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5" r:id="rId7"/>
    <p:sldId id="260" r:id="rId8"/>
    <p:sldId id="261" r:id="rId9"/>
    <p:sldId id="262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66"/>
    <a:srgbClr val="FFCCFF"/>
    <a:srgbClr val="8DBE72"/>
    <a:srgbClr val="B08380"/>
    <a:srgbClr val="32FE54"/>
    <a:srgbClr val="4F38F8"/>
    <a:srgbClr val="F5FA36"/>
    <a:srgbClr val="F13FD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09" autoAdjust="0"/>
  </p:normalViewPr>
  <p:slideViewPr>
    <p:cSldViewPr snapToGrid="0">
      <p:cViewPr>
        <p:scale>
          <a:sx n="66" d="100"/>
          <a:sy n="66" d="100"/>
        </p:scale>
        <p:origin x="2274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47C-2153-44FD-848F-A4005B24B117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6A41-F7EA-4391-87AF-3B5E9CBA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96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47C-2153-44FD-848F-A4005B24B117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6A41-F7EA-4391-87AF-3B5E9CBA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5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47C-2153-44FD-848F-A4005B24B117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6A41-F7EA-4391-87AF-3B5E9CBA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10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47C-2153-44FD-848F-A4005B24B117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6A41-F7EA-4391-87AF-3B5E9CBA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12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47C-2153-44FD-848F-A4005B24B117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6A41-F7EA-4391-87AF-3B5E9CBA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72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47C-2153-44FD-848F-A4005B24B117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6A41-F7EA-4391-87AF-3B5E9CBA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14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47C-2153-44FD-848F-A4005B24B117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6A41-F7EA-4391-87AF-3B5E9CBA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42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47C-2153-44FD-848F-A4005B24B117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6A41-F7EA-4391-87AF-3B5E9CBA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6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47C-2153-44FD-848F-A4005B24B117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6A41-F7EA-4391-87AF-3B5E9CBA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57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47C-2153-44FD-848F-A4005B24B117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6A41-F7EA-4391-87AF-3B5E9CBA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00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47C-2153-44FD-848F-A4005B24B117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6A41-F7EA-4391-87AF-3B5E9CBA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59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0647C-2153-44FD-848F-A4005B24B117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36A41-F7EA-4391-87AF-3B5E9CBA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8327021" y="0"/>
            <a:ext cx="2392087" cy="373493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8489276" y="523016"/>
            <a:ext cx="2239357" cy="2283161"/>
            <a:chOff x="7443416" y="1206723"/>
            <a:chExt cx="2239357" cy="2283161"/>
          </a:xfrm>
        </p:grpSpPr>
        <p:sp>
          <p:nvSpPr>
            <p:cNvPr id="4" name="矩形 3"/>
            <p:cNvSpPr/>
            <p:nvPr/>
          </p:nvSpPr>
          <p:spPr>
            <a:xfrm>
              <a:off x="7448539" y="1265426"/>
              <a:ext cx="369277" cy="15826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443416" y="1516008"/>
              <a:ext cx="369277" cy="158262"/>
            </a:xfrm>
            <a:prstGeom prst="rect">
              <a:avLst/>
            </a:prstGeom>
            <a:solidFill>
              <a:srgbClr val="F13F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7443416" y="1766590"/>
              <a:ext cx="369277" cy="158262"/>
            </a:xfrm>
            <a:prstGeom prst="rect">
              <a:avLst/>
            </a:prstGeom>
            <a:solidFill>
              <a:srgbClr val="F5FA3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443416" y="2017171"/>
              <a:ext cx="369277" cy="158262"/>
            </a:xfrm>
            <a:prstGeom prst="rect">
              <a:avLst/>
            </a:prstGeom>
            <a:solidFill>
              <a:srgbClr val="4F3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443416" y="2267753"/>
              <a:ext cx="369277" cy="158262"/>
            </a:xfrm>
            <a:prstGeom prst="rect">
              <a:avLst/>
            </a:prstGeom>
            <a:solidFill>
              <a:srgbClr val="32FE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443416" y="2518335"/>
              <a:ext cx="369277" cy="158262"/>
            </a:xfrm>
            <a:prstGeom prst="rect">
              <a:avLst/>
            </a:prstGeom>
            <a:solidFill>
              <a:srgbClr val="B083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443416" y="2768917"/>
              <a:ext cx="369277" cy="15826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443416" y="3019498"/>
              <a:ext cx="369277" cy="158262"/>
            </a:xfrm>
            <a:prstGeom prst="rect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443416" y="3270078"/>
              <a:ext cx="369277" cy="158262"/>
            </a:xfrm>
            <a:prstGeom prst="rect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975528" y="1206723"/>
              <a:ext cx="707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Strength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123885" y="1457493"/>
              <a:ext cx="1558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Clustering Coefficient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465324" y="1708263"/>
              <a:ext cx="1217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Efficiency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036168" y="1959033"/>
              <a:ext cx="1646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Betweenness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093876" y="2209803"/>
              <a:ext cx="1588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Eigenvector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250971" y="2460573"/>
              <a:ext cx="1431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Subgraph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148379" y="2711343"/>
              <a:ext cx="1534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K-coreness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450897" y="2962113"/>
              <a:ext cx="12318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Coefficient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177233" y="3212885"/>
              <a:ext cx="1505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Page Rank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8832053" y="3008000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EMCI vs. HC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944" y="0"/>
            <a:ext cx="2889097" cy="1875622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944" y="1875622"/>
            <a:ext cx="2889098" cy="186111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5377751" y="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377751" y="18674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"/>
            <a:ext cx="2621352" cy="3734932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-1505" y="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-1505" y="186746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4164" y="1"/>
            <a:ext cx="2841779" cy="3734932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2638986" y="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638986" y="186746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73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55" y="998909"/>
            <a:ext cx="3496455" cy="47922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410" y="998908"/>
            <a:ext cx="3496455" cy="47922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865" y="998909"/>
            <a:ext cx="3125035" cy="23792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0865" y="3378202"/>
            <a:ext cx="3125035" cy="241299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32466" y="5329534"/>
            <a:ext cx="2943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used in paper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6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909" y="0"/>
            <a:ext cx="3125035" cy="23792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909" y="2355223"/>
            <a:ext cx="3125035" cy="243706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807055" y="4272850"/>
            <a:ext cx="2310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 Areas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3496454" cy="47922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454" y="0"/>
            <a:ext cx="3496455" cy="479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26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155"/>
            <a:ext cx="4380952" cy="59523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952" y="388154"/>
            <a:ext cx="4276190" cy="59523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7143" y="388153"/>
            <a:ext cx="4135962" cy="29501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7142" y="3338286"/>
            <a:ext cx="4135963" cy="300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4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8327021" y="0"/>
            <a:ext cx="2392087" cy="373493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8485163" y="523016"/>
            <a:ext cx="2243470" cy="2283161"/>
            <a:chOff x="7439303" y="1206723"/>
            <a:chExt cx="2243470" cy="2283161"/>
          </a:xfrm>
        </p:grpSpPr>
        <p:sp>
          <p:nvSpPr>
            <p:cNvPr id="4" name="矩形 3"/>
            <p:cNvSpPr/>
            <p:nvPr/>
          </p:nvSpPr>
          <p:spPr>
            <a:xfrm>
              <a:off x="7439303" y="1265426"/>
              <a:ext cx="369277" cy="15826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443416" y="1516008"/>
              <a:ext cx="369277" cy="158262"/>
            </a:xfrm>
            <a:prstGeom prst="rect">
              <a:avLst/>
            </a:prstGeom>
            <a:solidFill>
              <a:srgbClr val="F13F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7443416" y="1766590"/>
              <a:ext cx="369277" cy="158262"/>
            </a:xfrm>
            <a:prstGeom prst="rect">
              <a:avLst/>
            </a:prstGeom>
            <a:solidFill>
              <a:srgbClr val="F5FA3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443416" y="2017171"/>
              <a:ext cx="369277" cy="158262"/>
            </a:xfrm>
            <a:prstGeom prst="rect">
              <a:avLst/>
            </a:prstGeom>
            <a:solidFill>
              <a:srgbClr val="4F3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443416" y="2267753"/>
              <a:ext cx="369277" cy="158262"/>
            </a:xfrm>
            <a:prstGeom prst="rect">
              <a:avLst/>
            </a:prstGeom>
            <a:solidFill>
              <a:srgbClr val="32FE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443416" y="2518335"/>
              <a:ext cx="369277" cy="158262"/>
            </a:xfrm>
            <a:prstGeom prst="rect">
              <a:avLst/>
            </a:prstGeom>
            <a:solidFill>
              <a:srgbClr val="B083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443416" y="2768917"/>
              <a:ext cx="369277" cy="15826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443416" y="3019498"/>
              <a:ext cx="369277" cy="158262"/>
            </a:xfrm>
            <a:prstGeom prst="rect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443416" y="3270078"/>
              <a:ext cx="369277" cy="158262"/>
            </a:xfrm>
            <a:prstGeom prst="rect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975528" y="1206723"/>
              <a:ext cx="707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Strength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123885" y="1457493"/>
              <a:ext cx="1558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Clustering Coefficient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465324" y="1708263"/>
              <a:ext cx="1217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Efficiency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036168" y="1959033"/>
              <a:ext cx="1646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Betweenness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093876" y="2209803"/>
              <a:ext cx="1588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Eigenvector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250971" y="2460573"/>
              <a:ext cx="1431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Subgraph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148379" y="2711343"/>
              <a:ext cx="1534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K-coreness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450897" y="2962113"/>
              <a:ext cx="12318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Coefficient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177233" y="3212885"/>
              <a:ext cx="1505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Page Rank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8335041" y="3008950"/>
            <a:ext cx="2228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EMCI vs. 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LMCI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09" y="1"/>
            <a:ext cx="2760862" cy="3734932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-1505" y="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-1505" y="186746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141" y="1"/>
            <a:ext cx="2701103" cy="3734932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2638986" y="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638986" y="186746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244" y="0"/>
            <a:ext cx="2890200" cy="186746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0256" y="1867466"/>
            <a:ext cx="2874785" cy="1867466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5377751" y="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377751" y="18674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36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17496" y="0"/>
            <a:ext cx="2392087" cy="373493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8479751" y="523016"/>
            <a:ext cx="2239357" cy="2283161"/>
            <a:chOff x="7443416" y="1206723"/>
            <a:chExt cx="2239357" cy="2283161"/>
          </a:xfrm>
        </p:grpSpPr>
        <p:sp>
          <p:nvSpPr>
            <p:cNvPr id="6" name="矩形 5"/>
            <p:cNvSpPr/>
            <p:nvPr/>
          </p:nvSpPr>
          <p:spPr>
            <a:xfrm>
              <a:off x="7448539" y="1265426"/>
              <a:ext cx="369277" cy="15826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443416" y="1516008"/>
              <a:ext cx="369277" cy="158262"/>
            </a:xfrm>
            <a:prstGeom prst="rect">
              <a:avLst/>
            </a:prstGeom>
            <a:solidFill>
              <a:srgbClr val="F13F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443416" y="1766590"/>
              <a:ext cx="369277" cy="158262"/>
            </a:xfrm>
            <a:prstGeom prst="rect">
              <a:avLst/>
            </a:prstGeom>
            <a:solidFill>
              <a:srgbClr val="F5FA3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443416" y="2017171"/>
              <a:ext cx="369277" cy="158262"/>
            </a:xfrm>
            <a:prstGeom prst="rect">
              <a:avLst/>
            </a:prstGeom>
            <a:solidFill>
              <a:srgbClr val="4F3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443416" y="2267753"/>
              <a:ext cx="369277" cy="158262"/>
            </a:xfrm>
            <a:prstGeom prst="rect">
              <a:avLst/>
            </a:prstGeom>
            <a:solidFill>
              <a:srgbClr val="32FE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443416" y="2518335"/>
              <a:ext cx="369277" cy="158262"/>
            </a:xfrm>
            <a:prstGeom prst="rect">
              <a:avLst/>
            </a:prstGeom>
            <a:solidFill>
              <a:srgbClr val="B083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443416" y="2768917"/>
              <a:ext cx="369277" cy="15826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443416" y="3019498"/>
              <a:ext cx="369277" cy="158262"/>
            </a:xfrm>
            <a:prstGeom prst="rect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443416" y="3270078"/>
              <a:ext cx="369277" cy="158262"/>
            </a:xfrm>
            <a:prstGeom prst="rect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975528" y="1206723"/>
              <a:ext cx="707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Strength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123885" y="1457493"/>
              <a:ext cx="1558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Clustering Coefficient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465324" y="1708263"/>
              <a:ext cx="1217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Efficiency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36168" y="1959033"/>
              <a:ext cx="1646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Betweenness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093876" y="2209803"/>
              <a:ext cx="1588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Eigenvector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250971" y="2460573"/>
              <a:ext cx="1431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Subgraph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148379" y="2711343"/>
              <a:ext cx="1534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K-coreness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450897" y="2962113"/>
              <a:ext cx="12318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Coefficient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177233" y="3212885"/>
              <a:ext cx="1505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Page Rank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8936828" y="3030720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MCI vs. HC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19625" cy="3734931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-1505" y="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-1505" y="186746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811" y="0"/>
            <a:ext cx="2725006" cy="3734931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2629461" y="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629461" y="186746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817" y="0"/>
            <a:ext cx="2877679" cy="1875622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5368226" y="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817" y="1875622"/>
            <a:ext cx="2877679" cy="1859309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5368226" y="18674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535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17496" y="0"/>
            <a:ext cx="2392087" cy="373493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8479751" y="523016"/>
            <a:ext cx="2239357" cy="2283161"/>
            <a:chOff x="7443416" y="1206723"/>
            <a:chExt cx="2239357" cy="2283161"/>
          </a:xfrm>
        </p:grpSpPr>
        <p:sp>
          <p:nvSpPr>
            <p:cNvPr id="6" name="矩形 5"/>
            <p:cNvSpPr/>
            <p:nvPr/>
          </p:nvSpPr>
          <p:spPr>
            <a:xfrm>
              <a:off x="7448539" y="1265426"/>
              <a:ext cx="369277" cy="15826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443416" y="1516008"/>
              <a:ext cx="369277" cy="158262"/>
            </a:xfrm>
            <a:prstGeom prst="rect">
              <a:avLst/>
            </a:prstGeom>
            <a:solidFill>
              <a:srgbClr val="F13F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443416" y="1766590"/>
              <a:ext cx="369277" cy="158262"/>
            </a:xfrm>
            <a:prstGeom prst="rect">
              <a:avLst/>
            </a:prstGeom>
            <a:solidFill>
              <a:srgbClr val="F5FA3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443416" y="2017171"/>
              <a:ext cx="369277" cy="158262"/>
            </a:xfrm>
            <a:prstGeom prst="rect">
              <a:avLst/>
            </a:prstGeom>
            <a:solidFill>
              <a:srgbClr val="4F3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443416" y="2267753"/>
              <a:ext cx="369277" cy="158262"/>
            </a:xfrm>
            <a:prstGeom prst="rect">
              <a:avLst/>
            </a:prstGeom>
            <a:solidFill>
              <a:srgbClr val="32FE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443416" y="2518335"/>
              <a:ext cx="369277" cy="158262"/>
            </a:xfrm>
            <a:prstGeom prst="rect">
              <a:avLst/>
            </a:prstGeom>
            <a:solidFill>
              <a:srgbClr val="B083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443416" y="2768917"/>
              <a:ext cx="369277" cy="15826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443416" y="3019498"/>
              <a:ext cx="369277" cy="158262"/>
            </a:xfrm>
            <a:prstGeom prst="rect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443416" y="3270078"/>
              <a:ext cx="369277" cy="158262"/>
            </a:xfrm>
            <a:prstGeom prst="rect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975528" y="1206723"/>
              <a:ext cx="707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Strength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123885" y="1457493"/>
              <a:ext cx="1558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Clustering Coefficient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465324" y="1708263"/>
              <a:ext cx="1217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Efficiency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36168" y="1959033"/>
              <a:ext cx="1646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Betweenness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093876" y="2209803"/>
              <a:ext cx="1588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Eigenvector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250971" y="2460573"/>
              <a:ext cx="1431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Subgraph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148379" y="2711343"/>
              <a:ext cx="1534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K-coreness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450897" y="2962113"/>
              <a:ext cx="12318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Coefficient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177233" y="3212885"/>
              <a:ext cx="1505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Page Rank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8822528" y="3030720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LMCI vs. HC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714810" cy="3734931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-1505" y="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-1505" y="186746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474" y="0"/>
            <a:ext cx="2745344" cy="3734931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2629461" y="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629461" y="186746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819" y="-2"/>
            <a:ext cx="2877678" cy="1870965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5368226" y="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8206" y="1842656"/>
            <a:ext cx="2879289" cy="189227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5368226" y="18674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72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17496" y="-2096"/>
            <a:ext cx="2392087" cy="373493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8479751" y="523016"/>
            <a:ext cx="2239357" cy="2283161"/>
            <a:chOff x="7443416" y="1206723"/>
            <a:chExt cx="2239357" cy="2283161"/>
          </a:xfrm>
        </p:grpSpPr>
        <p:sp>
          <p:nvSpPr>
            <p:cNvPr id="6" name="矩形 5"/>
            <p:cNvSpPr/>
            <p:nvPr/>
          </p:nvSpPr>
          <p:spPr>
            <a:xfrm>
              <a:off x="7448539" y="1265426"/>
              <a:ext cx="369277" cy="15826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443416" y="1516008"/>
              <a:ext cx="369277" cy="158262"/>
            </a:xfrm>
            <a:prstGeom prst="rect">
              <a:avLst/>
            </a:prstGeom>
            <a:solidFill>
              <a:srgbClr val="F13F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443416" y="1766590"/>
              <a:ext cx="369277" cy="158262"/>
            </a:xfrm>
            <a:prstGeom prst="rect">
              <a:avLst/>
            </a:prstGeom>
            <a:solidFill>
              <a:srgbClr val="F5FA3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443416" y="2017171"/>
              <a:ext cx="369277" cy="158262"/>
            </a:xfrm>
            <a:prstGeom prst="rect">
              <a:avLst/>
            </a:prstGeom>
            <a:solidFill>
              <a:srgbClr val="4F3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443416" y="2267753"/>
              <a:ext cx="369277" cy="158262"/>
            </a:xfrm>
            <a:prstGeom prst="rect">
              <a:avLst/>
            </a:prstGeom>
            <a:solidFill>
              <a:srgbClr val="32FE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443416" y="2518335"/>
              <a:ext cx="369277" cy="158262"/>
            </a:xfrm>
            <a:prstGeom prst="rect">
              <a:avLst/>
            </a:prstGeom>
            <a:solidFill>
              <a:srgbClr val="B083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443416" y="2768917"/>
              <a:ext cx="369277" cy="15826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443416" y="3019498"/>
              <a:ext cx="369277" cy="158262"/>
            </a:xfrm>
            <a:prstGeom prst="rect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443416" y="3270078"/>
              <a:ext cx="369277" cy="158262"/>
            </a:xfrm>
            <a:prstGeom prst="rect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975528" y="1206723"/>
              <a:ext cx="707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Strength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123885" y="1457493"/>
              <a:ext cx="1558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Clustering Coefficient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465324" y="1708263"/>
              <a:ext cx="1217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Efficiency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36168" y="1959033"/>
              <a:ext cx="1646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Betweenness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093876" y="2209803"/>
              <a:ext cx="1588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Eigenvector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250971" y="2460573"/>
              <a:ext cx="1431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Subgraph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148379" y="2711343"/>
              <a:ext cx="1534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K-coreness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450897" y="2962113"/>
              <a:ext cx="12318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Coefficient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177233" y="3212885"/>
              <a:ext cx="1505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Page Rank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9051128" y="3030720"/>
            <a:ext cx="1563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 vs. HC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95"/>
            <a:ext cx="2694473" cy="3732834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-1505" y="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-1505" y="186746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474" y="0"/>
            <a:ext cx="2762980" cy="3730738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2629461" y="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629461" y="186746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454" y="-2096"/>
            <a:ext cx="2860042" cy="1878456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453" y="1874264"/>
            <a:ext cx="2860042" cy="1856474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5368226" y="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368226" y="18674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47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0" y="390905"/>
            <a:ext cx="12047619" cy="60761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7180" y="1409700"/>
            <a:ext cx="1432560" cy="2918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58140" y="1546860"/>
            <a:ext cx="1234440" cy="4267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58140" y="2110740"/>
            <a:ext cx="1234440" cy="4267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EMCI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58140" y="2674620"/>
            <a:ext cx="1234440" cy="4267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LMCI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58140" y="3238500"/>
            <a:ext cx="1234440" cy="4267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99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17496" y="-2096"/>
            <a:ext cx="2392087" cy="373493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8479751" y="523016"/>
            <a:ext cx="2239357" cy="2283161"/>
            <a:chOff x="7443416" y="1206723"/>
            <a:chExt cx="2239357" cy="2283161"/>
          </a:xfrm>
        </p:grpSpPr>
        <p:sp>
          <p:nvSpPr>
            <p:cNvPr id="6" name="矩形 5"/>
            <p:cNvSpPr/>
            <p:nvPr/>
          </p:nvSpPr>
          <p:spPr>
            <a:xfrm>
              <a:off x="7448539" y="1265426"/>
              <a:ext cx="369277" cy="15826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443416" y="1516008"/>
              <a:ext cx="369277" cy="158262"/>
            </a:xfrm>
            <a:prstGeom prst="rect">
              <a:avLst/>
            </a:prstGeom>
            <a:solidFill>
              <a:srgbClr val="F13F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443416" y="1766590"/>
              <a:ext cx="369277" cy="158262"/>
            </a:xfrm>
            <a:prstGeom prst="rect">
              <a:avLst/>
            </a:prstGeom>
            <a:solidFill>
              <a:srgbClr val="F5FA3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443416" y="2017171"/>
              <a:ext cx="369277" cy="158262"/>
            </a:xfrm>
            <a:prstGeom prst="rect">
              <a:avLst/>
            </a:prstGeom>
            <a:solidFill>
              <a:srgbClr val="4F3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443416" y="2267753"/>
              <a:ext cx="369277" cy="158262"/>
            </a:xfrm>
            <a:prstGeom prst="rect">
              <a:avLst/>
            </a:prstGeom>
            <a:solidFill>
              <a:srgbClr val="32FE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443416" y="2518335"/>
              <a:ext cx="369277" cy="158262"/>
            </a:xfrm>
            <a:prstGeom prst="rect">
              <a:avLst/>
            </a:prstGeom>
            <a:solidFill>
              <a:srgbClr val="B083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443416" y="2768917"/>
              <a:ext cx="369277" cy="15826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443416" y="3019498"/>
              <a:ext cx="369277" cy="158262"/>
            </a:xfrm>
            <a:prstGeom prst="rect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443416" y="3270078"/>
              <a:ext cx="369277" cy="158262"/>
            </a:xfrm>
            <a:prstGeom prst="rect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975528" y="1206723"/>
              <a:ext cx="707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Strength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123885" y="1457493"/>
              <a:ext cx="1558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Clustering Coefficient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465324" y="1708263"/>
              <a:ext cx="1217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Efficiency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36168" y="1959033"/>
              <a:ext cx="1646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Betweenness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093876" y="2209803"/>
              <a:ext cx="1588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Eigenvector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250971" y="2460573"/>
              <a:ext cx="1431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Subgraph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148379" y="2711343"/>
              <a:ext cx="1534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K-coreness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450897" y="2962113"/>
              <a:ext cx="12318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Coefficient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177233" y="3212885"/>
              <a:ext cx="1505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Page Rank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8664389" y="3030720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EMCI vs. MCI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031" y="-2096"/>
            <a:ext cx="2705503" cy="3732834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-1505" y="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-1505" y="186746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473" y="1433"/>
            <a:ext cx="2762980" cy="372930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2629461" y="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629461" y="186746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452" y="0"/>
            <a:ext cx="2860043" cy="187845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452" y="1876907"/>
            <a:ext cx="2877678" cy="1853832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5368226" y="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368226" y="18674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98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17496" y="-2096"/>
            <a:ext cx="2392087" cy="373493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8479751" y="523016"/>
            <a:ext cx="2239357" cy="2283161"/>
            <a:chOff x="7443416" y="1206723"/>
            <a:chExt cx="2239357" cy="2283161"/>
          </a:xfrm>
        </p:grpSpPr>
        <p:sp>
          <p:nvSpPr>
            <p:cNvPr id="6" name="矩形 5"/>
            <p:cNvSpPr/>
            <p:nvPr/>
          </p:nvSpPr>
          <p:spPr>
            <a:xfrm>
              <a:off x="7448539" y="1265426"/>
              <a:ext cx="369277" cy="15826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443416" y="1516008"/>
              <a:ext cx="369277" cy="158262"/>
            </a:xfrm>
            <a:prstGeom prst="rect">
              <a:avLst/>
            </a:prstGeom>
            <a:solidFill>
              <a:srgbClr val="F13F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443416" y="1766590"/>
              <a:ext cx="369277" cy="158262"/>
            </a:xfrm>
            <a:prstGeom prst="rect">
              <a:avLst/>
            </a:prstGeom>
            <a:solidFill>
              <a:srgbClr val="F5FA3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443416" y="2017171"/>
              <a:ext cx="369277" cy="158262"/>
            </a:xfrm>
            <a:prstGeom prst="rect">
              <a:avLst/>
            </a:prstGeom>
            <a:solidFill>
              <a:srgbClr val="4F3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443416" y="2267753"/>
              <a:ext cx="369277" cy="158262"/>
            </a:xfrm>
            <a:prstGeom prst="rect">
              <a:avLst/>
            </a:prstGeom>
            <a:solidFill>
              <a:srgbClr val="32FE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443416" y="2518335"/>
              <a:ext cx="369277" cy="158262"/>
            </a:xfrm>
            <a:prstGeom prst="rect">
              <a:avLst/>
            </a:prstGeom>
            <a:solidFill>
              <a:srgbClr val="B083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443416" y="2768917"/>
              <a:ext cx="369277" cy="15826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443416" y="3019498"/>
              <a:ext cx="369277" cy="158262"/>
            </a:xfrm>
            <a:prstGeom prst="rect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443416" y="3270078"/>
              <a:ext cx="369277" cy="158262"/>
            </a:xfrm>
            <a:prstGeom prst="rect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975528" y="1206723"/>
              <a:ext cx="707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Strength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123885" y="1457493"/>
              <a:ext cx="1558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Clustering Coefficient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465324" y="1708263"/>
              <a:ext cx="1217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Efficiency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36168" y="1959033"/>
              <a:ext cx="1646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Betweenness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093876" y="2209803"/>
              <a:ext cx="1588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Eigenvector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250971" y="2460573"/>
              <a:ext cx="1431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Subgraph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148379" y="2711343"/>
              <a:ext cx="1534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K-coreness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450897" y="2962113"/>
              <a:ext cx="12318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Coefficient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177233" y="3212885"/>
              <a:ext cx="1505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Page Rank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8664389" y="3030720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MCI vs. LMCI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694472" cy="3732834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-1505" y="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-1505" y="186746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521" y="1434"/>
            <a:ext cx="2782930" cy="372930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2629461" y="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629461" y="186746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451" y="1434"/>
            <a:ext cx="2860045" cy="1878456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451" y="1878880"/>
            <a:ext cx="2860045" cy="1851859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5368226" y="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368226" y="18674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73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17496" y="-2096"/>
            <a:ext cx="2392087" cy="373493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8479751" y="523016"/>
            <a:ext cx="2239357" cy="2283161"/>
            <a:chOff x="7443416" y="1206723"/>
            <a:chExt cx="2239357" cy="2283161"/>
          </a:xfrm>
        </p:grpSpPr>
        <p:sp>
          <p:nvSpPr>
            <p:cNvPr id="6" name="矩形 5"/>
            <p:cNvSpPr/>
            <p:nvPr/>
          </p:nvSpPr>
          <p:spPr>
            <a:xfrm>
              <a:off x="7448539" y="1265426"/>
              <a:ext cx="369277" cy="15826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443416" y="1516008"/>
              <a:ext cx="369277" cy="158262"/>
            </a:xfrm>
            <a:prstGeom prst="rect">
              <a:avLst/>
            </a:prstGeom>
            <a:solidFill>
              <a:srgbClr val="F13F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443416" y="1766590"/>
              <a:ext cx="369277" cy="158262"/>
            </a:xfrm>
            <a:prstGeom prst="rect">
              <a:avLst/>
            </a:prstGeom>
            <a:solidFill>
              <a:srgbClr val="F5FA3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443416" y="2017171"/>
              <a:ext cx="369277" cy="158262"/>
            </a:xfrm>
            <a:prstGeom prst="rect">
              <a:avLst/>
            </a:prstGeom>
            <a:solidFill>
              <a:srgbClr val="4F3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443416" y="2267753"/>
              <a:ext cx="369277" cy="158262"/>
            </a:xfrm>
            <a:prstGeom prst="rect">
              <a:avLst/>
            </a:prstGeom>
            <a:solidFill>
              <a:srgbClr val="32FE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443416" y="2518335"/>
              <a:ext cx="369277" cy="158262"/>
            </a:xfrm>
            <a:prstGeom prst="rect">
              <a:avLst/>
            </a:prstGeom>
            <a:solidFill>
              <a:srgbClr val="B083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443416" y="2768917"/>
              <a:ext cx="369277" cy="15826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443416" y="3019498"/>
              <a:ext cx="369277" cy="158262"/>
            </a:xfrm>
            <a:prstGeom prst="rect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443416" y="3270078"/>
              <a:ext cx="369277" cy="158262"/>
            </a:xfrm>
            <a:prstGeom prst="rect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975528" y="1206723"/>
              <a:ext cx="707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Strength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123885" y="1457493"/>
              <a:ext cx="1558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Clustering Coefficient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465324" y="1708263"/>
              <a:ext cx="1217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Efficiency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36168" y="1959033"/>
              <a:ext cx="1646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Betweenness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093876" y="2209803"/>
              <a:ext cx="1588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Eigenvector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250971" y="2460573"/>
              <a:ext cx="1431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Subgraph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148379" y="2711343"/>
              <a:ext cx="1534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K-coreness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450897" y="2962113"/>
              <a:ext cx="12318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Coefficient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177233" y="3212885"/>
              <a:ext cx="1505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Page Rank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8664389" y="3030720"/>
            <a:ext cx="1887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LMCI vs. AD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74521" cy="3732834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-1505" y="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-1505" y="186746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633" y="1434"/>
            <a:ext cx="2782817" cy="372930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2629461" y="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629461" y="186746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971" y="0"/>
            <a:ext cx="2866525" cy="187553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450" y="1865370"/>
            <a:ext cx="2860046" cy="1865369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5368226" y="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368226" y="18674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067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234</Words>
  <Application>Microsoft Office PowerPoint</Application>
  <PresentationFormat>宽屏</PresentationFormat>
  <Paragraphs>134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细胞 白</dc:creator>
  <cp:lastModifiedBy>细胞 白</cp:lastModifiedBy>
  <cp:revision>20</cp:revision>
  <dcterms:created xsi:type="dcterms:W3CDTF">2018-10-14T04:26:12Z</dcterms:created>
  <dcterms:modified xsi:type="dcterms:W3CDTF">2018-10-25T03:05:22Z</dcterms:modified>
</cp:coreProperties>
</file>