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7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1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9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11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1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08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5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76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7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09CA-8EAC-44AB-AE14-B163E2BEF660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5201-818F-4BAA-9AE6-9B6DB268C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3.mp4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video" Target="../media/media4.mp4"/><Relationship Id="rId11" Type="http://schemas.openxmlformats.org/officeDocument/2006/relationships/image" Target="../media/image13.png"/><Relationship Id="rId5" Type="http://schemas.microsoft.com/office/2007/relationships/media" Target="../media/media4.mp4"/><Relationship Id="rId10" Type="http://schemas.openxmlformats.org/officeDocument/2006/relationships/image" Target="../media/image12.jpg"/><Relationship Id="rId4" Type="http://schemas.openxmlformats.org/officeDocument/2006/relationships/video" Target="../media/media3.mp4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DCGAN (for </a:t>
            </a:r>
            <a:r>
              <a:rPr lang="en-US" altLang="zh-TW" dirty="0" err="1" smtClean="0"/>
              <a:t>inpaintig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8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38169"/>
            <a:ext cx="10515600" cy="1325563"/>
          </a:xfrm>
        </p:spPr>
        <p:txBody>
          <a:bodyPr/>
          <a:lstStyle/>
          <a:p>
            <a:r>
              <a:rPr lang="en-US" altLang="zh-TW" b="1" dirty="0" err="1" smtClean="0"/>
              <a:t>Train_stage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665" y="902728"/>
            <a:ext cx="18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u="sng" dirty="0" err="1" smtClean="0"/>
              <a:t>Pre_train</a:t>
            </a:r>
            <a:r>
              <a:rPr lang="en-US" altLang="zh-TW" sz="2000" b="1" u="sng" dirty="0" smtClean="0"/>
              <a:t>:</a:t>
            </a:r>
            <a:endParaRPr lang="zh-TW" altLang="en-US" sz="2000" b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16" y="1478004"/>
            <a:ext cx="11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87859" y="1679832"/>
            <a:ext cx="362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87859" y="1310500"/>
            <a:ext cx="57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iid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50324" y="1502828"/>
            <a:ext cx="93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U(-1,1)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2973" y="2259069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910280" y="2377019"/>
            <a:ext cx="469557" cy="133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3982309" y="2366416"/>
            <a:ext cx="469557" cy="133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2627372" y="2377019"/>
            <a:ext cx="469557" cy="133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62310" y="4188184"/>
            <a:ext cx="469557" cy="133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631092" y="2233679"/>
            <a:ext cx="716692" cy="4428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21384" y="4070991"/>
            <a:ext cx="716692" cy="492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613082" y="4032653"/>
            <a:ext cx="716692" cy="492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541108" y="2233679"/>
            <a:ext cx="716692" cy="492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787611" y="2287594"/>
            <a:ext cx="6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70881" y="2269944"/>
            <a:ext cx="118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Gen_img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699001" y="2287594"/>
            <a:ext cx="7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28" idx="3"/>
          </p:cNvCxnSpPr>
          <p:nvPr/>
        </p:nvCxnSpPr>
        <p:spPr>
          <a:xfrm flipV="1">
            <a:off x="5498071" y="2377019"/>
            <a:ext cx="284891" cy="9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739372" y="2053853"/>
            <a:ext cx="86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Real</a:t>
            </a:r>
          </a:p>
          <a:p>
            <a:r>
              <a:rPr lang="en-US" altLang="zh-TW" dirty="0" smtClean="0"/>
              <a:t>fake</a:t>
            </a:r>
            <a:endParaRPr lang="zh-TW" altLang="en-US" dirty="0"/>
          </a:p>
        </p:txBody>
      </p:sp>
      <p:sp>
        <p:nvSpPr>
          <p:cNvPr id="34" name="迴轉箭號 33"/>
          <p:cNvSpPr/>
          <p:nvPr/>
        </p:nvSpPr>
        <p:spPr>
          <a:xfrm flipH="1">
            <a:off x="2178908" y="1774912"/>
            <a:ext cx="3857368" cy="394912"/>
          </a:xfrm>
          <a:prstGeom prst="utur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迴轉箭號 34"/>
          <p:cNvSpPr/>
          <p:nvPr/>
        </p:nvSpPr>
        <p:spPr>
          <a:xfrm flipH="1" flipV="1">
            <a:off x="5050178" y="2656925"/>
            <a:ext cx="986098" cy="322199"/>
          </a:xfrm>
          <a:prstGeom prst="utur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67918" y="4372562"/>
            <a:ext cx="48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BP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404021" y="2633288"/>
            <a:ext cx="48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BP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904048" y="3272981"/>
            <a:ext cx="48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BP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438611" y="1458678"/>
            <a:ext cx="48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BP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3938" y="3231351"/>
            <a:ext cx="986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u="sng" dirty="0" smtClean="0"/>
              <a:t>Train:</a:t>
            </a:r>
            <a:endParaRPr lang="zh-TW" altLang="en-US" sz="2000" b="1" u="sng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0" y="3188044"/>
            <a:ext cx="7259295" cy="43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圖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2" y="5481487"/>
            <a:ext cx="2514951" cy="404714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1" y="6251385"/>
            <a:ext cx="2067213" cy="349163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121164" y="4003230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767469" y="4087825"/>
            <a:ext cx="6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49" name="向右箭號 48"/>
          <p:cNvSpPr/>
          <p:nvPr/>
        </p:nvSpPr>
        <p:spPr>
          <a:xfrm>
            <a:off x="2596532" y="4189262"/>
            <a:ext cx="469557" cy="133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>
            <a:off x="3998550" y="4194028"/>
            <a:ext cx="469557" cy="133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3104302" y="4116400"/>
            <a:ext cx="118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Gen_img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962820" y="4138028"/>
            <a:ext cx="7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34" y="3233894"/>
            <a:ext cx="571580" cy="352474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162" y="4712403"/>
            <a:ext cx="485843" cy="362001"/>
          </a:xfrm>
          <a:prstGeom prst="rect">
            <a:avLst/>
          </a:prstGeom>
        </p:spPr>
      </p:pic>
      <p:sp>
        <p:nvSpPr>
          <p:cNvPr id="63" name="迴轉箭號 62"/>
          <p:cNvSpPr/>
          <p:nvPr/>
        </p:nvSpPr>
        <p:spPr>
          <a:xfrm flipH="1" flipV="1">
            <a:off x="2178908" y="4530875"/>
            <a:ext cx="1156873" cy="322199"/>
          </a:xfrm>
          <a:prstGeom prst="utur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迴轉箭號 63"/>
          <p:cNvSpPr/>
          <p:nvPr/>
        </p:nvSpPr>
        <p:spPr>
          <a:xfrm flipH="1">
            <a:off x="2090351" y="3682461"/>
            <a:ext cx="4178644" cy="394912"/>
          </a:xfrm>
          <a:prstGeom prst="utur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000034" y="3974613"/>
            <a:ext cx="86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Real</a:t>
            </a:r>
          </a:p>
          <a:p>
            <a:r>
              <a:rPr lang="en-US" altLang="zh-TW" dirty="0" smtClean="0"/>
              <a:t>fake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 flipV="1">
            <a:off x="5680545" y="4285887"/>
            <a:ext cx="284891" cy="9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206130" y="5910990"/>
            <a:ext cx="178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Prior_loss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211641" y="5116303"/>
            <a:ext cx="178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Context_loss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830624" y="5332001"/>
            <a:ext cx="3868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Back propagation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Code = code +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* </a:t>
            </a:r>
          </a:p>
          <a:p>
            <a:r>
              <a:rPr lang="en-US" altLang="zh-TW" dirty="0" smtClean="0"/>
              <a:t>Where </a:t>
            </a:r>
            <a:r>
              <a:rPr lang="en-US" altLang="zh-TW" dirty="0" err="1" smtClean="0"/>
              <a:t>Loss_total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Loss_c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Loss_p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753427" y="13340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Algorithm(train)</a:t>
            </a:r>
            <a:endParaRPr lang="zh-TW" altLang="en-US" b="1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7769999" y="649459"/>
            <a:ext cx="4118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1.Choose code randomly</a:t>
            </a:r>
          </a:p>
          <a:p>
            <a:endParaRPr lang="en-US" altLang="zh-TW" dirty="0"/>
          </a:p>
          <a:p>
            <a:r>
              <a:rPr lang="en-US" altLang="zh-TW" dirty="0" smtClean="0"/>
              <a:t>2.Compute the gradient </a:t>
            </a:r>
            <a:r>
              <a:rPr lang="en-US" altLang="zh-TW" dirty="0" err="1" smtClean="0"/>
              <a:t>Loss_total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3.Optimal the code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code = code +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*  </a:t>
            </a:r>
          </a:p>
          <a:p>
            <a:endParaRPr lang="en-US" altLang="zh-TW" dirty="0"/>
          </a:p>
          <a:p>
            <a:r>
              <a:rPr lang="en-US" altLang="zh-TW" dirty="0" smtClean="0"/>
              <a:t>4.Input code to generator for </a:t>
            </a:r>
            <a:r>
              <a:rPr lang="en-US" altLang="zh-TW" dirty="0" err="1" smtClean="0"/>
              <a:t>inpainting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5.Repeat 2.~5. until </a:t>
            </a:r>
            <a:r>
              <a:rPr lang="en-US" altLang="zh-TW" dirty="0" err="1" smtClean="0"/>
              <a:t>context_loss</a:t>
            </a:r>
            <a:r>
              <a:rPr lang="en-US" altLang="zh-TW" dirty="0"/>
              <a:t> </a:t>
            </a:r>
            <a:r>
              <a:rPr lang="en-US" altLang="zh-TW" dirty="0" smtClean="0"/>
              <a:t>&lt;    1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and </a:t>
            </a:r>
            <a:r>
              <a:rPr lang="en-US" altLang="zh-TW" dirty="0" err="1" smtClean="0"/>
              <a:t>prior_loss</a:t>
            </a:r>
            <a:r>
              <a:rPr lang="en-US" altLang="zh-TW" dirty="0" smtClean="0"/>
              <a:t> &lt;    2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or epoch &gt;= </a:t>
            </a:r>
            <a:r>
              <a:rPr lang="en-US" altLang="zh-TW" dirty="0" err="1" smtClean="0"/>
              <a:t>max_times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 rot="10800000">
            <a:off x="10751821" y="3125048"/>
            <a:ext cx="5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 rot="10800000">
            <a:off x="9260910" y="3401702"/>
            <a:ext cx="5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78" name="直線接點 77"/>
          <p:cNvCxnSpPr/>
          <p:nvPr/>
        </p:nvCxnSpPr>
        <p:spPr>
          <a:xfrm>
            <a:off x="7605243" y="60247"/>
            <a:ext cx="2623" cy="412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7605243" y="70228"/>
            <a:ext cx="4070733" cy="7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7630422" y="573822"/>
            <a:ext cx="4045554" cy="22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7605244" y="4187896"/>
            <a:ext cx="4070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11675976" y="60247"/>
            <a:ext cx="30121" cy="407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7605243" y="4237764"/>
            <a:ext cx="268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How to make the mask:</a:t>
            </a:r>
            <a:endParaRPr lang="zh-TW" altLang="en-US" dirty="0"/>
          </a:p>
        </p:txBody>
      </p:sp>
      <p:pic>
        <p:nvPicPr>
          <p:cNvPr id="109" name="圖片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423" y="4562992"/>
            <a:ext cx="4075674" cy="2150846"/>
          </a:xfrm>
          <a:prstGeom prst="rect">
            <a:avLst/>
          </a:prstGeom>
        </p:spPr>
      </p:pic>
      <p:pic>
        <p:nvPicPr>
          <p:cNvPr id="110" name="圖片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7834" y="5837654"/>
            <a:ext cx="162333" cy="176448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4699001" y="5778791"/>
            <a:ext cx="138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Loss_total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724721" y="5994236"/>
            <a:ext cx="8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code</a:t>
            </a:r>
            <a:endParaRPr lang="zh-TW" altLang="en-US" sz="1400" dirty="0"/>
          </a:p>
        </p:txBody>
      </p:sp>
      <p:pic>
        <p:nvPicPr>
          <p:cNvPr id="113" name="圖片 1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561" y="6061478"/>
            <a:ext cx="159429" cy="173292"/>
          </a:xfrm>
          <a:prstGeom prst="rect">
            <a:avLst/>
          </a:prstGeom>
        </p:spPr>
      </p:pic>
      <p:cxnSp>
        <p:nvCxnSpPr>
          <p:cNvPr id="117" name="直線接點 116"/>
          <p:cNvCxnSpPr/>
          <p:nvPr/>
        </p:nvCxnSpPr>
        <p:spPr>
          <a:xfrm>
            <a:off x="4652561" y="6061478"/>
            <a:ext cx="885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9902520" y="1883223"/>
            <a:ext cx="138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Loss_total</a:t>
            </a:r>
            <a:endParaRPr lang="zh-TW" altLang="en-US" sz="1400" dirty="0"/>
          </a:p>
        </p:txBody>
      </p:sp>
      <p:pic>
        <p:nvPicPr>
          <p:cNvPr id="120" name="圖片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23" y="2273533"/>
            <a:ext cx="159429" cy="173292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24" y="1972368"/>
            <a:ext cx="159429" cy="173292"/>
          </a:xfrm>
          <a:prstGeom prst="rect">
            <a:avLst/>
          </a:prstGeom>
        </p:spPr>
      </p:pic>
      <p:cxnSp>
        <p:nvCxnSpPr>
          <p:cNvPr id="122" name="直線接點 121"/>
          <p:cNvCxnSpPr/>
          <p:nvPr/>
        </p:nvCxnSpPr>
        <p:spPr>
          <a:xfrm flipV="1">
            <a:off x="9829458" y="2191000"/>
            <a:ext cx="922363" cy="6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9944191" y="2193603"/>
            <a:ext cx="8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code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7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7081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Result 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31580"/>
            <a:ext cx="10515600" cy="5917941"/>
          </a:xfrm>
        </p:spPr>
        <p:txBody>
          <a:bodyPr/>
          <a:lstStyle/>
          <a:p>
            <a:r>
              <a:rPr lang="en-US" altLang="zh-TW" dirty="0" smtClean="0"/>
              <a:t>Given noise to produce the image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Update the noise for the </a:t>
            </a:r>
            <a:r>
              <a:rPr lang="en-US" altLang="zh-TW" dirty="0" err="1" smtClean="0"/>
              <a:t>inpainting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(choice the noise randomly)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A54DDE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47026" y="3733436"/>
            <a:ext cx="2332037" cy="31328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12" y="1286556"/>
            <a:ext cx="9205950" cy="22721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730" y="3558747"/>
            <a:ext cx="4620270" cy="32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23332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Result:</a:t>
            </a:r>
            <a:endParaRPr lang="zh-TW" altLang="en-US" dirty="0"/>
          </a:p>
        </p:txBody>
      </p:sp>
      <p:pic>
        <p:nvPicPr>
          <p:cNvPr id="5" name="8ECDD7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05" y="3255214"/>
            <a:ext cx="2229493" cy="35546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80" y="963810"/>
            <a:ext cx="3604878" cy="27279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79" y="3840101"/>
            <a:ext cx="3725150" cy="278312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30659" y="1404460"/>
            <a:ext cx="6911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Mask </a:t>
            </a:r>
            <a:r>
              <a:rPr lang="zh-TW" altLang="en-US" dirty="0" smtClean="0"/>
              <a:t>的不合理性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在多處需要</a:t>
            </a:r>
            <a:r>
              <a:rPr lang="en-US" altLang="zh-TW" dirty="0" err="1" smtClean="0"/>
              <a:t>inpainting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或背景太過複雜時，</a:t>
            </a:r>
            <a:r>
              <a:rPr lang="en-US" altLang="zh-TW" dirty="0" smtClean="0"/>
              <a:t>mask </a:t>
            </a:r>
            <a:r>
              <a:rPr lang="zh-TW" altLang="en-US" dirty="0"/>
              <a:t>是必須</a:t>
            </a:r>
            <a:r>
              <a:rPr lang="zh-TW" altLang="en-US" dirty="0" smtClean="0"/>
              <a:t>的，</a:t>
            </a:r>
            <a:endParaRPr lang="en-US" altLang="zh-TW" dirty="0" smtClean="0"/>
          </a:p>
          <a:p>
            <a:r>
              <a:rPr lang="zh-TW" altLang="en-US" dirty="0"/>
              <a:t>但</a:t>
            </a:r>
            <a:r>
              <a:rPr lang="zh-TW" altLang="en-US" dirty="0" smtClean="0"/>
              <a:t>當只有一處需要</a:t>
            </a:r>
            <a:r>
              <a:rPr lang="en-US" altLang="zh-TW" dirty="0" err="1" smtClean="0"/>
              <a:t>inpainting</a:t>
            </a:r>
            <a:r>
              <a:rPr lang="zh-TW" altLang="en-US" dirty="0" smtClean="0"/>
              <a:t>時用本篇方法</a:t>
            </a:r>
            <a:r>
              <a:rPr lang="en-US" altLang="zh-TW" dirty="0" smtClean="0"/>
              <a:t>mask </a:t>
            </a:r>
            <a:r>
              <a:rPr lang="zh-TW" altLang="en-US" dirty="0" smtClean="0"/>
              <a:t>是不適用的。</a:t>
            </a:r>
            <a:endParaRPr lang="zh-TW" altLang="en-US" dirty="0"/>
          </a:p>
        </p:txBody>
      </p:sp>
      <p:pic>
        <p:nvPicPr>
          <p:cNvPr id="9" name="9385B5C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441361" y="3198537"/>
            <a:ext cx="2332037" cy="370363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101958" y="2921538"/>
            <a:ext cx="28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mask</a:t>
            </a:r>
            <a:endParaRPr lang="zh-TW" altLang="en-US" dirty="0"/>
          </a:p>
        </p:txBody>
      </p:sp>
      <p:pic>
        <p:nvPicPr>
          <p:cNvPr id="11" name="9A8D035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643901" y="3198537"/>
            <a:ext cx="2332037" cy="370363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180793" y="2921538"/>
            <a:ext cx="12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mask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2130177" y="2523063"/>
            <a:ext cx="0" cy="4334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87483" y="2945618"/>
            <a:ext cx="28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mask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091825" y="2632499"/>
            <a:ext cx="11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實驗組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80793" y="2632499"/>
            <a:ext cx="11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對照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644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174</Words>
  <Application>Microsoft Office PowerPoint</Application>
  <PresentationFormat>寬螢幕</PresentationFormat>
  <Paragraphs>67</Paragraphs>
  <Slides>4</Slides>
  <Notes>0</Notes>
  <HiddenSlides>0</HiddenSlides>
  <MMClips>4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DCGAN (for inpaintig)</vt:lpstr>
      <vt:lpstr>Train_stage:</vt:lpstr>
      <vt:lpstr>Result :</vt:lpstr>
      <vt:lpstr>Result: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DCGAN (for inpaintig)</dc:title>
  <dc:creator>User</dc:creator>
  <cp:lastModifiedBy>User</cp:lastModifiedBy>
  <cp:revision>23</cp:revision>
  <dcterms:created xsi:type="dcterms:W3CDTF">2022-02-22T12:07:51Z</dcterms:created>
  <dcterms:modified xsi:type="dcterms:W3CDTF">2022-02-23T12:47:41Z</dcterms:modified>
</cp:coreProperties>
</file>