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1" y="10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0CE0-0789-61CB-FCBD-30BAA3EAD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53811-D54F-7633-7C60-B0E233A9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964D-8BCC-1D16-AA68-5187FC5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2F9DC-0303-5341-C80F-64B7B5F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2EE0-4592-9156-AA96-3CB2817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51D8-24D6-2B89-B157-AB1F1D2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E731-B8BE-4CA8-9066-A5DD6808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EDE8E-7E68-33B0-A25B-CC8DB92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9B6F-8A19-3A74-7E8C-66CD2D5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89972-7AD3-DC45-E27E-89A4116E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B89D1-8CA8-068A-EC6D-333559A8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DF0A0-371C-FBD4-3AFA-08F2848A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7CE7-7B9B-8CA0-582E-98FFCFF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30C5-AC96-0C72-2E1E-2120F3C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B5B5B-1803-E6A4-B907-B305D1D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9FD1-D939-A662-E6B7-16C08D3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85D22-F3CC-19AD-DC24-3D0BC8A5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8C4A-2CD1-8D5C-B931-9ACAC7B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E622-988D-8189-2241-47ED9789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C483-16F8-0187-3CC9-EF63CCA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97E2-F93E-59F2-E300-B85C031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7C178-E4E7-3787-B47A-A1DBD313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F6AC-0A00-15E1-6454-550F2BE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2A89-2C9A-ED43-EA77-AA283B2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ECD6-77D4-A474-1EBE-75D021CD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0AAF-CEFB-0863-39C4-9510A9C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F00C-5E85-E3B1-6D83-6ECA6DCF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0DB59-BDCA-B396-A57C-053AEB9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769E-1369-BED2-B64C-D9C0DB2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4EB44-1EAB-E931-3456-3C95A6BB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702EC-D1EF-4EEE-6905-6D228277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49BFF-C153-38CC-3B0C-C1027BD3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7F72A-77C9-3102-A2B1-D4B95BA0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9A2E6-0C79-DD7D-1D60-C8803F05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25CC6-712D-5012-C319-E95E64BA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3F09A-BB23-1084-6DF3-4E0E6A47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CE909-A4FA-10A3-44AF-EAFFA4CF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0D4A2-D818-1908-9198-2B8D14B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8E948-798D-9D55-0B3F-E005835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B276-A6B0-F1D2-D204-23FAF72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99D3-9FB0-5D8B-7D12-E274B6B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C75B4-AE6D-418D-9E7B-2AFE663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44C3E-14D0-1119-C2DA-6CA1B70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6AE34-6943-FFEA-8447-D69448BB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071C5-48BE-EDFD-0376-61DCB8F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27C2-C66F-FCCB-4F86-C4824E7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28EA-244A-9870-78EC-B25F6DF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FB07-F1E2-2486-B597-EBA9CD93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15D87-9447-5A67-DF51-3725E1C8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287A9-1141-F332-1624-B863506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AEF80-693E-13C1-1456-4BC8CB21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76B31-E69F-EDB9-DE52-F6CBC41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87FC-4711-422D-F619-3692673B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935209-7403-6445-3495-DF80BE80A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9AC3-FC7B-6901-B7EB-11CF9A94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10A8-5890-DCBF-62FD-AEAC5B3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A540-8848-B551-1444-8578DC6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4982-62BD-EC8A-A173-BB31BBD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1DBBF-2369-4FE0-E92C-52F97DE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72A7D-3CE4-B770-CAF3-C1EABFE0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AC68D-10ED-37D7-373A-EF13032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AAF6-C6A0-4C2D-8743-818A3C37115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CFD93-1958-B80D-4C11-556207813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E947-FE27-6009-A288-E0057D82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DC5A-C7F9-74E7-A08B-AD4FA1E0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通用敏感数据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"2023/4/19"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JDBC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连接串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jdbc:mysql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://localhost:3306/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test?user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root&amp;password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useUnicode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true&amp;characterEncoding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gbk&amp;autoReconnect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true&amp;failOverReadOnly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=false"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IMEI	"35-300109-960506-6"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私网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"192.168.80.126"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"103.186.80.22"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"70-B5-E8-72-C2-10"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 B5 E8 72 C2 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"70:B5:E8:72:C2:10"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"https://ztp.zt.chiansec.com/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ztpms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/#/DataSecurity/DataPolicy/DataDictionary?tab=dictionary"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"/data/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chiansec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ztpSevenGW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/nginx/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车辆识别代码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"LFV3A24G5C3090044"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车牌号（中国内地）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N8P8F8"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佛教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基督教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伊斯兰教教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"EF1260892"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"**1260892"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蒙古族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满族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藏族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"zhonghuahua@chiansec.com"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"123@qq.com"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"345@163.com"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"ee@126.com"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SSN	"123-11-4532"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"19810431042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身份证（中国香港）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"A123456(0)"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"(010)56108397"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"010-56108397"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河南省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内蒙古自治区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黑龙江省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香港特别行政区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澳门特别行政区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GPS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80.90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东经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123.40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OpenAI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APIkey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"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"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GitHub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个人访问令牌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"ghp_lkyJGU3jv1xmwk4SDXavrLDJ4dl2pSJMzj4X"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Bearer Token	"Bearer eyJ0eXAiOiJKV1QiLCJhbGciOiJIUzI1NiJ9.eyJpYXQiOjE2ODAxNjIxNTR9.U9orU6YYqXAtpF8uAiw6MS553tm4XxRzxOhz2IwDhpY"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AccessKeyId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"AKIDW3web9wvWS5X53AzK3B7t0KXriGgblUH"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"You have an error in your SQL syntax; check the manual that corresponds to your MySQL server version for the right syntax to use near ‘'1'' LIMIT 0,1’ at line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Oracle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"ORA-00942 table or view does not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existd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SQL Server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"Microsoft SQL Native Client error ‘80040e14’Unclosed quotation mark after the character string\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nSELECT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id, name FROM users WHERE id=1 UNION SELECT 1, @@version limit 1, 1"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PHP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"Warning: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include_once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(./include/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main.inc.php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function.include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-once]: failed to open stream: failed to open stream: No such file or directory in"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Fastjson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"Exception in thread \\\"\\\"main\\\"\\\"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com.alibaba.fastjson.JSONException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exepct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'[', but ,, pos 42,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{\\\"\\\"@type\\\"\\\":\\\"\\\"[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com.sun.rowset.JdbcRowSetImpl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dataSourceName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ldap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://localhost:1389/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badNameClass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 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autoCommit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\\\"\\\":true}\\n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com.alibaba.fastjson.parser.DefaultJSONParser.parseArray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(DefaultJSONParser.java:675)\\n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com.alibaba.fastjson.serializer.ObjectArrayCodec.deserialze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(ObjectArrayCodec.java:183)\\n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com.alibaba.fastjson.parser.DefaultJSONParser.parseObject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(DefaultJSONParser.java:373)\\n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(DefaultJSONParser.java:1338)\\n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(DefaultJSONParser.java:1304)\\n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(JSON.java:152)\\n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(JSON.java:162)\\n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(JSON.java:131)\\n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NEW_JNDIClient.main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(NEW_JNDIClient.java:8)\\"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Nginx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"&lt;html&gt;\n&lt;head&gt;&lt;title&gt;404 Not Found&lt;\/title&gt;&lt;\/head&gt;\n&lt;body&gt;\n&lt;center&gt;&lt;h1&gt;404 Not Found&lt;\/h1&gt;&lt;\/center&gt;\n&lt;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&gt;&lt;center&gt;nginx/1.8.0&lt;\/center&gt;\n&lt;\/body&gt;\n&lt;\/html&gt;"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Apache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"AH01276: Cannot serve directory \/var\/www/html\/: No matching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DirectoryIndex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(index.html) found, and server-generated directory index forbidden by Options directive"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"data":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{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"message": [],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"total": 0,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api_path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":"{}".format(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user_name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"name":"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张三，李四，王五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"phone": "14834113307,13868645867",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"phone2":"13919996470,18906503900",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"email":"123@163.com,google@asdas.com",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"email2":"456@163.com,dsadfag@qq.com",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"ID":"110101199108157236,13010319980426041X",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"Bank_card":"6222027183530478298,6222024493338009203",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Mockjs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geren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weizhi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":"username",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shebei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":"test",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qiye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":"enterprise",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yapi_all":"python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":"mock",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test-user":"test-user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"ruomima":"111,222,333,444,555,666,777,123456,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test"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5A88C-2A94-3DB1-F5A0-94241299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wbwtest@5128DECE.caswbwtest@5128DECE.cas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1627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dc:title>
  <dc:creator>DELL</dc:creator>
  <cp:lastModifiedBy>DELL</cp:lastModifiedBy>
  <cp:revision>2</cp:revision>
  <cp:lastPrinted>2023-11-25T03:29:52Z</cp:lastPrinted>
  <dcterms:created xsi:type="dcterms:W3CDTF">2023-11-13T02:48:53Z</dcterms:created>
  <dcterms:modified xsi:type="dcterms:W3CDTF">2023-11-25T07:02:25Z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GData">
    <vt:lpwstr>#796c7ae4734b202f4d1a6e64fd145322#299030416235241472</vt:lpwstr>
  </property>
</Properties>
</file>