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1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F0CE0-0789-61CB-FCBD-30BAA3EAD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53811-D54F-7633-7C60-B0E233A9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F964D-8BCC-1D16-AA68-5187FC5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2F9DC-0303-5341-C80F-64B7B5F0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F2EE0-4592-9156-AA96-3CB28175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51D8-24D6-2B89-B157-AB1F1D2E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FE731-B8BE-4CA8-9066-A5DD6808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EDE8E-7E68-33B0-A25B-CC8DB92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9B6F-8A19-3A74-7E8C-66CD2D5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89972-7AD3-DC45-E27E-89A4116E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0B89D1-8CA8-068A-EC6D-333559A8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DF0A0-371C-FBD4-3AFA-08F2848A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D7CE7-7B9B-8CA0-582E-98FFCFFB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A30C5-AC96-0C72-2E1E-2120F3C9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B5B5B-1803-E6A4-B907-B305D1D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B9FD1-D939-A662-E6B7-16C08D39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85D22-F3CC-19AD-DC24-3D0BC8A5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F8C4A-2CD1-8D5C-B931-9ACAC7B8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BE622-988D-8189-2241-47ED9789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C483-16F8-0187-3CC9-EF63CCA5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3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97E2-F93E-59F2-E300-B85C0316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7C178-E4E7-3787-B47A-A1DBD313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EF6AC-0A00-15E1-6454-550F2BED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2A89-2C9A-ED43-EA77-AA283B2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6ECD6-77D4-A474-1EBE-75D021CD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20AAF-CEFB-0863-39C4-9510A9CA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F00C-5E85-E3B1-6D83-6ECA6DCFB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0DB59-BDCA-B396-A57C-053AEB99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2769E-1369-BED2-B64C-D9C0DB23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4EB44-1EAB-E931-3456-3C95A6BB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702EC-D1EF-4EEE-6905-6D228277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49BFF-C153-38CC-3B0C-C1027BD3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7F72A-77C9-3102-A2B1-D4B95BA0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9A2E6-0C79-DD7D-1D60-C8803F05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225CC6-712D-5012-C319-E95E64BA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3F09A-BB23-1084-6DF3-4E0E6A476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CE909-A4FA-10A3-44AF-EAFFA4CF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B0D4A2-D818-1908-9198-2B8D14BB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8E948-798D-9D55-0B3F-E005835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BB276-A6B0-F1D2-D204-23FAF72E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D99D3-9FB0-5D8B-7D12-E274B6B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6C75B4-AE6D-418D-9E7B-2AFE6632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44C3E-14D0-1119-C2DA-6CA1B70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6AE34-6943-FFEA-8447-D69448BB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071C5-48BE-EDFD-0376-61DCB8F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B27C2-C66F-FCCB-4F86-C4824E7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6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828EA-244A-9870-78EC-B25F6DFA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0FB07-F1E2-2486-B597-EBA9CD93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15D87-9447-5A67-DF51-3725E1C8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287A9-1141-F332-1624-B8635067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AEF80-693E-13C1-1456-4BC8CB21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76B31-E69F-EDB9-DE52-F6CBC418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5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87FC-4711-422D-F619-3692673B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935209-7403-6445-3495-DF80BE80A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59AC3-FC7B-6901-B7EB-11CF9A94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110A8-5890-DCBF-62FD-AEAC5B35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7A540-8848-B551-1444-8578DC6A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14982-62BD-EC8A-A173-BB31BBD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1DBBF-2369-4FE0-E92C-52F97DE6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72A7D-3CE4-B770-CAF3-C1EABFE0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AC68D-10ED-37D7-373A-EF13032B5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CFD93-1958-B80D-4C11-556207813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EE947-FE27-6009-A288-E0057D82A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DC5A-C7F9-74E7-A08B-AD4FA1E0D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通用敏感数据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"2023/4/19"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JDBC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连接串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jdbc:mysql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://localhost:3306/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test?user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root&amp;password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=&amp;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useUnicode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true&amp;characterEncoding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gbk&amp;autoReconnect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true&amp;failOverReadOnly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=false"		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IMEI	"35-300109-960506-6"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私网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"192.168.80.126"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"103.186.80.22"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"70-B5-E8-72-C2-10"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 B5 E8 72 C2 10"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"70:B5:E8:72:C2:10"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URL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"https://ztp.zt.chiansec.com/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ztpms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/#/DataSecurity/DataPolicy/DataDictionary?tab=dictionary"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URL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"/data/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chiansec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ztpSevenGW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/nginx/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sbin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车辆识别代码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"LFV3A24G5C3090044"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车牌号（中国内地）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N8P8F8"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佛教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基督教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伊斯兰教教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军官证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3045172"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军官证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304517"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护照号（中国内地）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"EF1260892"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护照号（中国内地）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"**1260892"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蒙古族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满族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藏族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"zhonghuahua@chiansec.com"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"123@qq.com"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"345@163.com"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"ee@126.com"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SSN	"123-11-4532"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：男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手机号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手机号：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"19810431042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身份证（中国香港）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"A123456(0)"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电话号码（中国内地）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"(010)56108397"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电话号码（中国内地）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"010-56108397"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河南省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内蒙古自治区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北京市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黑龙江省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香港特别行政区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澳门特别行政区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GPS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80.90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东经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123.40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OpenAI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APIkey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"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"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GitHub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个人访问令牌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"ghp_lkyJGU3jv1xmwk4SDXavrLDJ4dl2pSJMzj4X"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Bearer Token	"Bearer eyJ0eXAiOiJKV1QiLCJhbGciOiJIUzI1NiJ9.eyJpYXQiOjE2ODAxNjIxNTR9.U9orU6YYqXAtpF8uAiw6MS553tm4XxRzxOhz2IwDhpY"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AccessKeyId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"AKIDW3web9wvWS5X53AzK3B7t0KXriGgblUH"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"You have an error in your SQL syntax; check the manual that corresponds to your MySQL server version for the right syntax to use near ‘'1'' LIMIT 0,1’ at line 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Oracle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"ORA-00942 table or view does not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existd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SQL Server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"Microsoft SQL Native Client error ‘80040e14’Unclosed quotation mark after the character string\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nSELECT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id, name FROM users WHERE id=1 UNION SELECT 1, @@version limit 1, 1"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PHP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"Warning: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include_once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(./include/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main.inc.php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function.include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-once]: failed to open stream: failed to open stream: No such file or directory in"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Fastjson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"Exception in thread \\\"\\\"main\\\"\\\"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com.alibaba.fastjson.JSONException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exepct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'[', but ,, pos 42,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: {\\\"\\\"@type\\\"\\\":\\\"\\\"[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com.sun.rowset.JdbcRowSetImpl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\\\"\\\",\\\"\\\"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dataSourceName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\\\"\\\":\\\"\\\"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ldap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://localhost:1389/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badNameClass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\\\"\\\", 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autoCommit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\\\"\\\":true}\\n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com.alibaba.fastjson.parser.DefaultJSONParser.parseArray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(DefaultJSONParser.java:675)\\n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com.alibaba.fastjson.serializer.ObjectArrayCodec.deserialze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(ObjectArrayCodec.java:183)\\n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com.alibaba.fastjson.parser.DefaultJSONParser.parseObject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(DefaultJSONParser.java:373)\\n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(DefaultJSONParser.java:1338)\\n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(DefaultJSONParser.java:1304)\\n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(JSON.java:152)\\n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(JSON.java:162)\\n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(JSON.java:131)\\n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NEW_JNDIClient.main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(NEW_JNDIClient.java:8)\\"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Nginx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"&lt;html&gt;\n&lt;head&gt;&lt;title&gt;404 Not Found&lt;\/title&gt;&lt;\/head&gt;\n&lt;body&gt;\n&lt;center&gt;&lt;h1&gt;404 Not Found&lt;\/h1&gt;&lt;\/center&gt;\n&lt;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&gt;&lt;center&gt;nginx/1.8.0&lt;\/center&gt;\n&lt;\/body&gt;\n&lt;\/html&gt;"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Apache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"AH01276: Cannot serve directory \/var\/www/html\/: No matching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DirectoryIndex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(index.html) found, and server-generated directory index forbidden by Options directive"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"data":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{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"message": [],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"total": 0,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api_path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":"{}".format(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user_name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"name":"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张三，李四，王五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"phone": "14834113307,13868645867",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"phone2":"13919996470,18906503900",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"email":"123@163.com,google@asdas.com",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"email2":"456@163.com,dsadfag@qq.com",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"ID":"110101199108157236,13010319980426041X",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"Bank_card":"6222027183530478298,6222024493338009203",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Mockjs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geren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weizhi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":"username",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shebei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":"test",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qiye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":"enterprise",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yapi_all":"python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":"mock",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test-user":"test-user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"ruomima":"111,222,333,444,555,666,777,123456,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test"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5A88C-2A94-3DB1-F5A0-942412992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1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   通用敏感数据 日期 "2023/4/19"             设备敏感信息 JDBC连接串 "jdbc:mysql://localhost:3306/test?user=root&amp;password=&amp;useUnicode=true&amp;characterEncoding=gbk&amp;autoReconnect=true&amp;failOverReadOnly=false"           设备敏感信息 IMEI "35-300109-960506-6"         设备敏感信息 私网IPv4地址 "192.168.80.126"     设备敏感信息 公网IPv4地址 "103.186.80.22"     设备敏感信息 MAC地址 "70-B5-E8-72-C2-10"     设备敏感信息 MAC地址 "70 B5 E8 72 C2 10"     设备敏感信息 MAC地址 "70:B5:E8:72:C2:10"       设备敏感信息 URL链接 "https://ztp.zt.chiansec.com/ztpms/#/DataSecurity/DataPolicy/DataDictionary?tab=dictionary"     设备敏感信息 URL链接 "/data/chiansec/ztpSevenGW/nginx/sbin"     个人敏感信息 车辆识别代码 "LFV3A24G5C3090044"        个人敏感信息 车牌号（中国内地） "京N8P8F8"     个人敏感信息 宗教信仰 "佛教"     个人敏感信息 宗教信仰 "基督教"     个人敏感信息 宗教信仰 "伊斯兰教教"        个人敏感信息 军官证 "南3045172"     个人敏感信息 军官证 "南304517"         个人敏感信息 护照号（中国内地） "EF1260892"     个人敏感信息 护照号（中国内地） "**1260892"         个人敏感信息 民族 "蒙古族"     个人敏感信息 民族 "回族"     个人敏感信息 民族 "满族"     个人敏感信息 民族 "藏族"    个人敏感信息 邮箱 "zhonghuahua@chiansec.com"     个人敏感信息 邮箱 "123@qq.com"     个人敏感信息 邮箱 "345@163.com"     个人敏感信息 邮箱 "ee@126.com"        个人敏感信息 SSN "123-11-4532"        个人敏感信息 性别 "：女"     个人敏感信息 性别 "：男"           手机号-内地  手机号："19810431042    个人敏感信息 身份证（中国香港） "A123456(0)"          个人敏感信息 电话号码（中国内地） "(010)56108397"     个人敏感信息 电话号码（中国内地） "010-56108397"             位置敏感信息 省份（中国内地） "河南省"        位置敏感信息 省份（中国内地） "内蒙古自治区"     位置敏感信息 省份（中国内地） "北京市"     位置敏感信息 省份（中国内地） "黑龙江省"     位置敏感信息 省份（中国内地） "香港特别行政区"     位置敏感信息 省份（中国内地） "澳门特别行政区"         位置敏感信息 GPS位置 "北纬80.90度,东经123.40度"              密钥敏感信息 OpenAI APIkey "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"     密钥敏感信息 GitHub 个人访问令牌 "ghp_lkyJGU3jv1xmwk4SDXavrLDJ4dl2pSJMzj4X"     密钥敏感信息 Bearer Token "Bearer eyJ0eXAiOiJKV1QiLCJhbGciOiJIUzI1NiJ9.eyJpYXQiOjE2ODAxNjIxNTR9.U9orU6YYqXAtpF8uAiw6MS553tm4XxRzxOhz2IwDhpY"     密钥敏感信息 AccessKeyId "AKIDW3web9wvWS5X53AzK3B7t0KXriGgblUH"      报错敏感信息 Mysql报错信息 "You have an error in your SQL syntax; check the manual that corresponds to your MySQL server version for the right syntax to use near ‘'1'' LIMIT 0,1’ at line 1。"     报错敏感信息 Oracle报错信息 "ORA-00942 table or view does not existd"     报错敏感信息 SQL Server报错信息 "Microsoft SQL Native Client error ‘80040e14’Unclosed quotation mark after the character string\nSELECT id, name FROM users WHERE id=1 UNION SELECT 1, @@version limit 1, 1"     报错敏感信息 PHP报错信息 "Warning: include_once(./include/main.inc.php) [function.include-once]: failed to open stream: failed to open stream: No such file or directory in"     报错敏感信息 Fastjson报错信息 "Exception in thread \\\"\\\"main\\\"\\\" com.alibaba.fastjson.JSONException: exepct '[', but ,, pos 42, json : {\\\"\\\"@type\\\"\\\":\\\"\\\"[com.sun.rowset.JdbcRowSetImpl\\\"\\\",\\\"\\\"dataSourceName\\\"\\\":\\\"\\\"ldap://localhost:1389/badNameClass\\\"\\\", \\\"\\\"autoCommit\\\"\\\":true}\\n    at com.alibaba.fastjson.parser.DefaultJSONParser.parseArray(DefaultJSONParser.java:675)\\n    at com.alibaba.fastjson.serializer.ObjectArrayCodec.deserialze(ObjectArrayCodec.java:183)\\n    at com.alibaba.fastjson.parser.DefaultJSONParser.parseObject(DefaultJSONParser.java:373)\\n    at com.alibaba.fastjson.parser.DefaultJSONParser.parse(DefaultJSONParser.java:1338)\\n    at com.alibaba.fastjson.parser.DefaultJSONParser.parse(DefaultJSONParser.java:1304)\\n    at com.alibaba.fastjson.JSON.parse(JSON.java:152)\\n    at com.alibaba.fastjson.JSON.parse(JSON.java:162)\\n    at com.alibaba.fastjson.JSON.parse(JSON.java:131)\\n    at NEW_JNDIClient.main(NEW_JNDIClient.java:8)\\"     报错敏感信息 Nginx报错信息 "&lt;html&gt;\n&lt;head&gt;&lt;title&gt;404 Not Found&lt;\/title&gt;&lt;\/head&gt;\n&lt;body&gt;\n&lt;center&gt;&lt;h1&gt;404 Not Found&lt;\/h1&gt;&lt;\/center&gt;\n&lt;hr&gt;&lt;center&gt;nginx/1.8.0&lt;\/center&gt;\n&lt;\/body&gt;\n&lt;\/html&gt;"     报错敏感信息 Apache报错信息 "AH01276: Cannot serve directory \/var\/www/html\/: No matching DirectoryIndex (index.html) found, and server-generated directory index forbidden by Options directive"     "data":             {                 "message": [],                 "total": 0,                 "api_path":"{}".format(user_name),                 "name":"张三，李四，王五",                 "phone": "14834113307,13868645867",                 "phone2":"13919996470,18906503900",                 "email":"123@163.com,google@asdas.com",                 "email2":"456@163.com,dsadfag@qq.com",                 "ID":"110101199108157236,13010319980426041X",                 "Bank_card":"6222027183530478298,6222024493338009203",                 "yapi":"Mockjs",                 "yapi_geren":"yapi",                 "yapi_weizhi":"username",                 "yapi_shebei":"test",                 "yapi_qiye":"enterprise",                 "yapi_all":"python",                 "yapi_api":"mock",                 "YApi":"YApi",                 "test-user":"test-user",                 "ruomima":"111,222,333,444,555,666,777,123456,，version，test"             }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通用敏感数据 日期 "2023/4/19"             设备敏感信息 JDBC连接串 "jdbc:mysql://localhost:3306/test?user=root&amp;password=&amp;useUnicode=true&amp;characterEncoding=gbk&amp;autoReconnect=true&amp;failOverReadOnly=false"           设备敏感信息 IMEI "35-300109-960506-6"         设备敏感信息 私网IPv4地址 "192.168.80.126"     设备敏感信息 公网IPv4地址 "103.186.80.22"     设备敏感信息 MAC地址 "70-B5-E8-72-C2-10"     设备敏感信息 MAC地址 "70 B5 E8 72 C2 10"     设备敏感信息 MAC地址 "70:B5:E8:72:C2:10"       设备敏感信息 URL链接 "https://ztp.zt.chiansec.com/ztpms/#/DataSecurity/DataPolicy/DataDictionary?tab=dictionary"     设备敏感信息 URL链接 "/data/chiansec/ztpSevenGW/nginx/sbin"     个人敏感信息 车辆识别代码 "LFV3A24G5C3090044"        个人敏感信息 车牌号（中国内地） "京N8P8F8"     个人敏感信息 宗教信仰 "佛教"     个人敏感信息 宗教信仰 "基督教"     个人敏感信息 宗教信仰 "伊斯兰教教"        个人敏感信息 军官证 "南3045172"     个人敏感信息 军官证 "南304517"         个人敏感信息 护照号（中国内地） "EF1260892"     个人敏感信息 护照号（中国内地） "**1260892"         个人敏感信息 民族 "蒙古族"     个人敏感信息 民族 "回族"     个人敏感信息 民族 "满族"     个人敏感信息 民族 "藏族"    个人敏感信息 邮箱 "zhonghuahua@chiansec.com"     个人敏感信息 邮箱 "123@qq.com"     个人敏感信息 邮箱 "345@163.com"     个人敏感信息 邮箱 "ee@126.com"        个人敏感信息 SSN "123-11-4532"        个人敏感信息 性别 "：女"     个人敏感信息 性别 "：男"           手机号-内地  手机号："19810431042    个人敏感信息 身份证（中国香港） "A123456(0)"          个人敏感信息 电话号码（中国内地） "(010)56108397"     个人敏感信息 电话号码（中国内地） "010-56108397"             位置敏感信息 省份（中国内地） "河南省"        位置敏感信息 省份（中国内地） "内蒙古自治区"     位置敏感信息 省份（中国内地） "北京市"     位置敏感信息 省份（中国内地） "黑龙江省"     位置敏感信息 省份（中国内地） "香港特别行政区"     位置敏感信息 省份（中国内地） "澳门特别行政区"         位置敏感信息 GPS位置 "北纬80.90度,东经123.40度"              密钥敏感信息 OpenAI APIkey "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"     密钥敏感信息 GitHub 个人访问令牌 "ghp_lkyJGU3jv1xmwk4SDXavrLDJ4dl2pSJMzj4X"     密钥敏感信息 Bearer Token "Bearer eyJ0eXAiOiJKV1QiLCJhbGciOiJIUzI1NiJ9.eyJpYXQiOjE2ODAxNjIxNTR9.U9orU6YYqXAtpF8uAiw6MS553tm4XxRzxOhz2IwDhpY"     密钥敏感信息 AccessKeyId "AKIDW3web9wvWS5X53AzK3B7t0KXriGgblUH"      报错敏感信息 Mysql报错信息 "You have an error in your SQL syntax; check the manual that corresponds to your MySQL server version for the right syntax to use near ‘'1'' LIMIT 0,1’ at line 1。"     报错敏感信息 Oracle报错信息 "ORA-00942 table or view does not existd"     报错敏感信息 SQL Server报错信息 "Microsoft SQL Native Client error ‘80040e14’Unclosed quotation mark after the character string\nSELECT id, name FROM users WHERE id=1 UNION SELECT 1, @@version limit 1, 1"     报错敏感信息 PHP报错信息 "Warning: include_once(./include/main.inc.php) [function.include-once]: failed to open stream: failed to open stream: No such file or directory in"     报错敏感信息 Fastjson报错信息 "Exception in thread \\\"\\\"main\\\"\\\" com.alibaba.fastjson.JSONException: exepct '[', but ,, pos 42, json : {\\\"\\\"@type\\\"\\\":\\\"\\\"[com.sun.rowset.JdbcRowSetImpl\\\"\\\",\\\"\\\"dataSourceName\\\"\\\":\\\"\\\"ldap://localhost:1389/badNameClass\\\"\\\", \\\"\\\"autoCommit\\\"\\\":true}\\n    at com.alibaba.fastjson.parser.DefaultJSONParser.parseArray(DefaultJSONParser.java:675)\\n    at com.alibaba.fastjson.serializer.ObjectArrayCodec.deserialze(ObjectArrayCodec.java:183)\\n    at com.alibaba.fastjson.parser.DefaultJSONParser.parseObject(DefaultJSONParser.java:373)\\n    at com.alibaba.fastjson.parser.DefaultJSONParser.parse(DefaultJSONParser.java:1338)\\n    at com.alibaba.fastjson.parser.DefaultJSONParser.parse(DefaultJSONParser.java:1304)\\n    at com.alibaba.fastjson.JSON.parse(JSON.java:152)\\n    at com.alibaba.fastjson.JSON.parse(JSON.java:162)\\n    at com.alibaba.fastjson.JSON.parse(JSON.java:131)\\n    at NEW_JNDIClient.main(NEW_JNDIClient.java:8)\\"     报错敏感信息 Nginx报错信息 "&lt;html&gt;\n&lt;head&gt;&lt;title&gt;404 Not Found&lt;\/title&gt;&lt;\/head&gt;\n&lt;body&gt;\n&lt;center&gt;&lt;h1&gt;404 Not Found&lt;\/h1&gt;&lt;\/center&gt;\n&lt;hr&gt;&lt;center&gt;nginx/1.8.0&lt;\/center&gt;\n&lt;\/body&gt;\n&lt;\/html&gt;"     报错敏感信息 Apache报错信息 "AH01276: Cannot serve directory \/var\/www/html\/: No matching DirectoryIndex (index.html) found, and server-generated directory index forbidden by Options directive"     "data":             {                 "message": [],                 "total": 0,                 "api_path":"{}".format(user_name),                 "name":"张三，李四，王五",                 "phone": "14834113307,13868645867",                 "phone2":"13919996470,18906503900",                 "email":"123@163.com,google@asdas.com",                 "email2":"456@163.com,dsadfag@qq.com",                 "ID":"110101199108157236,13010319980426041X",                 "Bank_card":"6222027183530478298,6222024493338009203",                 "yapi":"Mockjs",                 "yapi_geren":"yapi",                 "yapi_weizhi":"username",                 "yapi_shebei":"test",                 "yapi_qiye":"enterprise",                 "yapi_all":"python",                 "yapi_api":"mock",                 "YApi":"YApi",                 "test-user":"test-user",                 "ruomima":"111,222,333,444,555,666,777,123456,，version，test"             }   </dc:title>
  <dc:creator>DELL</dc:creator>
  <cp:lastModifiedBy>DELL</cp:lastModifiedBy>
  <cp:revision>1</cp:revision>
  <dcterms:created xsi:type="dcterms:W3CDTF">2023-11-13T02:48:53Z</dcterms:created>
  <dcterms:modified xsi:type="dcterms:W3CDTF">2023-11-13T02:49:02Z</dcterms:modified>
</cp:coreProperties>
</file>