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9" r:id="rId12"/>
    <p:sldId id="268" r:id="rId13"/>
    <p:sldId id="267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5" autoAdjust="0"/>
    <p:restoredTop sz="77448" autoAdjust="0"/>
  </p:normalViewPr>
  <p:slideViewPr>
    <p:cSldViewPr snapToGrid="0">
      <p:cViewPr varScale="1">
        <p:scale>
          <a:sx n="59" d="100"/>
          <a:sy n="59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6061-DF8D-4AE2-B985-AA1BD29106E1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1C3B3-910E-44B3-9AD8-69629BA52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9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1C3B3-910E-44B3-9AD8-69629BA52C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position enhanced CNN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1C3B3-910E-44B3-9AD8-69629BA52C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4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Sentences : states</a:t>
            </a:r>
          </a:p>
          <a:p>
            <a:r>
              <a:rPr lang="en-US" altLang="zh-CN" dirty="0"/>
              <a:t>Relations: actions</a:t>
            </a:r>
          </a:p>
          <a:p>
            <a:r>
              <a:rPr lang="en-US" altLang="zh-CN" dirty="0"/>
              <a:t>Relation extractor: RL agent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1C3B3-910E-44B3-9AD8-69629BA52C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5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Rn is set to 1 or 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1C3B3-910E-44B3-9AD8-69629BA52C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6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  to reduce variance and make training faster and more stable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1C3B3-910E-44B3-9AD8-69629BA52C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7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D37CD-6A47-456E-A846-4C466A202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361D2E-98E9-4F71-B5BB-E33C6B4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2BCA7-295F-483E-89F5-CE9AF057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0586A-C87D-4D89-85D4-8D574FAF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D7E99-C772-4381-92D8-10640A23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6E41F-D191-4607-BD9E-2F0DCFDB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FBC47-E1F1-4209-9947-183052AD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8C010-B5F8-4277-89CA-FA100B28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1DC37-5FCF-40B4-9D74-9FC4379C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AE4A3-EDBA-45B1-91A0-53CDFE49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7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1F4253-D4C7-4CC4-979A-5AC4A2D4C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05F73-D26C-4523-B634-0F9E90F02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884EA-3A8A-4E3B-A277-B5F3CB68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A0685-5503-4030-A38D-D6FAC52D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4F28A-643A-475D-A6BA-AEE601D6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4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330C-3B71-45EC-8781-556E50CA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B8BD6-C7E8-40E7-BDCF-E2FAF67E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C68F4-D136-40CC-8A45-5CADE5DD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9E59B-BEBD-482A-A6FF-0358F6A5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C58CF-C952-4F36-BA57-DB352D51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7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C419-AFB0-461D-A234-D567A294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60066-F452-416C-9043-A439503A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0997C-88DC-4266-A9FE-A06F21DF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BFAD5-DC00-4B6F-90F9-3C5543A8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007DA-2F46-447D-99E0-F7835BB2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0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C38F7-0D0A-4F2B-B9B5-A0D89266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AD7A5-BEFD-4E1F-A4EA-2F55D52B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FA937-7295-4717-8CE2-9C9808A7B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B6133-0D67-4042-9D42-31F97190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EA31E-76C5-490A-8296-97741565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B359C-38C4-4FCA-B5CD-FB44A02B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4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7CE92-1548-4A45-8B96-939530CE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D3109E-2FF8-492F-A168-5F921ED9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0046A-085F-4279-B9CF-4CDEFDFC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6B3395-D81F-4442-8272-9BD22BCE0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D2902-58D2-45EB-95B0-543E52C67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B7C3E-FC8F-49DB-88B4-F7879FB8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1938E7-8D41-4880-A482-BFC6951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EF0D3D-76F6-47A3-83CA-00486AF3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7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C3637-628D-42F8-9226-860BB120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921D63-F659-4679-B59F-93B102CC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014E61-C035-4434-8B3D-C7F58997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0D6C2-6233-407A-9D02-C59F7A62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5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28329D-1C54-4514-8C7F-CD065B11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889043-0EBF-431D-AE59-A050D0CA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5FAE0-9678-402E-9527-8B1FCCD8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02487-A4EB-4298-A229-CBB7B761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1E1C2-F40F-4446-9F0D-F4FF5DCD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138C4-FE71-4559-9312-5F171B67E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3EA6C-90EC-41FF-80FF-5D5CFCDF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6BADE-586A-4281-81CF-6F725491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FB462-3CC7-4F8B-871A-99F51D25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5EC8E-B9E3-4F57-AFAF-2B57D01F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18C0C5-5D03-411A-8C67-B7E2CC35A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8238C-184F-4899-9075-BE266CAB3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CF4D4-57C4-4B34-A13E-F9795174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3D9E7-5AA8-44F8-B187-189CEA71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AAC6C-1996-4B6B-A3CA-67135E4D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662B70-0AA3-42C1-942F-5F5F71B7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69E17-FCB4-4979-B768-3096EE0D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0693E-A7BA-4A5B-A8EB-1CDB08AE0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398F5-7ED8-4DB0-A6EC-F5D0066EB7F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B6EB5-BB10-4E67-8E3F-F7FFDC8D9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3B2AF-B1A2-4238-8846-A56D7BB5E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97F3-D0DA-4DCB-83AE-B7C2BF935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7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ABD0-39D8-438B-9E83-51D6A19F4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Large Scaled Relation Extraction with Reinforcement Learning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612E9C-B024-4177-8A1E-2E660971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4144962"/>
            <a:ext cx="8105775" cy="1590675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D8AA847E-E3AA-4125-87E8-CCE8CF55C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37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74DCF-63D7-4A25-9358-8EEA1E07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8DC875-7AA4-4D20-B5C9-A51E9DB7A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3382169"/>
            <a:ext cx="6505575" cy="12382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FF8C07-9D6A-4047-8E73-D27FE6EB7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7" y="2069287"/>
            <a:ext cx="115157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4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B8486-A54C-4D3A-994B-820B6A50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236196-6767-4B0F-8DCF-6DBF61F6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44" y="219456"/>
            <a:ext cx="7917529" cy="66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1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8B820-0344-48BD-AFF3-F9FE4597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9B2299-FD32-49DC-AA26-E8D01922B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219456"/>
            <a:ext cx="8229600" cy="63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09AD0-AD2F-436E-A9E1-A2470522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F01031C-44E8-41DF-9B3F-95321B743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165580"/>
            <a:ext cx="8286636" cy="65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6E1ED-D8E8-4372-A143-24711F72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87A3EF-DF7F-48D4-B7AE-56C94A5C1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61" y="274002"/>
            <a:ext cx="7587478" cy="63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A7D58-39B8-4159-9E6A-AC227C8A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Extraction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4353A8-C786-45C9-9E15-5DC3444F1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338" y="2358887"/>
            <a:ext cx="9581324" cy="27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4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89C98-2F1C-4400-BED0-8C0E240F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Automatically generate large scaled dataset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5E1839-4B9C-4678-881A-ACD10F0FE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8367" y="2130643"/>
            <a:ext cx="8287024" cy="39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5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FC64A-9601-462C-B42A-1951CD9B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Distant supervised Relation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38F3E-181A-43A3-A783-C73A7A90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Sentences in the distant supervised dataset are not directly labeled</a:t>
            </a:r>
          </a:p>
          <a:p>
            <a:r>
              <a:rPr lang="en-US" altLang="zh-CN" dirty="0"/>
              <a:t>Not all sentences that mentioned an entity pair can represent the relation between them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7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96F5-A57F-4D09-8FC3-D88B5E75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2351C-C22C-478B-B379-9E2E2EE8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Apply reinforcement learning method to learn </a:t>
            </a:r>
            <a:r>
              <a:rPr lang="en-US" altLang="zh-CN" b="1" dirty="0"/>
              <a:t>sentence relation extractor</a:t>
            </a:r>
            <a:r>
              <a:rPr lang="en-US" altLang="zh-CN" dirty="0"/>
              <a:t> with the distant supervised dataset</a:t>
            </a:r>
          </a:p>
          <a:p>
            <a:r>
              <a:rPr lang="en-US" altLang="zh-CN" dirty="0"/>
              <a:t>Achieves 13.36% improvement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45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3B7DF-6AD7-4C64-BA08-B3E207FE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extractor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69E751C-2878-4560-B098-DE8AB51BC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41" y="575367"/>
            <a:ext cx="6965333" cy="6063282"/>
          </a:xfrm>
        </p:spPr>
      </p:pic>
    </p:spTree>
    <p:extLst>
      <p:ext uri="{BB962C8B-B14F-4D97-AF65-F5344CB8AC3E}">
        <p14:creationId xmlns:p14="http://schemas.microsoft.com/office/powerpoint/2010/main" val="21534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A9E55-1511-44B8-AA97-B59D7EA3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with RL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34EEE9-853B-4C15-B2B0-1E1E62B30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52" y="1847583"/>
            <a:ext cx="8276095" cy="4645292"/>
          </a:xfrm>
        </p:spPr>
      </p:pic>
    </p:spTree>
    <p:extLst>
      <p:ext uri="{BB962C8B-B14F-4D97-AF65-F5344CB8AC3E}">
        <p14:creationId xmlns:p14="http://schemas.microsoft.com/office/powerpoint/2010/main" val="400837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5458D-9588-4EE7-8DB3-599F94E6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Training with RL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4B3CF0-4A3E-489E-8C7D-DFD22E18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2206961"/>
            <a:ext cx="3219450" cy="11525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5E1AD3-97E3-4543-B1BE-20A5D6E52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65" y="3604296"/>
            <a:ext cx="2600325" cy="542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C30900-AE10-450D-84F3-320B5E6F6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65" y="4664686"/>
            <a:ext cx="1781175" cy="4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9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2328F-1521-4165-8F0D-C6AA3C43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Training with RL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DC8C42-15A9-4855-9C0F-92596440F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2" y="1736300"/>
            <a:ext cx="3429000" cy="5524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E3E9F4-05EC-41A3-B3F4-5BBB9317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07" y="2495869"/>
            <a:ext cx="4914900" cy="1162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DE9D09-08FF-4357-825D-5B9F84C6F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2" y="3941784"/>
            <a:ext cx="3714750" cy="1181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C77DF9-5C4F-48FF-A60D-ECACDECEA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77" y="5254625"/>
            <a:ext cx="65055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3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113</Words>
  <Application>Microsoft Office PowerPoint</Application>
  <PresentationFormat>宽屏</PresentationFormat>
  <Paragraphs>26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Large Scaled Relation Extraction with Reinforcement Learning</vt:lpstr>
      <vt:lpstr>Relation Extraction</vt:lpstr>
      <vt:lpstr>Automatically generate large scaled dataset</vt:lpstr>
      <vt:lpstr>Distant supervised Relation Extraction</vt:lpstr>
      <vt:lpstr>This paper</vt:lpstr>
      <vt:lpstr>Relation extractor</vt:lpstr>
      <vt:lpstr>Training with RL</vt:lpstr>
      <vt:lpstr>Training with RL</vt:lpstr>
      <vt:lpstr>Training with RL</vt:lpstr>
      <vt:lpstr>Datasets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Scaled Relation Extraction with Reinforcement Learning</dc:title>
  <dc:creator>Zhuang Liu</dc:creator>
  <cp:lastModifiedBy>Zhuang Liu</cp:lastModifiedBy>
  <cp:revision>73</cp:revision>
  <dcterms:created xsi:type="dcterms:W3CDTF">2018-03-06T02:03:48Z</dcterms:created>
  <dcterms:modified xsi:type="dcterms:W3CDTF">2018-03-12T01:12:36Z</dcterms:modified>
</cp:coreProperties>
</file>