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15"/>
  </p:notesMasterIdLst>
  <p:sldIdLst>
    <p:sldId id="256" r:id="rId2"/>
    <p:sldId id="520" r:id="rId3"/>
    <p:sldId id="507" r:id="rId4"/>
    <p:sldId id="518" r:id="rId5"/>
    <p:sldId id="519" r:id="rId6"/>
    <p:sldId id="257" r:id="rId7"/>
    <p:sldId id="521" r:id="rId8"/>
    <p:sldId id="522" r:id="rId9"/>
    <p:sldId id="523" r:id="rId10"/>
    <p:sldId id="526" r:id="rId11"/>
    <p:sldId id="524" r:id="rId12"/>
    <p:sldId id="525" r:id="rId13"/>
    <p:sldId id="264"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E3DEC67-D806-4995-AABB-192EF5060B06}">
          <p14:sldIdLst>
            <p14:sldId id="256"/>
            <p14:sldId id="520"/>
            <p14:sldId id="507"/>
            <p14:sldId id="518"/>
            <p14:sldId id="519"/>
            <p14:sldId id="257"/>
            <p14:sldId id="521"/>
            <p14:sldId id="522"/>
            <p14:sldId id="523"/>
            <p14:sldId id="526"/>
            <p14:sldId id="524"/>
            <p14:sldId id="525"/>
            <p14:sldId id="2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7BC9"/>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67" autoAdjust="0"/>
    <p:restoredTop sz="84722" autoAdjust="0"/>
  </p:normalViewPr>
  <p:slideViewPr>
    <p:cSldViewPr snapToGrid="0">
      <p:cViewPr varScale="1">
        <p:scale>
          <a:sx n="76" d="100"/>
          <a:sy n="76" d="100"/>
        </p:scale>
        <p:origin x="210"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24AD7-4E24-49EC-8378-ED00CCEB1ED7}" type="datetimeFigureOut">
              <a:rPr lang="zh-CN" altLang="en-US" smtClean="0"/>
              <a:t>2017/12/29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317EA-879D-4C18-A7FE-780B87215D61}" type="slidenum">
              <a:rPr lang="zh-CN" altLang="en-US" smtClean="0"/>
              <a:t>‹#›</a:t>
            </a:fld>
            <a:endParaRPr lang="zh-CN" altLang="en-US"/>
          </a:p>
        </p:txBody>
      </p:sp>
    </p:spTree>
    <p:extLst>
      <p:ext uri="{BB962C8B-B14F-4D97-AF65-F5344CB8AC3E}">
        <p14:creationId xmlns:p14="http://schemas.microsoft.com/office/powerpoint/2010/main" val="85125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1</a:t>
            </a:fld>
            <a:endParaRPr lang="zh-CN" altLang="en-US"/>
          </a:p>
        </p:txBody>
      </p:sp>
    </p:spTree>
    <p:extLst>
      <p:ext uri="{BB962C8B-B14F-4D97-AF65-F5344CB8AC3E}">
        <p14:creationId xmlns:p14="http://schemas.microsoft.com/office/powerpoint/2010/main" val="3898423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317EA-879D-4C18-A7FE-780B87215D61}" type="slidenum">
              <a:rPr lang="zh-CN" altLang="en-US" smtClean="0"/>
              <a:t>6</a:t>
            </a:fld>
            <a:endParaRPr lang="zh-CN" altLang="en-US"/>
          </a:p>
        </p:txBody>
      </p:sp>
    </p:spTree>
    <p:extLst>
      <p:ext uri="{BB962C8B-B14F-4D97-AF65-F5344CB8AC3E}">
        <p14:creationId xmlns:p14="http://schemas.microsoft.com/office/powerpoint/2010/main" val="2372526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Thank you</a:t>
            </a:r>
          </a:p>
        </p:txBody>
      </p:sp>
      <p:sp>
        <p:nvSpPr>
          <p:cNvPr id="4" name="灯片编号占位符 3"/>
          <p:cNvSpPr>
            <a:spLocks noGrp="1"/>
          </p:cNvSpPr>
          <p:nvPr>
            <p:ph type="sldNum" sz="quarter" idx="10"/>
          </p:nvPr>
        </p:nvSpPr>
        <p:spPr/>
        <p:txBody>
          <a:bodyPr/>
          <a:lstStyle/>
          <a:p>
            <a:fld id="{3BB317EA-879D-4C18-A7FE-780B87215D61}" type="slidenum">
              <a:rPr lang="zh-CN" altLang="en-US" smtClean="0"/>
              <a:t>13</a:t>
            </a:fld>
            <a:endParaRPr lang="zh-CN" altLang="en-US"/>
          </a:p>
        </p:txBody>
      </p:sp>
    </p:spTree>
    <p:extLst>
      <p:ext uri="{BB962C8B-B14F-4D97-AF65-F5344CB8AC3E}">
        <p14:creationId xmlns:p14="http://schemas.microsoft.com/office/powerpoint/2010/main" val="11260894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700808"/>
            <a:ext cx="7772400" cy="1470025"/>
          </a:xfrm>
        </p:spPr>
        <p:txBody>
          <a:bodyPr>
            <a:normAutofit/>
          </a:bodyPr>
          <a:lstStyle>
            <a:lvl1pP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endParaRPr lang="zh-CN"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31179"/>
            <a:ext cx="9144000" cy="2138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473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dirty="0"/>
          </a:p>
        </p:txBody>
      </p:sp>
    </p:spTree>
    <p:extLst>
      <p:ext uri="{BB962C8B-B14F-4D97-AF65-F5344CB8AC3E}">
        <p14:creationId xmlns:p14="http://schemas.microsoft.com/office/powerpoint/2010/main" val="4025544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1600526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1520" y="274638"/>
            <a:ext cx="6434348" cy="922114"/>
          </a:xfrm>
        </p:spPr>
        <p:txBody>
          <a:bodyPr>
            <a:noAutofit/>
          </a:bodyPr>
          <a:lstStyle>
            <a:lvl1pPr algn="l">
              <a:defRPr sz="3600" b="1">
                <a:latin typeface="幼圆" pitchFamily="49" charset="-122"/>
                <a:ea typeface="幼圆" pitchFamily="49" charset="-122"/>
              </a:defRPr>
            </a:lvl1pPr>
          </a:lstStyle>
          <a:p>
            <a:r>
              <a:rPr lang="zh-CN" altLang="en-US" dirty="0"/>
              <a:t>单击此处编辑母版标题样式</a:t>
            </a:r>
          </a:p>
        </p:txBody>
      </p:sp>
      <p:sp>
        <p:nvSpPr>
          <p:cNvPr id="3" name="内容占位符 2"/>
          <p:cNvSpPr>
            <a:spLocks noGrp="1"/>
          </p:cNvSpPr>
          <p:nvPr>
            <p:ph idx="1"/>
          </p:nvPr>
        </p:nvSpPr>
        <p:spPr>
          <a:xfrm>
            <a:off x="251520" y="1600200"/>
            <a:ext cx="8435280" cy="4525963"/>
          </a:xfrm>
        </p:spPr>
        <p:txBody>
          <a:bodyPr>
            <a:normAutofit/>
          </a:bodyPr>
          <a:lstStyle>
            <a:lvl1pPr marL="342900" indent="-342900" algn="l" rtl="0" eaLnBrk="1" fontAlgn="base" latinLnBrk="0" hangingPunct="1">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华文楷体" pitchFamily="2" charset="-122"/>
                <a:ea typeface="华文楷体" pitchFamily="2" charset="-122"/>
                <a:cs typeface="+mn-cs"/>
              </a:defRPr>
            </a:lvl1pPr>
            <a:lvl2pPr marL="742950" indent="-285750">
              <a:buClr>
                <a:srgbClr val="B418B8"/>
              </a:buClr>
              <a:buSzPct val="80000"/>
              <a:buFont typeface="Wingdings" pitchFamily="2" charset="2"/>
              <a:buChar char="u"/>
              <a:defRPr lang="zh-CN" altLang="en-US" sz="2300" kern="1200" dirty="0" smtClean="0">
                <a:solidFill>
                  <a:schemeClr val="tx1"/>
                </a:solidFill>
                <a:latin typeface="华文楷体" pitchFamily="2" charset="-122"/>
                <a:ea typeface="华文楷体" pitchFamily="2" charset="-122"/>
                <a:cs typeface="+mn-cs"/>
              </a:defRPr>
            </a:lvl2pPr>
            <a:lvl3pPr marL="1143000" indent="-228600">
              <a:defRPr lang="zh-CN" altLang="en-US" sz="2000" kern="1200" dirty="0" smtClean="0">
                <a:solidFill>
                  <a:schemeClr val="tx1"/>
                </a:solidFill>
                <a:latin typeface="华文楷体" pitchFamily="2" charset="-122"/>
                <a:ea typeface="华文楷体" pitchFamily="2" charset="-122"/>
                <a:cs typeface="+mn-cs"/>
              </a:defRPr>
            </a:lvl3pPr>
            <a:lvl4pPr>
              <a:defRPr sz="16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zh-CN" altLang="en-US" dirty="0"/>
              <a:t>单击此处编辑母版文本样式</a:t>
            </a:r>
          </a:p>
          <a:p>
            <a:pPr marL="742950" lvl="1" indent="-285750" algn="l" defTabSz="914400" rtl="0" eaLnBrk="1" fontAlgn="base" latinLnBrk="0" hangingPunct="1">
              <a:spcBef>
                <a:spcPct val="20000"/>
              </a:spcBef>
              <a:spcAft>
                <a:spcPct val="0"/>
              </a:spcAft>
              <a:buClr>
                <a:srgbClr val="7030A0"/>
              </a:buClr>
              <a:buSzPct val="80000"/>
              <a:buFont typeface="Wingdings 2" pitchFamily="18" charset="2"/>
              <a:buChar char=""/>
            </a:pPr>
            <a:r>
              <a:rPr lang="zh-CN" altLang="en-US" dirty="0"/>
              <a:t>第二级</a:t>
            </a:r>
          </a:p>
          <a:p>
            <a:pPr marL="1143000" lvl="2" indent="-228600" algn="l" defTabSz="914400" rtl="0" eaLnBrk="1" fontAlgn="base" latinLnBrk="0" hangingPunct="1">
              <a:spcBef>
                <a:spcPct val="20000"/>
              </a:spcBef>
              <a:spcAft>
                <a:spcPct val="0"/>
              </a:spcAft>
              <a:buClr>
                <a:srgbClr val="7030A0"/>
              </a:buClr>
              <a:buSzPct val="60000"/>
              <a:buFont typeface="Wingdings" pitchFamily="2" charset="2"/>
              <a:buChar char=""/>
            </a:pPr>
            <a:r>
              <a:rPr lang="zh-CN" altLang="en-US" dirty="0"/>
              <a:t>第三级</a:t>
            </a:r>
          </a:p>
          <a:p>
            <a:pPr lvl="3"/>
            <a:r>
              <a:rPr lang="zh-CN" altLang="en-US" dirty="0"/>
              <a:t>第四级</a:t>
            </a:r>
          </a:p>
          <a:p>
            <a:pPr lvl="4"/>
            <a:r>
              <a:rPr lang="zh-CN" altLang="en-US" dirty="0"/>
              <a:t>第五级</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8760"/>
            <a:ext cx="9144000" cy="2376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0468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grpSp>
        <p:nvGrpSpPr>
          <p:cNvPr id="7" name="Group 40"/>
          <p:cNvGrpSpPr>
            <a:grpSpLocks noChangeAspect="1"/>
          </p:cNvGrpSpPr>
          <p:nvPr userDrawn="1"/>
        </p:nvGrpSpPr>
        <p:grpSpPr bwMode="auto">
          <a:xfrm>
            <a:off x="565079" y="5963970"/>
            <a:ext cx="8131034" cy="701675"/>
            <a:chOff x="0" y="3702"/>
            <a:chExt cx="5760" cy="465"/>
          </a:xfrm>
        </p:grpSpPr>
        <p:sp>
          <p:nvSpPr>
            <p:cNvPr id="8" name="Line 41"/>
            <p:cNvSpPr>
              <a:spLocks noChangeAspect="1" noChangeShapeType="1"/>
            </p:cNvSpPr>
            <p:nvPr/>
          </p:nvSpPr>
          <p:spPr bwMode="auto">
            <a:xfrm>
              <a:off x="0" y="4167"/>
              <a:ext cx="5078"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42"/>
            <p:cNvSpPr>
              <a:spLocks noChangeAspect="1" noChangeShapeType="1"/>
            </p:cNvSpPr>
            <p:nvPr/>
          </p:nvSpPr>
          <p:spPr bwMode="auto">
            <a:xfrm>
              <a:off x="5578" y="4167"/>
              <a:ext cx="182"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43"/>
            <p:cNvSpPr>
              <a:spLocks noChangeAspect="1" noChangeShapeType="1"/>
            </p:cNvSpPr>
            <p:nvPr/>
          </p:nvSpPr>
          <p:spPr bwMode="auto">
            <a:xfrm rot="1800000">
              <a:off x="5318" y="3891"/>
              <a:ext cx="158"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44"/>
            <p:cNvSpPr>
              <a:spLocks noChangeAspect="1" noChangeShapeType="1"/>
            </p:cNvSpPr>
            <p:nvPr/>
          </p:nvSpPr>
          <p:spPr bwMode="auto">
            <a:xfrm rot="5400000">
              <a:off x="5098" y="4075"/>
              <a:ext cx="18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 name="Group 45"/>
            <p:cNvGrpSpPr>
              <a:grpSpLocks noChangeAspect="1"/>
            </p:cNvGrpSpPr>
            <p:nvPr/>
          </p:nvGrpSpPr>
          <p:grpSpPr bwMode="auto">
            <a:xfrm>
              <a:off x="5249" y="3981"/>
              <a:ext cx="98" cy="48"/>
              <a:chOff x="2595" y="2388"/>
              <a:chExt cx="389" cy="195"/>
            </a:xfrm>
          </p:grpSpPr>
          <p:sp>
            <p:nvSpPr>
              <p:cNvPr id="70" name="Arc 46"/>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Arc 47"/>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 name="Line 48"/>
            <p:cNvSpPr>
              <a:spLocks noChangeAspect="1" noChangeShapeType="1"/>
            </p:cNvSpPr>
            <p:nvPr/>
          </p:nvSpPr>
          <p:spPr bwMode="auto">
            <a:xfrm rot="1800000">
              <a:off x="5317" y="3875"/>
              <a:ext cx="16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49"/>
            <p:cNvSpPr>
              <a:spLocks noChangeAspect="1" noChangeShapeType="1"/>
            </p:cNvSpPr>
            <p:nvPr/>
          </p:nvSpPr>
          <p:spPr bwMode="auto">
            <a:xfrm rot="19800000">
              <a:off x="5173" y="3875"/>
              <a:ext cx="16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50"/>
            <p:cNvSpPr>
              <a:spLocks noChangeAspect="1" noChangeShapeType="1"/>
            </p:cNvSpPr>
            <p:nvPr/>
          </p:nvSpPr>
          <p:spPr bwMode="auto">
            <a:xfrm rot="19800000">
              <a:off x="5180" y="3891"/>
              <a:ext cx="15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51"/>
            <p:cNvSpPr>
              <a:spLocks noChangeAspect="1" noChangeShapeType="1"/>
            </p:cNvSpPr>
            <p:nvPr/>
          </p:nvSpPr>
          <p:spPr bwMode="auto">
            <a:xfrm rot="5400000">
              <a:off x="5378"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52"/>
            <p:cNvSpPr>
              <a:spLocks noChangeAspect="1" noChangeShapeType="1"/>
            </p:cNvSpPr>
            <p:nvPr/>
          </p:nvSpPr>
          <p:spPr bwMode="auto">
            <a:xfrm rot="5400000">
              <a:off x="5041"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53"/>
            <p:cNvSpPr>
              <a:spLocks noChangeAspect="1" noChangeShapeType="1"/>
            </p:cNvSpPr>
            <p:nvPr/>
          </p:nvSpPr>
          <p:spPr bwMode="auto">
            <a:xfrm rot="5400000">
              <a:off x="5137" y="4075"/>
              <a:ext cx="18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54"/>
            <p:cNvSpPr>
              <a:spLocks noChangeAspect="1" noChangeShapeType="1"/>
            </p:cNvSpPr>
            <p:nvPr/>
          </p:nvSpPr>
          <p:spPr bwMode="auto">
            <a:xfrm rot="5400000">
              <a:off x="5177" y="4095"/>
              <a:ext cx="14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55"/>
            <p:cNvSpPr>
              <a:spLocks noChangeAspect="1" noChangeShapeType="1"/>
            </p:cNvSpPr>
            <p:nvPr/>
          </p:nvSpPr>
          <p:spPr bwMode="auto">
            <a:xfrm rot="5400000">
              <a:off x="5294" y="4094"/>
              <a:ext cx="14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56"/>
            <p:cNvSpPr>
              <a:spLocks noChangeAspect="1" noChangeShapeType="1"/>
            </p:cNvSpPr>
            <p:nvPr/>
          </p:nvSpPr>
          <p:spPr bwMode="auto">
            <a:xfrm rot="5400000">
              <a:off x="5392" y="4094"/>
              <a:ext cx="14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57"/>
            <p:cNvSpPr>
              <a:spLocks noChangeAspect="1" noChangeShapeType="1"/>
            </p:cNvSpPr>
            <p:nvPr/>
          </p:nvSpPr>
          <p:spPr bwMode="auto">
            <a:xfrm rot="5400000">
              <a:off x="5275" y="4095"/>
              <a:ext cx="14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58"/>
            <p:cNvSpPr>
              <a:spLocks noChangeAspect="1" noChangeShapeType="1"/>
            </p:cNvSpPr>
            <p:nvPr/>
          </p:nvSpPr>
          <p:spPr bwMode="auto">
            <a:xfrm rot="5400000">
              <a:off x="5224" y="4103"/>
              <a:ext cx="12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59"/>
            <p:cNvSpPr>
              <a:spLocks noChangeAspect="1" noChangeShapeType="1"/>
            </p:cNvSpPr>
            <p:nvPr/>
          </p:nvSpPr>
          <p:spPr bwMode="auto">
            <a:xfrm rot="5400000">
              <a:off x="5247" y="4103"/>
              <a:ext cx="12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5" name="Group 60"/>
            <p:cNvGrpSpPr>
              <a:grpSpLocks noChangeAspect="1"/>
            </p:cNvGrpSpPr>
            <p:nvPr/>
          </p:nvGrpSpPr>
          <p:grpSpPr bwMode="auto">
            <a:xfrm>
              <a:off x="5287" y="4028"/>
              <a:ext cx="23" cy="13"/>
              <a:chOff x="2744" y="2557"/>
              <a:chExt cx="114" cy="57"/>
            </a:xfrm>
          </p:grpSpPr>
          <p:sp>
            <p:nvSpPr>
              <p:cNvPr id="68" name="Arc 61"/>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Arc 62"/>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 name="Line 63"/>
            <p:cNvSpPr>
              <a:spLocks noChangeAspect="1" noChangeShapeType="1"/>
            </p:cNvSpPr>
            <p:nvPr/>
          </p:nvSpPr>
          <p:spPr bwMode="auto">
            <a:xfrm>
              <a:off x="5287" y="4167"/>
              <a:ext cx="23"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64"/>
            <p:cNvSpPr>
              <a:spLocks noChangeAspect="1" noChangeShapeType="1"/>
            </p:cNvSpPr>
            <p:nvPr/>
          </p:nvSpPr>
          <p:spPr bwMode="auto">
            <a:xfrm>
              <a:off x="5230" y="4167"/>
              <a:ext cx="1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65"/>
            <p:cNvSpPr>
              <a:spLocks noChangeAspect="1" noChangeShapeType="1"/>
            </p:cNvSpPr>
            <p:nvPr/>
          </p:nvSpPr>
          <p:spPr bwMode="auto">
            <a:xfrm>
              <a:off x="5347" y="4167"/>
              <a:ext cx="1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66"/>
            <p:cNvSpPr>
              <a:spLocks noChangeAspect="1" noChangeShapeType="1"/>
            </p:cNvSpPr>
            <p:nvPr/>
          </p:nvSpPr>
          <p:spPr bwMode="auto">
            <a:xfrm>
              <a:off x="5465" y="4167"/>
              <a:ext cx="30"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67"/>
            <p:cNvSpPr>
              <a:spLocks noChangeAspect="1" noChangeShapeType="1"/>
            </p:cNvSpPr>
            <p:nvPr/>
          </p:nvSpPr>
          <p:spPr bwMode="auto">
            <a:xfrm>
              <a:off x="5160" y="4167"/>
              <a:ext cx="31"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68"/>
            <p:cNvSpPr>
              <a:spLocks noChangeAspect="1" noChangeShapeType="1"/>
            </p:cNvSpPr>
            <p:nvPr/>
          </p:nvSpPr>
          <p:spPr bwMode="auto">
            <a:xfrm>
              <a:off x="5160" y="3931"/>
              <a:ext cx="31"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69"/>
            <p:cNvSpPr>
              <a:spLocks noChangeAspect="1" noChangeShapeType="1"/>
            </p:cNvSpPr>
            <p:nvPr/>
          </p:nvSpPr>
          <p:spPr bwMode="auto">
            <a:xfrm>
              <a:off x="5465" y="3931"/>
              <a:ext cx="30"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70"/>
            <p:cNvSpPr>
              <a:spLocks noChangeAspect="1" noChangeShapeType="1"/>
            </p:cNvSpPr>
            <p:nvPr/>
          </p:nvSpPr>
          <p:spPr bwMode="auto">
            <a:xfrm>
              <a:off x="5471" y="3916"/>
              <a:ext cx="2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71"/>
            <p:cNvSpPr>
              <a:spLocks noChangeAspect="1" noChangeShapeType="1"/>
            </p:cNvSpPr>
            <p:nvPr/>
          </p:nvSpPr>
          <p:spPr bwMode="auto">
            <a:xfrm>
              <a:off x="5160" y="3916"/>
              <a:ext cx="24"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72"/>
            <p:cNvSpPr>
              <a:spLocks noChangeAspect="1" noChangeShapeType="1"/>
            </p:cNvSpPr>
            <p:nvPr/>
          </p:nvSpPr>
          <p:spPr bwMode="auto">
            <a:xfrm rot="5400000">
              <a:off x="5460"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73"/>
            <p:cNvSpPr>
              <a:spLocks noChangeAspect="1" noChangeShapeType="1"/>
            </p:cNvSpPr>
            <p:nvPr/>
          </p:nvSpPr>
          <p:spPr bwMode="auto">
            <a:xfrm rot="5400000">
              <a:off x="5394"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74"/>
            <p:cNvSpPr>
              <a:spLocks noChangeAspect="1" noChangeShapeType="1"/>
            </p:cNvSpPr>
            <p:nvPr/>
          </p:nvSpPr>
          <p:spPr bwMode="auto">
            <a:xfrm>
              <a:off x="5512" y="3931"/>
              <a:ext cx="6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75"/>
            <p:cNvSpPr>
              <a:spLocks noChangeAspect="1" noChangeShapeType="1"/>
            </p:cNvSpPr>
            <p:nvPr/>
          </p:nvSpPr>
          <p:spPr bwMode="auto">
            <a:xfrm>
              <a:off x="5160" y="3810"/>
              <a:ext cx="3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76"/>
            <p:cNvSpPr>
              <a:spLocks noChangeAspect="1" noChangeShapeType="1"/>
            </p:cNvSpPr>
            <p:nvPr/>
          </p:nvSpPr>
          <p:spPr bwMode="auto">
            <a:xfrm>
              <a:off x="5175" y="3796"/>
              <a:ext cx="30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0" name="Group 77"/>
            <p:cNvGrpSpPr>
              <a:grpSpLocks noChangeAspect="1"/>
            </p:cNvGrpSpPr>
            <p:nvPr/>
          </p:nvGrpSpPr>
          <p:grpSpPr bwMode="auto">
            <a:xfrm>
              <a:off x="5078" y="3849"/>
              <a:ext cx="66" cy="67"/>
              <a:chOff x="1882" y="1842"/>
              <a:chExt cx="249" cy="250"/>
            </a:xfrm>
          </p:grpSpPr>
          <p:sp>
            <p:nvSpPr>
              <p:cNvPr id="64" name="Line 78"/>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79"/>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80"/>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81"/>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 name="Group 82"/>
            <p:cNvGrpSpPr>
              <a:grpSpLocks noChangeAspect="1"/>
            </p:cNvGrpSpPr>
            <p:nvPr/>
          </p:nvGrpSpPr>
          <p:grpSpPr bwMode="auto">
            <a:xfrm>
              <a:off x="5512" y="3849"/>
              <a:ext cx="66" cy="67"/>
              <a:chOff x="1882" y="1842"/>
              <a:chExt cx="249" cy="250"/>
            </a:xfrm>
          </p:grpSpPr>
          <p:sp>
            <p:nvSpPr>
              <p:cNvPr id="60" name="Line 83"/>
              <p:cNvSpPr>
                <a:spLocks noChangeAspect="1" noChangeShapeType="1"/>
              </p:cNvSpPr>
              <p:nvPr/>
            </p:nvSpPr>
            <p:spPr bwMode="auto">
              <a:xfrm>
                <a:off x="1882" y="2092"/>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84"/>
              <p:cNvSpPr>
                <a:spLocks noChangeAspect="1" noChangeShapeType="1"/>
              </p:cNvSpPr>
              <p:nvPr/>
            </p:nvSpPr>
            <p:spPr bwMode="auto">
              <a:xfrm>
                <a:off x="1882" y="1842"/>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85"/>
              <p:cNvSpPr>
                <a:spLocks noChangeAspect="1" noChangeShapeType="1"/>
              </p:cNvSpPr>
              <p:nvPr/>
            </p:nvSpPr>
            <p:spPr bwMode="auto">
              <a:xfrm rot="5400000">
                <a:off x="2006" y="1967"/>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Line 86"/>
              <p:cNvSpPr>
                <a:spLocks noChangeAspect="1" noChangeShapeType="1"/>
              </p:cNvSpPr>
              <p:nvPr/>
            </p:nvSpPr>
            <p:spPr bwMode="auto">
              <a:xfrm rot="5400000">
                <a:off x="1757" y="1967"/>
                <a:ext cx="249"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2" name="Line 87"/>
            <p:cNvSpPr>
              <a:spLocks noChangeAspect="1" noChangeShapeType="1"/>
            </p:cNvSpPr>
            <p:nvPr/>
          </p:nvSpPr>
          <p:spPr bwMode="auto">
            <a:xfrm rot="5400000">
              <a:off x="5107" y="3864"/>
              <a:ext cx="10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88"/>
            <p:cNvSpPr>
              <a:spLocks noChangeAspect="1" noChangeShapeType="1"/>
            </p:cNvSpPr>
            <p:nvPr/>
          </p:nvSpPr>
          <p:spPr bwMode="auto">
            <a:xfrm rot="5400000">
              <a:off x="5443" y="3863"/>
              <a:ext cx="10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4" name="Group 89"/>
            <p:cNvGrpSpPr>
              <a:grpSpLocks noChangeAspect="1"/>
            </p:cNvGrpSpPr>
            <p:nvPr/>
          </p:nvGrpSpPr>
          <p:grpSpPr bwMode="auto">
            <a:xfrm>
              <a:off x="5175" y="3702"/>
              <a:ext cx="306" cy="175"/>
              <a:chOff x="2301" y="1281"/>
              <a:chExt cx="1220" cy="697"/>
            </a:xfrm>
          </p:grpSpPr>
          <p:sp>
            <p:nvSpPr>
              <p:cNvPr id="58" name="Arc 90"/>
              <p:cNvSpPr>
                <a:spLocks noChangeAspect="1"/>
              </p:cNvSpPr>
              <p:nvPr/>
            </p:nvSpPr>
            <p:spPr bwMode="auto">
              <a:xfrm flipH="1">
                <a:off x="2301" y="1281"/>
                <a:ext cx="610" cy="697"/>
              </a:xfrm>
              <a:custGeom>
                <a:avLst/>
                <a:gdLst>
                  <a:gd name="G0" fmla="+- 0 0 0"/>
                  <a:gd name="G1" fmla="+- 21600 0 0"/>
                  <a:gd name="G2" fmla="+- 21600 0 0"/>
                  <a:gd name="T0" fmla="*/ 0 w 19053"/>
                  <a:gd name="T1" fmla="*/ 0 h 21600"/>
                  <a:gd name="T2" fmla="*/ 19053 w 19053"/>
                  <a:gd name="T3" fmla="*/ 11424 h 21600"/>
                  <a:gd name="T4" fmla="*/ 0 w 19053"/>
                  <a:gd name="T5" fmla="*/ 21600 h 21600"/>
                </a:gdLst>
                <a:ahLst/>
                <a:cxnLst>
                  <a:cxn ang="0">
                    <a:pos x="T0" y="T1"/>
                  </a:cxn>
                  <a:cxn ang="0">
                    <a:pos x="T2" y="T3"/>
                  </a:cxn>
                  <a:cxn ang="0">
                    <a:pos x="T4" y="T5"/>
                  </a:cxn>
                </a:cxnLst>
                <a:rect l="0" t="0" r="r" b="b"/>
                <a:pathLst>
                  <a:path w="19053" h="21600" fill="none" extrusionOk="0">
                    <a:moveTo>
                      <a:pt x="-1" y="0"/>
                    </a:moveTo>
                    <a:cubicBezTo>
                      <a:pt x="7972" y="0"/>
                      <a:pt x="15296" y="4391"/>
                      <a:pt x="19052" y="11424"/>
                    </a:cubicBezTo>
                  </a:path>
                  <a:path w="19053" h="21600" stroke="0" extrusionOk="0">
                    <a:moveTo>
                      <a:pt x="-1" y="0"/>
                    </a:moveTo>
                    <a:cubicBezTo>
                      <a:pt x="7972" y="0"/>
                      <a:pt x="15296" y="4391"/>
                      <a:pt x="19052" y="11424"/>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Arc 91"/>
              <p:cNvSpPr>
                <a:spLocks noChangeAspect="1"/>
              </p:cNvSpPr>
              <p:nvPr/>
            </p:nvSpPr>
            <p:spPr bwMode="auto">
              <a:xfrm>
                <a:off x="2911" y="1281"/>
                <a:ext cx="610" cy="697"/>
              </a:xfrm>
              <a:custGeom>
                <a:avLst/>
                <a:gdLst>
                  <a:gd name="G0" fmla="+- 0 0 0"/>
                  <a:gd name="G1" fmla="+- 21600 0 0"/>
                  <a:gd name="G2" fmla="+- 21600 0 0"/>
                  <a:gd name="T0" fmla="*/ 0 w 19080"/>
                  <a:gd name="T1" fmla="*/ 0 h 21600"/>
                  <a:gd name="T2" fmla="*/ 19080 w 19080"/>
                  <a:gd name="T3" fmla="*/ 11474 h 21600"/>
                  <a:gd name="T4" fmla="*/ 0 w 19080"/>
                  <a:gd name="T5" fmla="*/ 21600 h 21600"/>
                </a:gdLst>
                <a:ahLst/>
                <a:cxnLst>
                  <a:cxn ang="0">
                    <a:pos x="T0" y="T1"/>
                  </a:cxn>
                  <a:cxn ang="0">
                    <a:pos x="T2" y="T3"/>
                  </a:cxn>
                  <a:cxn ang="0">
                    <a:pos x="T4" y="T5"/>
                  </a:cxn>
                </a:cxnLst>
                <a:rect l="0" t="0" r="r" b="b"/>
                <a:pathLst>
                  <a:path w="19080" h="21600" fill="none" extrusionOk="0">
                    <a:moveTo>
                      <a:pt x="-1" y="0"/>
                    </a:moveTo>
                    <a:cubicBezTo>
                      <a:pt x="7992" y="0"/>
                      <a:pt x="15332" y="4413"/>
                      <a:pt x="19079" y="11474"/>
                    </a:cubicBezTo>
                  </a:path>
                  <a:path w="19080" h="21600" stroke="0" extrusionOk="0">
                    <a:moveTo>
                      <a:pt x="-1" y="0"/>
                    </a:moveTo>
                    <a:cubicBezTo>
                      <a:pt x="7992" y="0"/>
                      <a:pt x="15332" y="4413"/>
                      <a:pt x="19079" y="11474"/>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 name="Line 92"/>
            <p:cNvSpPr>
              <a:spLocks noChangeAspect="1" noChangeShapeType="1"/>
            </p:cNvSpPr>
            <p:nvPr/>
          </p:nvSpPr>
          <p:spPr bwMode="auto">
            <a:xfrm>
              <a:off x="5191" y="3982"/>
              <a:ext cx="38"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93"/>
            <p:cNvSpPr>
              <a:spLocks noChangeAspect="1" noChangeShapeType="1"/>
            </p:cNvSpPr>
            <p:nvPr/>
          </p:nvSpPr>
          <p:spPr bwMode="auto">
            <a:xfrm rot="5400000">
              <a:off x="5025"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94"/>
            <p:cNvSpPr>
              <a:spLocks noChangeAspect="1" noChangeShapeType="1"/>
            </p:cNvSpPr>
            <p:nvPr/>
          </p:nvSpPr>
          <p:spPr bwMode="auto">
            <a:xfrm rot="5400000">
              <a:off x="4960" y="4049"/>
              <a:ext cx="23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95"/>
            <p:cNvSpPr>
              <a:spLocks noChangeAspect="1" noChangeShapeType="1"/>
            </p:cNvSpPr>
            <p:nvPr/>
          </p:nvSpPr>
          <p:spPr bwMode="auto">
            <a:xfrm>
              <a:off x="5078" y="3931"/>
              <a:ext cx="65"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96"/>
            <p:cNvSpPr>
              <a:spLocks noChangeAspect="1" noChangeShapeType="1"/>
            </p:cNvSpPr>
            <p:nvPr/>
          </p:nvSpPr>
          <p:spPr bwMode="auto">
            <a:xfrm rot="5400000">
              <a:off x="5341" y="4103"/>
              <a:ext cx="12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97"/>
            <p:cNvSpPr>
              <a:spLocks noChangeAspect="1" noChangeShapeType="1"/>
            </p:cNvSpPr>
            <p:nvPr/>
          </p:nvSpPr>
          <p:spPr bwMode="auto">
            <a:xfrm rot="5400000">
              <a:off x="5364" y="4103"/>
              <a:ext cx="126"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1" name="Group 98"/>
            <p:cNvGrpSpPr>
              <a:grpSpLocks noChangeAspect="1"/>
            </p:cNvGrpSpPr>
            <p:nvPr/>
          </p:nvGrpSpPr>
          <p:grpSpPr bwMode="auto">
            <a:xfrm>
              <a:off x="5404" y="4028"/>
              <a:ext cx="23" cy="13"/>
              <a:chOff x="2744" y="2557"/>
              <a:chExt cx="114" cy="57"/>
            </a:xfrm>
          </p:grpSpPr>
          <p:sp>
            <p:nvSpPr>
              <p:cNvPr id="56" name="Arc 99"/>
              <p:cNvSpPr>
                <a:spLocks noChangeAspect="1"/>
              </p:cNvSpPr>
              <p:nvPr/>
            </p:nvSpPr>
            <p:spPr bwMode="auto">
              <a:xfrm flipH="1">
                <a:off x="2744"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Arc 100"/>
              <p:cNvSpPr>
                <a:spLocks noChangeAspect="1"/>
              </p:cNvSpPr>
              <p:nvPr/>
            </p:nvSpPr>
            <p:spPr bwMode="auto">
              <a:xfrm>
                <a:off x="2801" y="2557"/>
                <a:ext cx="57" cy="5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 name="Line 101"/>
            <p:cNvSpPr>
              <a:spLocks noChangeAspect="1" noChangeShapeType="1"/>
            </p:cNvSpPr>
            <p:nvPr/>
          </p:nvSpPr>
          <p:spPr bwMode="auto">
            <a:xfrm>
              <a:off x="5404" y="4167"/>
              <a:ext cx="23" cy="0"/>
            </a:xfrm>
            <a:prstGeom prst="line">
              <a:avLst/>
            </a:prstGeom>
            <a:noFill/>
            <a:ln w="13970">
              <a:solidFill>
                <a:srgbClr val="823F9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3" name="Group 102"/>
            <p:cNvGrpSpPr>
              <a:grpSpLocks noChangeAspect="1"/>
            </p:cNvGrpSpPr>
            <p:nvPr/>
          </p:nvGrpSpPr>
          <p:grpSpPr bwMode="auto">
            <a:xfrm>
              <a:off x="5366" y="3980"/>
              <a:ext cx="98" cy="49"/>
              <a:chOff x="2595" y="2388"/>
              <a:chExt cx="389" cy="195"/>
            </a:xfrm>
          </p:grpSpPr>
          <p:sp>
            <p:nvSpPr>
              <p:cNvPr id="54" name="Arc 103"/>
              <p:cNvSpPr>
                <a:spLocks noChangeAspect="1"/>
              </p:cNvSpPr>
              <p:nvPr/>
            </p:nvSpPr>
            <p:spPr bwMode="auto">
              <a:xfrm flipH="1">
                <a:off x="2595" y="2388"/>
                <a:ext cx="194" cy="195"/>
              </a:xfrm>
              <a:custGeom>
                <a:avLst/>
                <a:gdLst>
                  <a:gd name="G0" fmla="+- 0 0 0"/>
                  <a:gd name="G1" fmla="+- 21600 0 0"/>
                  <a:gd name="G2" fmla="+- 21600 0 0"/>
                  <a:gd name="T0" fmla="*/ 0 w 21487"/>
                  <a:gd name="T1" fmla="*/ 0 h 21600"/>
                  <a:gd name="T2" fmla="*/ 21487 w 21487"/>
                  <a:gd name="T3" fmla="*/ 19395 h 21600"/>
                  <a:gd name="T4" fmla="*/ 0 w 21487"/>
                  <a:gd name="T5" fmla="*/ 21600 h 21600"/>
                </a:gdLst>
                <a:ahLst/>
                <a:cxnLst>
                  <a:cxn ang="0">
                    <a:pos x="T0" y="T1"/>
                  </a:cxn>
                  <a:cxn ang="0">
                    <a:pos x="T2" y="T3"/>
                  </a:cxn>
                  <a:cxn ang="0">
                    <a:pos x="T4" y="T5"/>
                  </a:cxn>
                </a:cxnLst>
                <a:rect l="0" t="0" r="r" b="b"/>
                <a:pathLst>
                  <a:path w="21487" h="21600" fill="none" extrusionOk="0">
                    <a:moveTo>
                      <a:pt x="-1" y="0"/>
                    </a:moveTo>
                    <a:cubicBezTo>
                      <a:pt x="11075" y="0"/>
                      <a:pt x="20356" y="8377"/>
                      <a:pt x="21487" y="19394"/>
                    </a:cubicBezTo>
                  </a:path>
                  <a:path w="21487" h="21600" stroke="0" extrusionOk="0">
                    <a:moveTo>
                      <a:pt x="-1" y="0"/>
                    </a:moveTo>
                    <a:cubicBezTo>
                      <a:pt x="11075" y="0"/>
                      <a:pt x="20356" y="8377"/>
                      <a:pt x="21487" y="19394"/>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Arc 104"/>
              <p:cNvSpPr>
                <a:spLocks noChangeAspect="1"/>
              </p:cNvSpPr>
              <p:nvPr/>
            </p:nvSpPr>
            <p:spPr bwMode="auto">
              <a:xfrm>
                <a:off x="2790" y="2388"/>
                <a:ext cx="194" cy="195"/>
              </a:xfrm>
              <a:custGeom>
                <a:avLst/>
                <a:gdLst>
                  <a:gd name="G0" fmla="+- 0 0 0"/>
                  <a:gd name="G1" fmla="+- 21600 0 0"/>
                  <a:gd name="G2" fmla="+- 21600 0 0"/>
                  <a:gd name="T0" fmla="*/ 0 w 21526"/>
                  <a:gd name="T1" fmla="*/ 0 h 21600"/>
                  <a:gd name="T2" fmla="*/ 21526 w 21526"/>
                  <a:gd name="T3" fmla="*/ 19816 h 21600"/>
                  <a:gd name="T4" fmla="*/ 0 w 21526"/>
                  <a:gd name="T5" fmla="*/ 21600 h 21600"/>
                </a:gdLst>
                <a:ahLst/>
                <a:cxnLst>
                  <a:cxn ang="0">
                    <a:pos x="T0" y="T1"/>
                  </a:cxn>
                  <a:cxn ang="0">
                    <a:pos x="T2" y="T3"/>
                  </a:cxn>
                  <a:cxn ang="0">
                    <a:pos x="T4" y="T5"/>
                  </a:cxn>
                </a:cxnLst>
                <a:rect l="0" t="0" r="r" b="b"/>
                <a:pathLst>
                  <a:path w="21526" h="21600" fill="none" extrusionOk="0">
                    <a:moveTo>
                      <a:pt x="-1" y="0"/>
                    </a:moveTo>
                    <a:cubicBezTo>
                      <a:pt x="11237" y="0"/>
                      <a:pt x="20598" y="8616"/>
                      <a:pt x="21526" y="19815"/>
                    </a:cubicBezTo>
                  </a:path>
                  <a:path w="21526" h="21600" stroke="0" extrusionOk="0">
                    <a:moveTo>
                      <a:pt x="-1" y="0"/>
                    </a:moveTo>
                    <a:cubicBezTo>
                      <a:pt x="11237" y="0"/>
                      <a:pt x="20598" y="8616"/>
                      <a:pt x="21526" y="19815"/>
                    </a:cubicBezTo>
                    <a:lnTo>
                      <a:pt x="0" y="21600"/>
                    </a:lnTo>
                    <a:close/>
                  </a:path>
                </a:pathLst>
              </a:custGeom>
              <a:noFill/>
              <a:ln w="13970">
                <a:solidFill>
                  <a:srgbClr val="823F98"/>
                </a:solidFill>
                <a:round/>
                <a:headEnd/>
                <a:tailEnd/>
              </a:ln>
              <a:effectLst/>
              <a:extLst>
                <a:ext uri="{909E8E84-426E-40dd-AFC4-6F175D3DCCD1}">
                  <a14:hiddenFill xmlns="" xmlns:a14="http://schemas.microsoft.com/office/drawing/2010/main">
                    <a:solidFill>
                      <a:srgbClr val="FFFF00"/>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335868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51975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132421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1013152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3525198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Tree>
    <p:extLst>
      <p:ext uri="{BB962C8B-B14F-4D97-AF65-F5344CB8AC3E}">
        <p14:creationId xmlns:p14="http://schemas.microsoft.com/office/powerpoint/2010/main" val="208806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dirty="0"/>
          </a:p>
        </p:txBody>
      </p:sp>
    </p:spTree>
    <p:extLst>
      <p:ext uri="{BB962C8B-B14F-4D97-AF65-F5344CB8AC3E}">
        <p14:creationId xmlns:p14="http://schemas.microsoft.com/office/powerpoint/2010/main" val="3114329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marL="742950" lvl="1" indent="-285750" algn="l" rtl="0" eaLnBrk="1" fontAlgn="base" latinLnBrk="0" hangingPunct="1">
              <a:spcBef>
                <a:spcPct val="20000"/>
              </a:spcBef>
              <a:spcAft>
                <a:spcPct val="0"/>
              </a:spcAft>
              <a:buClr>
                <a:srgbClr val="7030A0"/>
              </a:buClr>
              <a:buSzPct val="80000"/>
              <a:buFont typeface="Wingdings 2" pitchFamily="18" charset="2"/>
              <a:buChar char=""/>
            </a:pPr>
            <a:r>
              <a:rPr lang="zh-CN" altLang="en-US" dirty="0"/>
              <a:t>第二级</a:t>
            </a:r>
          </a:p>
          <a:p>
            <a:pPr marL="1143000" lvl="2" indent="-228600" algn="l" rtl="0" eaLnBrk="1" fontAlgn="base" latinLnBrk="0" hangingPunct="1">
              <a:spcBef>
                <a:spcPct val="20000"/>
              </a:spcBef>
              <a:spcAft>
                <a:spcPct val="0"/>
              </a:spcAft>
              <a:buClr>
                <a:srgbClr val="7030A0"/>
              </a:buClr>
              <a:buSzPct val="60000"/>
              <a:buFont typeface="Wingdings" pitchFamily="2" charset="2"/>
              <a:buChar char=""/>
            </a:pPr>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553200" y="630872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8" name="灯片编号占位符 5"/>
          <p:cNvSpPr txBox="1">
            <a:spLocks/>
          </p:cNvSpPr>
          <p:nvPr userDrawn="1"/>
        </p:nvSpPr>
        <p:spPr>
          <a:xfrm>
            <a:off x="321901" y="6295938"/>
            <a:ext cx="520578" cy="365125"/>
          </a:xfrm>
          <a:prstGeom prst="rect">
            <a:avLst/>
          </a:prstGeom>
        </p:spPr>
        <p:txBody>
          <a:bodyPr/>
          <a:lstStyle>
            <a:defPPr>
              <a:defRPr lang="zh-CN"/>
            </a:defPPr>
            <a:lvl1pPr marL="0" algn="l" defTabSz="914400" rtl="0" eaLnBrk="1" latinLnBrk="0" hangingPunct="1">
              <a:defRPr sz="1800" b="1" kern="1200">
                <a:solidFill>
                  <a:srgbClr val="7030A0"/>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DB592A-0909-472D-A1D6-B1E0A3795436}" type="slidenum">
              <a:rPr lang="zh-CN" altLang="en-US" sz="1600" smtClean="0"/>
              <a:pPr/>
              <a:t>‹#›</a:t>
            </a:fld>
            <a:endParaRPr lang="zh-CN" altLang="en-US" dirty="0"/>
          </a:p>
        </p:txBody>
      </p:sp>
      <p:pic>
        <p:nvPicPr>
          <p:cNvPr id="9" name="Picture 287" descr="8474fbdd6bd778a677c63835">
            <a:extLst>
              <a:ext uri="{FF2B5EF4-FFF2-40B4-BE49-F238E27FC236}">
                <a16:creationId xmlns:a16="http://schemas.microsoft.com/office/drawing/2014/main" id="{18F29447-6B24-4D0B-BA94-3AF2FECD334F}"/>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062597" y="0"/>
            <a:ext cx="3081403" cy="98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0414465"/>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fontAlgn="base" latinLnBrk="0" hangingPunct="1">
        <a:lnSpc>
          <a:spcPct val="150000"/>
        </a:lnSpc>
        <a:spcBef>
          <a:spcPct val="20000"/>
        </a:spcBef>
        <a:spcAft>
          <a:spcPct val="0"/>
        </a:spcAft>
        <a:buClr>
          <a:srgbClr val="7030A0"/>
        </a:buClr>
        <a:buSzPct val="73000"/>
        <a:buFont typeface="Wingdings 2" pitchFamily="18" charset="2"/>
        <a:buChar char=""/>
        <a:defRPr lang="zh-CN" altLang="en-US" sz="2600" kern="1200" dirty="0" smtClean="0">
          <a:solidFill>
            <a:schemeClr val="tx1"/>
          </a:solidFill>
          <a:latin typeface="华文楷体" pitchFamily="2" charset="-122"/>
          <a:ea typeface="华文楷体" pitchFamily="2" charset="-122"/>
          <a:cs typeface="+mn-cs"/>
        </a:defRPr>
      </a:lvl1pPr>
      <a:lvl2pPr marL="742950" indent="-285750" algn="l" defTabSz="914400" rtl="0" eaLnBrk="1" latinLnBrk="0" hangingPunct="1">
        <a:spcBef>
          <a:spcPct val="20000"/>
        </a:spcBef>
        <a:buFont typeface="Arial" pitchFamily="34" charset="0"/>
        <a:buChar char="–"/>
        <a:defRPr lang="zh-CN" altLang="en-US" sz="2300" kern="1200" dirty="0" smtClean="0">
          <a:solidFill>
            <a:schemeClr val="tx1"/>
          </a:solidFill>
          <a:latin typeface="华文楷体" pitchFamily="2" charset="-122"/>
          <a:ea typeface="华文楷体" pitchFamily="2" charset="-122"/>
          <a:cs typeface="+mn-cs"/>
        </a:defRPr>
      </a:lvl2pPr>
      <a:lvl3pPr marL="1143000" indent="-228600" algn="l" defTabSz="914400" rtl="0" eaLnBrk="1" latinLnBrk="0" hangingPunct="1">
        <a:spcBef>
          <a:spcPct val="20000"/>
        </a:spcBef>
        <a:buFont typeface="Arial" pitchFamily="34" charset="0"/>
        <a:buChar char="•"/>
        <a:defRPr lang="zh-CN" altLang="en-US" sz="2000" kern="1200" dirty="0" smtClean="0">
          <a:solidFill>
            <a:schemeClr val="tx1"/>
          </a:solidFill>
          <a:latin typeface="华文楷体" pitchFamily="2" charset="-122"/>
          <a:ea typeface="华文楷体" pitchFamily="2" charset="-122"/>
          <a:cs typeface="+mn-cs"/>
        </a:defRPr>
      </a:lvl3pPr>
      <a:lvl4pPr marL="16002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4">
            <a:lumMod val="75000"/>
          </a:schemeClr>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321296" y="344645"/>
            <a:ext cx="4248472" cy="461665"/>
          </a:xfrm>
          <a:prstGeom prst="rect">
            <a:avLst/>
          </a:prstGeom>
        </p:spPr>
        <p:txBody>
          <a:bodyPr wrap="square">
            <a:spAutoFit/>
          </a:bodyPr>
          <a:lstStyle/>
          <a:p>
            <a:r>
              <a:rPr lang="en-US" altLang="zh-CN" sz="2400" b="1" dirty="0">
                <a:latin typeface="华文楷体" panose="02010600040101010101" pitchFamily="2" charset="-122"/>
                <a:ea typeface="华文楷体" panose="02010600040101010101" pitchFamily="2" charset="-122"/>
              </a:rPr>
              <a:t>AAAI</a:t>
            </a:r>
            <a:r>
              <a:rPr lang="en-US" altLang="zh-CN" sz="2400" b="1" i="0" u="none" strike="noStrike" kern="1200" baseline="0" dirty="0">
                <a:solidFill>
                  <a:schemeClr val="tx1"/>
                </a:solidFill>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2018</a:t>
            </a:r>
            <a:endParaRPr lang="zh-CN" altLang="en-US" sz="2400" b="1" dirty="0">
              <a:latin typeface="华文楷体" panose="02010600040101010101" pitchFamily="2" charset="-122"/>
              <a:ea typeface="华文楷体" panose="02010600040101010101" pitchFamily="2" charset="-122"/>
            </a:endParaRPr>
          </a:p>
        </p:txBody>
      </p:sp>
      <p:sp>
        <p:nvSpPr>
          <p:cNvPr id="7" name="六边形 6"/>
          <p:cNvSpPr/>
          <p:nvPr/>
        </p:nvSpPr>
        <p:spPr>
          <a:xfrm>
            <a:off x="247469" y="6308749"/>
            <a:ext cx="412249" cy="355387"/>
          </a:xfrm>
          <a:prstGeom prst="hexagon">
            <a:avLst/>
          </a:prstGeom>
          <a:no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0885A267-BD0E-4345-83B3-DA86229EA6E9}"/>
              </a:ext>
            </a:extLst>
          </p:cNvPr>
          <p:cNvPicPr>
            <a:picLocks noChangeAspect="1"/>
          </p:cNvPicPr>
          <p:nvPr/>
        </p:nvPicPr>
        <p:blipFill>
          <a:blip r:embed="rId3"/>
          <a:stretch>
            <a:fillRect/>
          </a:stretch>
        </p:blipFill>
        <p:spPr>
          <a:xfrm>
            <a:off x="1079292" y="2343285"/>
            <a:ext cx="6980952" cy="2171429"/>
          </a:xfrm>
          <a:prstGeom prst="rect">
            <a:avLst/>
          </a:prstGeom>
        </p:spPr>
      </p:pic>
    </p:spTree>
    <p:extLst>
      <p:ext uri="{BB962C8B-B14F-4D97-AF65-F5344CB8AC3E}">
        <p14:creationId xmlns:p14="http://schemas.microsoft.com/office/powerpoint/2010/main" val="3949444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D2EADF-5C09-46B1-801E-6DD34A40265C}"/>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5ECC0EEC-A1C5-49D2-BB36-3D6C0829BC7F}"/>
              </a:ext>
            </a:extLst>
          </p:cNvPr>
          <p:cNvPicPr>
            <a:picLocks noGrp="1" noChangeAspect="1"/>
          </p:cNvPicPr>
          <p:nvPr>
            <p:ph idx="1"/>
          </p:nvPr>
        </p:nvPicPr>
        <p:blipFill>
          <a:blip r:embed="rId2"/>
          <a:stretch>
            <a:fillRect/>
          </a:stretch>
        </p:blipFill>
        <p:spPr>
          <a:xfrm>
            <a:off x="1256140" y="3772843"/>
            <a:ext cx="6495238" cy="2390476"/>
          </a:xfrm>
          <a:prstGeom prst="rect">
            <a:avLst/>
          </a:prstGeom>
        </p:spPr>
      </p:pic>
      <p:pic>
        <p:nvPicPr>
          <p:cNvPr id="4" name="图片 3">
            <a:extLst>
              <a:ext uri="{FF2B5EF4-FFF2-40B4-BE49-F238E27FC236}">
                <a16:creationId xmlns:a16="http://schemas.microsoft.com/office/drawing/2014/main" id="{C99EC268-44B3-409D-A44E-2982DFEC440F}"/>
              </a:ext>
            </a:extLst>
          </p:cNvPr>
          <p:cNvPicPr>
            <a:picLocks noChangeAspect="1"/>
          </p:cNvPicPr>
          <p:nvPr/>
        </p:nvPicPr>
        <p:blipFill>
          <a:blip r:embed="rId3"/>
          <a:stretch>
            <a:fillRect/>
          </a:stretch>
        </p:blipFill>
        <p:spPr>
          <a:xfrm>
            <a:off x="1427569" y="1667000"/>
            <a:ext cx="6152381" cy="2000000"/>
          </a:xfrm>
          <a:prstGeom prst="rect">
            <a:avLst/>
          </a:prstGeom>
        </p:spPr>
      </p:pic>
    </p:spTree>
    <p:extLst>
      <p:ext uri="{BB962C8B-B14F-4D97-AF65-F5344CB8AC3E}">
        <p14:creationId xmlns:p14="http://schemas.microsoft.com/office/powerpoint/2010/main" val="553316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D7A1CF-FE92-4899-ABCD-05A670B7A8A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88C1577-9FAC-4C0C-A3A1-FDE04BF32093}"/>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72C90E1D-0D3D-4871-8F18-6B47207826E9}"/>
              </a:ext>
            </a:extLst>
          </p:cNvPr>
          <p:cNvPicPr>
            <a:picLocks noChangeAspect="1"/>
          </p:cNvPicPr>
          <p:nvPr/>
        </p:nvPicPr>
        <p:blipFill>
          <a:blip r:embed="rId2"/>
          <a:stretch>
            <a:fillRect/>
          </a:stretch>
        </p:blipFill>
        <p:spPr>
          <a:xfrm>
            <a:off x="0" y="1789313"/>
            <a:ext cx="9144000" cy="3279374"/>
          </a:xfrm>
          <a:prstGeom prst="rect">
            <a:avLst/>
          </a:prstGeom>
        </p:spPr>
      </p:pic>
    </p:spTree>
    <p:extLst>
      <p:ext uri="{BB962C8B-B14F-4D97-AF65-F5344CB8AC3E}">
        <p14:creationId xmlns:p14="http://schemas.microsoft.com/office/powerpoint/2010/main" val="1932087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9AD5B-26F0-41B2-BB92-BBEC2781C5E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7FDCE90-6CA3-4E70-92AF-6B8C3E4917ED}"/>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2ED9EEE7-3AB4-476F-B8BF-49A3EEFCE571}"/>
              </a:ext>
            </a:extLst>
          </p:cNvPr>
          <p:cNvPicPr>
            <a:picLocks noChangeAspect="1"/>
          </p:cNvPicPr>
          <p:nvPr/>
        </p:nvPicPr>
        <p:blipFill>
          <a:blip r:embed="rId2"/>
          <a:stretch>
            <a:fillRect/>
          </a:stretch>
        </p:blipFill>
        <p:spPr>
          <a:xfrm>
            <a:off x="0" y="2142038"/>
            <a:ext cx="9144000" cy="2573924"/>
          </a:xfrm>
          <a:prstGeom prst="rect">
            <a:avLst/>
          </a:prstGeom>
        </p:spPr>
      </p:pic>
    </p:spTree>
    <p:extLst>
      <p:ext uri="{BB962C8B-B14F-4D97-AF65-F5344CB8AC3E}">
        <p14:creationId xmlns:p14="http://schemas.microsoft.com/office/powerpoint/2010/main" val="4268756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52395" y="2374139"/>
            <a:ext cx="7772400" cy="1470025"/>
          </a:xfrm>
        </p:spPr>
        <p:txBody>
          <a:bodyPr>
            <a:normAutofit/>
          </a:bodyPr>
          <a:lstStyle/>
          <a:p>
            <a:r>
              <a:rPr lang="en-US" altLang="zh-CN" sz="4000" b="1" dirty="0">
                <a:effectLst>
                  <a:outerShdw blurRad="38100" dist="38100" dir="2700000" algn="tl">
                    <a:srgbClr val="000000">
                      <a:alpha val="43137"/>
                    </a:srgbClr>
                  </a:outerShdw>
                </a:effectLst>
              </a:rPr>
              <a:t>Thanks</a:t>
            </a:r>
            <a:r>
              <a:rPr lang="zh-CN" altLang="en-US" sz="4000" b="1" dirty="0">
                <a:effectLst>
                  <a:outerShdw blurRad="38100" dist="38100" dir="2700000" algn="tl">
                    <a:srgbClr val="000000">
                      <a:alpha val="43137"/>
                    </a:srgbClr>
                  </a:outerShdw>
                </a:effectLst>
              </a:rPr>
              <a:t>！</a:t>
            </a:r>
            <a:endParaRPr lang="zh-CN" altLang="en-US" sz="4000" dirty="0"/>
          </a:p>
        </p:txBody>
      </p:sp>
      <p:sp>
        <p:nvSpPr>
          <p:cNvPr id="5" name="六边形 4"/>
          <p:cNvSpPr/>
          <p:nvPr/>
        </p:nvSpPr>
        <p:spPr>
          <a:xfrm>
            <a:off x="299424" y="6308749"/>
            <a:ext cx="412249" cy="355387"/>
          </a:xfrm>
          <a:prstGeom prst="hexagon">
            <a:avLst/>
          </a:prstGeom>
          <a:no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50234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8BB95-ADA7-452D-8E98-ADD63C7FDBE6}"/>
              </a:ext>
            </a:extLst>
          </p:cNvPr>
          <p:cNvSpPr>
            <a:spLocks noGrp="1"/>
          </p:cNvSpPr>
          <p:nvPr>
            <p:ph type="title"/>
          </p:nvPr>
        </p:nvSpPr>
        <p:spPr/>
        <p:txBody>
          <a:bodyPr/>
          <a:lstStyle/>
          <a:p>
            <a:r>
              <a:rPr lang="en-US" altLang="zh-CN" dirty="0"/>
              <a:t>ATAE-LSTM</a:t>
            </a:r>
            <a:endParaRPr lang="zh-CN" altLang="en-US" dirty="0"/>
          </a:p>
        </p:txBody>
      </p:sp>
      <p:sp>
        <p:nvSpPr>
          <p:cNvPr id="3" name="内容占位符 2">
            <a:extLst>
              <a:ext uri="{FF2B5EF4-FFF2-40B4-BE49-F238E27FC236}">
                <a16:creationId xmlns:a16="http://schemas.microsoft.com/office/drawing/2014/main" id="{AB846A56-9880-4D2E-8BF8-9447765DE146}"/>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21E3B0EC-A610-40DB-9CF9-9AF8F110226A}"/>
              </a:ext>
            </a:extLst>
          </p:cNvPr>
          <p:cNvPicPr>
            <a:picLocks noChangeAspect="1"/>
          </p:cNvPicPr>
          <p:nvPr/>
        </p:nvPicPr>
        <p:blipFill>
          <a:blip r:embed="rId2"/>
          <a:stretch>
            <a:fillRect/>
          </a:stretch>
        </p:blipFill>
        <p:spPr>
          <a:xfrm>
            <a:off x="251520" y="1600199"/>
            <a:ext cx="8155880" cy="4546103"/>
          </a:xfrm>
          <a:prstGeom prst="rect">
            <a:avLst/>
          </a:prstGeom>
        </p:spPr>
      </p:pic>
    </p:spTree>
    <p:extLst>
      <p:ext uri="{BB962C8B-B14F-4D97-AF65-F5344CB8AC3E}">
        <p14:creationId xmlns:p14="http://schemas.microsoft.com/office/powerpoint/2010/main" val="3927312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ECFB837-3C38-4B4B-B710-126EBD749D21}"/>
              </a:ext>
            </a:extLst>
          </p:cNvPr>
          <p:cNvSpPr>
            <a:spLocks noGrp="1"/>
          </p:cNvSpPr>
          <p:nvPr>
            <p:ph type="title"/>
          </p:nvPr>
        </p:nvSpPr>
        <p:spPr/>
        <p:txBody>
          <a:bodyPr/>
          <a:lstStyle/>
          <a:p>
            <a:endParaRPr lang="zh-CN" altLang="en-US"/>
          </a:p>
        </p:txBody>
      </p:sp>
      <p:sp>
        <p:nvSpPr>
          <p:cNvPr id="4" name="内容占位符 2">
            <a:extLst>
              <a:ext uri="{FF2B5EF4-FFF2-40B4-BE49-F238E27FC236}">
                <a16:creationId xmlns:a16="http://schemas.microsoft.com/office/drawing/2014/main" id="{E250FFC3-C6AF-48CA-A713-93679C35A02F}"/>
              </a:ext>
            </a:extLst>
          </p:cNvPr>
          <p:cNvSpPr>
            <a:spLocks noGrp="1"/>
          </p:cNvSpPr>
          <p:nvPr>
            <p:ph idx="1"/>
          </p:nvPr>
        </p:nvSpPr>
        <p:spPr>
          <a:xfrm>
            <a:off x="251520" y="1600200"/>
            <a:ext cx="8435280" cy="2470759"/>
          </a:xfrm>
        </p:spPr>
        <p:txBody>
          <a:bodyPr/>
          <a:lstStyle/>
          <a:p>
            <a:r>
              <a:rPr lang="en-US" altLang="zh-CN" dirty="0"/>
              <a:t>Instead of allowing the attention layer to focus on learning the relative importance of context words, the attention layer is given the extra burden of modeling the relationship between aspect and context words.</a:t>
            </a:r>
            <a:endParaRPr lang="zh-CN" altLang="en-US" dirty="0"/>
          </a:p>
        </p:txBody>
      </p:sp>
    </p:spTree>
    <p:extLst>
      <p:ext uri="{BB962C8B-B14F-4D97-AF65-F5344CB8AC3E}">
        <p14:creationId xmlns:p14="http://schemas.microsoft.com/office/powerpoint/2010/main" val="3069664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BE70E2-3823-49CE-BD18-6DB5ACA73A9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2D627FF-41B1-4E6B-AEB6-57800E4CAFAC}"/>
              </a:ext>
            </a:extLst>
          </p:cNvPr>
          <p:cNvSpPr>
            <a:spLocks noGrp="1"/>
          </p:cNvSpPr>
          <p:nvPr>
            <p:ph idx="1"/>
          </p:nvPr>
        </p:nvSpPr>
        <p:spPr>
          <a:xfrm>
            <a:off x="251520" y="1739901"/>
            <a:ext cx="8803580" cy="4038600"/>
          </a:xfrm>
        </p:spPr>
        <p:txBody>
          <a:bodyPr>
            <a:normAutofit/>
          </a:bodyPr>
          <a:lstStyle/>
          <a:p>
            <a:r>
              <a:rPr lang="en-US" altLang="zh-CN" dirty="0"/>
              <a:t> The parameters of LSTM are now given an extra burden aside from modeling sequential information, i.e., it has to also learn relationships between aspect and words. The LSTM layer in ATAE-LSTM is being trained on a sequence that is dominated by the aspect embedding. As such, this would make the model significantly harder to train.</a:t>
            </a:r>
            <a:endParaRPr lang="zh-CN" altLang="en-US" dirty="0"/>
          </a:p>
        </p:txBody>
      </p:sp>
    </p:spTree>
    <p:extLst>
      <p:ext uri="{BB962C8B-B14F-4D97-AF65-F5344CB8AC3E}">
        <p14:creationId xmlns:p14="http://schemas.microsoft.com/office/powerpoint/2010/main" val="957337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EE7CC2-9D56-4CD9-9405-F6F5C6E8E81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CD46B40-69B1-47D0-9975-624C4695AD3F}"/>
              </a:ext>
            </a:extLst>
          </p:cNvPr>
          <p:cNvSpPr>
            <a:spLocks noGrp="1"/>
          </p:cNvSpPr>
          <p:nvPr>
            <p:ph idx="1"/>
          </p:nvPr>
        </p:nvSpPr>
        <p:spPr>
          <a:xfrm>
            <a:off x="251520" y="2195737"/>
            <a:ext cx="8625780" cy="3035300"/>
          </a:xfrm>
        </p:spPr>
        <p:txBody>
          <a:bodyPr/>
          <a:lstStyle/>
          <a:p>
            <a:r>
              <a:rPr lang="en-US" altLang="zh-CN" dirty="0"/>
              <a:t>Naive concatenation doubles the input to the LSTM layer</a:t>
            </a:r>
          </a:p>
          <a:p>
            <a:pPr marL="0" indent="0">
              <a:buNone/>
            </a:pPr>
            <a:r>
              <a:rPr lang="en-US" altLang="zh-CN" dirty="0"/>
              <a:t>in ATAE-LSTM which incurs additional parameter costs</a:t>
            </a:r>
          </a:p>
          <a:p>
            <a:pPr marL="0" indent="0">
              <a:buNone/>
            </a:pPr>
            <a:r>
              <a:rPr lang="en-US" altLang="zh-CN" dirty="0"/>
              <a:t>to the LSTM layer. This has implications in terms of memory footprint, computational complexity and risk of overfitting.</a:t>
            </a:r>
            <a:endParaRPr lang="zh-CN" altLang="en-US" dirty="0"/>
          </a:p>
        </p:txBody>
      </p:sp>
    </p:spTree>
    <p:extLst>
      <p:ext uri="{BB962C8B-B14F-4D97-AF65-F5344CB8AC3E}">
        <p14:creationId xmlns:p14="http://schemas.microsoft.com/office/powerpoint/2010/main" val="444720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六边形 4"/>
          <p:cNvSpPr/>
          <p:nvPr/>
        </p:nvSpPr>
        <p:spPr>
          <a:xfrm>
            <a:off x="247469" y="6308749"/>
            <a:ext cx="412249" cy="355387"/>
          </a:xfrm>
          <a:prstGeom prst="hexagon">
            <a:avLst/>
          </a:prstGeom>
          <a:no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5">
            <a:extLst>
              <a:ext uri="{FF2B5EF4-FFF2-40B4-BE49-F238E27FC236}">
                <a16:creationId xmlns:a16="http://schemas.microsoft.com/office/drawing/2014/main" id="{432197C2-6C05-49E1-8537-A04ABE3F4FA8}"/>
              </a:ext>
            </a:extLst>
          </p:cNvPr>
          <p:cNvSpPr>
            <a:spLocks noGrp="1"/>
          </p:cNvSpPr>
          <p:nvPr>
            <p:ph type="title"/>
          </p:nvPr>
        </p:nvSpPr>
        <p:spPr/>
        <p:txBody>
          <a:bodyPr/>
          <a:lstStyle/>
          <a:p>
            <a:r>
              <a:rPr lang="en-US" altLang="zh-CN" dirty="0"/>
              <a:t>AF-LSTM</a:t>
            </a:r>
            <a:endParaRPr lang="zh-CN" altLang="en-US" dirty="0"/>
          </a:p>
        </p:txBody>
      </p:sp>
      <p:pic>
        <p:nvPicPr>
          <p:cNvPr id="2" name="图片 1">
            <a:extLst>
              <a:ext uri="{FF2B5EF4-FFF2-40B4-BE49-F238E27FC236}">
                <a16:creationId xmlns:a16="http://schemas.microsoft.com/office/drawing/2014/main" id="{F064B056-E407-47E5-ACA7-8921D6C712CB}"/>
              </a:ext>
            </a:extLst>
          </p:cNvPr>
          <p:cNvPicPr>
            <a:picLocks noChangeAspect="1"/>
          </p:cNvPicPr>
          <p:nvPr/>
        </p:nvPicPr>
        <p:blipFill>
          <a:blip r:embed="rId3"/>
          <a:stretch>
            <a:fillRect/>
          </a:stretch>
        </p:blipFill>
        <p:spPr>
          <a:xfrm>
            <a:off x="0" y="1406336"/>
            <a:ext cx="9144000" cy="5257800"/>
          </a:xfrm>
          <a:prstGeom prst="rect">
            <a:avLst/>
          </a:prstGeom>
        </p:spPr>
      </p:pic>
    </p:spTree>
    <p:extLst>
      <p:ext uri="{BB962C8B-B14F-4D97-AF65-F5344CB8AC3E}">
        <p14:creationId xmlns:p14="http://schemas.microsoft.com/office/powerpoint/2010/main" val="1353107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237E8-A8B7-412D-8793-BAB13FF0292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BAAAC30-9C66-4FDE-A59B-0970E2F0F692}"/>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32A6EBB4-589C-4728-9B7E-40EAE03CE20F}"/>
              </a:ext>
            </a:extLst>
          </p:cNvPr>
          <p:cNvPicPr>
            <a:picLocks noChangeAspect="1"/>
          </p:cNvPicPr>
          <p:nvPr/>
        </p:nvPicPr>
        <p:blipFill>
          <a:blip r:embed="rId2"/>
          <a:stretch>
            <a:fillRect/>
          </a:stretch>
        </p:blipFill>
        <p:spPr>
          <a:xfrm>
            <a:off x="1529143" y="2375066"/>
            <a:ext cx="6085714" cy="2666667"/>
          </a:xfrm>
          <a:prstGeom prst="rect">
            <a:avLst/>
          </a:prstGeom>
        </p:spPr>
      </p:pic>
    </p:spTree>
    <p:extLst>
      <p:ext uri="{BB962C8B-B14F-4D97-AF65-F5344CB8AC3E}">
        <p14:creationId xmlns:p14="http://schemas.microsoft.com/office/powerpoint/2010/main" val="1011774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C96282-3E91-4124-A776-C215FFAE9DC6}"/>
              </a:ext>
            </a:extLst>
          </p:cNvPr>
          <p:cNvSpPr>
            <a:spLocks noGrp="1"/>
          </p:cNvSpPr>
          <p:nvPr>
            <p:ph type="title"/>
          </p:nvPr>
        </p:nvSpPr>
        <p:spPr/>
        <p:txBody>
          <a:bodyPr/>
          <a:lstStyle/>
          <a:p>
            <a:endParaRPr lang="zh-CN" altLang="en-US" dirty="0"/>
          </a:p>
        </p:txBody>
      </p:sp>
      <p:pic>
        <p:nvPicPr>
          <p:cNvPr id="5" name="内容占位符 4">
            <a:extLst>
              <a:ext uri="{FF2B5EF4-FFF2-40B4-BE49-F238E27FC236}">
                <a16:creationId xmlns:a16="http://schemas.microsoft.com/office/drawing/2014/main" id="{B2D6AB18-9A34-4415-BD9A-38EF21A5323F}"/>
              </a:ext>
            </a:extLst>
          </p:cNvPr>
          <p:cNvPicPr>
            <a:picLocks noGrp="1" noChangeAspect="1"/>
          </p:cNvPicPr>
          <p:nvPr>
            <p:ph idx="1"/>
          </p:nvPr>
        </p:nvPicPr>
        <p:blipFill>
          <a:blip r:embed="rId2"/>
          <a:stretch>
            <a:fillRect/>
          </a:stretch>
        </p:blipFill>
        <p:spPr>
          <a:xfrm>
            <a:off x="2446546" y="3124138"/>
            <a:ext cx="3333333" cy="523810"/>
          </a:xfrm>
          <a:prstGeom prst="rect">
            <a:avLst/>
          </a:prstGeom>
        </p:spPr>
      </p:pic>
      <p:pic>
        <p:nvPicPr>
          <p:cNvPr id="4" name="图片 3">
            <a:extLst>
              <a:ext uri="{FF2B5EF4-FFF2-40B4-BE49-F238E27FC236}">
                <a16:creationId xmlns:a16="http://schemas.microsoft.com/office/drawing/2014/main" id="{B6FFFC3D-6052-4C17-81CD-4354D39068E0}"/>
              </a:ext>
            </a:extLst>
          </p:cNvPr>
          <p:cNvPicPr>
            <a:picLocks noChangeAspect="1"/>
          </p:cNvPicPr>
          <p:nvPr/>
        </p:nvPicPr>
        <p:blipFill>
          <a:blip r:embed="rId3"/>
          <a:stretch>
            <a:fillRect/>
          </a:stretch>
        </p:blipFill>
        <p:spPr>
          <a:xfrm>
            <a:off x="2384678" y="1839791"/>
            <a:ext cx="4066667" cy="990476"/>
          </a:xfrm>
          <a:prstGeom prst="rect">
            <a:avLst/>
          </a:prstGeom>
        </p:spPr>
      </p:pic>
      <p:pic>
        <p:nvPicPr>
          <p:cNvPr id="6" name="图片 5">
            <a:extLst>
              <a:ext uri="{FF2B5EF4-FFF2-40B4-BE49-F238E27FC236}">
                <a16:creationId xmlns:a16="http://schemas.microsoft.com/office/drawing/2014/main" id="{919B6847-4E49-4CB6-BFF3-DAA99FDDBC93}"/>
              </a:ext>
            </a:extLst>
          </p:cNvPr>
          <p:cNvPicPr>
            <a:picLocks noChangeAspect="1"/>
          </p:cNvPicPr>
          <p:nvPr/>
        </p:nvPicPr>
        <p:blipFill>
          <a:blip r:embed="rId4"/>
          <a:stretch>
            <a:fillRect/>
          </a:stretch>
        </p:blipFill>
        <p:spPr>
          <a:xfrm>
            <a:off x="2456088" y="3903719"/>
            <a:ext cx="3619048" cy="904762"/>
          </a:xfrm>
          <a:prstGeom prst="rect">
            <a:avLst/>
          </a:prstGeom>
        </p:spPr>
      </p:pic>
    </p:spTree>
    <p:extLst>
      <p:ext uri="{BB962C8B-B14F-4D97-AF65-F5344CB8AC3E}">
        <p14:creationId xmlns:p14="http://schemas.microsoft.com/office/powerpoint/2010/main" val="3465193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BC82C8-C3B6-4A84-8FCC-9BBBF935A99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7269053-DBFD-4C47-A7C6-D600BF5C9FB7}"/>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A8AF9357-90E6-499B-9088-9E70CA20D9D0}"/>
              </a:ext>
            </a:extLst>
          </p:cNvPr>
          <p:cNvPicPr>
            <a:picLocks noChangeAspect="1"/>
          </p:cNvPicPr>
          <p:nvPr/>
        </p:nvPicPr>
        <p:blipFill>
          <a:blip r:embed="rId2"/>
          <a:stretch>
            <a:fillRect/>
          </a:stretch>
        </p:blipFill>
        <p:spPr>
          <a:xfrm>
            <a:off x="1500571" y="2824238"/>
            <a:ext cx="6142857" cy="1209524"/>
          </a:xfrm>
          <a:prstGeom prst="rect">
            <a:avLst/>
          </a:prstGeom>
        </p:spPr>
      </p:pic>
    </p:spTree>
    <p:extLst>
      <p:ext uri="{BB962C8B-B14F-4D97-AF65-F5344CB8AC3E}">
        <p14:creationId xmlns:p14="http://schemas.microsoft.com/office/powerpoint/2010/main" val="1327561507"/>
      </p:ext>
    </p:extLst>
  </p:cSld>
  <p:clrMapOvr>
    <a:masterClrMapping/>
  </p:clrMapOvr>
</p:sld>
</file>

<file path=ppt/theme/theme1.xml><?xml version="1.0" encoding="utf-8"?>
<a:theme xmlns:a="http://schemas.openxmlformats.org/drawingml/2006/main" name="Tsinghu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7030A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singhua" id="{D780B322-CDB6-4BA8-92AF-5C3DE9114273}" vid="{85E16F8F-05B1-4403-9C71-87521E2523D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Tsinghua</Template>
  <TotalTime>27263</TotalTime>
  <Words>147</Words>
  <Application>Microsoft Office PowerPoint</Application>
  <PresentationFormat>全屏显示(4:3)</PresentationFormat>
  <Paragraphs>13</Paragraphs>
  <Slides>13</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华文楷体</vt:lpstr>
      <vt:lpstr>宋体</vt:lpstr>
      <vt:lpstr>幼圆</vt:lpstr>
      <vt:lpstr>Arial</vt:lpstr>
      <vt:lpstr>Calibri</vt:lpstr>
      <vt:lpstr>Times New Roman</vt:lpstr>
      <vt:lpstr>Wingdings</vt:lpstr>
      <vt:lpstr>Wingdings 2</vt:lpstr>
      <vt:lpstr>Tsinghua</vt:lpstr>
      <vt:lpstr>PowerPoint 演示文稿</vt:lpstr>
      <vt:lpstr>ATAE-LSTM</vt:lpstr>
      <vt:lpstr>PowerPoint 演示文稿</vt:lpstr>
      <vt:lpstr>PowerPoint 演示文稿</vt:lpstr>
      <vt:lpstr>PowerPoint 演示文稿</vt:lpstr>
      <vt:lpstr>AF-LSTM</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新闻和用户生成内容的交互分析</dc:title>
  <dc:creator>Lei Hou</dc:creator>
  <cp:lastModifiedBy>xls</cp:lastModifiedBy>
  <cp:revision>2178</cp:revision>
  <dcterms:created xsi:type="dcterms:W3CDTF">2013-09-16T02:46:25Z</dcterms:created>
  <dcterms:modified xsi:type="dcterms:W3CDTF">2018-01-02T00:03:26Z</dcterms:modified>
</cp:coreProperties>
</file>