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65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31" autoAdjust="0"/>
  </p:normalViewPr>
  <p:slideViewPr>
    <p:cSldViewPr snapToGrid="0">
      <p:cViewPr varScale="1">
        <p:scale>
          <a:sx n="101" d="100"/>
          <a:sy n="101" d="100"/>
        </p:scale>
        <p:origin x="19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A4CEB-DBD5-43C9-9FB9-EE28C7CFE0CA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6C6A-59AA-4ADD-B86D-338A2694F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84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4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20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7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01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4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21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35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76C6A-59AA-4ADD-B86D-338A2694F9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3846-1946-41C4-B23E-474887B04221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2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6A46-1EC4-43CF-892B-F362343582C4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7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3A39-6634-47C2-985B-960E72E3C4CE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6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499E-7EDA-488C-94A7-5CCCB0AC1715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7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69DE-AE32-4C9E-96D6-6CF8F13043ED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6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C801-C586-4BC2-AA17-FB992CD2730B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A526-AFDD-47A7-860B-29E94236AA3F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1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D43-8FE5-4867-BC28-B92A1A248CCA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4216-864C-459C-971E-B1416459C902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B641-DC19-46D5-90BF-93D346E3A28E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4452-13B5-4AFB-AB62-17A3C4B1B63A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4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27C0-C3CC-48FC-B816-E41B647E1D36}" type="datetime1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B867-FB43-473D-9EE5-B82A00774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85726" y="3579445"/>
            <a:ext cx="5627076" cy="8302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神经网络结构在命名实体识别（</a:t>
            </a:r>
            <a:r>
              <a:rPr lang="en-US" altLang="zh-CN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NER</a:t>
            </a:r>
            <a:r>
              <a:rPr lang="zh-CN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）中的应用</a:t>
            </a:r>
            <a:endParaRPr lang="en-US" sz="4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386388" y="5037138"/>
            <a:ext cx="3400425" cy="104775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solidFill>
                  <a:schemeClr val="tx2"/>
                </a:solidFill>
                <a:cs typeface="+mn-ea"/>
                <a:sym typeface="+mn-lt"/>
              </a:rPr>
              <a:t>宁时贤</a:t>
            </a:r>
            <a:endParaRPr lang="en-US" altLang="zh-CN" dirty="0" smtClean="0">
              <a:solidFill>
                <a:schemeClr val="tx2"/>
              </a:solidFill>
              <a:cs typeface="+mn-ea"/>
              <a:sym typeface="+mn-lt"/>
            </a:endParaRPr>
          </a:p>
          <a:p>
            <a:pPr algn="ctr" eaLnBrk="1" hangingPunct="1"/>
            <a:r>
              <a:rPr lang="en-US" altLang="zh-CN" dirty="0" smtClean="0">
                <a:solidFill>
                  <a:schemeClr val="tx2"/>
                </a:solidFill>
                <a:cs typeface="+mn-ea"/>
                <a:sym typeface="+mn-lt"/>
              </a:rPr>
              <a:t>2017-08-01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EB376-D0EA-4914-8626-58A3652C4E70}" type="datetime1">
              <a:rPr lang="zh-CN" altLang="en-US" smtClean="0">
                <a:cs typeface="+mn-ea"/>
                <a:sym typeface="+mn-lt"/>
              </a:rPr>
              <a:t>2017/8/1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B867-FB43-473D-9EE5-B82A00774E76}" type="slidenum">
              <a:rPr lang="zh-CN" altLang="en-US" smtClean="0">
                <a:cs typeface="+mn-ea"/>
                <a:sym typeface="+mn-lt"/>
              </a:rPr>
              <a:t>1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33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编年史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1716892"/>
            <a:ext cx="8661400" cy="4135416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2017/8/1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039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序列标注问题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2317226"/>
            <a:ext cx="8661400" cy="3868198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2017/8/1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3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" y="1169988"/>
            <a:ext cx="866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9485B"/>
                </a:solidFill>
                <a:latin typeface="+mn-ea"/>
              </a:rPr>
              <a:t>在基于机器学习的方法中，</a:t>
            </a:r>
            <a:r>
              <a:rPr lang="en-US" altLang="zh-CN" sz="2000" dirty="0">
                <a:solidFill>
                  <a:srgbClr val="39485B"/>
                </a:solidFill>
                <a:latin typeface="+mn-ea"/>
              </a:rPr>
              <a:t>NER</a:t>
            </a:r>
            <a:r>
              <a:rPr lang="zh-CN" altLang="en-US" sz="2000" dirty="0">
                <a:solidFill>
                  <a:srgbClr val="39485B"/>
                </a:solidFill>
                <a:latin typeface="+mn-ea"/>
              </a:rPr>
              <a:t>被当作是序列标注问题。与分类问题相比，序列标注问题中当前的预测标签不仅与当前的输入特征相关，还与之前的预测标签相关，即预测标签序列之间是有强相互依赖关系的。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96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条件随机场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2158775"/>
            <a:ext cx="8661400" cy="4166049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2017/8/1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4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1169988"/>
            <a:ext cx="8661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条件随机场（</a:t>
            </a:r>
            <a:r>
              <a:rPr lang="en-US" altLang="zh-CN" sz="2000" dirty="0"/>
              <a:t>Conditional Random Field</a:t>
            </a:r>
            <a:r>
              <a:rPr lang="zh-CN" altLang="en-US" sz="2000" dirty="0"/>
              <a:t>，</a:t>
            </a:r>
            <a:r>
              <a:rPr lang="en-US" altLang="zh-CN" sz="2000" dirty="0"/>
              <a:t>CRF</a:t>
            </a:r>
            <a:r>
              <a:rPr lang="zh-CN" altLang="en-US" sz="2000" dirty="0"/>
              <a:t>）是</a:t>
            </a:r>
            <a:r>
              <a:rPr lang="en-US" altLang="zh-CN" sz="2000" dirty="0"/>
              <a:t>NER</a:t>
            </a:r>
            <a:r>
              <a:rPr lang="zh-CN" altLang="en-US" sz="2000" dirty="0"/>
              <a:t>目前的主流模型。它的目标函数不仅考虑输入的状态特征函数，而且还包含了标签转移特征函数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5034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常用的特征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2135175"/>
            <a:ext cx="8661400" cy="3298850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2017/8/1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5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645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主要模型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1569428"/>
            <a:ext cx="8661400" cy="4430344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2017/8/1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6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93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最近的一些工作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>
            <a:normAutofit/>
          </a:bodyPr>
          <a:lstStyle/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cs typeface="+mn-ea"/>
                <a:sym typeface="+mn-lt"/>
              </a:rPr>
              <a:t>一是使用流行的注意力机制来提高模型效果（</a:t>
            </a:r>
            <a:r>
              <a:rPr lang="en-US" altLang="zh-CN" sz="2000" dirty="0">
                <a:cs typeface="+mn-ea"/>
                <a:sym typeface="+mn-lt"/>
              </a:rPr>
              <a:t>Attention Mechanism</a:t>
            </a:r>
            <a:r>
              <a:rPr lang="zh-CN" altLang="en-US" sz="2000" dirty="0" smtClean="0">
                <a:cs typeface="+mn-ea"/>
                <a:sym typeface="+mn-lt"/>
              </a:rPr>
              <a:t>）</a:t>
            </a:r>
            <a:endParaRPr lang="en-US" altLang="zh-CN" sz="2000" dirty="0" smtClean="0">
              <a:cs typeface="+mn-ea"/>
              <a:sym typeface="+mn-lt"/>
            </a:endParaRPr>
          </a:p>
          <a:p>
            <a:pPr marL="180000" indent="-3240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cs typeface="+mn-ea"/>
                <a:sym typeface="+mn-lt"/>
              </a:rPr>
              <a:t>二</a:t>
            </a:r>
            <a:r>
              <a:rPr lang="zh-CN" altLang="en-US" sz="2000" dirty="0">
                <a:cs typeface="+mn-ea"/>
                <a:sym typeface="+mn-lt"/>
              </a:rPr>
              <a:t>是针对少量标注训练数据进行的一些研究</a:t>
            </a:r>
            <a:endParaRPr lang="zh-CN" altLang="en-US" sz="2000" dirty="0" smtClean="0">
              <a:cs typeface="+mn-ea"/>
              <a:sym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2017/8/1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7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84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最近的一些工作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8600" y="2076552"/>
            <a:ext cx="8661400" cy="4062426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2017/8/1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8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1153222"/>
            <a:ext cx="866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9485B"/>
                </a:solidFill>
                <a:ea typeface="宋体" panose="02010600030101010101" pitchFamily="2" charset="-122"/>
              </a:rPr>
              <a:t>改进了词向量与字符向量的拼接。使用</a:t>
            </a:r>
            <a:r>
              <a:rPr lang="en-US" altLang="zh-CN" dirty="0">
                <a:solidFill>
                  <a:srgbClr val="39485B"/>
                </a:solidFill>
              </a:rPr>
              <a:t>attention</a:t>
            </a:r>
            <a:r>
              <a:rPr lang="zh-CN" altLang="en-US" dirty="0">
                <a:solidFill>
                  <a:srgbClr val="39485B"/>
                </a:solidFill>
                <a:ea typeface="宋体" panose="02010600030101010101" pitchFamily="2" charset="-122"/>
              </a:rPr>
              <a:t>机制将原始的字符向量和词向量拼接改进为了权重</a:t>
            </a:r>
            <a:r>
              <a:rPr lang="zh-CN" altLang="en-US" dirty="0" smtClean="0">
                <a:solidFill>
                  <a:srgbClr val="39485B"/>
                </a:solidFill>
                <a:ea typeface="宋体" panose="02010600030101010101" pitchFamily="2" charset="-122"/>
              </a:rPr>
              <a:t>求和，使得</a:t>
            </a:r>
            <a:r>
              <a:rPr lang="zh-CN" altLang="en-US" dirty="0">
                <a:solidFill>
                  <a:srgbClr val="39485B"/>
                </a:solidFill>
                <a:ea typeface="宋体" panose="02010600030101010101" pitchFamily="2" charset="-122"/>
              </a:rPr>
              <a:t>模型可以动态地利用词向量和字符向量信息。实验结果表明比原始的拼接方法效果更好。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6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zh-CN" altLang="en-US" sz="2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16656" y="1627452"/>
            <a:ext cx="5095238" cy="4238095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746023" y="6399212"/>
            <a:ext cx="1244112" cy="365125"/>
          </a:xfrm>
        </p:spPr>
        <p:txBody>
          <a:bodyPr/>
          <a:lstStyle/>
          <a:p>
            <a:fld id="{05EE8BEA-E509-4F1D-BFCF-3A5996808292}" type="datetime1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2017/8/1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769" y="6399212"/>
            <a:ext cx="755162" cy="365125"/>
          </a:xfrm>
        </p:spPr>
        <p:txBody>
          <a:bodyPr/>
          <a:lstStyle/>
          <a:p>
            <a:fld id="{B7DDB867-FB43-473D-9EE5-B82A00774E76}" type="slidenum">
              <a:rPr lang="zh-CN" altLang="en-US" sz="1400" smtClean="0">
                <a:solidFill>
                  <a:schemeClr val="bg1"/>
                </a:solidFill>
                <a:cs typeface="+mn-ea"/>
                <a:sym typeface="+mn-lt"/>
              </a:rPr>
              <a:t>9</a:t>
            </a:fld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7350" y="1627452"/>
            <a:ext cx="35464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9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</a:t>
            </a:r>
            <a:r>
              <a:rPr lang="zh-CN" altLang="en-US" dirty="0">
                <a:solidFill>
                  <a:srgbClr val="39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将神经网络与</a:t>
            </a:r>
            <a:r>
              <a:rPr lang="en-US" altLang="zh-CN" dirty="0">
                <a:solidFill>
                  <a:srgbClr val="39485B"/>
                </a:solidFill>
                <a:latin typeface="Times New Roman" panose="02020603050405020304" pitchFamily="18" charset="0"/>
              </a:rPr>
              <a:t>CRF</a:t>
            </a:r>
            <a:r>
              <a:rPr lang="zh-CN" altLang="en-US" dirty="0">
                <a:solidFill>
                  <a:srgbClr val="39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模型相结合的</a:t>
            </a:r>
            <a:r>
              <a:rPr lang="en-US" altLang="zh-CN" dirty="0">
                <a:solidFill>
                  <a:srgbClr val="39485B"/>
                </a:solidFill>
                <a:latin typeface="Times New Roman" panose="02020603050405020304" pitchFamily="18" charset="0"/>
              </a:rPr>
              <a:t>NN/CNN/RNN-CRF</a:t>
            </a:r>
            <a:r>
              <a:rPr lang="zh-CN" altLang="en-US" dirty="0">
                <a:solidFill>
                  <a:srgbClr val="39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模型成为了目前</a:t>
            </a:r>
            <a:r>
              <a:rPr lang="en-US" altLang="zh-CN" dirty="0">
                <a:solidFill>
                  <a:srgbClr val="39485B"/>
                </a:solidFill>
                <a:latin typeface="Times New Roman" panose="02020603050405020304" pitchFamily="18" charset="0"/>
              </a:rPr>
              <a:t>NER</a:t>
            </a:r>
            <a:r>
              <a:rPr lang="zh-CN" altLang="en-US" dirty="0">
                <a:solidFill>
                  <a:srgbClr val="39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的主流模型</a:t>
            </a:r>
            <a:r>
              <a:rPr lang="zh-CN" altLang="en-US" dirty="0" smtClean="0">
                <a:solidFill>
                  <a:srgbClr val="39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 smtClean="0">
              <a:solidFill>
                <a:srgbClr val="39485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39485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39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en-US" dirty="0">
                <a:solidFill>
                  <a:srgbClr val="39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神经网络结构的</a:t>
            </a:r>
            <a:r>
              <a:rPr lang="en-US" altLang="zh-CN" dirty="0">
                <a:solidFill>
                  <a:srgbClr val="39485B"/>
                </a:solidFill>
                <a:latin typeface="Times New Roman" panose="02020603050405020304" pitchFamily="18" charset="0"/>
              </a:rPr>
              <a:t>NER</a:t>
            </a:r>
            <a:r>
              <a:rPr lang="zh-CN" altLang="en-US" dirty="0">
                <a:solidFill>
                  <a:srgbClr val="39485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，继承了深度学习方法的优点，无需大量人工特征。只需词向量和字符向量就能达到主流水平，加入高质量的词典特征能够进一步提升效果。对于少量标注训练集问题，迁移学习，半监督学习应该是未来研究的重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7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308</Words>
  <Application>Microsoft Office PowerPoint</Application>
  <PresentationFormat>全屏显示(4:3)</PresentationFormat>
  <Paragraphs>45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神经网络结构在命名实体识别（NER）中的应用</vt:lpstr>
      <vt:lpstr>编年史</vt:lpstr>
      <vt:lpstr>序列标注问题</vt:lpstr>
      <vt:lpstr>条件随机场</vt:lpstr>
      <vt:lpstr>常用的特征</vt:lpstr>
      <vt:lpstr>主要模型</vt:lpstr>
      <vt:lpstr>最近的一些工作</vt:lpstr>
      <vt:lpstr>最近的一些工作</vt:lpstr>
      <vt:lpstr>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shixian ning</dc:creator>
  <cp:lastModifiedBy>shixian ning</cp:lastModifiedBy>
  <cp:revision>61</cp:revision>
  <dcterms:created xsi:type="dcterms:W3CDTF">2017-08-01T02:11:21Z</dcterms:created>
  <dcterms:modified xsi:type="dcterms:W3CDTF">2017-08-01T09:22:11Z</dcterms:modified>
</cp:coreProperties>
</file>