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8"/>
    <p:restoredTop sz="87755" autoAdjust="0"/>
  </p:normalViewPr>
  <p:slideViewPr>
    <p:cSldViewPr snapToGrid="0">
      <p:cViewPr varScale="1">
        <p:scale>
          <a:sx n="96" d="100"/>
          <a:sy n="96" d="100"/>
        </p:scale>
        <p:origin x="1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4CEB-DBD5-43C9-9FB9-EE28C7CFE0C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C6A-59AA-4ADD-B86D-338A2694F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22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2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4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个符合三阶张量正态分布的样例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64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 损失函数</a:t>
            </a:r>
            <a:endParaRPr lang="en-US" altLang="zh-CN" dirty="0" smtClean="0"/>
          </a:p>
          <a:p>
            <a:r>
              <a:rPr lang="zh-CN" altLang="en-US" dirty="0" smtClean="0"/>
              <a:t>张量正态分布 先验概率</a:t>
            </a:r>
            <a:endParaRPr lang="en-US" altLang="zh-CN" dirty="0" smtClean="0"/>
          </a:p>
          <a:p>
            <a:r>
              <a:rPr lang="zh-CN" altLang="en-US" dirty="0" smtClean="0"/>
              <a:t>取 </a:t>
            </a:r>
            <a:r>
              <a:rPr lang="en-US" altLang="zh-CN" dirty="0" smtClean="0"/>
              <a:t>K</a:t>
            </a:r>
            <a:r>
              <a:rPr lang="zh-CN" altLang="en-US" dirty="0" smtClean="0"/>
              <a:t> 阶张量正态分布的概率密度函数的 对数（第九页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7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53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抽取每个任务的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 的训练数据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：仅适用</a:t>
            </a:r>
            <a:r>
              <a:rPr lang="en-US" altLang="zh-CN" dirty="0" smtClean="0"/>
              <a:t>FC8</a:t>
            </a:r>
          </a:p>
          <a:p>
            <a:r>
              <a:rPr lang="en-US" altLang="zh-CN" dirty="0" smtClean="0"/>
              <a:t>T:</a:t>
            </a:r>
            <a:r>
              <a:rPr lang="zh-CN" altLang="en-US" dirty="0" smtClean="0"/>
              <a:t> 仅适用任务协方差用于单个关系学习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34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9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3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6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8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解释为：利用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Kronecker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decomposable covariance structure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dirty="0" smtClean="0"/>
              <a:t>多变量正态分布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5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</a:t>
            </a:r>
            <a:r>
              <a:rPr lang="zh-CN" altLang="en-US" dirty="0" smtClean="0"/>
              <a:t>个符合三阶张量正态分布的样例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3846-1946-41C4-B23E-474887B04221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6A46-1EC4-43CF-892B-F362343582C4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3A39-6634-47C2-985B-960E72E3C4CE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99E-7EDA-488C-94A7-5CCCB0AC1715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69DE-AE32-4C9E-96D6-6CF8F13043ED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C801-C586-4BC2-AA17-FB992CD2730B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A526-AFDD-47A7-860B-29E94236AA3F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D43-8FE5-4867-BC28-B92A1A248CCA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4216-864C-459C-971E-B1416459C902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B641-DC19-46D5-90BF-93D346E3A28E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4452-13B5-4AFB-AB62-17A3C4B1B63A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27C0-C3CC-48FC-B816-E41B647E1D36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5725" y="3579445"/>
            <a:ext cx="6713659" cy="8302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Learning Multiple Tasks with Multilinear Relationship Networks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376-D0EA-4914-8626-58A3652C4E70}" type="datetime1">
              <a:rPr lang="zh-CN" altLang="en-US" smtClean="0">
                <a:cs typeface="+mn-ea"/>
                <a:sym typeface="+mn-lt"/>
              </a:rPr>
              <a:t>2017/12/5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85726" y="4923811"/>
            <a:ext cx="8701087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Mingsheng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 Long,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Zhangjie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 Cao,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Jianmin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 Wang, Philip S. Yu </a:t>
            </a: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School of Software, Tsinghua University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Tensor Normal Distribution </a:t>
            </a:r>
            <a:endParaRPr lang="en-US" altLang="zh-CN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10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en-US" altLang="zh-CN" dirty="0"/>
              <a:t>Maximum Likelihood </a:t>
            </a:r>
            <a:r>
              <a:rPr lang="en-US" altLang="zh-CN" dirty="0" smtClean="0"/>
              <a:t>Estimation</a:t>
            </a:r>
          </a:p>
          <a:p>
            <a:r>
              <a:rPr lang="zh-CN" altLang="en-US" dirty="0" smtClean="0"/>
              <a:t>均值张量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的最大似然估计</a:t>
            </a:r>
            <a:r>
              <a:rPr lang="en-US" altLang="zh-CN" dirty="0" smtClean="0"/>
              <a:t>MLE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协方差矩阵的</a:t>
            </a:r>
            <a:r>
              <a:rPr lang="zh-CN" altLang="en-US" dirty="0"/>
              <a:t>最大似然估计</a:t>
            </a:r>
            <a:r>
              <a:rPr lang="en-US" altLang="zh-CN" dirty="0" smtClean="0"/>
              <a:t>MLE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34" y="2774948"/>
            <a:ext cx="18542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592" y="2457448"/>
            <a:ext cx="204470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00" y="4021411"/>
            <a:ext cx="6985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Multilinear Relationship Networks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en-US" altLang="zh-CN" dirty="0"/>
              <a:t>This work models multiple tasks by jointly learning </a:t>
            </a:r>
            <a:r>
              <a:rPr lang="en-US" altLang="zh-CN" dirty="0">
                <a:solidFill>
                  <a:srgbClr val="FF0000"/>
                </a:solidFill>
              </a:rPr>
              <a:t>transferable representations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task relationships</a:t>
            </a:r>
            <a:r>
              <a:rPr lang="en-US" altLang="zh-CN" dirty="0"/>
              <a:t>.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88" y="2734720"/>
            <a:ext cx="9144000" cy="35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9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Multilinear Relationship Networks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en-US" altLang="zh-CN" dirty="0"/>
              <a:t>Figure 1 shows the architecture of the proposed MRN model based on </a:t>
            </a:r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传统做法是通过</a:t>
            </a:r>
            <a:r>
              <a:rPr lang="en-US" altLang="zh-CN" dirty="0" smtClean="0"/>
              <a:t> </a:t>
            </a:r>
            <a:r>
              <a:rPr lang="en-US" altLang="zh-CN" dirty="0"/>
              <a:t>conv1–fc7 </a:t>
            </a:r>
            <a:r>
              <a:rPr lang="zh-CN" altLang="en-US" dirty="0" smtClean="0"/>
              <a:t>的深度网络，使得多个任务能够通过共享表示很好的相关联。但是任务之间关联性不强的话，学习能力很弱。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所以这篇论文的工作是通过贝叶斯框架，联合学习任务间的共享特征和多线性关系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378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Multilinear Relationship Networks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网络参数估计</a:t>
            </a:r>
            <a:endParaRPr lang="en-US" altLang="zh-CN" dirty="0"/>
          </a:p>
        </p:txBody>
      </p:sp>
      <p:sp>
        <p:nvSpPr>
          <p:cNvPr id="7" name="上箭头 6"/>
          <p:cNvSpPr/>
          <p:nvPr/>
        </p:nvSpPr>
        <p:spPr>
          <a:xfrm>
            <a:off x="4214192" y="4203410"/>
            <a:ext cx="278295" cy="8354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8001" y="520234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i="1" dirty="0" smtClean="0"/>
              <a:t>l</a:t>
            </a:r>
            <a:r>
              <a:rPr kumimoji="1" lang="zh-CN" altLang="en-US" i="1" dirty="0" smtClean="0"/>
              <a:t> </a:t>
            </a:r>
            <a:r>
              <a:rPr kumimoji="1" lang="zh-CN" altLang="en-US" dirty="0" smtClean="0"/>
              <a:t>层的参数张量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4589"/>
            <a:ext cx="9144000" cy="15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Multilinear Relationship Networks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模型参数拟合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先验概率</a:t>
            </a:r>
            <a:r>
              <a:rPr lang="en-US" altLang="zh-CN" i="1" dirty="0" smtClean="0"/>
              <a:t>P(W)</a:t>
            </a:r>
            <a:r>
              <a:rPr lang="zh-CN" altLang="en-US" i="1" dirty="0" smtClean="0"/>
              <a:t> 估计</a:t>
            </a:r>
            <a:endParaRPr lang="en-US" altLang="zh-CN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05" y="2011811"/>
            <a:ext cx="9144000" cy="5284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54495"/>
            <a:ext cx="9144000" cy="26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Multilinear Relationship Networks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MRN</a:t>
            </a:r>
            <a:r>
              <a:rPr lang="zh-CN" altLang="en-US" dirty="0" smtClean="0"/>
              <a:t> 优化目标（多线性关系学习）</a:t>
            </a:r>
            <a:endParaRPr lang="en-US" altLang="zh-CN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52" y="2476500"/>
            <a:ext cx="8255000" cy="1905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02226" y="2690191"/>
            <a:ext cx="1815548" cy="490331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89042" y="3427377"/>
            <a:ext cx="6779315" cy="92761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8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Multilinear Relationship Networks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en-US" altLang="zh-CN" dirty="0"/>
              <a:t>Algorithm </a:t>
            </a:r>
            <a:endParaRPr lang="en-US" altLang="zh-CN" dirty="0" smtClean="0"/>
          </a:p>
          <a:p>
            <a:r>
              <a:rPr lang="zh-CN" altLang="en-US" dirty="0" smtClean="0"/>
              <a:t>迭代更新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 </a:t>
            </a:r>
            <a:r>
              <a:rPr lang="en-US" altLang="zh-CN" dirty="0"/>
              <a:t>tensors W </a:t>
            </a:r>
            <a:endParaRPr lang="en-US" altLang="zh-CN" dirty="0"/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covariance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covariance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covariance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9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Experiments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8419" y="2001952"/>
            <a:ext cx="7886700" cy="4387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" y="1186107"/>
            <a:ext cx="9144000" cy="8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Results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616765"/>
            <a:ext cx="7886700" cy="4560198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7001"/>
            <a:ext cx="9144000" cy="517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" y="3896864"/>
            <a:ext cx="9144000" cy="5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摘要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现有的多任务学习方法不能衡量任务之间的相关性，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不能同时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学习到很好的特征表示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作者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提出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了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Multilinear Relationship Networks (MRN)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核心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思想是在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AlexNet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或者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VGGnet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后面加上了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tensor normal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distribution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，联合学习任务间的可迁移特征（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transferable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）和多线性关系（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multilinear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）。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/>
          <a:lstStyle/>
          <a:p>
            <a:r>
              <a:rPr lang="en-US" altLang="zh-CN" dirty="0" smtClean="0"/>
              <a:t>Multi-task </a:t>
            </a:r>
            <a:r>
              <a:rPr lang="en-US" altLang="zh-CN" dirty="0"/>
              <a:t>learning is based on the idea that the performance of one task can be improved using related tasks as inductive bias [4]. 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earn </a:t>
            </a:r>
            <a:r>
              <a:rPr lang="en-US" altLang="zh-CN" dirty="0"/>
              <a:t>a shared representation in feature layers and multiple independent classifiers in classifier layer.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However</a:t>
            </a:r>
            <a:r>
              <a:rPr lang="en-US" altLang="zh-CN" dirty="0"/>
              <a:t>, these deep multi-task learning methods do not explicitly model the task relationships.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6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/>
          <a:lstStyle/>
          <a:p>
            <a:r>
              <a:rPr lang="zh-CN" altLang="en-US" dirty="0" smtClean="0"/>
              <a:t>本文提出多线性关系网络（</a:t>
            </a:r>
            <a:r>
              <a:rPr lang="en-US" altLang="zh-CN" dirty="0" smtClean="0"/>
              <a:t>MRN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7398"/>
            <a:ext cx="9144000" cy="21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相关工作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en-US" altLang="zh-CN" dirty="0"/>
              <a:t>There are generally two categories of approaches: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multi-task </a:t>
            </a:r>
            <a:r>
              <a:rPr lang="en-US" altLang="zh-CN" dirty="0"/>
              <a:t>feature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/>
              <a:t>learn a shared representation in the feature layers and multiple independent classifiers in the classifier layer </a:t>
            </a:r>
          </a:p>
          <a:p>
            <a:r>
              <a:rPr lang="en-US" altLang="zh-CN" dirty="0" smtClean="0"/>
              <a:t>multi-task </a:t>
            </a:r>
            <a:r>
              <a:rPr lang="en-US" altLang="zh-CN" dirty="0"/>
              <a:t>relationship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/>
              <a:t>explicitly models the task relationship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487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前人工作缺点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大多数工作采用 </a:t>
            </a:r>
            <a:r>
              <a:rPr lang="en-US" altLang="zh-CN" dirty="0" smtClean="0"/>
              <a:t>multi-task </a:t>
            </a:r>
            <a:r>
              <a:rPr lang="en-US" altLang="zh-CN" dirty="0"/>
              <a:t>feature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，</a:t>
            </a:r>
            <a:r>
              <a:rPr lang="zh-CN" altLang="en-US" dirty="0"/>
              <a:t>尽管这些方法都有所成效，但仍停留在浅层学习，不能表征任务间的关系（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embody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relationships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without </a:t>
            </a:r>
            <a:r>
              <a:rPr lang="en-US" altLang="zh-CN" dirty="0"/>
              <a:t>inferring the task </a:t>
            </a:r>
            <a:r>
              <a:rPr lang="en-US" altLang="zh-CN" dirty="0" smtClean="0"/>
              <a:t>relationships</a:t>
            </a:r>
            <a:r>
              <a:rPr lang="zh-CN" altLang="en-US" dirty="0" smtClean="0"/>
              <a:t>，</a:t>
            </a:r>
            <a:r>
              <a:rPr lang="en-US" altLang="zh-CN" dirty="0"/>
              <a:t>this may result in </a:t>
            </a:r>
            <a:r>
              <a:rPr lang="en-US" altLang="zh-CN" i="1" dirty="0">
                <a:solidFill>
                  <a:srgbClr val="FF0000"/>
                </a:solidFill>
              </a:rPr>
              <a:t>under-transfer</a:t>
            </a:r>
            <a:r>
              <a:rPr lang="en-US" altLang="zh-CN" i="1" dirty="0"/>
              <a:t> </a:t>
            </a:r>
            <a:r>
              <a:rPr lang="en-US" altLang="zh-CN" dirty="0"/>
              <a:t>in the classifier layer </a:t>
            </a:r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03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本文创新点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This paper presents a multilinear relationship network based on novel tensor normal priors to learn transferable features and task relationships that mitigate both under-transfer and negative-transfer. </a:t>
            </a:r>
          </a:p>
          <a:p>
            <a:r>
              <a:rPr lang="zh-CN" altLang="en-US" dirty="0" smtClean="0"/>
              <a:t>与之前工作的两点不同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Tensor </a:t>
            </a:r>
            <a:r>
              <a:rPr lang="en-US" altLang="zh-CN" dirty="0"/>
              <a:t>normal prior: 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 </a:t>
            </a:r>
            <a:r>
              <a:rPr lang="en-US" altLang="zh-CN" dirty="0"/>
              <a:t>to explore tensor normal distribution as priors of network parameters in different layers to learn multilinear task relationships </a:t>
            </a:r>
            <a:endParaRPr lang="en-US" altLang="zh-CN" dirty="0" smtClean="0"/>
          </a:p>
          <a:p>
            <a:pPr lvl="1"/>
            <a:r>
              <a:rPr lang="en-US" altLang="zh-CN" dirty="0"/>
              <a:t>Deep task relationship: </a:t>
            </a:r>
            <a:r>
              <a:rPr lang="en-US" altLang="zh-CN" dirty="0" smtClean="0"/>
              <a:t>our </a:t>
            </a:r>
            <a:r>
              <a:rPr lang="en-US" altLang="zh-CN" dirty="0"/>
              <a:t>work learns multilinear task relationships from multiplayer parameter tensors.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6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Tensor Normal Distribution 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张量正态分布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协方差矩阵分解成</a:t>
            </a:r>
            <a:r>
              <a:rPr lang="zh-CN" altLang="en-US" dirty="0" smtClean="0"/>
              <a:t>克罗内克积形式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0540"/>
            <a:ext cx="9144000" cy="27174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75" y="4982412"/>
            <a:ext cx="568960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150" y="5010583"/>
            <a:ext cx="1854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0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Tensor Normal Distribution 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9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991"/>
            <a:ext cx="7886700" cy="4705972"/>
          </a:xfrm>
        </p:spPr>
        <p:txBody>
          <a:bodyPr>
            <a:noAutofit/>
          </a:bodyPr>
          <a:lstStyle/>
          <a:p>
            <a:r>
              <a:rPr lang="zh-CN" altLang="en-US" strike="sngStrike" dirty="0" smtClean="0"/>
              <a:t>正态分布</a:t>
            </a:r>
            <a:r>
              <a:rPr lang="en-US" altLang="zh-CN" strike="sngStrike" dirty="0" smtClean="0"/>
              <a:t>-</a:t>
            </a:r>
            <a:r>
              <a:rPr lang="zh-CN" altLang="en-US" strike="sngStrike" dirty="0" smtClean="0"/>
              <a:t>概率密度函数</a:t>
            </a:r>
            <a:endParaRPr lang="en-US" altLang="zh-CN" strike="sngStrike" dirty="0" smtClean="0"/>
          </a:p>
          <a:p>
            <a:endParaRPr lang="en-US" altLang="zh-CN" dirty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 阶张量 </a:t>
            </a:r>
            <a:r>
              <a:rPr lang="en-US" altLang="zh-CN" dirty="0" smtClean="0"/>
              <a:t>X</a:t>
            </a:r>
            <a:r>
              <a:rPr lang="zh-CN" altLang="en-US" dirty="0" smtClean="0"/>
              <a:t> 符合张量正态分布，则其概率密度函数（</a:t>
            </a:r>
            <a:r>
              <a:rPr lang="en-US" altLang="zh-CN" dirty="0" smtClean="0">
                <a:solidFill>
                  <a:srgbClr val="FF0000"/>
                </a:solidFill>
              </a:rPr>
              <a:t>probability </a:t>
            </a:r>
            <a:r>
              <a:rPr lang="en-US" altLang="zh-CN" dirty="0">
                <a:solidFill>
                  <a:srgbClr val="FF0000"/>
                </a:solidFill>
              </a:rPr>
              <a:t>density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446" y="1248742"/>
            <a:ext cx="2324100" cy="889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52044"/>
            <a:ext cx="9144000" cy="14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1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2493</TotalTime>
  <Words>709</Words>
  <Application>Microsoft Macintosh PowerPoint</Application>
  <PresentationFormat>全屏显示(4:3)</PresentationFormat>
  <Paragraphs>146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宋体</vt:lpstr>
      <vt:lpstr>微软雅黑</vt:lpstr>
      <vt:lpstr>Arial</vt:lpstr>
      <vt:lpstr>Office 主题</vt:lpstr>
      <vt:lpstr>Learning Multiple Tasks with Multilinear Relationship Networks </vt:lpstr>
      <vt:lpstr>摘要</vt:lpstr>
      <vt:lpstr>Introduction</vt:lpstr>
      <vt:lpstr>Introduction</vt:lpstr>
      <vt:lpstr>相关工作</vt:lpstr>
      <vt:lpstr>前人工作缺点</vt:lpstr>
      <vt:lpstr>本文创新点</vt:lpstr>
      <vt:lpstr>Tensor Normal Distribution </vt:lpstr>
      <vt:lpstr>Tensor Normal Distribution </vt:lpstr>
      <vt:lpstr>Tensor Normal Distribution </vt:lpstr>
      <vt:lpstr>Multilinear Relationship Networks </vt:lpstr>
      <vt:lpstr>Multilinear Relationship Networks </vt:lpstr>
      <vt:lpstr>Multilinear Relationship Networks </vt:lpstr>
      <vt:lpstr>Multilinear Relationship Networks </vt:lpstr>
      <vt:lpstr>Multilinear Relationship Networks </vt:lpstr>
      <vt:lpstr>Multilinear Relationship Networks </vt:lpstr>
      <vt:lpstr>Experiments </vt:lpstr>
      <vt:lpstr>Results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shixian ning</dc:creator>
  <cp:lastModifiedBy>Microsoft Office 用户</cp:lastModifiedBy>
  <cp:revision>96</cp:revision>
  <dcterms:created xsi:type="dcterms:W3CDTF">2017-08-01T02:11:21Z</dcterms:created>
  <dcterms:modified xsi:type="dcterms:W3CDTF">2017-12-06T03:40:44Z</dcterms:modified>
</cp:coreProperties>
</file>