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6" r:id="rId9"/>
    <p:sldId id="267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2777" autoAdjust="0"/>
  </p:normalViewPr>
  <p:slideViewPr>
    <p:cSldViewPr snapToGrid="0">
      <p:cViewPr varScale="1">
        <p:scale>
          <a:sx n="60" d="100"/>
          <a:sy n="60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69D1-F808-4870-AA04-F2D1626E385F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E08BE-3F03-41F9-919E-4C78EC56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7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08BE-3F03-41F9-919E-4C78EC5698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7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(1) They are the important sentiment words for sentiment classification;</a:t>
            </a:r>
          </a:p>
          <a:p>
            <a:r>
              <a:rPr lang="en-US" altLang="zh-CN" dirty="0"/>
              <a:t>(2) These words are shared in both domains.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08BE-3F03-41F9-919E-4C78EC5698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612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Nsl</a:t>
            </a:r>
            <a:r>
              <a:rPr lang="en-US" altLang="zh-CN" dirty="0"/>
              <a:t> and </a:t>
            </a:r>
            <a:r>
              <a:rPr lang="en-US" altLang="zh-CN" dirty="0" err="1"/>
              <a:t>Nsu</a:t>
            </a:r>
            <a:r>
              <a:rPr lang="en-US" altLang="zh-CN" dirty="0"/>
              <a:t> denote the number of labeled data and unlabeled data</a:t>
            </a:r>
          </a:p>
          <a:p>
            <a:r>
              <a:rPr lang="en-US" altLang="zh-CN" dirty="0" err="1"/>
              <a:t>Nt</a:t>
            </a:r>
            <a:r>
              <a:rPr lang="en-US" altLang="zh-CN" dirty="0"/>
              <a:t> is the number of unlabeled data in target domain.</a:t>
            </a:r>
          </a:p>
          <a:p>
            <a:r>
              <a:rPr lang="en-US" altLang="zh-CN" dirty="0"/>
              <a:t>The task of the cross-domain sentiment classification is to learn a robust classifier trained on labeled data in the source domain to predict the polarity of unlabeled examples from the target domain.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08BE-3F03-41F9-919E-4C78EC5698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62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These two networks are jointly trained so that the selected features </a:t>
            </a:r>
            <a:r>
              <a:rPr lang="en-US" altLang="zh-CN" b="1" dirty="0"/>
              <a:t>minimize the sentiment classification errors </a:t>
            </a:r>
            <a:r>
              <a:rPr lang="en-US" altLang="zh-CN" dirty="0"/>
              <a:t>and at the same time make a domain classifier </a:t>
            </a:r>
            <a:r>
              <a:rPr lang="en-US" altLang="zh-CN" b="1" dirty="0"/>
              <a:t>incapable of discriminating samples from the source and target domains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08BE-3F03-41F9-919E-4C78EC5698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06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A2227-23B5-4000-BD53-5B7053AE2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707408-163E-440A-8650-833A51AEF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4A453-8955-4521-BE92-266FD5C2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552B-790E-4396-8AAC-0BCABE863BFF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FC6C4-9C20-41B0-9000-231CEB2D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67BEB-A9A7-439A-AECC-5127D16F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234E-A082-4630-BDF4-80DFFB3A1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4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CAB69-38B3-454D-9CA3-22549533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E08AE4-EA4E-4964-92D5-9D23DBACF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E6BEF-FCA9-45C4-9370-69AC31F2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552B-790E-4396-8AAC-0BCABE863BFF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A4CC6-252A-48BE-8377-9886E1DC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A7F1A-4ABB-4312-94D8-1AA4BB1A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234E-A082-4630-BDF4-80DFFB3A1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5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7AC69A-C606-4BA8-8F6B-7E64BAC0C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27C3F2-9617-47E6-BDC0-7AF8871FD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4AF6-DB2C-46E1-A789-6F16BBF9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552B-790E-4396-8AAC-0BCABE863BFF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B3D5C-BC35-4EBA-AB25-DE8D11CC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EDE92-290B-4D9A-8F54-914A3E9F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234E-A082-4630-BDF4-80DFFB3A1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4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F3DFE-1ED8-462F-8973-01D158DC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8CA25-EDD5-4278-954C-F9D32483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89D3D-F86D-4C2E-BE4E-B3FC222A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552B-790E-4396-8AAC-0BCABE863BFF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2C58F-3C9F-47F9-A92E-93F7768D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E632F-4DCE-468C-8A8F-F0B2CC79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234E-A082-4630-BDF4-80DFFB3A1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4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E6A15-53B4-45FD-9D83-8E8CD35F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CA2E0-42F0-4AF1-9380-187AAC513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7BB57-1A1C-4D8F-A064-91AC1460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552B-790E-4396-8AAC-0BCABE863BFF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6CBEA-09EC-4FF8-877E-7F8D78BB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AFB77-084B-454F-A803-0DCDE4CA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234E-A082-4630-BDF4-80DFFB3A1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5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5AC59-715F-44B5-97FC-A95BBC8B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5E1D7-ADE5-47C2-93D2-BF5691F4F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97FDEE-C437-4C92-8A32-B81FF97D1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B40CBF-109B-4CC0-B684-0D65F7B9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552B-790E-4396-8AAC-0BCABE863BFF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797E3-FABB-458A-BBF2-FA8D1F6D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946E3-FCA9-4391-9A45-3F27740B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234E-A082-4630-BDF4-80DFFB3A1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8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7C78F-1A78-4056-BBA7-806DA775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2D8C5D-D52C-4264-AA88-C1F98DCB7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195AA6-3781-4D0A-8F24-41C635C7B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916CF9-0DC0-4409-A09E-972850CCB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01BE94-CF7D-44DE-94F0-9B2DEAD95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CDB65B-8837-4EBC-A303-256F2121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552B-790E-4396-8AAC-0BCABE863BFF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B54E4C-DFC4-45FF-872E-C84E74DA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92B690-7E7A-4C58-965F-F768CCE2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234E-A082-4630-BDF4-80DFFB3A1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4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BB936-286B-4F4C-891B-E890B592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BB6C0D-25C1-484A-80F8-8FDDB429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552B-790E-4396-8AAC-0BCABE863BFF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D7CF8D-3058-4708-8BA0-24189B8C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176287-D352-47EC-8A84-B13CEB88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234E-A082-4630-BDF4-80DFFB3A1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1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3C6F27-626A-42EE-9B5B-6F4F4D99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552B-790E-4396-8AAC-0BCABE863BFF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5EF395-6026-445D-8BD7-C8F9CFF5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2ADD34-0BED-43F4-85B9-100E1386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234E-A082-4630-BDF4-80DFFB3A1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78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6FC73-AA01-4A79-B245-BC3D2C75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7EB82-C05A-430D-B615-C5A29D2E4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EFEBD9-CC7E-49EF-B86A-5297901AF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E2C755-4EC7-4D5F-8AC7-F22254A0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552B-790E-4396-8AAC-0BCABE863BFF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9744C1-8A17-46EC-B00C-C8FDE237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89BA3A-810B-413C-9430-C2697685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234E-A082-4630-BDF4-80DFFB3A1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1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D6B35-152B-41BC-9D52-465750DD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A9BC10-4711-42E2-9B8F-28CD76002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BDECC3-2D0F-4F3D-B4A0-4AC3DAEBA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242AA3-334F-4AA5-99B4-2A8B3547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552B-790E-4396-8AAC-0BCABE863BFF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5058C0-4567-48D7-91F4-150B04C4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EDB1E3-A2DF-4805-9A15-B53AB545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234E-A082-4630-BDF4-80DFFB3A1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7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D95E16-A971-4374-B383-E8382A4A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064B6-8F01-4014-BBF1-7C0894924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C3FEE-5969-487C-9EFC-E326A1B36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8552B-790E-4396-8AAC-0BCABE863BFF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626B2-F351-4C47-AAC1-D3EF5F39E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DAA7A-55F0-4B33-8AB6-28BB1DC3E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D234E-A082-4630-BDF4-80DFFB3A1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30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E612C-1DF5-4452-BCAF-A600F8AE4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End-to-End Adversarial Memory Network for Cross-domain Sentiment Classification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B9029A-9EF6-4804-9FFA-78DFB2CF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3" y="4429919"/>
            <a:ext cx="11688417" cy="1041542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FAE9B9E-FB6E-49B0-8198-99BC6F152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42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F10A3-DE01-4BE1-B04B-250C18E3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452A2-E84B-4C7F-9EAE-D49D9467A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Amazon reviews dataset</a:t>
            </a:r>
          </a:p>
          <a:p>
            <a:r>
              <a:rPr lang="en-US" altLang="zh-CN" dirty="0"/>
              <a:t>2000 labeled reviews for each domain </a:t>
            </a:r>
          </a:p>
          <a:p>
            <a:pPr lvl="1"/>
            <a:r>
              <a:rPr lang="en-US" altLang="zh-CN" dirty="0"/>
              <a:t>1000 positive reviews (higher than 3 stars)</a:t>
            </a:r>
          </a:p>
          <a:p>
            <a:pPr lvl="1"/>
            <a:r>
              <a:rPr lang="en-US" altLang="zh-CN" dirty="0"/>
              <a:t>1000 negative reviews (3 stars or lower)</a:t>
            </a:r>
          </a:p>
          <a:p>
            <a:r>
              <a:rPr lang="en-US" altLang="zh-CN" dirty="0"/>
              <a:t>800 positive and 800 negative reviews from the source domain as the</a:t>
            </a:r>
            <a:r>
              <a:rPr lang="en-US" altLang="zh-CN" b="1" dirty="0"/>
              <a:t> training data</a:t>
            </a:r>
            <a:r>
              <a:rPr lang="en-US" altLang="zh-CN" dirty="0"/>
              <a:t>, the rest from the source domain as the </a:t>
            </a:r>
            <a:r>
              <a:rPr lang="en-US" altLang="zh-CN" b="1" dirty="0"/>
              <a:t>validation data</a:t>
            </a:r>
            <a:r>
              <a:rPr lang="en-US" altLang="zh-CN" dirty="0"/>
              <a:t>, and 200 positive and 200 negative reviews from the target domain for </a:t>
            </a:r>
            <a:r>
              <a:rPr lang="en-US" altLang="zh-CN" b="1" dirty="0"/>
              <a:t>testing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All data (labeled and unlabeled data) from both domains is used for </a:t>
            </a:r>
            <a:r>
              <a:rPr lang="en-US" altLang="zh-CN" b="1" dirty="0"/>
              <a:t>domain classifier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8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5DFF8-89A1-4DB1-A623-90F293A6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DBBFF2B-C23C-411F-8F53-88AC70658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373" y="2090058"/>
            <a:ext cx="8623254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1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9838A-6CA8-40AB-AE14-2795BDDA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0D6A17D-6BFD-4DF1-A63A-0CC9C7DBE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343" y="77078"/>
            <a:ext cx="6923314" cy="67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8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9325C-87A0-4962-BC8C-7805126B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Cross-domain Sentiment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FE003-B58F-48A8-9BC9-D185B2C90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Due to the domain discrepancy, a sentiment classifier trained in a source domain may not work well when directly applied to a target domain</a:t>
            </a:r>
          </a:p>
          <a:p>
            <a:r>
              <a:rPr lang="en-US" altLang="zh-CN" dirty="0"/>
              <a:t>Manually select pivots</a:t>
            </a:r>
          </a:p>
          <a:p>
            <a:r>
              <a:rPr lang="en-US" altLang="zh-CN" dirty="0"/>
              <a:t>Deep learning methods lack the interpretability to directly identify the pivots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20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4397F-2914-4656-8FCF-698A9E5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paper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87EC3-060B-41EE-BFE9-21C4D07E9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End-to-end Adversarial Memory Network (AMN)</a:t>
            </a:r>
          </a:p>
          <a:p>
            <a:r>
              <a:rPr lang="en-US" altLang="zh-CN" dirty="0"/>
              <a:t>Automatically capture the pivots using the attention mechanism</a:t>
            </a:r>
          </a:p>
          <a:p>
            <a:r>
              <a:rPr lang="en-US" altLang="zh-CN" dirty="0"/>
              <a:t>Offer a direct visualization of pivots, which makes the representations shared by domains more interpretable</a:t>
            </a:r>
          </a:p>
          <a:p>
            <a:r>
              <a:rPr lang="en-US" altLang="zh-CN" dirty="0"/>
              <a:t>Achieve better performance than the state-of-the-art methods.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64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797E4-8726-489B-9CB3-09C03F48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13951-D1AD-4393-888F-AC9F0243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MN-sentiment is for sentiment classification</a:t>
            </a:r>
          </a:p>
          <a:p>
            <a:r>
              <a:rPr lang="en-US" altLang="zh-CN" dirty="0"/>
              <a:t>MN-domain is for domain classification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63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CB25B-1C4C-467D-B287-AF0257F8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5FDB362-17E3-442B-B5C4-36CBCB82B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4012" y="2074143"/>
            <a:ext cx="2847975" cy="72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544CEB-3F57-4E0F-B62A-D37FAC678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012" y="3028950"/>
            <a:ext cx="3181350" cy="800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4D68F0-45BB-4BBC-A492-3241ED27E9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804"/>
          <a:stretch/>
        </p:blipFill>
        <p:spPr>
          <a:xfrm>
            <a:off x="4164012" y="4580904"/>
            <a:ext cx="2457450" cy="58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8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2EC9A-761D-41C8-A9CB-D76C0D4F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C269D5F-810E-446D-8BE2-9050C3B26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9351" y="-14514"/>
            <a:ext cx="9093298" cy="67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5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86D0B-2299-474E-9D54-96403DD0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534248D-A7BA-4323-92FB-A9991A359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020" y="2952750"/>
            <a:ext cx="4195470" cy="1286954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AA6FFAF-0EAA-4E64-AE13-CCBFCDCCF7FF}"/>
              </a:ext>
            </a:extLst>
          </p:cNvPr>
          <p:cNvGrpSpPr/>
          <p:nvPr/>
        </p:nvGrpSpPr>
        <p:grpSpPr>
          <a:xfrm>
            <a:off x="3697975" y="2089265"/>
            <a:ext cx="4008668" cy="540521"/>
            <a:chOff x="4369254" y="2140744"/>
            <a:chExt cx="3290433" cy="4000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F13AFC4-69D4-49BD-B9AF-8E5CF2CC5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9254" y="2140744"/>
              <a:ext cx="847725" cy="36195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613F305-DEA2-4529-9F99-F4D92E534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5112" y="2140744"/>
              <a:ext cx="2314575" cy="400050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1B9DCF47-2C26-4296-BDB3-24DAB4897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061" y="4562668"/>
            <a:ext cx="232938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3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6A799-B68C-4DCE-A2AF-4CFF3485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Reversal Layer (GRL)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33F39-8918-4980-B3C8-181D047F4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11D03F-5122-41F1-9EDC-C6759F543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826" y="3177088"/>
            <a:ext cx="2705545" cy="141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4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6F512-C6B6-4E60-AC9B-CC20CD2D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 function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B39F975-A744-4794-90C6-E8CA0D237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012" y="2409616"/>
            <a:ext cx="6657975" cy="1162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92C6A4-FFCF-4E8F-A710-3F2858EF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4061910"/>
            <a:ext cx="7867650" cy="1076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4BD6EB-6082-432F-811C-D21A176B40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59"/>
          <a:stretch/>
        </p:blipFill>
        <p:spPr>
          <a:xfrm>
            <a:off x="9424987" y="6079957"/>
            <a:ext cx="2200275" cy="41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7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318</Words>
  <Application>Microsoft Office PowerPoint</Application>
  <PresentationFormat>宽屏</PresentationFormat>
  <Paragraphs>35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End-to-End Adversarial Memory Network for Cross-domain Sentiment Classification</vt:lpstr>
      <vt:lpstr>Cross-domain Sentiment Classification</vt:lpstr>
      <vt:lpstr>This paper</vt:lpstr>
      <vt:lpstr>AMN</vt:lpstr>
      <vt:lpstr>AMN</vt:lpstr>
      <vt:lpstr>PowerPoint 演示文稿</vt:lpstr>
      <vt:lpstr>AMN</vt:lpstr>
      <vt:lpstr>Gradient Reversal Layer (GRL)</vt:lpstr>
      <vt:lpstr>Loss function</vt:lpstr>
      <vt:lpstr>Dataset</vt:lpstr>
      <vt:lpstr>Experiments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Adversarial Memory Network for Cross-domain Sentiment Classification</dc:title>
  <dc:creator>Zhuang Liu</dc:creator>
  <cp:lastModifiedBy>Zhuang Liu</cp:lastModifiedBy>
  <cp:revision>110</cp:revision>
  <dcterms:created xsi:type="dcterms:W3CDTF">2018-01-26T06:26:08Z</dcterms:created>
  <dcterms:modified xsi:type="dcterms:W3CDTF">2018-01-29T01:42:09Z</dcterms:modified>
</cp:coreProperties>
</file>