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4D0C9-D7DB-014B-AEA6-9BC0323DBD98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35225-A7BE-384A-BEF2-45CDCE738E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26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precision (MAP)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35225-A7BE-384A-BEF2-45CDCE738E4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4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03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7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3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8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13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68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22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0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3808-7F4C-DA4C-A048-3D4BC5AA7410}" type="datetimeFigureOut">
              <a:rPr kumimoji="1" lang="zh-CN" altLang="en-US" smtClean="0"/>
              <a:t>17/11/1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983A-094E-3342-8981-031087A0E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97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Word Embedding Calculus in Meaningful </a:t>
            </a:r>
            <a:r>
              <a:rPr lang="en-US" altLang="zh-CN" dirty="0" err="1">
                <a:latin typeface="Times New Roman"/>
                <a:cs typeface="Times New Roman"/>
              </a:rPr>
              <a:t>Ultradense</a:t>
            </a:r>
            <a:r>
              <a:rPr lang="en-US" altLang="zh-CN" dirty="0">
                <a:latin typeface="Times New Roman"/>
                <a:cs typeface="Times New Roman"/>
              </a:rPr>
              <a:t> Subspaces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200" y="3886200"/>
            <a:ext cx="7874000" cy="1752600"/>
          </a:xfrm>
        </p:spPr>
        <p:txBody>
          <a:bodyPr>
            <a:normAutofit/>
          </a:bodyPr>
          <a:lstStyle/>
          <a:p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Sascha Rothe </a:t>
            </a:r>
            <a:r>
              <a:rPr lang="de-DE" altLang="zh-CN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 Hinrich </a:t>
            </a:r>
            <a:r>
              <a:rPr lang="de-DE" altLang="zh-CN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Schutze</a:t>
            </a:r>
            <a:endParaRPr lang="de-DE" altLang="zh-CN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Center </a:t>
            </a:r>
            <a:r>
              <a:rPr lang="de-DE" altLang="zh-CN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 Information </a:t>
            </a:r>
            <a:r>
              <a:rPr lang="de-DE" altLang="zh-CN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 Language Processing</a:t>
            </a:r>
          </a:p>
          <a:p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LMU </a:t>
            </a:r>
            <a:r>
              <a:rPr lang="de-DE" altLang="zh-CN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Munich</a:t>
            </a:r>
            <a:r>
              <a:rPr lang="de-DE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de-DE" altLang="zh-CN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Germany</a:t>
            </a:r>
            <a:endParaRPr kumimoji="1" lang="zh-CN" alt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536" y="386834"/>
            <a:ext cx="180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Times New Roman"/>
                <a:cs typeface="Times New Roman"/>
              </a:rPr>
              <a:t>AutoExtend</a:t>
            </a:r>
            <a:r>
              <a:rPr lang="en-US" altLang="zh-CN" dirty="0" smtClean="0">
                <a:latin typeface="Times New Roman"/>
                <a:cs typeface="Times New Roman"/>
              </a:rPr>
              <a:t> 2016</a:t>
            </a:r>
            <a:endParaRPr lang="zh-CN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495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 descr="f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79" b="-7279"/>
          <a:stretch>
            <a:fillRect/>
          </a:stretch>
        </p:blipFill>
        <p:spPr>
          <a:xfrm>
            <a:off x="96380" y="1417638"/>
            <a:ext cx="8922374" cy="4906962"/>
          </a:xfrm>
        </p:spPr>
      </p:pic>
    </p:spTree>
    <p:extLst>
      <p:ext uri="{BB962C8B-B14F-4D97-AF65-F5344CB8AC3E}">
        <p14:creationId xmlns:p14="http://schemas.microsoft.com/office/powerpoint/2010/main" val="219898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5" y="1905000"/>
            <a:ext cx="8685587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2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词嵌入微积分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将正交变换矩阵用于词嵌入，从而获得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个子空间及相应的词嵌入微积分操作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11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97181"/>
            <a:ext cx="7429500" cy="66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极性范围</a:t>
            </a:r>
            <a:endParaRPr kumimoji="1" lang="zh-CN" altLang="en-US" dirty="0"/>
          </a:p>
        </p:txBody>
      </p:sp>
      <p:pic>
        <p:nvPicPr>
          <p:cNvPr id="4" name="内容占位符 3" descr="极性范围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r="38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239" r="-32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81" b="-167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极性范围预测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-51081" b="-51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66800"/>
            <a:ext cx="70231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2299"/>
            <a:ext cx="9111514" cy="56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摘要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词嵌入空间</a:t>
            </a:r>
            <a:r>
              <a:rPr lang="en-US" altLang="zh-CN" sz="2800" dirty="0"/>
              <a:t>→</a:t>
            </a:r>
            <a:r>
              <a:rPr lang="zh-CN" altLang="en-US" sz="2800" dirty="0"/>
              <a:t>分解（正交变换）</a:t>
            </a:r>
            <a:r>
              <a:rPr lang="en-US" altLang="zh-CN" sz="2800" dirty="0"/>
              <a:t>→</a:t>
            </a:r>
            <a:r>
              <a:rPr lang="zh-CN" altLang="en-US" sz="2800" dirty="0"/>
              <a:t>正交子空间（包括</a:t>
            </a:r>
            <a:r>
              <a:rPr lang="en-US" altLang="zh-CN" sz="2800" dirty="0"/>
              <a:t>4</a:t>
            </a:r>
            <a:r>
              <a:rPr lang="zh-CN" altLang="en-US" sz="2800" dirty="0"/>
              <a:t>个子空间：极性</a:t>
            </a:r>
            <a:r>
              <a:rPr lang="en-US" altLang="zh-CN" sz="2800" dirty="0"/>
              <a:t>(polarity)</a:t>
            </a:r>
            <a:r>
              <a:rPr lang="zh-CN" altLang="en-US" sz="2800" dirty="0"/>
              <a:t>、具体</a:t>
            </a:r>
            <a:r>
              <a:rPr lang="en-US" altLang="zh-CN" sz="2800" dirty="0"/>
              <a:t>(concreteness)</a:t>
            </a:r>
            <a:r>
              <a:rPr lang="zh-CN" altLang="en-US" sz="2800" dirty="0"/>
              <a:t>、频次</a:t>
            </a:r>
            <a:r>
              <a:rPr lang="en-US" altLang="zh-CN" sz="2800" dirty="0"/>
              <a:t>(frequency)</a:t>
            </a:r>
            <a:r>
              <a:rPr lang="zh-CN" altLang="en-US" sz="2800" dirty="0"/>
              <a:t>、词性</a:t>
            </a:r>
            <a:r>
              <a:rPr lang="en-US" altLang="zh-CN" sz="2800" dirty="0"/>
              <a:t>(POS)</a:t>
            </a:r>
            <a:r>
              <a:rPr lang="zh-CN" altLang="en-US" sz="2800" dirty="0" smtClean="0"/>
              <a:t>）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mr-IN" sz="2800" dirty="0" smtClean="0"/>
              <a:t>词嵌入微积分</a:t>
            </a:r>
            <a:r>
              <a:rPr lang="zh-CN" altLang="mr-IN" sz="2800" dirty="0"/>
              <a:t>：</a:t>
            </a:r>
            <a:r>
              <a:rPr lang="mr-IN" altLang="zh-CN" sz="2800" dirty="0"/>
              <a:t>“−1 × hate = love“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	</a:t>
            </a:r>
            <a:r>
              <a:rPr lang="zh-CN" altLang="mr-IN" sz="2400" dirty="0" smtClean="0"/>
              <a:t>拓展</a:t>
            </a:r>
            <a:r>
              <a:rPr lang="zh-CN" altLang="mr-IN" sz="2400" dirty="0"/>
              <a:t>了</a:t>
            </a:r>
            <a:r>
              <a:rPr lang="mr-IN" altLang="zh-CN" sz="2400" dirty="0"/>
              <a:t>W2V</a:t>
            </a:r>
            <a:r>
              <a:rPr lang="zh-CN" altLang="mr-IN" sz="2400" dirty="0"/>
              <a:t>的类推计算</a:t>
            </a:r>
            <a:r>
              <a:rPr lang="zh-CN" altLang="mr-IN" sz="2400" dirty="0" smtClean="0"/>
              <a:t>：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	</a:t>
            </a:r>
            <a:r>
              <a:rPr lang="mr-IN" altLang="zh-CN" sz="2800" dirty="0" smtClean="0"/>
              <a:t>“</a:t>
            </a:r>
            <a:r>
              <a:rPr lang="mr-IN" altLang="zh-CN" sz="2800" dirty="0"/>
              <a:t>king−man+woman = queen</a:t>
            </a:r>
            <a:r>
              <a:rPr lang="mr-IN" altLang="zh-CN" sz="2800" dirty="0" smtClean="0"/>
              <a:t>”</a:t>
            </a:r>
          </a:p>
          <a:p>
            <a:pPr marL="457200" lvl="1" indent="0">
              <a:buNone/>
            </a:pPr>
            <a:endParaRPr lang="mr-IN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在反义词分类</a:t>
            </a:r>
            <a:r>
              <a:rPr lang="zh-TW" altLang="en-US" sz="2800" dirty="0"/>
              <a:t>（</a:t>
            </a:r>
            <a:r>
              <a:rPr lang="en-US" altLang="zh-TW" sz="2800" dirty="0"/>
              <a:t>Antonym Classification</a:t>
            </a:r>
            <a:r>
              <a:rPr lang="zh-TW" altLang="en-US" sz="2800" dirty="0"/>
              <a:t>）和</a:t>
            </a:r>
            <a:r>
              <a:rPr lang="en-US" altLang="zh-TW" sz="2800" dirty="0"/>
              <a:t>POS</a:t>
            </a:r>
            <a:r>
              <a:rPr lang="zh-TW" altLang="en-US" sz="2800" dirty="0" smtClean="0"/>
              <a:t>标注任务上</a:t>
            </a:r>
            <a:r>
              <a:rPr lang="zh-TW" altLang="en-US" sz="2800" dirty="0" smtClean="0"/>
              <a:t>，</a:t>
            </a:r>
            <a:r>
              <a:rPr lang="zh-TW" altLang="en-US" sz="2800" dirty="0" smtClean="0"/>
              <a:t>表现最佳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501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660400"/>
            <a:ext cx="6934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9" y="2344076"/>
            <a:ext cx="7663481" cy="23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900"/>
            <a:ext cx="9144000" cy="33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4100" b="-54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3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DENSIFIER</a:t>
            </a:r>
            <a:r>
              <a:rPr lang="zh-TW" altLang="en-US" dirty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问题：原词与反义词 一般具有相似的上下文，所以可能无法区分反义词的词</a:t>
            </a:r>
            <a:r>
              <a:rPr lang="zh-CN" altLang="en-US" dirty="0" smtClean="0"/>
              <a:t>嵌入</a:t>
            </a:r>
          </a:p>
          <a:p>
            <a:endParaRPr lang="zh-CN" altLang="en-US" dirty="0" smtClean="0"/>
          </a:p>
          <a:p>
            <a:r>
              <a:rPr lang="zh-CN" altLang="en-US" dirty="0"/>
              <a:t>解决：引入 </a:t>
            </a:r>
            <a:r>
              <a:rPr lang="en-US" altLang="zh-CN" b="1" dirty="0" smtClean="0"/>
              <a:t>DENSIFIER </a:t>
            </a:r>
            <a:r>
              <a:rPr lang="en-US" altLang="zh-CN" b="1" dirty="0"/>
              <a:t>(</a:t>
            </a:r>
            <a:r>
              <a:rPr lang="en-US" altLang="zh-CN" b="1" dirty="0" err="1"/>
              <a:t>Rothe</a:t>
            </a:r>
            <a:r>
              <a:rPr lang="en-US" altLang="zh-CN" b="1" dirty="0"/>
              <a:t> et al.,2016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该方法学习嵌入空间的正交变换</a:t>
            </a:r>
            <a:r>
              <a:rPr lang="zh-CN" altLang="en-US" dirty="0" smtClean="0"/>
              <a:t>，将</a:t>
            </a:r>
            <a:r>
              <a:rPr lang="zh-CN" altLang="en-US" b="1" dirty="0" smtClean="0"/>
              <a:t>与任务相关</a:t>
            </a:r>
            <a:r>
              <a:rPr lang="zh-CN" altLang="en-US" b="1" dirty="0" smtClean="0"/>
              <a:t>的信息</a:t>
            </a:r>
            <a:r>
              <a:rPr lang="zh-CN" altLang="en-US" dirty="0" smtClean="0"/>
              <a:t>聚</a:t>
            </a:r>
            <a:r>
              <a:rPr lang="zh-CN" altLang="en-US" dirty="0"/>
              <a:t>焦在比原始空间小</a:t>
            </a:r>
            <a:r>
              <a:rPr lang="en-US" altLang="zh-CN" dirty="0"/>
              <a:t>100</a:t>
            </a:r>
            <a:r>
              <a:rPr lang="zh-CN" altLang="en-US" dirty="0"/>
              <a:t>倍的维</a:t>
            </a:r>
            <a:r>
              <a:rPr lang="zh-CN" altLang="en-US" dirty="0" smtClean="0"/>
              <a:t>度的</a:t>
            </a:r>
            <a:r>
              <a:rPr lang="zh-CN" altLang="en-US" b="1" dirty="0" smtClean="0"/>
              <a:t>超强子空间</a:t>
            </a:r>
            <a:r>
              <a:rPr lang="zh-CN" altLang="en-US" dirty="0" smtClean="0"/>
              <a:t>中</a:t>
            </a:r>
            <a:r>
              <a:rPr lang="zh-CN" altLang="en-US" dirty="0"/>
              <a:t>（</a:t>
            </a:r>
            <a:r>
              <a:rPr lang="en-US" altLang="zh-CN" dirty="0"/>
              <a:t>UD</a:t>
            </a:r>
            <a:r>
              <a:rPr lang="zh-CN" altLang="en-US" dirty="0"/>
              <a:t>），获得一维的极性、具象、频次和</a:t>
            </a:r>
            <a:r>
              <a:rPr lang="en-US" altLang="zh-CN" dirty="0"/>
              <a:t>POS</a:t>
            </a:r>
            <a:r>
              <a:rPr lang="zh-CN" altLang="en-US" dirty="0"/>
              <a:t>子空间。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-8789" b="-8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27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词嵌入微积分应用举例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5594" b="-15594"/>
          <a:stretch>
            <a:fillRect/>
          </a:stretch>
        </p:blipFill>
        <p:spPr>
          <a:xfrm>
            <a:off x="142565" y="1417638"/>
            <a:ext cx="8876189" cy="4881562"/>
          </a:xfrm>
        </p:spPr>
      </p:pic>
    </p:spTree>
    <p:extLst>
      <p:ext uri="{BB962C8B-B14F-4D97-AF65-F5344CB8AC3E}">
        <p14:creationId xmlns:p14="http://schemas.microsoft.com/office/powerpoint/2010/main" val="8911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/>
                <a:cs typeface="Times New Roman"/>
              </a:rPr>
              <a:t>DENSIFIER</a:t>
            </a:r>
            <a:r>
              <a:rPr lang="zh-CN" altLang="en-US" dirty="0" smtClean="0">
                <a:latin typeface="Times New Roman"/>
                <a:cs typeface="Times New Roman"/>
              </a:rPr>
              <a:t>方法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" y="1676400"/>
            <a:ext cx="9136034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303" r="-3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657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522766"/>
            <a:ext cx="8788400" cy="58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77" y="139699"/>
            <a:ext cx="7087723" cy="66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149</Words>
  <Application>Microsoft Macintosh PowerPoint</Application>
  <PresentationFormat>全屏显示(4:3)</PresentationFormat>
  <Paragraphs>26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Word Embedding Calculus in Meaningful Ultradense Subspaces</vt:lpstr>
      <vt:lpstr>摘要</vt:lpstr>
      <vt:lpstr>DENSIFIER介绍</vt:lpstr>
      <vt:lpstr>PowerPoint 演示文稿</vt:lpstr>
      <vt:lpstr>词嵌入微积分应用举例</vt:lpstr>
      <vt:lpstr>DENSIFIER方法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词嵌入微积分</vt:lpstr>
      <vt:lpstr>PowerPoint 演示文稿</vt:lpstr>
      <vt:lpstr>极性范围</vt:lpstr>
      <vt:lpstr>实验</vt:lpstr>
      <vt:lpstr>PowerPoint 演示文稿</vt:lpstr>
      <vt:lpstr>极性范围预测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_x0016_Word Embedding Calculus in Meaningful Ultradense Subspaces</dc:title>
  <dc:subject/>
  <dc:creator>时贤 宁</dc:creator>
  <cp:keywords/>
  <dc:description/>
  <cp:lastModifiedBy>时贤 宁</cp:lastModifiedBy>
  <cp:revision>13</cp:revision>
  <dcterms:created xsi:type="dcterms:W3CDTF">2017-10-31T14:06:25Z</dcterms:created>
  <dcterms:modified xsi:type="dcterms:W3CDTF">2017-11-01T00:56:00Z</dcterms:modified>
  <cp:category/>
</cp:coreProperties>
</file>