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6,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 err="1"/>
              <a:t>AutoExtend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Combining </a:t>
            </a:r>
            <a:r>
              <a:rPr lang="en-US" altLang="zh-CN" sz="3600" dirty="0"/>
              <a:t>Word </a:t>
            </a:r>
            <a:r>
              <a:rPr lang="en-US" altLang="zh-CN" sz="3600" dirty="0" err="1"/>
              <a:t>Embeddings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with Semantic Resources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Sascha</a:t>
            </a:r>
            <a:r>
              <a:rPr lang="en-US" altLang="zh-CN" dirty="0"/>
              <a:t> </a:t>
            </a:r>
            <a:r>
              <a:rPr lang="en-US" altLang="zh-CN" dirty="0" err="1" smtClean="0"/>
              <a:t>Rothe</a:t>
            </a:r>
            <a:r>
              <a:rPr lang="zh-CN" altLang="zh-CN" dirty="0" smtClean="0"/>
              <a:t>,</a:t>
            </a:r>
            <a:r>
              <a:rPr lang="zh-CN" altLang="zh-CN" dirty="0"/>
              <a:t> </a:t>
            </a:r>
            <a:r>
              <a:rPr lang="en-US" altLang="zh-CN" dirty="0" err="1" smtClean="0"/>
              <a:t>Hinrich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Schutze</a:t>
            </a:r>
            <a:endParaRPr lang="en-US" altLang="zh-CN" dirty="0" smtClean="0"/>
          </a:p>
          <a:p>
            <a:r>
              <a:rPr lang="en-US" altLang="zh-CN" dirty="0"/>
              <a:t>LMU Munich</a:t>
            </a:r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57200" y="228600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ACL2017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对于多数学习的同义词集表示较差，引入同义词集的关系约束</a:t>
            </a:r>
            <a:r>
              <a:rPr lang="en-US" altLang="zh-CN" dirty="0"/>
              <a:t>similarity constraint 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97" y="50800"/>
            <a:ext cx="1892300" cy="170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2735614"/>
            <a:ext cx="8808335" cy="2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training objective is the minimization of the sum of these three constraints 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word constraint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 lexeme constraint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 similarity constraint </a:t>
            </a:r>
            <a:endParaRPr kumimoji="1" lang="en-US" altLang="zh-CN" dirty="0" smtClean="0"/>
          </a:p>
          <a:p>
            <a:r>
              <a:rPr lang="en-US" altLang="zh-CN" dirty="0" smtClean="0"/>
              <a:t>weighted </a:t>
            </a:r>
            <a:r>
              <a:rPr lang="en-US" altLang="zh-CN" dirty="0"/>
              <a:t>by </a:t>
            </a:r>
            <a:r>
              <a:rPr lang="en-US" altLang="zh-CN" dirty="0" smtClean="0"/>
              <a:t>α,</a:t>
            </a:r>
            <a:r>
              <a:rPr lang="zh-CN" altLang="en-US" dirty="0" smtClean="0"/>
              <a:t> </a:t>
            </a:r>
            <a:r>
              <a:rPr lang="en-US" altLang="zh-CN" dirty="0" smtClean="0"/>
              <a:t>β,</a:t>
            </a:r>
            <a:r>
              <a:rPr lang="zh-CN" altLang="en-US" dirty="0" smtClean="0"/>
              <a:t> </a:t>
            </a:r>
            <a:r>
              <a:rPr lang="en-US" altLang="zh-CN" dirty="0" smtClean="0"/>
              <a:t>1-α-β</a:t>
            </a:r>
            <a:r>
              <a:rPr lang="zh-CN" altLang="en-US" dirty="0" smtClean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03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词义消歧</a:t>
            </a:r>
            <a:endParaRPr kumimoji="1"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实体链接</a:t>
            </a:r>
            <a:endParaRPr kumimoji="1"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dirty="0" smtClean="0"/>
              <a:t>词义相似度（两种）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Word Sense Disambiguation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linear SVM. </a:t>
            </a:r>
            <a:endParaRPr kumimoji="1"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308"/>
            <a:ext cx="9144000" cy="60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S-cosine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S-product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S-raw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naive</a:t>
            </a:r>
            <a:r>
              <a:rPr lang="en-US" altLang="zh-CN" dirty="0"/>
              <a:t>-product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replace </a:t>
            </a:r>
            <a:r>
              <a:rPr lang="en-US" altLang="zh-CN" dirty="0"/>
              <a:t>the </a:t>
            </a:r>
            <a:r>
              <a:rPr lang="en-US" altLang="zh-CN" dirty="0" err="1"/>
              <a:t>synset</a:t>
            </a:r>
            <a:r>
              <a:rPr lang="en-US" altLang="zh-CN" dirty="0"/>
              <a:t> vectors </a:t>
            </a:r>
            <a:r>
              <a:rPr lang="en-US" altLang="zh-CN" i="1" dirty="0"/>
              <a:t>s</a:t>
            </a:r>
            <a:r>
              <a:rPr lang="en-US" altLang="zh-CN" baseline="30000" dirty="0"/>
              <a:t>( </a:t>
            </a:r>
            <a:r>
              <a:rPr lang="en-US" altLang="zh-CN" i="1" baseline="30000" dirty="0"/>
              <a:t>j</a:t>
            </a:r>
            <a:r>
              <a:rPr lang="en-US" altLang="zh-CN" baseline="30000" dirty="0"/>
              <a:t>)</a:t>
            </a:r>
            <a:r>
              <a:rPr lang="en-US" altLang="zh-CN" dirty="0"/>
              <a:t> with naive </a:t>
            </a:r>
            <a:r>
              <a:rPr lang="en-US" altLang="zh-CN" dirty="0" err="1"/>
              <a:t>synset</a:t>
            </a:r>
            <a:r>
              <a:rPr lang="en-US" altLang="zh-CN" dirty="0"/>
              <a:t> vectors </a:t>
            </a:r>
            <a:r>
              <a:rPr lang="en-US" altLang="zh-CN" i="1" dirty="0"/>
              <a:t>z</a:t>
            </a:r>
            <a:r>
              <a:rPr lang="en-US" altLang="zh-CN" baseline="30000" dirty="0"/>
              <a:t>( </a:t>
            </a:r>
            <a:r>
              <a:rPr lang="en-US" altLang="zh-CN" i="1" baseline="30000" dirty="0"/>
              <a:t>j</a:t>
            </a:r>
            <a:r>
              <a:rPr lang="en-US" altLang="zh-CN" baseline="30000" dirty="0"/>
              <a:t>)</a:t>
            </a:r>
            <a:r>
              <a:rPr lang="en-US" altLang="zh-CN" dirty="0"/>
              <a:t>, defined as the sum of the word2vec vectors of the words that are members of </a:t>
            </a:r>
            <a:r>
              <a:rPr lang="en-US" altLang="zh-CN" dirty="0" err="1"/>
              <a:t>synset</a:t>
            </a:r>
            <a:r>
              <a:rPr lang="en-US" altLang="zh-CN" dirty="0"/>
              <a:t> </a:t>
            </a:r>
            <a:r>
              <a:rPr lang="en-US" altLang="zh-CN" i="1" dirty="0"/>
              <a:t>j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6" y="2177327"/>
            <a:ext cx="5464215" cy="465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26" y="3067995"/>
            <a:ext cx="5614687" cy="575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26" y="3872142"/>
            <a:ext cx="5783484" cy="5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Word-in-Context Similarity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 Similarity test set that does not only provide isolated words and corresponding similarity scores, but also a context for each word.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264"/>
            <a:ext cx="8935656" cy="27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Thus</a:t>
            </a:r>
            <a:r>
              <a:rPr lang="en-US" altLang="zh-CN" dirty="0"/>
              <a:t>, replacing a word’s embedding by the sum of the </a:t>
            </a:r>
            <a:r>
              <a:rPr lang="en-US" altLang="zh-CN" dirty="0" err="1"/>
              <a:t>embeddings</a:t>
            </a:r>
            <a:r>
              <a:rPr lang="en-US" altLang="zh-CN" dirty="0"/>
              <a:t> of its senses could generally improve the quality of </a:t>
            </a:r>
            <a:r>
              <a:rPr lang="en-US" altLang="zh-CN" dirty="0" err="1"/>
              <a:t>embeddings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4" y="1524318"/>
            <a:ext cx="863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Word Similarity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150"/>
            <a:ext cx="8993529" cy="29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important parameter of </a:t>
            </a:r>
            <a:r>
              <a:rPr lang="en-US" altLang="zh-CN" dirty="0" err="1"/>
              <a:t>AutoExtend</a:t>
            </a:r>
            <a:r>
              <a:rPr lang="en-US" altLang="zh-CN" dirty="0"/>
              <a:t> is the weighting </a:t>
            </a:r>
            <a:r>
              <a:rPr lang="en-US" altLang="zh-CN" dirty="0" smtClean="0"/>
              <a:t>α </a:t>
            </a:r>
            <a:r>
              <a:rPr lang="en-US" altLang="zh-CN" dirty="0"/>
              <a:t>and </a:t>
            </a:r>
            <a:r>
              <a:rPr lang="en-US" altLang="zh-CN" dirty="0" smtClean="0"/>
              <a:t>β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 </a:t>
            </a:r>
            <a:r>
              <a:rPr lang="en-US" altLang="zh-CN" dirty="0"/>
              <a:t>to the objectives.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2985"/>
            <a:ext cx="9144000" cy="32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5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We present </a:t>
            </a:r>
            <a:r>
              <a:rPr lang="en-US" altLang="zh-CN" dirty="0" err="1"/>
              <a:t>AutoExtend</a:t>
            </a:r>
            <a:r>
              <a:rPr lang="en-US" altLang="zh-CN" dirty="0"/>
              <a:t>, a system that combines word </a:t>
            </a:r>
            <a:r>
              <a:rPr lang="en-US" altLang="zh-CN" dirty="0" err="1"/>
              <a:t>embeddings</a:t>
            </a:r>
            <a:r>
              <a:rPr lang="en-US" altLang="zh-CN" dirty="0"/>
              <a:t> with semantic resources by learning </a:t>
            </a:r>
            <a:r>
              <a:rPr lang="en-US" altLang="zh-CN" dirty="0" err="1"/>
              <a:t>embeddings</a:t>
            </a:r>
            <a:r>
              <a:rPr lang="en-US" altLang="zh-CN" dirty="0"/>
              <a:t> for non-word objects like </a:t>
            </a:r>
            <a:r>
              <a:rPr lang="en-US" altLang="zh-CN" dirty="0" err="1">
                <a:solidFill>
                  <a:srgbClr val="FF0000"/>
                </a:solidFill>
              </a:rPr>
              <a:t>synsets</a:t>
            </a:r>
            <a:r>
              <a:rPr lang="en-US" altLang="zh-CN" dirty="0">
                <a:solidFill>
                  <a:srgbClr val="FF0000"/>
                </a:solidFill>
              </a:rPr>
              <a:t> and entities </a:t>
            </a:r>
            <a:r>
              <a:rPr lang="en-US" altLang="zh-CN" dirty="0"/>
              <a:t>and learning word </a:t>
            </a:r>
            <a:r>
              <a:rPr lang="en-US" altLang="zh-CN" dirty="0" err="1"/>
              <a:t>embeddings</a:t>
            </a:r>
            <a:r>
              <a:rPr lang="en-US" altLang="zh-CN" dirty="0"/>
              <a:t> that incorporate the semantic information from the resource.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 method is based on encoding and decoding the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All </a:t>
            </a:r>
            <a:r>
              <a:rPr lang="en-US" altLang="zh-CN" dirty="0"/>
              <a:t>we need as input is a set of word </a:t>
            </a:r>
            <a:r>
              <a:rPr lang="en-US" altLang="zh-CN" dirty="0" err="1"/>
              <a:t>embeddings</a:t>
            </a:r>
            <a:r>
              <a:rPr lang="en-US" altLang="zh-CN" dirty="0"/>
              <a:t> and a resource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WordNet</a:t>
            </a:r>
            <a:r>
              <a:rPr lang="en-US" altLang="zh-CN" dirty="0"/>
              <a:t>, </a:t>
            </a:r>
            <a:r>
              <a:rPr lang="en-US" altLang="zh-CN" dirty="0" err="1"/>
              <a:t>GermaNet</a:t>
            </a:r>
            <a:r>
              <a:rPr lang="en-US" altLang="zh-CN" dirty="0"/>
              <a:t>, and Freebase as semantic resources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there are many other resources that are undoubtedly useful in NLP, including lexical resources like WordNet and Wiktionary and knowledge bases like Wikipedia and Freebase.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73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 basic idea behind </a:t>
            </a:r>
            <a:r>
              <a:rPr lang="en-US" altLang="zh-CN" dirty="0" err="1"/>
              <a:t>AutoExtend</a:t>
            </a:r>
            <a:r>
              <a:rPr lang="en-US" altLang="zh-CN" dirty="0"/>
              <a:t> is that it takes the embedding of an object that is a bundle of properties as input and “decodes” or “unravels” this embedding to the </a:t>
            </a:r>
            <a:r>
              <a:rPr lang="en-US" altLang="zh-CN" dirty="0" err="1"/>
              <a:t>embeddings</a:t>
            </a:r>
            <a:r>
              <a:rPr lang="en-US" altLang="zh-CN" dirty="0"/>
              <a:t> of these properties.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The basic input to </a:t>
            </a:r>
            <a:r>
              <a:rPr lang="en-US" altLang="zh-CN" dirty="0" err="1"/>
              <a:t>AutoExtend</a:t>
            </a:r>
            <a:r>
              <a:rPr lang="en-US" altLang="zh-CN" dirty="0"/>
              <a:t> is a semantic resource represented as a graph and an embedding space given as a set of vectors. </a:t>
            </a:r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0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942"/>
            <a:ext cx="9005104" cy="49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A </a:t>
            </a:r>
            <a:r>
              <a:rPr lang="en-US" altLang="zh-CN" i="1" dirty="0"/>
              <a:t>lexeme </a:t>
            </a:r>
            <a:r>
              <a:rPr lang="en-US" altLang="zh-CN" dirty="0"/>
              <a:t>pairs such a spelling with a particular meaning. 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A </a:t>
            </a:r>
            <a:r>
              <a:rPr lang="en-US" altLang="zh-CN" i="1" dirty="0" err="1"/>
              <a:t>synset</a:t>
            </a:r>
            <a:r>
              <a:rPr lang="en-US" altLang="zh-CN" i="1" dirty="0"/>
              <a:t> </a:t>
            </a:r>
            <a:r>
              <a:rPr lang="en-US" altLang="zh-CN" dirty="0"/>
              <a:t>is a set of lexemes with the same meaning in the sense that they are interchange- able for each other in context.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words are sums of their </a:t>
            </a:r>
            <a:r>
              <a:rPr lang="en-US" altLang="zh-CN" dirty="0" smtClean="0"/>
              <a:t>lexemes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(</a:t>
            </a:r>
            <a:r>
              <a:rPr lang="en-US" altLang="zh-CN" dirty="0"/>
              <a:t>ii) </a:t>
            </a:r>
            <a:r>
              <a:rPr lang="en-US" altLang="zh-CN" dirty="0" err="1"/>
              <a:t>synsets</a:t>
            </a:r>
            <a:r>
              <a:rPr lang="en-US" altLang="zh-CN" dirty="0"/>
              <a:t> are sums of their lexemes. 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3" y="4214049"/>
            <a:ext cx="2215507" cy="201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40" y="4214049"/>
            <a:ext cx="2501900" cy="78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690" y="5030136"/>
            <a:ext cx="1981200" cy="673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40" y="5716405"/>
            <a:ext cx="2653516" cy="10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077"/>
            <a:ext cx="8981954" cy="46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3930"/>
            <a:ext cx="7620000" cy="536223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编码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解码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word </a:t>
            </a:r>
            <a:r>
              <a:rPr lang="en-US" altLang="zh-CN" dirty="0"/>
              <a:t>constraint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4723"/>
            <a:ext cx="19558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84307"/>
            <a:ext cx="411480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25221"/>
            <a:ext cx="5588000" cy="596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3876835"/>
            <a:ext cx="2108200" cy="63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322981"/>
            <a:ext cx="4241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9623"/>
            <a:ext cx="5791200" cy="1371600"/>
          </a:xfrm>
        </p:spPr>
        <p:txBody>
          <a:bodyPr/>
          <a:lstStyle/>
          <a:p>
            <a:r>
              <a:rPr lang="en-US" altLang="zh-CN" b="1" dirty="0"/>
              <a:t>Lexeme </a:t>
            </a:r>
            <a:r>
              <a:rPr lang="en-US" altLang="zh-CN" b="1" dirty="0" err="1"/>
              <a:t>Embeddings</a:t>
            </a:r>
            <a:r>
              <a:rPr lang="en-US" altLang="zh-CN" b="1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767"/>
            <a:ext cx="7620000" cy="4922396"/>
          </a:xfrm>
        </p:spPr>
        <p:txBody>
          <a:bodyPr/>
          <a:lstStyle/>
          <a:p>
            <a:r>
              <a:rPr kumimoji="1" lang="zh-CN" altLang="en-US" dirty="0" smtClean="0"/>
              <a:t>编码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解码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lexeme </a:t>
            </a:r>
            <a:r>
              <a:rPr lang="en-US" altLang="zh-CN" dirty="0"/>
              <a:t>constraint: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4" y="1681223"/>
            <a:ext cx="2298700" cy="584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4" y="3090893"/>
            <a:ext cx="2514600" cy="736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34" y="4256642"/>
            <a:ext cx="5676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2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1724</TotalTime>
  <Words>414</Words>
  <Application>Microsoft Macintosh PowerPoint</Application>
  <PresentationFormat>全屏显示(4:3)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 Black</vt:lpstr>
      <vt:lpstr>黑体</vt:lpstr>
      <vt:lpstr>微软雅黑</vt:lpstr>
      <vt:lpstr>Arial</vt:lpstr>
      <vt:lpstr>基本</vt:lpstr>
      <vt:lpstr>AutoExtend: Combining Word Embeddings with Semantic Resources</vt:lpstr>
      <vt:lpstr>PowerPoint 演示文稿</vt:lpstr>
      <vt:lpstr>PowerPoint 演示文稿</vt:lpstr>
      <vt:lpstr>Model</vt:lpstr>
      <vt:lpstr>PowerPoint 演示文稿</vt:lpstr>
      <vt:lpstr>PowerPoint 演示文稿</vt:lpstr>
      <vt:lpstr>PowerPoint 演示文稿</vt:lpstr>
      <vt:lpstr>PowerPoint 演示文稿</vt:lpstr>
      <vt:lpstr>Lexeme Embeddings  </vt:lpstr>
      <vt:lpstr>PowerPoint 演示文稿</vt:lpstr>
      <vt:lpstr>PowerPoint 演示文稿</vt:lpstr>
      <vt:lpstr>实验</vt:lpstr>
      <vt:lpstr>Word Sense Disambiguation </vt:lpstr>
      <vt:lpstr>PowerPoint 演示文稿</vt:lpstr>
      <vt:lpstr>Word-in-Context Similarity </vt:lpstr>
      <vt:lpstr>PowerPoint 演示文稿</vt:lpstr>
      <vt:lpstr>Word Similarity </vt:lpstr>
      <vt:lpstr>Analysis </vt:lpstr>
      <vt:lpstr>结论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AutoExtend: Combining Word Embeddings with Semantic Resources</dc:title>
  <dc:creator>时贤 宁</dc:creator>
  <cp:lastModifiedBy>Microsoft Office 用户</cp:lastModifiedBy>
  <cp:revision>15</cp:revision>
  <dcterms:created xsi:type="dcterms:W3CDTF">2017-11-03T02:53:15Z</dcterms:created>
  <dcterms:modified xsi:type="dcterms:W3CDTF">2017-11-06T06:21:59Z</dcterms:modified>
</cp:coreProperties>
</file>