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1"/>
    <p:restoredTop sz="93056"/>
  </p:normalViewPr>
  <p:slideViewPr>
    <p:cSldViewPr snapToGrid="0" snapToObjects="1">
      <p:cViewPr varScale="1">
        <p:scale>
          <a:sx n="85" d="100"/>
          <a:sy n="85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79FBB-28A1-8A41-AB78-3CC110B49F36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B9DBE-FD73-764A-B601-343C56A5E7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7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27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3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8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22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66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32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6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2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34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97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49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EF1F-42CD-C44F-B764-A80BC7057774}" type="datetimeFigureOut">
              <a:rPr kumimoji="1" lang="zh-CN" altLang="en-US" smtClean="0"/>
              <a:t>2017/11/9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F3DD-E118-5E4B-8381-320ECAA76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4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实体识别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2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2949" y="5630423"/>
            <a:ext cx="6226869" cy="84532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Semi-supervised Multitask Learning for Sequence </a:t>
            </a:r>
            <a:r>
              <a:rPr lang="en-US" altLang="zh-CN" sz="2400" dirty="0" smtClean="0"/>
              <a:t>Labeling.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ACL2017</a:t>
            </a:r>
            <a:endParaRPr kumimoji="1" lang="zh-CN" altLang="en-US" sz="24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51" y="0"/>
            <a:ext cx="5074721" cy="67006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767" y="1831739"/>
            <a:ext cx="6571232" cy="30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0272" y="5855275"/>
            <a:ext cx="6226869" cy="84532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Semi-supervised sequence tagging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bidirectional </a:t>
            </a:r>
            <a:r>
              <a:rPr lang="en-US" altLang="zh-CN" sz="2400" dirty="0"/>
              <a:t>language </a:t>
            </a:r>
            <a:r>
              <a:rPr lang="en-US" altLang="zh-CN" sz="2400" dirty="0" smtClean="0"/>
              <a:t>models.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ACL2017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784" y="232287"/>
            <a:ext cx="5233243" cy="56229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6" y="915128"/>
            <a:ext cx="5726794" cy="37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5223" y="6012672"/>
            <a:ext cx="6226869" cy="84532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Semi-supervised sequence tagging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bidirectional </a:t>
            </a:r>
            <a:r>
              <a:rPr lang="en-US" altLang="zh-CN" sz="2400" dirty="0"/>
              <a:t>language </a:t>
            </a:r>
            <a:r>
              <a:rPr lang="en-US" altLang="zh-CN" sz="2400" dirty="0" smtClean="0"/>
              <a:t>models.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ACL2017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72" y="209139"/>
            <a:ext cx="106934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Macintosh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实体识别</vt:lpstr>
      <vt:lpstr>Semi-supervised Multitask Learning for Sequence Labeling. ACL2017</vt:lpstr>
      <vt:lpstr>Semi-supervised sequence tagging with bidirectional language models. ACL2017</vt:lpstr>
      <vt:lpstr>Semi-supervised sequence tagging with bidirectional language models. ACL2017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实体识别</dc:title>
  <dc:creator>Microsoft Office 用户</dc:creator>
  <cp:lastModifiedBy>Microsoft Office 用户</cp:lastModifiedBy>
  <cp:revision>2</cp:revision>
  <dcterms:created xsi:type="dcterms:W3CDTF">2017-11-09T06:41:37Z</dcterms:created>
  <dcterms:modified xsi:type="dcterms:W3CDTF">2017-11-09T06:55:39Z</dcterms:modified>
</cp:coreProperties>
</file>