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7" r:id="rId4"/>
    <p:sldId id="259" r:id="rId5"/>
    <p:sldId id="268" r:id="rId6"/>
    <p:sldId id="260" r:id="rId7"/>
    <p:sldId id="261" r:id="rId8"/>
    <p:sldId id="269" r:id="rId9"/>
    <p:sldId id="263" r:id="rId10"/>
    <p:sldId id="270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1"/>
    <p:restoredTop sz="87805" autoAdjust="0"/>
  </p:normalViewPr>
  <p:slideViewPr>
    <p:cSldViewPr snapToGrid="0">
      <p:cViewPr varScale="1">
        <p:scale>
          <a:sx n="112" d="100"/>
          <a:sy n="112" d="100"/>
        </p:scale>
        <p:origin x="2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4CEB-DBD5-43C9-9FB9-EE28C7CFE0CA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C6A-59AA-4ADD-B86D-338A2694F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6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8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7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9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6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9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2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分类损失：交叉熵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3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2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4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3846-1946-41C4-B23E-474887B04221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6A46-1EC4-43CF-892B-F362343582C4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3A39-6634-47C2-985B-960E72E3C4CE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99E-7EDA-488C-94A7-5CCCB0AC1715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69DE-AE32-4C9E-96D6-6CF8F13043ED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C801-C586-4BC2-AA17-FB992CD2730B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A526-AFDD-47A7-860B-29E94236AA3F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D43-8FE5-4867-BC28-B92A1A248CCA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4216-864C-459C-971E-B1416459C902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B641-DC19-46D5-90BF-93D346E3A28E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4452-13B5-4AFB-AB62-17A3C4B1B63A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27C0-C3CC-48FC-B816-E41B647E1D36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75166" y="3915290"/>
            <a:ext cx="7006167" cy="83026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376-D0EA-4914-8626-58A3652C4E70}" type="datetime1">
              <a:rPr lang="zh-CN" altLang="en-US" smtClean="0">
                <a:cs typeface="+mn-ea"/>
                <a:sym typeface="+mn-lt"/>
              </a:rPr>
              <a:t>2018/3/27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7048"/>
            <a:ext cx="9144000" cy="37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9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10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1035050"/>
            <a:ext cx="6489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4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8946"/>
            <a:ext cx="9144000" cy="41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5496"/>
            <a:ext cx="9144000" cy="26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2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299924"/>
            <a:ext cx="7886700" cy="4877039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novel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gap-based framework for Chinese word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segmentation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Directly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predict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whether to segment for each gap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two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consecutive characters.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Introduce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very deep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convolutional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networks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residual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blocks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and dense blocks) for feature extraction.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altLang="zh-CN" sz="2000" dirty="0" smtClean="0"/>
              <a:t>CWS</a:t>
            </a:r>
            <a:r>
              <a:rPr lang="zh-CN" altLang="en-US" sz="2000" dirty="0" smtClean="0"/>
              <a:t> 方法</a:t>
            </a:r>
            <a:endParaRPr lang="en-US" altLang="zh-CN" sz="2000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序列</a:t>
            </a:r>
            <a:r>
              <a:rPr lang="zh-CN" altLang="en-US" sz="2000" dirty="0"/>
              <a:t>标注问题</a:t>
            </a:r>
            <a:endParaRPr lang="en-US" altLang="zh-CN" sz="2000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BLSTM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CRF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E</a:t>
            </a:r>
            <a:r>
              <a:rPr lang="en-US" altLang="zh-CN" sz="2000" dirty="0" smtClean="0"/>
              <a:t>nd-to-end scheme	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×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{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</a:t>
            </a:r>
            <a:r>
              <a:rPr lang="en-US" altLang="zh-CN" sz="2000" dirty="0"/>
              <a:t>, I, E, 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</a:t>
            </a:r>
            <a:r>
              <a:rPr lang="en-US" altLang="zh-CN" sz="2000" dirty="0"/>
              <a:t>labels may produce redundant information.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×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句子切分成字符，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good </a:t>
            </a:r>
            <a:r>
              <a:rPr lang="en-US" altLang="zh-CN" sz="2000" dirty="0"/>
              <a:t>at capturing character combination features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23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一种符合</a:t>
            </a:r>
            <a:r>
              <a:rPr lang="zh-CN" altLang="en-US" sz="2000" dirty="0"/>
              <a:t>人类直觉的中文</a:t>
            </a:r>
            <a:r>
              <a:rPr lang="zh-CN" altLang="en-US" sz="2000" dirty="0" smtClean="0"/>
              <a:t>分词方法</a:t>
            </a:r>
            <a:endParaRPr lang="en-US" altLang="zh-CN" sz="20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end-to-end framework</a:t>
            </a:r>
            <a:endParaRPr lang="en-US" altLang="zh-CN" sz="16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对两个连续字符之间的空隙（</a:t>
            </a:r>
            <a:r>
              <a:rPr lang="en-US" altLang="zh-CN" sz="1600" dirty="0" smtClean="0"/>
              <a:t>gap</a:t>
            </a:r>
            <a:r>
              <a:rPr lang="zh-CN" altLang="en-US" sz="1600" dirty="0" smtClean="0"/>
              <a:t>）进行分类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预测</a:t>
            </a:r>
            <a:endParaRPr lang="en-US" altLang="zh-CN" sz="1600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提出两</a:t>
            </a:r>
            <a:r>
              <a:rPr lang="zh-CN" altLang="en-US" sz="2000" dirty="0" smtClean="0"/>
              <a:t>种深层的 </a:t>
            </a:r>
            <a:r>
              <a:rPr lang="en-US" altLang="zh-CN" sz="2000" dirty="0" smtClean="0"/>
              <a:t>CNN</a:t>
            </a:r>
            <a:r>
              <a:rPr lang="zh-CN" altLang="en-US" sz="2000" dirty="0" smtClean="0"/>
              <a:t> 来抽取分词特征</a:t>
            </a:r>
            <a:endParaRPr lang="en-US" altLang="zh-CN" sz="20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ResNets</a:t>
            </a:r>
            <a:endParaRPr lang="en-US" altLang="zh-CN" sz="2000" dirty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DenseNets</a:t>
            </a:r>
            <a:endParaRPr lang="en-US" altLang="zh-CN" sz="2000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未</a:t>
            </a:r>
            <a:r>
              <a:rPr lang="zh-CN" altLang="en-US" sz="2000" dirty="0"/>
              <a:t>使用 </a:t>
            </a:r>
            <a:r>
              <a:rPr lang="en-US" altLang="zh-CN" sz="2000" dirty="0"/>
              <a:t>CRF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一致性</a:t>
            </a:r>
            <a:r>
              <a:rPr lang="en-US" altLang="zh-CN" sz="2000" dirty="0"/>
              <a:t>)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5</a:t>
            </a:r>
            <a:r>
              <a:rPr lang="zh-CN" altLang="en-US" sz="2000" dirty="0"/>
              <a:t>个标准数据集的实验效果均最高</a:t>
            </a:r>
            <a:endParaRPr lang="en-US" altLang="zh-CN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18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1008" y="190518"/>
            <a:ext cx="4942732" cy="6521432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2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Gap Feature Representation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7320"/>
            <a:ext cx="7886700" cy="475964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587500"/>
            <a:ext cx="7086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120650"/>
            <a:ext cx="68199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2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85" y="187325"/>
            <a:ext cx="5775966" cy="65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预测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2057400"/>
            <a:ext cx="6883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4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预处理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2018/3/27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9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0" y="605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" y="2374900"/>
            <a:ext cx="6997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162</Words>
  <Application>Microsoft Macintosh PowerPoint</Application>
  <PresentationFormat>全屏显示(4:3)</PresentationFormat>
  <Paragraphs>71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Times New Roman</vt:lpstr>
      <vt:lpstr>Wingdings</vt:lpstr>
      <vt:lpstr>宋体</vt:lpstr>
      <vt:lpstr>微软雅黑</vt:lpstr>
      <vt:lpstr>Arial</vt:lpstr>
      <vt:lpstr>Office 主题</vt:lpstr>
      <vt:lpstr>PowerPoint 演示文稿</vt:lpstr>
      <vt:lpstr>介绍</vt:lpstr>
      <vt:lpstr>介绍</vt:lpstr>
      <vt:lpstr>模型</vt:lpstr>
      <vt:lpstr>Gap Feature Representation</vt:lpstr>
      <vt:lpstr>模型</vt:lpstr>
      <vt:lpstr>模型</vt:lpstr>
      <vt:lpstr>预测</vt:lpstr>
      <vt:lpstr>实验-预处理</vt:lpstr>
      <vt:lpstr>实验</vt:lpstr>
      <vt:lpstr>实验</vt:lpstr>
      <vt:lpstr>实验</vt:lpstr>
      <vt:lpstr>总结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shixian ning</dc:creator>
  <cp:lastModifiedBy>宁时贤</cp:lastModifiedBy>
  <cp:revision>138</cp:revision>
  <dcterms:created xsi:type="dcterms:W3CDTF">2017-08-01T02:11:21Z</dcterms:created>
  <dcterms:modified xsi:type="dcterms:W3CDTF">2018-03-27T12:18:19Z</dcterms:modified>
</cp:coreProperties>
</file>