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1"/>
    <p:sldMasterId id="2147483679" r:id="rId2"/>
  </p:sldMasterIdLst>
  <p:sldIdLst>
    <p:sldId id="256" r:id="rId3"/>
    <p:sldId id="258" r:id="rId4"/>
    <p:sldId id="259" r:id="rId5"/>
    <p:sldId id="260" r:id="rId6"/>
    <p:sldId id="262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4" r:id="rId16"/>
    <p:sldId id="272" r:id="rId17"/>
    <p:sldId id="273" r:id="rId18"/>
    <p:sldId id="275" r:id="rId19"/>
    <p:sldId id="276" r:id="rId20"/>
    <p:sldId id="277" r:id="rId21"/>
    <p:sldId id="279" r:id="rId22"/>
    <p:sldId id="280" r:id="rId23"/>
    <p:sldId id="281" r:id="rId24"/>
    <p:sldId id="282" r:id="rId25"/>
    <p:sldId id="283" r:id="rId26"/>
    <p:sldId id="284" r:id="rId27"/>
    <p:sldId id="285" r:id="rId28"/>
  </p:sldIdLst>
  <p:sldSz cx="12192000" cy="6858000"/>
  <p:notesSz cx="6858000" cy="9144000"/>
  <p:defaultTextStyle>
    <a:defPPr>
      <a:defRPr lang="zh-CN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57"/>
    <p:restoredTop sz="93699"/>
  </p:normalViewPr>
  <p:slideViewPr>
    <p:cSldViewPr snapToGrid="0" snapToObjects="1">
      <p:cViewPr>
        <p:scale>
          <a:sx n="108" d="100"/>
          <a:sy n="108" d="100"/>
        </p:scale>
        <p:origin x="664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tiff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2">
                  <a:lumMod val="50000"/>
                </a:schemeClr>
              </a:gs>
              <a:gs pos="41000">
                <a:schemeClr val="accent1">
                  <a:lumMod val="75000"/>
                </a:schemeClr>
              </a:gs>
              <a:gs pos="0">
                <a:schemeClr val="accent3">
                  <a:lumMod val="75000"/>
                </a:schemeClr>
              </a:gs>
              <a:gs pos="72000">
                <a:schemeClr val="accent2">
                  <a:lumMod val="7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2915213" y="2128074"/>
            <a:ext cx="8084654" cy="1041761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00000"/>
              </a:lnSpc>
              <a:buNone/>
              <a:defRPr sz="54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grpSp>
        <p:nvGrpSpPr>
          <p:cNvPr id="9" name="组 8"/>
          <p:cNvGrpSpPr/>
          <p:nvPr userDrawn="1"/>
        </p:nvGrpSpPr>
        <p:grpSpPr>
          <a:xfrm rot="18636342">
            <a:off x="-4842314" y="-4768554"/>
            <a:ext cx="9526783" cy="8018066"/>
            <a:chOff x="-1833690" y="-2141397"/>
            <a:chExt cx="9526783" cy="9526783"/>
          </a:xfrm>
        </p:grpSpPr>
        <p:sp>
          <p:nvSpPr>
            <p:cNvPr id="7" name="椭圆 1"/>
            <p:cNvSpPr/>
            <p:nvPr userDrawn="1"/>
          </p:nvSpPr>
          <p:spPr>
            <a:xfrm rot="19800000">
              <a:off x="-1833690" y="-1857884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  <p:sp>
          <p:nvSpPr>
            <p:cNvPr id="8" name="椭圆 1"/>
            <p:cNvSpPr/>
            <p:nvPr userDrawn="1"/>
          </p:nvSpPr>
          <p:spPr>
            <a:xfrm rot="16690395">
              <a:off x="-1479391" y="-1768634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</p:grpSp>
      <p:sp>
        <p:nvSpPr>
          <p:cNvPr id="10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2915213" y="3169834"/>
            <a:ext cx="8084654" cy="588643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00000"/>
              </a:lnSpc>
              <a:buNone/>
              <a:defRPr sz="2400" b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grpSp>
        <p:nvGrpSpPr>
          <p:cNvPr id="11" name="组 10"/>
          <p:cNvGrpSpPr/>
          <p:nvPr userDrawn="1"/>
        </p:nvGrpSpPr>
        <p:grpSpPr>
          <a:xfrm rot="18636342">
            <a:off x="7423535" y="5313870"/>
            <a:ext cx="9526783" cy="8018066"/>
            <a:chOff x="-1833690" y="-2141397"/>
            <a:chExt cx="9526783" cy="9526783"/>
          </a:xfrm>
        </p:grpSpPr>
        <p:sp>
          <p:nvSpPr>
            <p:cNvPr id="12" name="椭圆 1"/>
            <p:cNvSpPr/>
            <p:nvPr userDrawn="1"/>
          </p:nvSpPr>
          <p:spPr>
            <a:xfrm rot="19800000">
              <a:off x="-1833690" y="-1857884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  <p:sp>
          <p:nvSpPr>
            <p:cNvPr id="13" name="椭圆 1"/>
            <p:cNvSpPr/>
            <p:nvPr userDrawn="1"/>
          </p:nvSpPr>
          <p:spPr>
            <a:xfrm rot="16690395">
              <a:off x="-1479391" y="-1768634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</p:grpSp>
      <p:sp>
        <p:nvSpPr>
          <p:cNvPr id="14" name="文本占位符 6"/>
          <p:cNvSpPr>
            <a:spLocks noGrp="1"/>
          </p:cNvSpPr>
          <p:nvPr>
            <p:ph type="body" sz="quarter" idx="15"/>
          </p:nvPr>
        </p:nvSpPr>
        <p:spPr>
          <a:xfrm>
            <a:off x="2915213" y="4033466"/>
            <a:ext cx="8084654" cy="588643"/>
          </a:xfrm>
          <a:prstGeom prst="rect">
            <a:avLst/>
          </a:prstGeom>
        </p:spPr>
        <p:txBody>
          <a:bodyPr anchor="t"/>
          <a:lstStyle>
            <a:lvl1pPr marL="285750" indent="-285750" algn="l">
              <a:lnSpc>
                <a:spcPct val="100000"/>
              </a:lnSpc>
              <a:buFont typeface="Arial" charset="0"/>
              <a:buChar char="•"/>
              <a:defRPr sz="1400" b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9821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7" name="组 6"/>
          <p:cNvGrpSpPr/>
          <p:nvPr userDrawn="1"/>
        </p:nvGrpSpPr>
        <p:grpSpPr>
          <a:xfrm>
            <a:off x="1955282" y="-1803666"/>
            <a:ext cx="7870890" cy="6691365"/>
            <a:chOff x="5067768" y="-852735"/>
            <a:chExt cx="9613786" cy="9526783"/>
          </a:xfrm>
        </p:grpSpPr>
        <p:sp>
          <p:nvSpPr>
            <p:cNvPr id="5" name="椭圆 1"/>
            <p:cNvSpPr/>
            <p:nvPr userDrawn="1"/>
          </p:nvSpPr>
          <p:spPr>
            <a:xfrm rot="19800000">
              <a:off x="5067768" y="-247745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  <p:sp>
          <p:nvSpPr>
            <p:cNvPr id="6" name="椭圆 1"/>
            <p:cNvSpPr/>
            <p:nvPr userDrawn="1"/>
          </p:nvSpPr>
          <p:spPr>
            <a:xfrm rot="17526771">
              <a:off x="5527534" y="-479972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</p:grpSp>
      <p:sp>
        <p:nvSpPr>
          <p:cNvPr id="8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4640704" y="660100"/>
            <a:ext cx="2910592" cy="2373032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16600" b="1">
                <a:solidFill>
                  <a:schemeClr val="accent5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6"/>
          </p:nvPr>
        </p:nvSpPr>
        <p:spPr>
          <a:xfrm>
            <a:off x="3724507" y="3033133"/>
            <a:ext cx="4742986" cy="82519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4000" b="0">
                <a:solidFill>
                  <a:schemeClr val="accent5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9300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6" name="组 5"/>
          <p:cNvGrpSpPr/>
          <p:nvPr userDrawn="1"/>
        </p:nvGrpSpPr>
        <p:grpSpPr>
          <a:xfrm rot="17100000" flipH="1">
            <a:off x="1415669" y="-1088262"/>
            <a:ext cx="12969854" cy="15178844"/>
            <a:chOff x="-3533241" y="-1493421"/>
            <a:chExt cx="10611835" cy="9526783"/>
          </a:xfrm>
        </p:grpSpPr>
        <p:sp>
          <p:nvSpPr>
            <p:cNvPr id="3" name="椭圆 1"/>
            <p:cNvSpPr/>
            <p:nvPr userDrawn="1"/>
          </p:nvSpPr>
          <p:spPr>
            <a:xfrm rot="19800000">
              <a:off x="-3533241" y="-1061330"/>
              <a:ext cx="10611835" cy="8841402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  <p:sp>
          <p:nvSpPr>
            <p:cNvPr id="4" name="椭圆 1"/>
            <p:cNvSpPr/>
            <p:nvPr userDrawn="1"/>
          </p:nvSpPr>
          <p:spPr>
            <a:xfrm rot="17526771">
              <a:off x="-3623933" y="-1120658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</p:grpSp>
      <p:sp>
        <p:nvSpPr>
          <p:cNvPr id="10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22289" y="258233"/>
            <a:ext cx="5302783" cy="72139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08339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椭圆 1"/>
          <p:cNvSpPr/>
          <p:nvPr userDrawn="1"/>
        </p:nvSpPr>
        <p:spPr>
          <a:xfrm rot="19800000">
            <a:off x="5067768" y="-247745"/>
            <a:ext cx="9526783" cy="8781257"/>
          </a:xfrm>
          <a:custGeom>
            <a:avLst/>
            <a:gdLst>
              <a:gd name="connsiteX0" fmla="*/ 0 w 5312228"/>
              <a:gd name="connsiteY0" fmla="*/ 2656114 h 5312228"/>
              <a:gd name="connsiteX1" fmla="*/ 2656114 w 5312228"/>
              <a:gd name="connsiteY1" fmla="*/ 0 h 5312228"/>
              <a:gd name="connsiteX2" fmla="*/ 5312228 w 5312228"/>
              <a:gd name="connsiteY2" fmla="*/ 2656114 h 5312228"/>
              <a:gd name="connsiteX3" fmla="*/ 2656114 w 5312228"/>
              <a:gd name="connsiteY3" fmla="*/ 5312228 h 5312228"/>
              <a:gd name="connsiteX4" fmla="*/ 0 w 5312228"/>
              <a:gd name="connsiteY4" fmla="*/ 2656114 h 5312228"/>
              <a:gd name="connsiteX0" fmla="*/ 108839 w 5421067"/>
              <a:gd name="connsiteY0" fmla="*/ 2712298 h 5368412"/>
              <a:gd name="connsiteX1" fmla="*/ 732953 w 5421067"/>
              <a:gd name="connsiteY1" fmla="*/ 1043155 h 5368412"/>
              <a:gd name="connsiteX2" fmla="*/ 2764953 w 5421067"/>
              <a:gd name="connsiteY2" fmla="*/ 56184 h 5368412"/>
              <a:gd name="connsiteX3" fmla="*/ 5421067 w 5421067"/>
              <a:gd name="connsiteY3" fmla="*/ 2712298 h 5368412"/>
              <a:gd name="connsiteX4" fmla="*/ 2764953 w 5421067"/>
              <a:gd name="connsiteY4" fmla="*/ 5368412 h 5368412"/>
              <a:gd name="connsiteX5" fmla="*/ 108839 w 5421067"/>
              <a:gd name="connsiteY5" fmla="*/ 2712298 h 5368412"/>
              <a:gd name="connsiteX0" fmla="*/ 108839 w 5480256"/>
              <a:gd name="connsiteY0" fmla="*/ 2656720 h 5312834"/>
              <a:gd name="connsiteX1" fmla="*/ 732953 w 5480256"/>
              <a:gd name="connsiteY1" fmla="*/ 987577 h 5312834"/>
              <a:gd name="connsiteX2" fmla="*/ 2764953 w 5480256"/>
              <a:gd name="connsiteY2" fmla="*/ 606 h 5312834"/>
              <a:gd name="connsiteX3" fmla="*/ 4303469 w 5480256"/>
              <a:gd name="connsiteY3" fmla="*/ 871463 h 5312834"/>
              <a:gd name="connsiteX4" fmla="*/ 5421067 w 5480256"/>
              <a:gd name="connsiteY4" fmla="*/ 2656720 h 5312834"/>
              <a:gd name="connsiteX5" fmla="*/ 2764953 w 5480256"/>
              <a:gd name="connsiteY5" fmla="*/ 5312834 h 5312834"/>
              <a:gd name="connsiteX6" fmla="*/ 108839 w 5480256"/>
              <a:gd name="connsiteY6" fmla="*/ 2656720 h 5312834"/>
              <a:gd name="connsiteX0" fmla="*/ 108839 w 5544800"/>
              <a:gd name="connsiteY0" fmla="*/ 2666351 h 5322465"/>
              <a:gd name="connsiteX1" fmla="*/ 732953 w 5544800"/>
              <a:gd name="connsiteY1" fmla="*/ 997208 h 5322465"/>
              <a:gd name="connsiteX2" fmla="*/ 2764953 w 5544800"/>
              <a:gd name="connsiteY2" fmla="*/ 10237 h 5322465"/>
              <a:gd name="connsiteX3" fmla="*/ 4971126 w 5544800"/>
              <a:gd name="connsiteY3" fmla="*/ 619837 h 5322465"/>
              <a:gd name="connsiteX4" fmla="*/ 5421067 w 5544800"/>
              <a:gd name="connsiteY4" fmla="*/ 2666351 h 5322465"/>
              <a:gd name="connsiteX5" fmla="*/ 2764953 w 5544800"/>
              <a:gd name="connsiteY5" fmla="*/ 5322465 h 5322465"/>
              <a:gd name="connsiteX6" fmla="*/ 108839 w 5544800"/>
              <a:gd name="connsiteY6" fmla="*/ 2666351 h 5322465"/>
              <a:gd name="connsiteX0" fmla="*/ 108839 w 5237336"/>
              <a:gd name="connsiteY0" fmla="*/ 2666351 h 5322940"/>
              <a:gd name="connsiteX1" fmla="*/ 732953 w 5237336"/>
              <a:gd name="connsiteY1" fmla="*/ 997208 h 5322940"/>
              <a:gd name="connsiteX2" fmla="*/ 2764953 w 5237336"/>
              <a:gd name="connsiteY2" fmla="*/ 10237 h 5322940"/>
              <a:gd name="connsiteX3" fmla="*/ 4971126 w 5237336"/>
              <a:gd name="connsiteY3" fmla="*/ 619837 h 5322940"/>
              <a:gd name="connsiteX4" fmla="*/ 4927582 w 5237336"/>
              <a:gd name="connsiteY4" fmla="*/ 2869551 h 5322940"/>
              <a:gd name="connsiteX5" fmla="*/ 2764953 w 5237336"/>
              <a:gd name="connsiteY5" fmla="*/ 5322465 h 5322940"/>
              <a:gd name="connsiteX6" fmla="*/ 108839 w 5237336"/>
              <a:gd name="connsiteY6" fmla="*/ 2666351 h 5322940"/>
              <a:gd name="connsiteX0" fmla="*/ 108839 w 5705147"/>
              <a:gd name="connsiteY0" fmla="*/ 2666351 h 5325044"/>
              <a:gd name="connsiteX1" fmla="*/ 732953 w 5705147"/>
              <a:gd name="connsiteY1" fmla="*/ 997208 h 5325044"/>
              <a:gd name="connsiteX2" fmla="*/ 2764953 w 5705147"/>
              <a:gd name="connsiteY2" fmla="*/ 10237 h 5325044"/>
              <a:gd name="connsiteX3" fmla="*/ 4971126 w 5705147"/>
              <a:gd name="connsiteY3" fmla="*/ 619837 h 5325044"/>
              <a:gd name="connsiteX4" fmla="*/ 5609754 w 5705147"/>
              <a:gd name="connsiteY4" fmla="*/ 3116294 h 5325044"/>
              <a:gd name="connsiteX5" fmla="*/ 2764953 w 5705147"/>
              <a:gd name="connsiteY5" fmla="*/ 5322465 h 5325044"/>
              <a:gd name="connsiteX6" fmla="*/ 108839 w 5705147"/>
              <a:gd name="connsiteY6" fmla="*/ 2666351 h 5325044"/>
              <a:gd name="connsiteX0" fmla="*/ 49424 w 5645732"/>
              <a:gd name="connsiteY0" fmla="*/ 2666351 h 5343874"/>
              <a:gd name="connsiteX1" fmla="*/ 673538 w 5645732"/>
              <a:gd name="connsiteY1" fmla="*/ 997208 h 5343874"/>
              <a:gd name="connsiteX2" fmla="*/ 2705538 w 5645732"/>
              <a:gd name="connsiteY2" fmla="*/ 10237 h 5343874"/>
              <a:gd name="connsiteX3" fmla="*/ 4911711 w 5645732"/>
              <a:gd name="connsiteY3" fmla="*/ 619837 h 5343874"/>
              <a:gd name="connsiteX4" fmla="*/ 5550339 w 5645732"/>
              <a:gd name="connsiteY4" fmla="*/ 3116294 h 5343874"/>
              <a:gd name="connsiteX5" fmla="*/ 2705538 w 5645732"/>
              <a:gd name="connsiteY5" fmla="*/ 5322465 h 5343874"/>
              <a:gd name="connsiteX6" fmla="*/ 339710 w 5645732"/>
              <a:gd name="connsiteY6" fmla="*/ 4146808 h 5343874"/>
              <a:gd name="connsiteX7" fmla="*/ 49424 w 5645732"/>
              <a:gd name="connsiteY7" fmla="*/ 2666351 h 5343874"/>
              <a:gd name="connsiteX0" fmla="*/ 180841 w 5777149"/>
              <a:gd name="connsiteY0" fmla="*/ 2666351 h 5335133"/>
              <a:gd name="connsiteX1" fmla="*/ 804955 w 5777149"/>
              <a:gd name="connsiteY1" fmla="*/ 997208 h 5335133"/>
              <a:gd name="connsiteX2" fmla="*/ 2836955 w 5777149"/>
              <a:gd name="connsiteY2" fmla="*/ 10237 h 5335133"/>
              <a:gd name="connsiteX3" fmla="*/ 5043128 w 5777149"/>
              <a:gd name="connsiteY3" fmla="*/ 619837 h 5335133"/>
              <a:gd name="connsiteX4" fmla="*/ 5681756 w 5777149"/>
              <a:gd name="connsiteY4" fmla="*/ 3116294 h 5335133"/>
              <a:gd name="connsiteX5" fmla="*/ 2836955 w 5777149"/>
              <a:gd name="connsiteY5" fmla="*/ 5322465 h 5335133"/>
              <a:gd name="connsiteX6" fmla="*/ 238898 w 5777149"/>
              <a:gd name="connsiteY6" fmla="*/ 3958122 h 5335133"/>
              <a:gd name="connsiteX7" fmla="*/ 180841 w 5777149"/>
              <a:gd name="connsiteY7" fmla="*/ 2666351 h 5335133"/>
              <a:gd name="connsiteX0" fmla="*/ 162747 w 5788084"/>
              <a:gd name="connsiteY0" fmla="*/ 2274466 h 5335133"/>
              <a:gd name="connsiteX1" fmla="*/ 815890 w 5788084"/>
              <a:gd name="connsiteY1" fmla="*/ 997208 h 5335133"/>
              <a:gd name="connsiteX2" fmla="*/ 2847890 w 5788084"/>
              <a:gd name="connsiteY2" fmla="*/ 10237 h 5335133"/>
              <a:gd name="connsiteX3" fmla="*/ 5054063 w 5788084"/>
              <a:gd name="connsiteY3" fmla="*/ 619837 h 5335133"/>
              <a:gd name="connsiteX4" fmla="*/ 5692691 w 5788084"/>
              <a:gd name="connsiteY4" fmla="*/ 3116294 h 5335133"/>
              <a:gd name="connsiteX5" fmla="*/ 2847890 w 5788084"/>
              <a:gd name="connsiteY5" fmla="*/ 5322465 h 5335133"/>
              <a:gd name="connsiteX6" fmla="*/ 249833 w 5788084"/>
              <a:gd name="connsiteY6" fmla="*/ 3958122 h 5335133"/>
              <a:gd name="connsiteX7" fmla="*/ 162747 w 5788084"/>
              <a:gd name="connsiteY7" fmla="*/ 2274466 h 5335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788084" h="5335133">
                <a:moveTo>
                  <a:pt x="162747" y="2274466"/>
                </a:moveTo>
                <a:cubicBezTo>
                  <a:pt x="257090" y="1780980"/>
                  <a:pt x="373204" y="1439894"/>
                  <a:pt x="815890" y="997208"/>
                </a:cubicBezTo>
                <a:cubicBezTo>
                  <a:pt x="1258576" y="554522"/>
                  <a:pt x="2141528" y="73132"/>
                  <a:pt x="2847890" y="10237"/>
                </a:cubicBezTo>
                <a:cubicBezTo>
                  <a:pt x="3554252" y="-52658"/>
                  <a:pt x="4611377" y="177151"/>
                  <a:pt x="5054063" y="619837"/>
                </a:cubicBezTo>
                <a:cubicBezTo>
                  <a:pt x="5496749" y="1062523"/>
                  <a:pt x="6002329" y="2414770"/>
                  <a:pt x="5692691" y="3116294"/>
                </a:cubicBezTo>
                <a:cubicBezTo>
                  <a:pt x="5383053" y="3817818"/>
                  <a:pt x="3755033" y="5182160"/>
                  <a:pt x="2847890" y="5322465"/>
                </a:cubicBezTo>
                <a:cubicBezTo>
                  <a:pt x="1940747" y="5462770"/>
                  <a:pt x="692519" y="4400808"/>
                  <a:pt x="249833" y="3958122"/>
                </a:cubicBezTo>
                <a:cubicBezTo>
                  <a:pt x="-192853" y="3515436"/>
                  <a:pt x="68404" y="2767952"/>
                  <a:pt x="162747" y="2274466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5" name="椭圆 1"/>
          <p:cNvSpPr/>
          <p:nvPr userDrawn="1"/>
        </p:nvSpPr>
        <p:spPr>
          <a:xfrm rot="17526771">
            <a:off x="5527534" y="-479972"/>
            <a:ext cx="9526783" cy="8781257"/>
          </a:xfrm>
          <a:custGeom>
            <a:avLst/>
            <a:gdLst>
              <a:gd name="connsiteX0" fmla="*/ 0 w 5312228"/>
              <a:gd name="connsiteY0" fmla="*/ 2656114 h 5312228"/>
              <a:gd name="connsiteX1" fmla="*/ 2656114 w 5312228"/>
              <a:gd name="connsiteY1" fmla="*/ 0 h 5312228"/>
              <a:gd name="connsiteX2" fmla="*/ 5312228 w 5312228"/>
              <a:gd name="connsiteY2" fmla="*/ 2656114 h 5312228"/>
              <a:gd name="connsiteX3" fmla="*/ 2656114 w 5312228"/>
              <a:gd name="connsiteY3" fmla="*/ 5312228 h 5312228"/>
              <a:gd name="connsiteX4" fmla="*/ 0 w 5312228"/>
              <a:gd name="connsiteY4" fmla="*/ 2656114 h 5312228"/>
              <a:gd name="connsiteX0" fmla="*/ 108839 w 5421067"/>
              <a:gd name="connsiteY0" fmla="*/ 2712298 h 5368412"/>
              <a:gd name="connsiteX1" fmla="*/ 732953 w 5421067"/>
              <a:gd name="connsiteY1" fmla="*/ 1043155 h 5368412"/>
              <a:gd name="connsiteX2" fmla="*/ 2764953 w 5421067"/>
              <a:gd name="connsiteY2" fmla="*/ 56184 h 5368412"/>
              <a:gd name="connsiteX3" fmla="*/ 5421067 w 5421067"/>
              <a:gd name="connsiteY3" fmla="*/ 2712298 h 5368412"/>
              <a:gd name="connsiteX4" fmla="*/ 2764953 w 5421067"/>
              <a:gd name="connsiteY4" fmla="*/ 5368412 h 5368412"/>
              <a:gd name="connsiteX5" fmla="*/ 108839 w 5421067"/>
              <a:gd name="connsiteY5" fmla="*/ 2712298 h 5368412"/>
              <a:gd name="connsiteX0" fmla="*/ 108839 w 5480256"/>
              <a:gd name="connsiteY0" fmla="*/ 2656720 h 5312834"/>
              <a:gd name="connsiteX1" fmla="*/ 732953 w 5480256"/>
              <a:gd name="connsiteY1" fmla="*/ 987577 h 5312834"/>
              <a:gd name="connsiteX2" fmla="*/ 2764953 w 5480256"/>
              <a:gd name="connsiteY2" fmla="*/ 606 h 5312834"/>
              <a:gd name="connsiteX3" fmla="*/ 4303469 w 5480256"/>
              <a:gd name="connsiteY3" fmla="*/ 871463 h 5312834"/>
              <a:gd name="connsiteX4" fmla="*/ 5421067 w 5480256"/>
              <a:gd name="connsiteY4" fmla="*/ 2656720 h 5312834"/>
              <a:gd name="connsiteX5" fmla="*/ 2764953 w 5480256"/>
              <a:gd name="connsiteY5" fmla="*/ 5312834 h 5312834"/>
              <a:gd name="connsiteX6" fmla="*/ 108839 w 5480256"/>
              <a:gd name="connsiteY6" fmla="*/ 2656720 h 5312834"/>
              <a:gd name="connsiteX0" fmla="*/ 108839 w 5544800"/>
              <a:gd name="connsiteY0" fmla="*/ 2666351 h 5322465"/>
              <a:gd name="connsiteX1" fmla="*/ 732953 w 5544800"/>
              <a:gd name="connsiteY1" fmla="*/ 997208 h 5322465"/>
              <a:gd name="connsiteX2" fmla="*/ 2764953 w 5544800"/>
              <a:gd name="connsiteY2" fmla="*/ 10237 h 5322465"/>
              <a:gd name="connsiteX3" fmla="*/ 4971126 w 5544800"/>
              <a:gd name="connsiteY3" fmla="*/ 619837 h 5322465"/>
              <a:gd name="connsiteX4" fmla="*/ 5421067 w 5544800"/>
              <a:gd name="connsiteY4" fmla="*/ 2666351 h 5322465"/>
              <a:gd name="connsiteX5" fmla="*/ 2764953 w 5544800"/>
              <a:gd name="connsiteY5" fmla="*/ 5322465 h 5322465"/>
              <a:gd name="connsiteX6" fmla="*/ 108839 w 5544800"/>
              <a:gd name="connsiteY6" fmla="*/ 2666351 h 5322465"/>
              <a:gd name="connsiteX0" fmla="*/ 108839 w 5237336"/>
              <a:gd name="connsiteY0" fmla="*/ 2666351 h 5322940"/>
              <a:gd name="connsiteX1" fmla="*/ 732953 w 5237336"/>
              <a:gd name="connsiteY1" fmla="*/ 997208 h 5322940"/>
              <a:gd name="connsiteX2" fmla="*/ 2764953 w 5237336"/>
              <a:gd name="connsiteY2" fmla="*/ 10237 h 5322940"/>
              <a:gd name="connsiteX3" fmla="*/ 4971126 w 5237336"/>
              <a:gd name="connsiteY3" fmla="*/ 619837 h 5322940"/>
              <a:gd name="connsiteX4" fmla="*/ 4927582 w 5237336"/>
              <a:gd name="connsiteY4" fmla="*/ 2869551 h 5322940"/>
              <a:gd name="connsiteX5" fmla="*/ 2764953 w 5237336"/>
              <a:gd name="connsiteY5" fmla="*/ 5322465 h 5322940"/>
              <a:gd name="connsiteX6" fmla="*/ 108839 w 5237336"/>
              <a:gd name="connsiteY6" fmla="*/ 2666351 h 5322940"/>
              <a:gd name="connsiteX0" fmla="*/ 108839 w 5705147"/>
              <a:gd name="connsiteY0" fmla="*/ 2666351 h 5325044"/>
              <a:gd name="connsiteX1" fmla="*/ 732953 w 5705147"/>
              <a:gd name="connsiteY1" fmla="*/ 997208 h 5325044"/>
              <a:gd name="connsiteX2" fmla="*/ 2764953 w 5705147"/>
              <a:gd name="connsiteY2" fmla="*/ 10237 h 5325044"/>
              <a:gd name="connsiteX3" fmla="*/ 4971126 w 5705147"/>
              <a:gd name="connsiteY3" fmla="*/ 619837 h 5325044"/>
              <a:gd name="connsiteX4" fmla="*/ 5609754 w 5705147"/>
              <a:gd name="connsiteY4" fmla="*/ 3116294 h 5325044"/>
              <a:gd name="connsiteX5" fmla="*/ 2764953 w 5705147"/>
              <a:gd name="connsiteY5" fmla="*/ 5322465 h 5325044"/>
              <a:gd name="connsiteX6" fmla="*/ 108839 w 5705147"/>
              <a:gd name="connsiteY6" fmla="*/ 2666351 h 5325044"/>
              <a:gd name="connsiteX0" fmla="*/ 49424 w 5645732"/>
              <a:gd name="connsiteY0" fmla="*/ 2666351 h 5343874"/>
              <a:gd name="connsiteX1" fmla="*/ 673538 w 5645732"/>
              <a:gd name="connsiteY1" fmla="*/ 997208 h 5343874"/>
              <a:gd name="connsiteX2" fmla="*/ 2705538 w 5645732"/>
              <a:gd name="connsiteY2" fmla="*/ 10237 h 5343874"/>
              <a:gd name="connsiteX3" fmla="*/ 4911711 w 5645732"/>
              <a:gd name="connsiteY3" fmla="*/ 619837 h 5343874"/>
              <a:gd name="connsiteX4" fmla="*/ 5550339 w 5645732"/>
              <a:gd name="connsiteY4" fmla="*/ 3116294 h 5343874"/>
              <a:gd name="connsiteX5" fmla="*/ 2705538 w 5645732"/>
              <a:gd name="connsiteY5" fmla="*/ 5322465 h 5343874"/>
              <a:gd name="connsiteX6" fmla="*/ 339710 w 5645732"/>
              <a:gd name="connsiteY6" fmla="*/ 4146808 h 5343874"/>
              <a:gd name="connsiteX7" fmla="*/ 49424 w 5645732"/>
              <a:gd name="connsiteY7" fmla="*/ 2666351 h 5343874"/>
              <a:gd name="connsiteX0" fmla="*/ 180841 w 5777149"/>
              <a:gd name="connsiteY0" fmla="*/ 2666351 h 5335133"/>
              <a:gd name="connsiteX1" fmla="*/ 804955 w 5777149"/>
              <a:gd name="connsiteY1" fmla="*/ 997208 h 5335133"/>
              <a:gd name="connsiteX2" fmla="*/ 2836955 w 5777149"/>
              <a:gd name="connsiteY2" fmla="*/ 10237 h 5335133"/>
              <a:gd name="connsiteX3" fmla="*/ 5043128 w 5777149"/>
              <a:gd name="connsiteY3" fmla="*/ 619837 h 5335133"/>
              <a:gd name="connsiteX4" fmla="*/ 5681756 w 5777149"/>
              <a:gd name="connsiteY4" fmla="*/ 3116294 h 5335133"/>
              <a:gd name="connsiteX5" fmla="*/ 2836955 w 5777149"/>
              <a:gd name="connsiteY5" fmla="*/ 5322465 h 5335133"/>
              <a:gd name="connsiteX6" fmla="*/ 238898 w 5777149"/>
              <a:gd name="connsiteY6" fmla="*/ 3958122 h 5335133"/>
              <a:gd name="connsiteX7" fmla="*/ 180841 w 5777149"/>
              <a:gd name="connsiteY7" fmla="*/ 2666351 h 5335133"/>
              <a:gd name="connsiteX0" fmla="*/ 162747 w 5788084"/>
              <a:gd name="connsiteY0" fmla="*/ 2274466 h 5335133"/>
              <a:gd name="connsiteX1" fmla="*/ 815890 w 5788084"/>
              <a:gd name="connsiteY1" fmla="*/ 997208 h 5335133"/>
              <a:gd name="connsiteX2" fmla="*/ 2847890 w 5788084"/>
              <a:gd name="connsiteY2" fmla="*/ 10237 h 5335133"/>
              <a:gd name="connsiteX3" fmla="*/ 5054063 w 5788084"/>
              <a:gd name="connsiteY3" fmla="*/ 619837 h 5335133"/>
              <a:gd name="connsiteX4" fmla="*/ 5692691 w 5788084"/>
              <a:gd name="connsiteY4" fmla="*/ 3116294 h 5335133"/>
              <a:gd name="connsiteX5" fmla="*/ 2847890 w 5788084"/>
              <a:gd name="connsiteY5" fmla="*/ 5322465 h 5335133"/>
              <a:gd name="connsiteX6" fmla="*/ 249833 w 5788084"/>
              <a:gd name="connsiteY6" fmla="*/ 3958122 h 5335133"/>
              <a:gd name="connsiteX7" fmla="*/ 162747 w 5788084"/>
              <a:gd name="connsiteY7" fmla="*/ 2274466 h 5335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788084" h="5335133">
                <a:moveTo>
                  <a:pt x="162747" y="2274466"/>
                </a:moveTo>
                <a:cubicBezTo>
                  <a:pt x="257090" y="1780980"/>
                  <a:pt x="373204" y="1439894"/>
                  <a:pt x="815890" y="997208"/>
                </a:cubicBezTo>
                <a:cubicBezTo>
                  <a:pt x="1258576" y="554522"/>
                  <a:pt x="2141528" y="73132"/>
                  <a:pt x="2847890" y="10237"/>
                </a:cubicBezTo>
                <a:cubicBezTo>
                  <a:pt x="3554252" y="-52658"/>
                  <a:pt x="4611377" y="177151"/>
                  <a:pt x="5054063" y="619837"/>
                </a:cubicBezTo>
                <a:cubicBezTo>
                  <a:pt x="5496749" y="1062523"/>
                  <a:pt x="6002329" y="2414770"/>
                  <a:pt x="5692691" y="3116294"/>
                </a:cubicBezTo>
                <a:cubicBezTo>
                  <a:pt x="5383053" y="3817818"/>
                  <a:pt x="3755033" y="5182160"/>
                  <a:pt x="2847890" y="5322465"/>
                </a:cubicBezTo>
                <a:cubicBezTo>
                  <a:pt x="1940747" y="5462770"/>
                  <a:pt x="692519" y="4400808"/>
                  <a:pt x="249833" y="3958122"/>
                </a:cubicBezTo>
                <a:cubicBezTo>
                  <a:pt x="-192853" y="3515436"/>
                  <a:pt x="68404" y="2767952"/>
                  <a:pt x="162747" y="2274466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6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22289" y="258233"/>
            <a:ext cx="5302783" cy="72139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68700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4" name="组 3"/>
          <p:cNvGrpSpPr/>
          <p:nvPr userDrawn="1"/>
        </p:nvGrpSpPr>
        <p:grpSpPr>
          <a:xfrm rot="21247073">
            <a:off x="-1761892" y="-334537"/>
            <a:ext cx="19187532" cy="9077094"/>
            <a:chOff x="-2207941" y="334536"/>
            <a:chExt cx="19187532" cy="9077094"/>
          </a:xfrm>
        </p:grpSpPr>
        <p:sp>
          <p:nvSpPr>
            <p:cNvPr id="3" name="椭圆 1"/>
            <p:cNvSpPr/>
            <p:nvPr userDrawn="1"/>
          </p:nvSpPr>
          <p:spPr>
            <a:xfrm rot="354265">
              <a:off x="-2207941" y="334536"/>
              <a:ext cx="18689444" cy="9077094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  <p:sp>
          <p:nvSpPr>
            <p:cNvPr id="6" name="椭圆 1"/>
            <p:cNvSpPr/>
            <p:nvPr userDrawn="1"/>
          </p:nvSpPr>
          <p:spPr>
            <a:xfrm>
              <a:off x="-1709853" y="334536"/>
              <a:ext cx="18689444" cy="9077094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</p:grpSp>
      <p:sp>
        <p:nvSpPr>
          <p:cNvPr id="7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607140" y="258233"/>
            <a:ext cx="5302783" cy="72139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r">
              <a:buNone/>
              <a:defRPr sz="2400" b="1">
                <a:solidFill>
                  <a:schemeClr val="accent3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6165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</a:schemeClr>
              </a:gs>
              <a:gs pos="69000">
                <a:schemeClr val="accent2">
                  <a:lumMod val="75000"/>
                </a:schemeClr>
              </a:gs>
              <a:gs pos="97000">
                <a:schemeClr val="accent2">
                  <a:lumMod val="70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9" name="组 8"/>
          <p:cNvGrpSpPr/>
          <p:nvPr userDrawn="1"/>
        </p:nvGrpSpPr>
        <p:grpSpPr>
          <a:xfrm rot="17100000" flipH="1">
            <a:off x="-1996604" y="-2649433"/>
            <a:ext cx="12969854" cy="15178844"/>
            <a:chOff x="-3533241" y="-1493421"/>
            <a:chExt cx="10611835" cy="9526783"/>
          </a:xfrm>
        </p:grpSpPr>
        <p:sp>
          <p:nvSpPr>
            <p:cNvPr id="10" name="椭圆 1"/>
            <p:cNvSpPr/>
            <p:nvPr userDrawn="1"/>
          </p:nvSpPr>
          <p:spPr>
            <a:xfrm rot="19800000">
              <a:off x="-3533241" y="-1061330"/>
              <a:ext cx="10611835" cy="8841402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  <p:sp>
          <p:nvSpPr>
            <p:cNvPr id="11" name="椭圆 1"/>
            <p:cNvSpPr/>
            <p:nvPr userDrawn="1"/>
          </p:nvSpPr>
          <p:spPr>
            <a:xfrm rot="17526771">
              <a:off x="-3623933" y="-1120658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</p:grpSp>
      <p:sp>
        <p:nvSpPr>
          <p:cNvPr id="1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22289" y="258233"/>
            <a:ext cx="5302783" cy="72139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accent2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37799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4653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2">
                  <a:lumMod val="50000"/>
                </a:schemeClr>
              </a:gs>
              <a:gs pos="41000">
                <a:schemeClr val="accent1">
                  <a:lumMod val="75000"/>
                  <a:alpha val="80000"/>
                </a:schemeClr>
              </a:gs>
              <a:gs pos="0">
                <a:schemeClr val="accent3">
                  <a:lumMod val="75000"/>
                  <a:alpha val="80000"/>
                </a:schemeClr>
              </a:gs>
              <a:gs pos="72000">
                <a:schemeClr val="accent2">
                  <a:lumMod val="75000"/>
                  <a:alpha val="8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22289" y="258233"/>
            <a:ext cx="5302783" cy="72139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7497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6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22289" y="258233"/>
            <a:ext cx="5302783" cy="72139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  <p:sp>
        <p:nvSpPr>
          <p:cNvPr id="3" name="矩形 2"/>
          <p:cNvSpPr/>
          <p:nvPr userDrawn="1"/>
        </p:nvSpPr>
        <p:spPr>
          <a:xfrm>
            <a:off x="0" y="1182028"/>
            <a:ext cx="12192000" cy="56759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074841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7"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22289" y="258233"/>
            <a:ext cx="5302783" cy="72139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  <p:sp>
        <p:nvSpPr>
          <p:cNvPr id="3" name="矩形 2"/>
          <p:cNvSpPr/>
          <p:nvPr userDrawn="1"/>
        </p:nvSpPr>
        <p:spPr>
          <a:xfrm>
            <a:off x="0" y="1182028"/>
            <a:ext cx="12192000" cy="56759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1479056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8"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22289" y="258233"/>
            <a:ext cx="5302783" cy="72139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  <p:sp>
        <p:nvSpPr>
          <p:cNvPr id="3" name="矩形 2"/>
          <p:cNvSpPr/>
          <p:nvPr userDrawn="1"/>
        </p:nvSpPr>
        <p:spPr>
          <a:xfrm>
            <a:off x="0" y="1182028"/>
            <a:ext cx="12192000" cy="56759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951549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89000"/>
                </a:schemeClr>
              </a:gs>
              <a:gs pos="23000">
                <a:schemeClr val="accent4">
                  <a:lumMod val="89000"/>
                </a:schemeClr>
              </a:gs>
              <a:gs pos="69000">
                <a:schemeClr val="accent4">
                  <a:lumMod val="75000"/>
                </a:schemeClr>
              </a:gs>
              <a:gs pos="97000">
                <a:schemeClr val="accent4">
                  <a:lumMod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4" name="组 3"/>
          <p:cNvGrpSpPr/>
          <p:nvPr userDrawn="1"/>
        </p:nvGrpSpPr>
        <p:grpSpPr>
          <a:xfrm rot="21247073">
            <a:off x="-1761892" y="-334537"/>
            <a:ext cx="19187532" cy="9077094"/>
            <a:chOff x="-2207941" y="334536"/>
            <a:chExt cx="19187532" cy="9077094"/>
          </a:xfrm>
        </p:grpSpPr>
        <p:sp>
          <p:nvSpPr>
            <p:cNvPr id="3" name="椭圆 1"/>
            <p:cNvSpPr/>
            <p:nvPr userDrawn="1"/>
          </p:nvSpPr>
          <p:spPr>
            <a:xfrm rot="354265">
              <a:off x="-2207941" y="334536"/>
              <a:ext cx="18689444" cy="9077094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  <p:sp>
          <p:nvSpPr>
            <p:cNvPr id="6" name="椭圆 1"/>
            <p:cNvSpPr/>
            <p:nvPr userDrawn="1"/>
          </p:nvSpPr>
          <p:spPr>
            <a:xfrm>
              <a:off x="-1709853" y="334536"/>
              <a:ext cx="18689444" cy="9077094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</p:grp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607140" y="258233"/>
            <a:ext cx="5302783" cy="72139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r">
              <a:buNone/>
              <a:defRPr sz="2400" b="1">
                <a:solidFill>
                  <a:schemeClr val="accent4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5930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三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 5"/>
          <p:cNvGrpSpPr/>
          <p:nvPr userDrawn="1"/>
        </p:nvGrpSpPr>
        <p:grpSpPr>
          <a:xfrm>
            <a:off x="-2024818" y="-1006438"/>
            <a:ext cx="8744932" cy="8460344"/>
            <a:chOff x="3447068" y="836877"/>
            <a:chExt cx="5039295" cy="4875300"/>
          </a:xfrm>
        </p:grpSpPr>
        <p:sp>
          <p:nvSpPr>
            <p:cNvPr id="2" name="椭圆 1"/>
            <p:cNvSpPr/>
            <p:nvPr userDrawn="1"/>
          </p:nvSpPr>
          <p:spPr>
            <a:xfrm>
              <a:off x="3447068" y="836877"/>
              <a:ext cx="4873584" cy="4492198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accent2">
                    <a:lumMod val="50000"/>
                  </a:schemeClr>
                </a:gs>
                <a:gs pos="41000">
                  <a:schemeClr val="accent1">
                    <a:lumMod val="75000"/>
                    <a:alpha val="80000"/>
                  </a:schemeClr>
                </a:gs>
                <a:gs pos="0">
                  <a:schemeClr val="accent3">
                    <a:lumMod val="75000"/>
                    <a:alpha val="80000"/>
                  </a:schemeClr>
                </a:gs>
                <a:gs pos="72000">
                  <a:schemeClr val="accent2">
                    <a:lumMod val="75000"/>
                    <a:alpha val="8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  <p:sp>
          <p:nvSpPr>
            <p:cNvPr id="4" name="椭圆 1"/>
            <p:cNvSpPr/>
            <p:nvPr userDrawn="1"/>
          </p:nvSpPr>
          <p:spPr>
            <a:xfrm rot="8851590">
              <a:off x="3612779" y="1219979"/>
              <a:ext cx="4873584" cy="4492198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accent2">
                    <a:lumMod val="50000"/>
                  </a:schemeClr>
                </a:gs>
                <a:gs pos="41000">
                  <a:schemeClr val="accent1">
                    <a:lumMod val="75000"/>
                    <a:alpha val="80000"/>
                  </a:schemeClr>
                </a:gs>
                <a:gs pos="0">
                  <a:schemeClr val="accent3">
                    <a:lumMod val="75000"/>
                    <a:alpha val="80000"/>
                  </a:schemeClr>
                </a:gs>
                <a:gs pos="72000">
                  <a:schemeClr val="accent2">
                    <a:lumMod val="75000"/>
                    <a:alpha val="8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</p:grpSp>
      <p:sp>
        <p:nvSpPr>
          <p:cNvPr id="7" name="文本占位符 6"/>
          <p:cNvSpPr>
            <a:spLocks noGrp="1"/>
          </p:cNvSpPr>
          <p:nvPr>
            <p:ph type="body" sz="quarter" idx="13" hasCustomPrompt="1"/>
          </p:nvPr>
        </p:nvSpPr>
        <p:spPr>
          <a:xfrm>
            <a:off x="1604397" y="2011116"/>
            <a:ext cx="2776216" cy="1529527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96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zh-CN" altLang="en-US" smtClean="0"/>
              <a:t>标题</a:t>
            </a:r>
            <a:endParaRPr kumimoji="1" lang="zh-CN" altLang="en-US" dirty="0"/>
          </a:p>
        </p:txBody>
      </p:sp>
      <p:sp>
        <p:nvSpPr>
          <p:cNvPr id="8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1604397" y="3545510"/>
            <a:ext cx="2776216" cy="590556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32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 dirty="0" smtClean="0"/>
              <a:t>CONTENTS</a:t>
            </a:r>
            <a:endParaRPr kumimoji="1" lang="zh-CN" altLang="en-US" dirty="0"/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7082848" y="1693799"/>
            <a:ext cx="93264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10" name="文本占位符 6"/>
          <p:cNvSpPr>
            <a:spLocks noGrp="1"/>
          </p:cNvSpPr>
          <p:nvPr>
            <p:ph type="body" sz="quarter" idx="16"/>
          </p:nvPr>
        </p:nvSpPr>
        <p:spPr>
          <a:xfrm>
            <a:off x="8015489" y="1693799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15" name="文本占位符 6"/>
          <p:cNvSpPr>
            <a:spLocks noGrp="1"/>
          </p:cNvSpPr>
          <p:nvPr>
            <p:ph type="body" sz="quarter" idx="17" hasCustomPrompt="1"/>
          </p:nvPr>
        </p:nvSpPr>
        <p:spPr>
          <a:xfrm>
            <a:off x="7082848" y="3093408"/>
            <a:ext cx="93264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16" name="文本占位符 6"/>
          <p:cNvSpPr>
            <a:spLocks noGrp="1"/>
          </p:cNvSpPr>
          <p:nvPr>
            <p:ph type="body" sz="quarter" idx="18"/>
          </p:nvPr>
        </p:nvSpPr>
        <p:spPr>
          <a:xfrm>
            <a:off x="8015489" y="3093408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17" name="文本占位符 6"/>
          <p:cNvSpPr>
            <a:spLocks noGrp="1"/>
          </p:cNvSpPr>
          <p:nvPr>
            <p:ph type="body" sz="quarter" idx="19" hasCustomPrompt="1"/>
          </p:nvPr>
        </p:nvSpPr>
        <p:spPr>
          <a:xfrm>
            <a:off x="7086211" y="4493017"/>
            <a:ext cx="93264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18" name="文本占位符 6"/>
          <p:cNvSpPr>
            <a:spLocks noGrp="1"/>
          </p:cNvSpPr>
          <p:nvPr>
            <p:ph type="body" sz="quarter" idx="20"/>
          </p:nvPr>
        </p:nvSpPr>
        <p:spPr>
          <a:xfrm>
            <a:off x="8018852" y="4493017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04846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椭圆 1"/>
          <p:cNvSpPr/>
          <p:nvPr userDrawn="1"/>
        </p:nvSpPr>
        <p:spPr>
          <a:xfrm rot="19800000">
            <a:off x="5067768" y="-247745"/>
            <a:ext cx="9526783" cy="8781257"/>
          </a:xfrm>
          <a:custGeom>
            <a:avLst/>
            <a:gdLst>
              <a:gd name="connsiteX0" fmla="*/ 0 w 5312228"/>
              <a:gd name="connsiteY0" fmla="*/ 2656114 h 5312228"/>
              <a:gd name="connsiteX1" fmla="*/ 2656114 w 5312228"/>
              <a:gd name="connsiteY1" fmla="*/ 0 h 5312228"/>
              <a:gd name="connsiteX2" fmla="*/ 5312228 w 5312228"/>
              <a:gd name="connsiteY2" fmla="*/ 2656114 h 5312228"/>
              <a:gd name="connsiteX3" fmla="*/ 2656114 w 5312228"/>
              <a:gd name="connsiteY3" fmla="*/ 5312228 h 5312228"/>
              <a:gd name="connsiteX4" fmla="*/ 0 w 5312228"/>
              <a:gd name="connsiteY4" fmla="*/ 2656114 h 5312228"/>
              <a:gd name="connsiteX0" fmla="*/ 108839 w 5421067"/>
              <a:gd name="connsiteY0" fmla="*/ 2712298 h 5368412"/>
              <a:gd name="connsiteX1" fmla="*/ 732953 w 5421067"/>
              <a:gd name="connsiteY1" fmla="*/ 1043155 h 5368412"/>
              <a:gd name="connsiteX2" fmla="*/ 2764953 w 5421067"/>
              <a:gd name="connsiteY2" fmla="*/ 56184 h 5368412"/>
              <a:gd name="connsiteX3" fmla="*/ 5421067 w 5421067"/>
              <a:gd name="connsiteY3" fmla="*/ 2712298 h 5368412"/>
              <a:gd name="connsiteX4" fmla="*/ 2764953 w 5421067"/>
              <a:gd name="connsiteY4" fmla="*/ 5368412 h 5368412"/>
              <a:gd name="connsiteX5" fmla="*/ 108839 w 5421067"/>
              <a:gd name="connsiteY5" fmla="*/ 2712298 h 5368412"/>
              <a:gd name="connsiteX0" fmla="*/ 108839 w 5480256"/>
              <a:gd name="connsiteY0" fmla="*/ 2656720 h 5312834"/>
              <a:gd name="connsiteX1" fmla="*/ 732953 w 5480256"/>
              <a:gd name="connsiteY1" fmla="*/ 987577 h 5312834"/>
              <a:gd name="connsiteX2" fmla="*/ 2764953 w 5480256"/>
              <a:gd name="connsiteY2" fmla="*/ 606 h 5312834"/>
              <a:gd name="connsiteX3" fmla="*/ 4303469 w 5480256"/>
              <a:gd name="connsiteY3" fmla="*/ 871463 h 5312834"/>
              <a:gd name="connsiteX4" fmla="*/ 5421067 w 5480256"/>
              <a:gd name="connsiteY4" fmla="*/ 2656720 h 5312834"/>
              <a:gd name="connsiteX5" fmla="*/ 2764953 w 5480256"/>
              <a:gd name="connsiteY5" fmla="*/ 5312834 h 5312834"/>
              <a:gd name="connsiteX6" fmla="*/ 108839 w 5480256"/>
              <a:gd name="connsiteY6" fmla="*/ 2656720 h 5312834"/>
              <a:gd name="connsiteX0" fmla="*/ 108839 w 5544800"/>
              <a:gd name="connsiteY0" fmla="*/ 2666351 h 5322465"/>
              <a:gd name="connsiteX1" fmla="*/ 732953 w 5544800"/>
              <a:gd name="connsiteY1" fmla="*/ 997208 h 5322465"/>
              <a:gd name="connsiteX2" fmla="*/ 2764953 w 5544800"/>
              <a:gd name="connsiteY2" fmla="*/ 10237 h 5322465"/>
              <a:gd name="connsiteX3" fmla="*/ 4971126 w 5544800"/>
              <a:gd name="connsiteY3" fmla="*/ 619837 h 5322465"/>
              <a:gd name="connsiteX4" fmla="*/ 5421067 w 5544800"/>
              <a:gd name="connsiteY4" fmla="*/ 2666351 h 5322465"/>
              <a:gd name="connsiteX5" fmla="*/ 2764953 w 5544800"/>
              <a:gd name="connsiteY5" fmla="*/ 5322465 h 5322465"/>
              <a:gd name="connsiteX6" fmla="*/ 108839 w 5544800"/>
              <a:gd name="connsiteY6" fmla="*/ 2666351 h 5322465"/>
              <a:gd name="connsiteX0" fmla="*/ 108839 w 5237336"/>
              <a:gd name="connsiteY0" fmla="*/ 2666351 h 5322940"/>
              <a:gd name="connsiteX1" fmla="*/ 732953 w 5237336"/>
              <a:gd name="connsiteY1" fmla="*/ 997208 h 5322940"/>
              <a:gd name="connsiteX2" fmla="*/ 2764953 w 5237336"/>
              <a:gd name="connsiteY2" fmla="*/ 10237 h 5322940"/>
              <a:gd name="connsiteX3" fmla="*/ 4971126 w 5237336"/>
              <a:gd name="connsiteY3" fmla="*/ 619837 h 5322940"/>
              <a:gd name="connsiteX4" fmla="*/ 4927582 w 5237336"/>
              <a:gd name="connsiteY4" fmla="*/ 2869551 h 5322940"/>
              <a:gd name="connsiteX5" fmla="*/ 2764953 w 5237336"/>
              <a:gd name="connsiteY5" fmla="*/ 5322465 h 5322940"/>
              <a:gd name="connsiteX6" fmla="*/ 108839 w 5237336"/>
              <a:gd name="connsiteY6" fmla="*/ 2666351 h 5322940"/>
              <a:gd name="connsiteX0" fmla="*/ 108839 w 5705147"/>
              <a:gd name="connsiteY0" fmla="*/ 2666351 h 5325044"/>
              <a:gd name="connsiteX1" fmla="*/ 732953 w 5705147"/>
              <a:gd name="connsiteY1" fmla="*/ 997208 h 5325044"/>
              <a:gd name="connsiteX2" fmla="*/ 2764953 w 5705147"/>
              <a:gd name="connsiteY2" fmla="*/ 10237 h 5325044"/>
              <a:gd name="connsiteX3" fmla="*/ 4971126 w 5705147"/>
              <a:gd name="connsiteY3" fmla="*/ 619837 h 5325044"/>
              <a:gd name="connsiteX4" fmla="*/ 5609754 w 5705147"/>
              <a:gd name="connsiteY4" fmla="*/ 3116294 h 5325044"/>
              <a:gd name="connsiteX5" fmla="*/ 2764953 w 5705147"/>
              <a:gd name="connsiteY5" fmla="*/ 5322465 h 5325044"/>
              <a:gd name="connsiteX6" fmla="*/ 108839 w 5705147"/>
              <a:gd name="connsiteY6" fmla="*/ 2666351 h 5325044"/>
              <a:gd name="connsiteX0" fmla="*/ 49424 w 5645732"/>
              <a:gd name="connsiteY0" fmla="*/ 2666351 h 5343874"/>
              <a:gd name="connsiteX1" fmla="*/ 673538 w 5645732"/>
              <a:gd name="connsiteY1" fmla="*/ 997208 h 5343874"/>
              <a:gd name="connsiteX2" fmla="*/ 2705538 w 5645732"/>
              <a:gd name="connsiteY2" fmla="*/ 10237 h 5343874"/>
              <a:gd name="connsiteX3" fmla="*/ 4911711 w 5645732"/>
              <a:gd name="connsiteY3" fmla="*/ 619837 h 5343874"/>
              <a:gd name="connsiteX4" fmla="*/ 5550339 w 5645732"/>
              <a:gd name="connsiteY4" fmla="*/ 3116294 h 5343874"/>
              <a:gd name="connsiteX5" fmla="*/ 2705538 w 5645732"/>
              <a:gd name="connsiteY5" fmla="*/ 5322465 h 5343874"/>
              <a:gd name="connsiteX6" fmla="*/ 339710 w 5645732"/>
              <a:gd name="connsiteY6" fmla="*/ 4146808 h 5343874"/>
              <a:gd name="connsiteX7" fmla="*/ 49424 w 5645732"/>
              <a:gd name="connsiteY7" fmla="*/ 2666351 h 5343874"/>
              <a:gd name="connsiteX0" fmla="*/ 180841 w 5777149"/>
              <a:gd name="connsiteY0" fmla="*/ 2666351 h 5335133"/>
              <a:gd name="connsiteX1" fmla="*/ 804955 w 5777149"/>
              <a:gd name="connsiteY1" fmla="*/ 997208 h 5335133"/>
              <a:gd name="connsiteX2" fmla="*/ 2836955 w 5777149"/>
              <a:gd name="connsiteY2" fmla="*/ 10237 h 5335133"/>
              <a:gd name="connsiteX3" fmla="*/ 5043128 w 5777149"/>
              <a:gd name="connsiteY3" fmla="*/ 619837 h 5335133"/>
              <a:gd name="connsiteX4" fmla="*/ 5681756 w 5777149"/>
              <a:gd name="connsiteY4" fmla="*/ 3116294 h 5335133"/>
              <a:gd name="connsiteX5" fmla="*/ 2836955 w 5777149"/>
              <a:gd name="connsiteY5" fmla="*/ 5322465 h 5335133"/>
              <a:gd name="connsiteX6" fmla="*/ 238898 w 5777149"/>
              <a:gd name="connsiteY6" fmla="*/ 3958122 h 5335133"/>
              <a:gd name="connsiteX7" fmla="*/ 180841 w 5777149"/>
              <a:gd name="connsiteY7" fmla="*/ 2666351 h 5335133"/>
              <a:gd name="connsiteX0" fmla="*/ 162747 w 5788084"/>
              <a:gd name="connsiteY0" fmla="*/ 2274466 h 5335133"/>
              <a:gd name="connsiteX1" fmla="*/ 815890 w 5788084"/>
              <a:gd name="connsiteY1" fmla="*/ 997208 h 5335133"/>
              <a:gd name="connsiteX2" fmla="*/ 2847890 w 5788084"/>
              <a:gd name="connsiteY2" fmla="*/ 10237 h 5335133"/>
              <a:gd name="connsiteX3" fmla="*/ 5054063 w 5788084"/>
              <a:gd name="connsiteY3" fmla="*/ 619837 h 5335133"/>
              <a:gd name="connsiteX4" fmla="*/ 5692691 w 5788084"/>
              <a:gd name="connsiteY4" fmla="*/ 3116294 h 5335133"/>
              <a:gd name="connsiteX5" fmla="*/ 2847890 w 5788084"/>
              <a:gd name="connsiteY5" fmla="*/ 5322465 h 5335133"/>
              <a:gd name="connsiteX6" fmla="*/ 249833 w 5788084"/>
              <a:gd name="connsiteY6" fmla="*/ 3958122 h 5335133"/>
              <a:gd name="connsiteX7" fmla="*/ 162747 w 5788084"/>
              <a:gd name="connsiteY7" fmla="*/ 2274466 h 5335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788084" h="5335133">
                <a:moveTo>
                  <a:pt x="162747" y="2274466"/>
                </a:moveTo>
                <a:cubicBezTo>
                  <a:pt x="257090" y="1780980"/>
                  <a:pt x="373204" y="1439894"/>
                  <a:pt x="815890" y="997208"/>
                </a:cubicBezTo>
                <a:cubicBezTo>
                  <a:pt x="1258576" y="554522"/>
                  <a:pt x="2141528" y="73132"/>
                  <a:pt x="2847890" y="10237"/>
                </a:cubicBezTo>
                <a:cubicBezTo>
                  <a:pt x="3554252" y="-52658"/>
                  <a:pt x="4611377" y="177151"/>
                  <a:pt x="5054063" y="619837"/>
                </a:cubicBezTo>
                <a:cubicBezTo>
                  <a:pt x="5496749" y="1062523"/>
                  <a:pt x="6002329" y="2414770"/>
                  <a:pt x="5692691" y="3116294"/>
                </a:cubicBezTo>
                <a:cubicBezTo>
                  <a:pt x="5383053" y="3817818"/>
                  <a:pt x="3755033" y="5182160"/>
                  <a:pt x="2847890" y="5322465"/>
                </a:cubicBezTo>
                <a:cubicBezTo>
                  <a:pt x="1940747" y="5462770"/>
                  <a:pt x="692519" y="4400808"/>
                  <a:pt x="249833" y="3958122"/>
                </a:cubicBezTo>
                <a:cubicBezTo>
                  <a:pt x="-192853" y="3515436"/>
                  <a:pt x="68404" y="2767952"/>
                  <a:pt x="162747" y="2274466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5" name="椭圆 1"/>
          <p:cNvSpPr/>
          <p:nvPr userDrawn="1"/>
        </p:nvSpPr>
        <p:spPr>
          <a:xfrm rot="17526771">
            <a:off x="5527534" y="-479972"/>
            <a:ext cx="9526783" cy="8781257"/>
          </a:xfrm>
          <a:custGeom>
            <a:avLst/>
            <a:gdLst>
              <a:gd name="connsiteX0" fmla="*/ 0 w 5312228"/>
              <a:gd name="connsiteY0" fmla="*/ 2656114 h 5312228"/>
              <a:gd name="connsiteX1" fmla="*/ 2656114 w 5312228"/>
              <a:gd name="connsiteY1" fmla="*/ 0 h 5312228"/>
              <a:gd name="connsiteX2" fmla="*/ 5312228 w 5312228"/>
              <a:gd name="connsiteY2" fmla="*/ 2656114 h 5312228"/>
              <a:gd name="connsiteX3" fmla="*/ 2656114 w 5312228"/>
              <a:gd name="connsiteY3" fmla="*/ 5312228 h 5312228"/>
              <a:gd name="connsiteX4" fmla="*/ 0 w 5312228"/>
              <a:gd name="connsiteY4" fmla="*/ 2656114 h 5312228"/>
              <a:gd name="connsiteX0" fmla="*/ 108839 w 5421067"/>
              <a:gd name="connsiteY0" fmla="*/ 2712298 h 5368412"/>
              <a:gd name="connsiteX1" fmla="*/ 732953 w 5421067"/>
              <a:gd name="connsiteY1" fmla="*/ 1043155 h 5368412"/>
              <a:gd name="connsiteX2" fmla="*/ 2764953 w 5421067"/>
              <a:gd name="connsiteY2" fmla="*/ 56184 h 5368412"/>
              <a:gd name="connsiteX3" fmla="*/ 5421067 w 5421067"/>
              <a:gd name="connsiteY3" fmla="*/ 2712298 h 5368412"/>
              <a:gd name="connsiteX4" fmla="*/ 2764953 w 5421067"/>
              <a:gd name="connsiteY4" fmla="*/ 5368412 h 5368412"/>
              <a:gd name="connsiteX5" fmla="*/ 108839 w 5421067"/>
              <a:gd name="connsiteY5" fmla="*/ 2712298 h 5368412"/>
              <a:gd name="connsiteX0" fmla="*/ 108839 w 5480256"/>
              <a:gd name="connsiteY0" fmla="*/ 2656720 h 5312834"/>
              <a:gd name="connsiteX1" fmla="*/ 732953 w 5480256"/>
              <a:gd name="connsiteY1" fmla="*/ 987577 h 5312834"/>
              <a:gd name="connsiteX2" fmla="*/ 2764953 w 5480256"/>
              <a:gd name="connsiteY2" fmla="*/ 606 h 5312834"/>
              <a:gd name="connsiteX3" fmla="*/ 4303469 w 5480256"/>
              <a:gd name="connsiteY3" fmla="*/ 871463 h 5312834"/>
              <a:gd name="connsiteX4" fmla="*/ 5421067 w 5480256"/>
              <a:gd name="connsiteY4" fmla="*/ 2656720 h 5312834"/>
              <a:gd name="connsiteX5" fmla="*/ 2764953 w 5480256"/>
              <a:gd name="connsiteY5" fmla="*/ 5312834 h 5312834"/>
              <a:gd name="connsiteX6" fmla="*/ 108839 w 5480256"/>
              <a:gd name="connsiteY6" fmla="*/ 2656720 h 5312834"/>
              <a:gd name="connsiteX0" fmla="*/ 108839 w 5544800"/>
              <a:gd name="connsiteY0" fmla="*/ 2666351 h 5322465"/>
              <a:gd name="connsiteX1" fmla="*/ 732953 w 5544800"/>
              <a:gd name="connsiteY1" fmla="*/ 997208 h 5322465"/>
              <a:gd name="connsiteX2" fmla="*/ 2764953 w 5544800"/>
              <a:gd name="connsiteY2" fmla="*/ 10237 h 5322465"/>
              <a:gd name="connsiteX3" fmla="*/ 4971126 w 5544800"/>
              <a:gd name="connsiteY3" fmla="*/ 619837 h 5322465"/>
              <a:gd name="connsiteX4" fmla="*/ 5421067 w 5544800"/>
              <a:gd name="connsiteY4" fmla="*/ 2666351 h 5322465"/>
              <a:gd name="connsiteX5" fmla="*/ 2764953 w 5544800"/>
              <a:gd name="connsiteY5" fmla="*/ 5322465 h 5322465"/>
              <a:gd name="connsiteX6" fmla="*/ 108839 w 5544800"/>
              <a:gd name="connsiteY6" fmla="*/ 2666351 h 5322465"/>
              <a:gd name="connsiteX0" fmla="*/ 108839 w 5237336"/>
              <a:gd name="connsiteY0" fmla="*/ 2666351 h 5322940"/>
              <a:gd name="connsiteX1" fmla="*/ 732953 w 5237336"/>
              <a:gd name="connsiteY1" fmla="*/ 997208 h 5322940"/>
              <a:gd name="connsiteX2" fmla="*/ 2764953 w 5237336"/>
              <a:gd name="connsiteY2" fmla="*/ 10237 h 5322940"/>
              <a:gd name="connsiteX3" fmla="*/ 4971126 w 5237336"/>
              <a:gd name="connsiteY3" fmla="*/ 619837 h 5322940"/>
              <a:gd name="connsiteX4" fmla="*/ 4927582 w 5237336"/>
              <a:gd name="connsiteY4" fmla="*/ 2869551 h 5322940"/>
              <a:gd name="connsiteX5" fmla="*/ 2764953 w 5237336"/>
              <a:gd name="connsiteY5" fmla="*/ 5322465 h 5322940"/>
              <a:gd name="connsiteX6" fmla="*/ 108839 w 5237336"/>
              <a:gd name="connsiteY6" fmla="*/ 2666351 h 5322940"/>
              <a:gd name="connsiteX0" fmla="*/ 108839 w 5705147"/>
              <a:gd name="connsiteY0" fmla="*/ 2666351 h 5325044"/>
              <a:gd name="connsiteX1" fmla="*/ 732953 w 5705147"/>
              <a:gd name="connsiteY1" fmla="*/ 997208 h 5325044"/>
              <a:gd name="connsiteX2" fmla="*/ 2764953 w 5705147"/>
              <a:gd name="connsiteY2" fmla="*/ 10237 h 5325044"/>
              <a:gd name="connsiteX3" fmla="*/ 4971126 w 5705147"/>
              <a:gd name="connsiteY3" fmla="*/ 619837 h 5325044"/>
              <a:gd name="connsiteX4" fmla="*/ 5609754 w 5705147"/>
              <a:gd name="connsiteY4" fmla="*/ 3116294 h 5325044"/>
              <a:gd name="connsiteX5" fmla="*/ 2764953 w 5705147"/>
              <a:gd name="connsiteY5" fmla="*/ 5322465 h 5325044"/>
              <a:gd name="connsiteX6" fmla="*/ 108839 w 5705147"/>
              <a:gd name="connsiteY6" fmla="*/ 2666351 h 5325044"/>
              <a:gd name="connsiteX0" fmla="*/ 49424 w 5645732"/>
              <a:gd name="connsiteY0" fmla="*/ 2666351 h 5343874"/>
              <a:gd name="connsiteX1" fmla="*/ 673538 w 5645732"/>
              <a:gd name="connsiteY1" fmla="*/ 997208 h 5343874"/>
              <a:gd name="connsiteX2" fmla="*/ 2705538 w 5645732"/>
              <a:gd name="connsiteY2" fmla="*/ 10237 h 5343874"/>
              <a:gd name="connsiteX3" fmla="*/ 4911711 w 5645732"/>
              <a:gd name="connsiteY3" fmla="*/ 619837 h 5343874"/>
              <a:gd name="connsiteX4" fmla="*/ 5550339 w 5645732"/>
              <a:gd name="connsiteY4" fmla="*/ 3116294 h 5343874"/>
              <a:gd name="connsiteX5" fmla="*/ 2705538 w 5645732"/>
              <a:gd name="connsiteY5" fmla="*/ 5322465 h 5343874"/>
              <a:gd name="connsiteX6" fmla="*/ 339710 w 5645732"/>
              <a:gd name="connsiteY6" fmla="*/ 4146808 h 5343874"/>
              <a:gd name="connsiteX7" fmla="*/ 49424 w 5645732"/>
              <a:gd name="connsiteY7" fmla="*/ 2666351 h 5343874"/>
              <a:gd name="connsiteX0" fmla="*/ 180841 w 5777149"/>
              <a:gd name="connsiteY0" fmla="*/ 2666351 h 5335133"/>
              <a:gd name="connsiteX1" fmla="*/ 804955 w 5777149"/>
              <a:gd name="connsiteY1" fmla="*/ 997208 h 5335133"/>
              <a:gd name="connsiteX2" fmla="*/ 2836955 w 5777149"/>
              <a:gd name="connsiteY2" fmla="*/ 10237 h 5335133"/>
              <a:gd name="connsiteX3" fmla="*/ 5043128 w 5777149"/>
              <a:gd name="connsiteY3" fmla="*/ 619837 h 5335133"/>
              <a:gd name="connsiteX4" fmla="*/ 5681756 w 5777149"/>
              <a:gd name="connsiteY4" fmla="*/ 3116294 h 5335133"/>
              <a:gd name="connsiteX5" fmla="*/ 2836955 w 5777149"/>
              <a:gd name="connsiteY5" fmla="*/ 5322465 h 5335133"/>
              <a:gd name="connsiteX6" fmla="*/ 238898 w 5777149"/>
              <a:gd name="connsiteY6" fmla="*/ 3958122 h 5335133"/>
              <a:gd name="connsiteX7" fmla="*/ 180841 w 5777149"/>
              <a:gd name="connsiteY7" fmla="*/ 2666351 h 5335133"/>
              <a:gd name="connsiteX0" fmla="*/ 162747 w 5788084"/>
              <a:gd name="connsiteY0" fmla="*/ 2274466 h 5335133"/>
              <a:gd name="connsiteX1" fmla="*/ 815890 w 5788084"/>
              <a:gd name="connsiteY1" fmla="*/ 997208 h 5335133"/>
              <a:gd name="connsiteX2" fmla="*/ 2847890 w 5788084"/>
              <a:gd name="connsiteY2" fmla="*/ 10237 h 5335133"/>
              <a:gd name="connsiteX3" fmla="*/ 5054063 w 5788084"/>
              <a:gd name="connsiteY3" fmla="*/ 619837 h 5335133"/>
              <a:gd name="connsiteX4" fmla="*/ 5692691 w 5788084"/>
              <a:gd name="connsiteY4" fmla="*/ 3116294 h 5335133"/>
              <a:gd name="connsiteX5" fmla="*/ 2847890 w 5788084"/>
              <a:gd name="connsiteY5" fmla="*/ 5322465 h 5335133"/>
              <a:gd name="connsiteX6" fmla="*/ 249833 w 5788084"/>
              <a:gd name="connsiteY6" fmla="*/ 3958122 h 5335133"/>
              <a:gd name="connsiteX7" fmla="*/ 162747 w 5788084"/>
              <a:gd name="connsiteY7" fmla="*/ 2274466 h 5335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788084" h="5335133">
                <a:moveTo>
                  <a:pt x="162747" y="2274466"/>
                </a:moveTo>
                <a:cubicBezTo>
                  <a:pt x="257090" y="1780980"/>
                  <a:pt x="373204" y="1439894"/>
                  <a:pt x="815890" y="997208"/>
                </a:cubicBezTo>
                <a:cubicBezTo>
                  <a:pt x="1258576" y="554522"/>
                  <a:pt x="2141528" y="73132"/>
                  <a:pt x="2847890" y="10237"/>
                </a:cubicBezTo>
                <a:cubicBezTo>
                  <a:pt x="3554252" y="-52658"/>
                  <a:pt x="4611377" y="177151"/>
                  <a:pt x="5054063" y="619837"/>
                </a:cubicBezTo>
                <a:cubicBezTo>
                  <a:pt x="5496749" y="1062523"/>
                  <a:pt x="6002329" y="2414770"/>
                  <a:pt x="5692691" y="3116294"/>
                </a:cubicBezTo>
                <a:cubicBezTo>
                  <a:pt x="5383053" y="3817818"/>
                  <a:pt x="3755033" y="5182160"/>
                  <a:pt x="2847890" y="5322465"/>
                </a:cubicBezTo>
                <a:cubicBezTo>
                  <a:pt x="1940747" y="5462770"/>
                  <a:pt x="692519" y="4400808"/>
                  <a:pt x="249833" y="3958122"/>
                </a:cubicBezTo>
                <a:cubicBezTo>
                  <a:pt x="-192853" y="3515436"/>
                  <a:pt x="68404" y="2767952"/>
                  <a:pt x="162747" y="2274466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22289" y="258233"/>
            <a:ext cx="5302783" cy="72139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53178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11"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22289" y="258233"/>
            <a:ext cx="5302783" cy="72139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  <p:sp>
        <p:nvSpPr>
          <p:cNvPr id="3" name="矩形 2"/>
          <p:cNvSpPr/>
          <p:nvPr userDrawn="1"/>
        </p:nvSpPr>
        <p:spPr>
          <a:xfrm>
            <a:off x="0" y="1182028"/>
            <a:ext cx="12192000" cy="56759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887149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468382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注页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字体使用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行距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声明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英文 </a:t>
            </a:r>
            <a:r>
              <a:rPr kumimoji="0" lang="is-I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cs typeface="Segoe UI Light"/>
              </a:rPr>
              <a:t>Microsoft YaHei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中文 微软雅黑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正文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1.3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cn.bing.com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微软雅黑" charset="0"/>
                <a:cs typeface="Segoe UI Light"/>
              </a:rPr>
              <a:t>OfficePLUS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41108987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背景图片素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背景图片素材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105175712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fficePL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447955" y="4458724"/>
            <a:ext cx="3296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charset="0"/>
              </a:rPr>
              <a:t>点击</a:t>
            </a:r>
            <a:r>
              <a:rPr kumimoji="1" lang="en-US" altLang="zh-CN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Logo</a:t>
            </a: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charset="0"/>
              </a:rPr>
              <a:t>获取更多优质模板（放映模式）</a:t>
            </a:r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227832"/>
            <a:ext cx="3048000" cy="40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766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四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 5"/>
          <p:cNvGrpSpPr/>
          <p:nvPr userDrawn="1"/>
        </p:nvGrpSpPr>
        <p:grpSpPr>
          <a:xfrm>
            <a:off x="-2024818" y="-1006438"/>
            <a:ext cx="8744932" cy="8460344"/>
            <a:chOff x="3447068" y="836877"/>
            <a:chExt cx="5039295" cy="4875300"/>
          </a:xfrm>
        </p:grpSpPr>
        <p:sp>
          <p:nvSpPr>
            <p:cNvPr id="2" name="椭圆 1"/>
            <p:cNvSpPr/>
            <p:nvPr userDrawn="1"/>
          </p:nvSpPr>
          <p:spPr>
            <a:xfrm>
              <a:off x="3447068" y="836877"/>
              <a:ext cx="4873584" cy="4492198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accent2">
                    <a:lumMod val="50000"/>
                  </a:schemeClr>
                </a:gs>
                <a:gs pos="41000">
                  <a:schemeClr val="accent1">
                    <a:lumMod val="75000"/>
                    <a:alpha val="80000"/>
                  </a:schemeClr>
                </a:gs>
                <a:gs pos="0">
                  <a:schemeClr val="accent3">
                    <a:lumMod val="75000"/>
                    <a:alpha val="80000"/>
                  </a:schemeClr>
                </a:gs>
                <a:gs pos="72000">
                  <a:schemeClr val="accent2">
                    <a:lumMod val="75000"/>
                    <a:alpha val="8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  <p:sp>
          <p:nvSpPr>
            <p:cNvPr id="4" name="椭圆 1"/>
            <p:cNvSpPr/>
            <p:nvPr userDrawn="1"/>
          </p:nvSpPr>
          <p:spPr>
            <a:xfrm rot="8851590">
              <a:off x="3612779" y="1219979"/>
              <a:ext cx="4873584" cy="4492198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accent2">
                    <a:lumMod val="50000"/>
                  </a:schemeClr>
                </a:gs>
                <a:gs pos="41000">
                  <a:schemeClr val="accent1">
                    <a:lumMod val="75000"/>
                    <a:alpha val="80000"/>
                  </a:schemeClr>
                </a:gs>
                <a:gs pos="0">
                  <a:schemeClr val="accent3">
                    <a:lumMod val="75000"/>
                    <a:alpha val="80000"/>
                  </a:schemeClr>
                </a:gs>
                <a:gs pos="72000">
                  <a:schemeClr val="accent2">
                    <a:lumMod val="75000"/>
                    <a:alpha val="8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</p:grpSp>
      <p:sp>
        <p:nvSpPr>
          <p:cNvPr id="7" name="文本占位符 6"/>
          <p:cNvSpPr>
            <a:spLocks noGrp="1"/>
          </p:cNvSpPr>
          <p:nvPr>
            <p:ph type="body" sz="quarter" idx="13" hasCustomPrompt="1"/>
          </p:nvPr>
        </p:nvSpPr>
        <p:spPr>
          <a:xfrm>
            <a:off x="1604397" y="2011116"/>
            <a:ext cx="2776216" cy="1529527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96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zh-CN" altLang="en-US" smtClean="0"/>
              <a:t>标题</a:t>
            </a:r>
            <a:endParaRPr kumimoji="1" lang="zh-CN" altLang="en-US" dirty="0"/>
          </a:p>
        </p:txBody>
      </p:sp>
      <p:sp>
        <p:nvSpPr>
          <p:cNvPr id="8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1604397" y="3545510"/>
            <a:ext cx="2776216" cy="590556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32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 dirty="0" smtClean="0"/>
              <a:t>CONTENTS</a:t>
            </a:r>
            <a:endParaRPr kumimoji="1" lang="zh-CN" altLang="en-US" dirty="0"/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7219023" y="1537682"/>
            <a:ext cx="93264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10" name="文本占位符 6"/>
          <p:cNvSpPr>
            <a:spLocks noGrp="1"/>
          </p:cNvSpPr>
          <p:nvPr>
            <p:ph type="body" sz="quarter" idx="16"/>
          </p:nvPr>
        </p:nvSpPr>
        <p:spPr>
          <a:xfrm>
            <a:off x="8151664" y="1537682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15" name="文本占位符 6"/>
          <p:cNvSpPr>
            <a:spLocks noGrp="1"/>
          </p:cNvSpPr>
          <p:nvPr>
            <p:ph type="body" sz="quarter" idx="17" hasCustomPrompt="1"/>
          </p:nvPr>
        </p:nvSpPr>
        <p:spPr>
          <a:xfrm>
            <a:off x="7219023" y="2580452"/>
            <a:ext cx="93264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16" name="文本占位符 6"/>
          <p:cNvSpPr>
            <a:spLocks noGrp="1"/>
          </p:cNvSpPr>
          <p:nvPr>
            <p:ph type="body" sz="quarter" idx="18"/>
          </p:nvPr>
        </p:nvSpPr>
        <p:spPr>
          <a:xfrm>
            <a:off x="8151664" y="2580452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13" name="文本占位符 6"/>
          <p:cNvSpPr>
            <a:spLocks noGrp="1"/>
          </p:cNvSpPr>
          <p:nvPr>
            <p:ph type="body" sz="quarter" idx="19" hasCustomPrompt="1"/>
          </p:nvPr>
        </p:nvSpPr>
        <p:spPr>
          <a:xfrm>
            <a:off x="7213362" y="3623222"/>
            <a:ext cx="93264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14" name="文本占位符 6"/>
          <p:cNvSpPr>
            <a:spLocks noGrp="1"/>
          </p:cNvSpPr>
          <p:nvPr>
            <p:ph type="body" sz="quarter" idx="20"/>
          </p:nvPr>
        </p:nvSpPr>
        <p:spPr>
          <a:xfrm>
            <a:off x="8146003" y="3623222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19" name="文本占位符 6"/>
          <p:cNvSpPr>
            <a:spLocks noGrp="1"/>
          </p:cNvSpPr>
          <p:nvPr>
            <p:ph type="body" sz="quarter" idx="21" hasCustomPrompt="1"/>
          </p:nvPr>
        </p:nvSpPr>
        <p:spPr>
          <a:xfrm>
            <a:off x="7213362" y="4665992"/>
            <a:ext cx="93264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20" name="文本占位符 6"/>
          <p:cNvSpPr>
            <a:spLocks noGrp="1"/>
          </p:cNvSpPr>
          <p:nvPr>
            <p:ph type="body" sz="quarter" idx="22"/>
          </p:nvPr>
        </p:nvSpPr>
        <p:spPr>
          <a:xfrm>
            <a:off x="8146003" y="4665992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9506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五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 5"/>
          <p:cNvGrpSpPr/>
          <p:nvPr userDrawn="1"/>
        </p:nvGrpSpPr>
        <p:grpSpPr>
          <a:xfrm>
            <a:off x="-2024818" y="-1006438"/>
            <a:ext cx="8744932" cy="8460344"/>
            <a:chOff x="3447068" y="836877"/>
            <a:chExt cx="5039295" cy="4875300"/>
          </a:xfrm>
        </p:grpSpPr>
        <p:sp>
          <p:nvSpPr>
            <p:cNvPr id="2" name="椭圆 1"/>
            <p:cNvSpPr/>
            <p:nvPr userDrawn="1"/>
          </p:nvSpPr>
          <p:spPr>
            <a:xfrm>
              <a:off x="3447068" y="836877"/>
              <a:ext cx="4873584" cy="4492198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accent2">
                    <a:lumMod val="50000"/>
                  </a:schemeClr>
                </a:gs>
                <a:gs pos="41000">
                  <a:schemeClr val="accent1">
                    <a:lumMod val="75000"/>
                    <a:alpha val="80000"/>
                  </a:schemeClr>
                </a:gs>
                <a:gs pos="0">
                  <a:schemeClr val="accent3">
                    <a:lumMod val="75000"/>
                    <a:alpha val="80000"/>
                  </a:schemeClr>
                </a:gs>
                <a:gs pos="72000">
                  <a:schemeClr val="accent2">
                    <a:lumMod val="75000"/>
                    <a:alpha val="8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  <p:sp>
          <p:nvSpPr>
            <p:cNvPr id="4" name="椭圆 1"/>
            <p:cNvSpPr/>
            <p:nvPr userDrawn="1"/>
          </p:nvSpPr>
          <p:spPr>
            <a:xfrm rot="8851590">
              <a:off x="3612779" y="1219979"/>
              <a:ext cx="4873584" cy="4492198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accent2">
                    <a:lumMod val="50000"/>
                  </a:schemeClr>
                </a:gs>
                <a:gs pos="41000">
                  <a:schemeClr val="accent1">
                    <a:lumMod val="75000"/>
                    <a:alpha val="80000"/>
                  </a:schemeClr>
                </a:gs>
                <a:gs pos="0">
                  <a:schemeClr val="accent3">
                    <a:lumMod val="75000"/>
                    <a:alpha val="80000"/>
                  </a:schemeClr>
                </a:gs>
                <a:gs pos="72000">
                  <a:schemeClr val="accent2">
                    <a:lumMod val="75000"/>
                    <a:alpha val="8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</p:grpSp>
      <p:sp>
        <p:nvSpPr>
          <p:cNvPr id="7" name="文本占位符 6"/>
          <p:cNvSpPr>
            <a:spLocks noGrp="1"/>
          </p:cNvSpPr>
          <p:nvPr>
            <p:ph type="body" sz="quarter" idx="13" hasCustomPrompt="1"/>
          </p:nvPr>
        </p:nvSpPr>
        <p:spPr>
          <a:xfrm>
            <a:off x="1604397" y="2011116"/>
            <a:ext cx="2776216" cy="1529527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96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zh-CN" altLang="en-US" smtClean="0"/>
              <a:t>标题</a:t>
            </a:r>
            <a:endParaRPr kumimoji="1" lang="zh-CN" altLang="en-US" dirty="0"/>
          </a:p>
        </p:txBody>
      </p:sp>
      <p:sp>
        <p:nvSpPr>
          <p:cNvPr id="8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1604397" y="3545510"/>
            <a:ext cx="2776216" cy="590556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32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 dirty="0" smtClean="0"/>
              <a:t>CONTENTS</a:t>
            </a:r>
            <a:endParaRPr kumimoji="1" lang="zh-CN" altLang="en-US" dirty="0"/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7219023" y="1203145"/>
            <a:ext cx="93264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10" name="文本占位符 6"/>
          <p:cNvSpPr>
            <a:spLocks noGrp="1"/>
          </p:cNvSpPr>
          <p:nvPr>
            <p:ph type="body" sz="quarter" idx="16"/>
          </p:nvPr>
        </p:nvSpPr>
        <p:spPr>
          <a:xfrm>
            <a:off x="8151664" y="1203145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15" name="文本占位符 6"/>
          <p:cNvSpPr>
            <a:spLocks noGrp="1"/>
          </p:cNvSpPr>
          <p:nvPr>
            <p:ph type="body" sz="quarter" idx="17" hasCustomPrompt="1"/>
          </p:nvPr>
        </p:nvSpPr>
        <p:spPr>
          <a:xfrm>
            <a:off x="7219023" y="2112101"/>
            <a:ext cx="93264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16" name="文本占位符 6"/>
          <p:cNvSpPr>
            <a:spLocks noGrp="1"/>
          </p:cNvSpPr>
          <p:nvPr>
            <p:ph type="body" sz="quarter" idx="18"/>
          </p:nvPr>
        </p:nvSpPr>
        <p:spPr>
          <a:xfrm>
            <a:off x="8151664" y="2112101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17" name="文本占位符 6"/>
          <p:cNvSpPr>
            <a:spLocks noGrp="1"/>
          </p:cNvSpPr>
          <p:nvPr>
            <p:ph type="body" sz="quarter" idx="19" hasCustomPrompt="1"/>
          </p:nvPr>
        </p:nvSpPr>
        <p:spPr>
          <a:xfrm>
            <a:off x="7219023" y="3021057"/>
            <a:ext cx="93264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18" name="文本占位符 6"/>
          <p:cNvSpPr>
            <a:spLocks noGrp="1"/>
          </p:cNvSpPr>
          <p:nvPr>
            <p:ph type="body" sz="quarter" idx="20"/>
          </p:nvPr>
        </p:nvSpPr>
        <p:spPr>
          <a:xfrm>
            <a:off x="8151664" y="3021057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21" name="文本占位符 6"/>
          <p:cNvSpPr>
            <a:spLocks noGrp="1"/>
          </p:cNvSpPr>
          <p:nvPr>
            <p:ph type="body" sz="quarter" idx="21" hasCustomPrompt="1"/>
          </p:nvPr>
        </p:nvSpPr>
        <p:spPr>
          <a:xfrm>
            <a:off x="7219023" y="3930013"/>
            <a:ext cx="93264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22" name="文本占位符 6"/>
          <p:cNvSpPr>
            <a:spLocks noGrp="1"/>
          </p:cNvSpPr>
          <p:nvPr>
            <p:ph type="body" sz="quarter" idx="22"/>
          </p:nvPr>
        </p:nvSpPr>
        <p:spPr>
          <a:xfrm>
            <a:off x="8151664" y="3930013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23" name="文本占位符 6"/>
          <p:cNvSpPr>
            <a:spLocks noGrp="1"/>
          </p:cNvSpPr>
          <p:nvPr>
            <p:ph type="body" sz="quarter" idx="23" hasCustomPrompt="1"/>
          </p:nvPr>
        </p:nvSpPr>
        <p:spPr>
          <a:xfrm>
            <a:off x="7219023" y="4838969"/>
            <a:ext cx="93264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24" name="文本占位符 6"/>
          <p:cNvSpPr>
            <a:spLocks noGrp="1"/>
          </p:cNvSpPr>
          <p:nvPr>
            <p:ph type="body" sz="quarter" idx="24"/>
          </p:nvPr>
        </p:nvSpPr>
        <p:spPr>
          <a:xfrm>
            <a:off x="8151664" y="4838969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9112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六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 5"/>
          <p:cNvGrpSpPr/>
          <p:nvPr userDrawn="1"/>
        </p:nvGrpSpPr>
        <p:grpSpPr>
          <a:xfrm>
            <a:off x="-2024818" y="-1006438"/>
            <a:ext cx="8744932" cy="8460344"/>
            <a:chOff x="3447068" y="836877"/>
            <a:chExt cx="5039295" cy="4875300"/>
          </a:xfrm>
        </p:grpSpPr>
        <p:sp>
          <p:nvSpPr>
            <p:cNvPr id="2" name="椭圆 1"/>
            <p:cNvSpPr/>
            <p:nvPr userDrawn="1"/>
          </p:nvSpPr>
          <p:spPr>
            <a:xfrm>
              <a:off x="3447068" y="836877"/>
              <a:ext cx="4873584" cy="4492198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accent2">
                    <a:lumMod val="50000"/>
                  </a:schemeClr>
                </a:gs>
                <a:gs pos="41000">
                  <a:schemeClr val="accent1">
                    <a:lumMod val="75000"/>
                    <a:alpha val="80000"/>
                  </a:schemeClr>
                </a:gs>
                <a:gs pos="0">
                  <a:schemeClr val="accent3">
                    <a:lumMod val="75000"/>
                    <a:alpha val="80000"/>
                  </a:schemeClr>
                </a:gs>
                <a:gs pos="72000">
                  <a:schemeClr val="accent2">
                    <a:lumMod val="75000"/>
                    <a:alpha val="8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  <p:sp>
          <p:nvSpPr>
            <p:cNvPr id="4" name="椭圆 1"/>
            <p:cNvSpPr/>
            <p:nvPr userDrawn="1"/>
          </p:nvSpPr>
          <p:spPr>
            <a:xfrm rot="8851590">
              <a:off x="3612779" y="1219979"/>
              <a:ext cx="4873584" cy="4492198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accent2">
                    <a:lumMod val="50000"/>
                  </a:schemeClr>
                </a:gs>
                <a:gs pos="41000">
                  <a:schemeClr val="accent1">
                    <a:lumMod val="75000"/>
                    <a:alpha val="80000"/>
                  </a:schemeClr>
                </a:gs>
                <a:gs pos="0">
                  <a:schemeClr val="accent3">
                    <a:lumMod val="75000"/>
                    <a:alpha val="80000"/>
                  </a:schemeClr>
                </a:gs>
                <a:gs pos="72000">
                  <a:schemeClr val="accent2">
                    <a:lumMod val="75000"/>
                    <a:alpha val="8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</p:grpSp>
      <p:sp>
        <p:nvSpPr>
          <p:cNvPr id="7" name="文本占位符 6"/>
          <p:cNvSpPr>
            <a:spLocks noGrp="1"/>
          </p:cNvSpPr>
          <p:nvPr>
            <p:ph type="body" sz="quarter" idx="13" hasCustomPrompt="1"/>
          </p:nvPr>
        </p:nvSpPr>
        <p:spPr>
          <a:xfrm>
            <a:off x="1604397" y="2011116"/>
            <a:ext cx="2776216" cy="1529527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96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zh-CN" altLang="en-US" smtClean="0"/>
              <a:t>标题</a:t>
            </a:r>
            <a:endParaRPr kumimoji="1" lang="zh-CN" altLang="en-US" dirty="0"/>
          </a:p>
        </p:txBody>
      </p:sp>
      <p:sp>
        <p:nvSpPr>
          <p:cNvPr id="8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1604397" y="3545510"/>
            <a:ext cx="2776216" cy="590556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32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 dirty="0" smtClean="0"/>
              <a:t>CONTENTS</a:t>
            </a:r>
            <a:endParaRPr kumimoji="1" lang="zh-CN" altLang="en-US" dirty="0"/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7219023" y="779399"/>
            <a:ext cx="93264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10" name="文本占位符 6"/>
          <p:cNvSpPr>
            <a:spLocks noGrp="1"/>
          </p:cNvSpPr>
          <p:nvPr>
            <p:ph type="body" sz="quarter" idx="16"/>
          </p:nvPr>
        </p:nvSpPr>
        <p:spPr>
          <a:xfrm>
            <a:off x="8151664" y="779399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15" name="文本占位符 6"/>
          <p:cNvSpPr>
            <a:spLocks noGrp="1"/>
          </p:cNvSpPr>
          <p:nvPr>
            <p:ph type="body" sz="quarter" idx="17" hasCustomPrompt="1"/>
          </p:nvPr>
        </p:nvSpPr>
        <p:spPr>
          <a:xfrm>
            <a:off x="7219023" y="1688355"/>
            <a:ext cx="93264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16" name="文本占位符 6"/>
          <p:cNvSpPr>
            <a:spLocks noGrp="1"/>
          </p:cNvSpPr>
          <p:nvPr>
            <p:ph type="body" sz="quarter" idx="18"/>
          </p:nvPr>
        </p:nvSpPr>
        <p:spPr>
          <a:xfrm>
            <a:off x="8151664" y="1688355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17" name="文本占位符 6"/>
          <p:cNvSpPr>
            <a:spLocks noGrp="1"/>
          </p:cNvSpPr>
          <p:nvPr>
            <p:ph type="body" sz="quarter" idx="19" hasCustomPrompt="1"/>
          </p:nvPr>
        </p:nvSpPr>
        <p:spPr>
          <a:xfrm>
            <a:off x="7219023" y="2597311"/>
            <a:ext cx="93264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18" name="文本占位符 6"/>
          <p:cNvSpPr>
            <a:spLocks noGrp="1"/>
          </p:cNvSpPr>
          <p:nvPr>
            <p:ph type="body" sz="quarter" idx="20"/>
          </p:nvPr>
        </p:nvSpPr>
        <p:spPr>
          <a:xfrm>
            <a:off x="8151664" y="2597311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21" name="文本占位符 6"/>
          <p:cNvSpPr>
            <a:spLocks noGrp="1"/>
          </p:cNvSpPr>
          <p:nvPr>
            <p:ph type="body" sz="quarter" idx="21" hasCustomPrompt="1"/>
          </p:nvPr>
        </p:nvSpPr>
        <p:spPr>
          <a:xfrm>
            <a:off x="7219023" y="3506267"/>
            <a:ext cx="93264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22" name="文本占位符 6"/>
          <p:cNvSpPr>
            <a:spLocks noGrp="1"/>
          </p:cNvSpPr>
          <p:nvPr>
            <p:ph type="body" sz="quarter" idx="22"/>
          </p:nvPr>
        </p:nvSpPr>
        <p:spPr>
          <a:xfrm>
            <a:off x="8151664" y="3506267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19" name="文本占位符 6"/>
          <p:cNvSpPr>
            <a:spLocks noGrp="1"/>
          </p:cNvSpPr>
          <p:nvPr>
            <p:ph type="body" sz="quarter" idx="23" hasCustomPrompt="1"/>
          </p:nvPr>
        </p:nvSpPr>
        <p:spPr>
          <a:xfrm>
            <a:off x="7219023" y="4417945"/>
            <a:ext cx="93264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20" name="文本占位符 6"/>
          <p:cNvSpPr>
            <a:spLocks noGrp="1"/>
          </p:cNvSpPr>
          <p:nvPr>
            <p:ph type="body" sz="quarter" idx="24"/>
          </p:nvPr>
        </p:nvSpPr>
        <p:spPr>
          <a:xfrm>
            <a:off x="8151664" y="4417945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25" name="文本占位符 6"/>
          <p:cNvSpPr>
            <a:spLocks noGrp="1"/>
          </p:cNvSpPr>
          <p:nvPr>
            <p:ph type="body" sz="quarter" idx="25" hasCustomPrompt="1"/>
          </p:nvPr>
        </p:nvSpPr>
        <p:spPr>
          <a:xfrm>
            <a:off x="7219023" y="5326901"/>
            <a:ext cx="93264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26" name="文本占位符 6"/>
          <p:cNvSpPr>
            <a:spLocks noGrp="1"/>
          </p:cNvSpPr>
          <p:nvPr>
            <p:ph type="body" sz="quarter" idx="26"/>
          </p:nvPr>
        </p:nvSpPr>
        <p:spPr>
          <a:xfrm>
            <a:off x="8151664" y="5326901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4412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7" name="组 6"/>
          <p:cNvGrpSpPr/>
          <p:nvPr userDrawn="1"/>
        </p:nvGrpSpPr>
        <p:grpSpPr>
          <a:xfrm>
            <a:off x="1955282" y="-1803666"/>
            <a:ext cx="7870890" cy="6691365"/>
            <a:chOff x="5067768" y="-852735"/>
            <a:chExt cx="9613786" cy="9526783"/>
          </a:xfrm>
        </p:grpSpPr>
        <p:sp>
          <p:nvSpPr>
            <p:cNvPr id="5" name="椭圆 1"/>
            <p:cNvSpPr/>
            <p:nvPr userDrawn="1"/>
          </p:nvSpPr>
          <p:spPr>
            <a:xfrm rot="19800000">
              <a:off x="5067768" y="-247745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  <p:sp>
          <p:nvSpPr>
            <p:cNvPr id="6" name="椭圆 1"/>
            <p:cNvSpPr/>
            <p:nvPr userDrawn="1"/>
          </p:nvSpPr>
          <p:spPr>
            <a:xfrm rot="17526771">
              <a:off x="5527534" y="-479972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</p:grpSp>
      <p:sp>
        <p:nvSpPr>
          <p:cNvPr id="8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4640704" y="660100"/>
            <a:ext cx="2910592" cy="2373032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16600" b="1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6"/>
          </p:nvPr>
        </p:nvSpPr>
        <p:spPr>
          <a:xfrm>
            <a:off x="3724507" y="3033133"/>
            <a:ext cx="4742986" cy="82519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4000" b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7412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</a:schemeClr>
              </a:gs>
              <a:gs pos="69000">
                <a:schemeClr val="accent2">
                  <a:lumMod val="75000"/>
                </a:schemeClr>
              </a:gs>
              <a:gs pos="97000">
                <a:schemeClr val="accent2">
                  <a:lumMod val="70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7" name="组 6"/>
          <p:cNvGrpSpPr/>
          <p:nvPr userDrawn="1"/>
        </p:nvGrpSpPr>
        <p:grpSpPr>
          <a:xfrm>
            <a:off x="1955282" y="-1803666"/>
            <a:ext cx="7870890" cy="6691365"/>
            <a:chOff x="5067768" y="-852735"/>
            <a:chExt cx="9613786" cy="9526783"/>
          </a:xfrm>
        </p:grpSpPr>
        <p:sp>
          <p:nvSpPr>
            <p:cNvPr id="5" name="椭圆 1"/>
            <p:cNvSpPr/>
            <p:nvPr userDrawn="1"/>
          </p:nvSpPr>
          <p:spPr>
            <a:xfrm rot="19800000">
              <a:off x="5067768" y="-247745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  <p:sp>
          <p:nvSpPr>
            <p:cNvPr id="6" name="椭圆 1"/>
            <p:cNvSpPr/>
            <p:nvPr userDrawn="1"/>
          </p:nvSpPr>
          <p:spPr>
            <a:xfrm rot="17526771">
              <a:off x="5527534" y="-479972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</p:grpSp>
      <p:sp>
        <p:nvSpPr>
          <p:cNvPr id="8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4640704" y="660100"/>
            <a:ext cx="2910592" cy="2373032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16600" b="1">
                <a:solidFill>
                  <a:schemeClr val="accent2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6"/>
          </p:nvPr>
        </p:nvSpPr>
        <p:spPr>
          <a:xfrm>
            <a:off x="3724507" y="3033133"/>
            <a:ext cx="4742986" cy="82519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4000" b="0">
                <a:solidFill>
                  <a:schemeClr val="accent2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8150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7" name="组 6"/>
          <p:cNvGrpSpPr/>
          <p:nvPr userDrawn="1"/>
        </p:nvGrpSpPr>
        <p:grpSpPr>
          <a:xfrm>
            <a:off x="1955282" y="-1803666"/>
            <a:ext cx="7870890" cy="6691365"/>
            <a:chOff x="5067768" y="-852735"/>
            <a:chExt cx="9613786" cy="9526783"/>
          </a:xfrm>
        </p:grpSpPr>
        <p:sp>
          <p:nvSpPr>
            <p:cNvPr id="5" name="椭圆 1"/>
            <p:cNvSpPr/>
            <p:nvPr userDrawn="1"/>
          </p:nvSpPr>
          <p:spPr>
            <a:xfrm rot="19800000">
              <a:off x="5067768" y="-247745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  <p:sp>
          <p:nvSpPr>
            <p:cNvPr id="6" name="椭圆 1"/>
            <p:cNvSpPr/>
            <p:nvPr userDrawn="1"/>
          </p:nvSpPr>
          <p:spPr>
            <a:xfrm rot="17526771">
              <a:off x="5527534" y="-479972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</p:grpSp>
      <p:sp>
        <p:nvSpPr>
          <p:cNvPr id="8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4640704" y="660100"/>
            <a:ext cx="2910592" cy="2373032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16600" b="1">
                <a:solidFill>
                  <a:schemeClr val="accent3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6"/>
          </p:nvPr>
        </p:nvSpPr>
        <p:spPr>
          <a:xfrm>
            <a:off x="3724507" y="3033133"/>
            <a:ext cx="4742986" cy="82519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4000" b="0">
                <a:solidFill>
                  <a:schemeClr val="accent3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7686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89000"/>
                </a:schemeClr>
              </a:gs>
              <a:gs pos="23000">
                <a:schemeClr val="accent4">
                  <a:lumMod val="89000"/>
                </a:schemeClr>
              </a:gs>
              <a:gs pos="69000">
                <a:schemeClr val="accent4">
                  <a:lumMod val="75000"/>
                </a:schemeClr>
              </a:gs>
              <a:gs pos="97000">
                <a:schemeClr val="accent4">
                  <a:lumMod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7" name="组 6"/>
          <p:cNvGrpSpPr/>
          <p:nvPr userDrawn="1"/>
        </p:nvGrpSpPr>
        <p:grpSpPr>
          <a:xfrm>
            <a:off x="1955282" y="-1803666"/>
            <a:ext cx="7870890" cy="6691365"/>
            <a:chOff x="5067768" y="-852735"/>
            <a:chExt cx="9613786" cy="9526783"/>
          </a:xfrm>
        </p:grpSpPr>
        <p:sp>
          <p:nvSpPr>
            <p:cNvPr id="5" name="椭圆 1"/>
            <p:cNvSpPr/>
            <p:nvPr userDrawn="1"/>
          </p:nvSpPr>
          <p:spPr>
            <a:xfrm rot="19800000">
              <a:off x="5067768" y="-247745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  <p:sp>
          <p:nvSpPr>
            <p:cNvPr id="6" name="椭圆 1"/>
            <p:cNvSpPr/>
            <p:nvPr userDrawn="1"/>
          </p:nvSpPr>
          <p:spPr>
            <a:xfrm rot="17526771">
              <a:off x="5527534" y="-479972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</p:grpSp>
      <p:sp>
        <p:nvSpPr>
          <p:cNvPr id="8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4640704" y="660100"/>
            <a:ext cx="2910592" cy="2373032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16600" b="1">
                <a:solidFill>
                  <a:schemeClr val="accent4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6"/>
          </p:nvPr>
        </p:nvSpPr>
        <p:spPr>
          <a:xfrm>
            <a:off x="3724507" y="3033133"/>
            <a:ext cx="4742986" cy="82519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4000" b="0">
                <a:solidFill>
                  <a:schemeClr val="accent4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8017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5.xml"/><Relationship Id="rId4" Type="http://schemas.openxmlformats.org/officeDocument/2006/relationships/theme" Target="../theme/theme2.xml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3468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93" r:id="rId3"/>
    <p:sldLayoutId id="2147483694" r:id="rId4"/>
    <p:sldLayoutId id="2147483695" r:id="rId5"/>
    <p:sldLayoutId id="2147483696" r:id="rId6"/>
    <p:sldLayoutId id="2147483688" r:id="rId7"/>
    <p:sldLayoutId id="2147483697" r:id="rId8"/>
    <p:sldLayoutId id="2147483700" r:id="rId9"/>
    <p:sldLayoutId id="2147483701" r:id="rId10"/>
    <p:sldLayoutId id="2147483689" r:id="rId11"/>
    <p:sldLayoutId id="2147483687" r:id="rId12"/>
    <p:sldLayoutId id="2147483698" r:id="rId13"/>
    <p:sldLayoutId id="2147483699" r:id="rId14"/>
    <p:sldLayoutId id="2147483686" r:id="rId15"/>
    <p:sldLayoutId id="2147483690" r:id="rId16"/>
    <p:sldLayoutId id="2147483691" r:id="rId17"/>
    <p:sldLayoutId id="2147483692" r:id="rId18"/>
    <p:sldLayoutId id="2147483702" r:id="rId19"/>
    <p:sldLayoutId id="2147483703" r:id="rId20"/>
    <p:sldLayoutId id="2147483704" r:id="rId21"/>
    <p:sldLayoutId id="2147483685" r:id="rId2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5924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2" r:id="rId2"/>
    <p:sldLayoutId id="214748368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office.msn.com.cn/" TargetMode="External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1.tif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office.msn.com.cn/" TargetMode="External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9.xml"/><Relationship Id="rId2" Type="http://schemas.openxmlformats.org/officeDocument/2006/relationships/image" Target="../media/image1.tif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office.msn.com.cn/" TargetMode="External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9.xml"/><Relationship Id="rId2" Type="http://schemas.openxmlformats.org/officeDocument/2006/relationships/image" Target="../media/image1.tif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office.msn.com.cn/" TargetMode="External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9.xml"/><Relationship Id="rId2" Type="http://schemas.openxmlformats.org/officeDocument/2006/relationships/image" Target="../media/image1.tif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1.tif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office.msn.com.cn/" TargetMode="External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1.tif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office.msn.com.cn/" TargetMode="External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.tif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office.msn.com.cn/" TargetMode="External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 smtClean="0"/>
              <a:t>毕业设计答辩模板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en-US" altLang="zh-CN" dirty="0" smtClean="0"/>
              <a:t>《</a:t>
            </a:r>
            <a:r>
              <a:rPr kumimoji="1" lang="zh-CN" altLang="en-US" dirty="0" smtClean="0"/>
              <a:t>此处添加你的毕业设计名称</a:t>
            </a:r>
            <a:r>
              <a:rPr kumimoji="1" lang="en-US" altLang="zh-CN" dirty="0" smtClean="0"/>
              <a:t>》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/>
          </p:nvPr>
        </p:nvSpPr>
        <p:spPr>
          <a:xfrm>
            <a:off x="2915213" y="4033466"/>
            <a:ext cx="8084654" cy="1386027"/>
          </a:xfrm>
        </p:spPr>
        <p:txBody>
          <a:bodyPr/>
          <a:lstStyle/>
          <a:p>
            <a:r>
              <a:rPr kumimoji="1" lang="zh-CN" altLang="en-US" dirty="0" smtClean="0"/>
              <a:t>答辩人：</a:t>
            </a:r>
            <a:r>
              <a:rPr kumimoji="1" lang="en-US" altLang="zh-CN" dirty="0" smtClean="0"/>
              <a:t>JANE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DOE</a:t>
            </a:r>
            <a:endParaRPr kumimoji="1" lang="zh-CN" altLang="en-US" dirty="0" smtClean="0"/>
          </a:p>
          <a:p>
            <a:r>
              <a:rPr kumimoji="1" lang="zh-CN" altLang="en-US" dirty="0" smtClean="0"/>
              <a:t>指导老师：</a:t>
            </a:r>
            <a:r>
              <a:rPr kumimoji="1" lang="en-US" altLang="zh-CN" dirty="0" smtClean="0"/>
              <a:t>JOHN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DOE</a:t>
            </a:r>
            <a:endParaRPr kumimoji="1" lang="zh-CN" altLang="en-US" dirty="0" smtClean="0"/>
          </a:p>
          <a:p>
            <a:r>
              <a:rPr kumimoji="1" lang="zh-CN" altLang="en-US" dirty="0" smtClean="0"/>
              <a:t>学校名称：</a:t>
            </a:r>
            <a:r>
              <a:rPr kumimoji="1" lang="en-US" altLang="zh-CN" dirty="0" smtClean="0"/>
              <a:t>OfficePLUS</a:t>
            </a:r>
            <a:r>
              <a:rPr kumimoji="1" lang="zh-CN" altLang="en-US" dirty="0" smtClean="0"/>
              <a:t>设计学院</a:t>
            </a:r>
            <a:endParaRPr kumimoji="1" lang="zh-CN" altLang="en-US" dirty="0"/>
          </a:p>
        </p:txBody>
      </p:sp>
      <p:pic>
        <p:nvPicPr>
          <p:cNvPr id="5" name="图片 4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6250656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7600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02</a:t>
            </a:r>
            <a:r>
              <a:rPr kumimoji="1" lang="zh-CN" altLang="en-US" dirty="0" smtClean="0"/>
              <a:t> 作品概述</a:t>
            </a:r>
            <a:endParaRPr kumimoji="1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175" y="2123407"/>
            <a:ext cx="3448279" cy="1938710"/>
          </a:xfrm>
          <a:prstGeom prst="roundRect">
            <a:avLst>
              <a:gd name="adj" fmla="val 2368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3547" y="2123407"/>
            <a:ext cx="3448279" cy="1938710"/>
          </a:xfrm>
          <a:prstGeom prst="roundRect">
            <a:avLst>
              <a:gd name="adj" fmla="val 2368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4315" y="800380"/>
            <a:ext cx="6203371" cy="3487693"/>
          </a:xfrm>
          <a:prstGeom prst="roundRect">
            <a:avLst>
              <a:gd name="adj" fmla="val 2368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文本框 8"/>
          <p:cNvSpPr txBox="1"/>
          <p:nvPr/>
        </p:nvSpPr>
        <p:spPr>
          <a:xfrm>
            <a:off x="1716059" y="5206432"/>
            <a:ext cx="8759883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30000"/>
              </a:lnSpc>
            </a:pPr>
            <a:r>
              <a:rPr lang="zh-CN" altLang="en-US" sz="1200" u="sng">
                <a:solidFill>
                  <a:srgbClr val="000000"/>
                </a:solidFill>
                <a:latin typeface="+mn-ea"/>
              </a:rPr>
              <a:t>更换图片方法：点击图片后右键，选择“更改图片”即可。</a:t>
            </a:r>
            <a:r>
              <a:rPr lang="zh-CN" altLang="en-US" sz="1200" smtClean="0">
                <a:solidFill>
                  <a:srgbClr val="000000"/>
                </a:solidFill>
                <a:latin typeface="+mn-ea"/>
              </a:rPr>
              <a:t>标题</a:t>
            </a:r>
            <a:r>
              <a:rPr lang="zh-CN" altLang="en-US" sz="1200" dirty="0">
                <a:solidFill>
                  <a:srgbClr val="000000"/>
                </a:solidFill>
                <a:latin typeface="+mn-ea"/>
              </a:rPr>
              <a:t>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rgbClr val="000000"/>
                </a:solidFill>
                <a:latin typeface="+mn-ea"/>
              </a:rPr>
              <a:t>8-14</a:t>
            </a:r>
            <a:r>
              <a:rPr lang="zh-CN" altLang="en-US" sz="1200" dirty="0">
                <a:solidFill>
                  <a:srgbClr val="000000"/>
                </a:solidFill>
                <a:latin typeface="+mn-ea"/>
              </a:rPr>
              <a:t>号字，</a:t>
            </a:r>
            <a:r>
              <a:rPr lang="en-US" altLang="zh-CN" sz="1200" dirty="0">
                <a:solidFill>
                  <a:srgbClr val="000000"/>
                </a:solidFill>
                <a:latin typeface="+mn-ea"/>
              </a:rPr>
              <a:t>1.3</a:t>
            </a:r>
            <a:r>
              <a:rPr lang="zh-CN" altLang="en-US" sz="1200" dirty="0">
                <a:solidFill>
                  <a:srgbClr val="000000"/>
                </a:solidFill>
                <a:latin typeface="+mn-ea"/>
              </a:rPr>
              <a:t>倍字间距。标题数字等都可以通过点击和重新输入进行更改，顶部“开始”面板中可以对字体、字号、颜色、行距等进行修改。建议正文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rgbClr val="000000"/>
                </a:solidFill>
                <a:latin typeface="+mn-ea"/>
              </a:rPr>
              <a:t>8-14</a:t>
            </a:r>
            <a:r>
              <a:rPr lang="zh-CN" altLang="en-US" sz="1200" dirty="0">
                <a:solidFill>
                  <a:srgbClr val="000000"/>
                </a:solidFill>
                <a:latin typeface="+mn-ea"/>
              </a:rPr>
              <a:t>号字，</a:t>
            </a:r>
            <a:r>
              <a:rPr lang="en-US" altLang="zh-CN" sz="1200" dirty="0">
                <a:solidFill>
                  <a:srgbClr val="000000"/>
                </a:solidFill>
                <a:latin typeface="+mn-ea"/>
              </a:rPr>
              <a:t>1.3</a:t>
            </a:r>
            <a:r>
              <a:rPr lang="zh-CN" altLang="en-US" sz="1200" dirty="0">
                <a:solidFill>
                  <a:srgbClr val="000000"/>
                </a:solidFill>
                <a:latin typeface="+mn-ea"/>
              </a:rPr>
              <a:t>倍字间距。</a:t>
            </a:r>
          </a:p>
        </p:txBody>
      </p:sp>
      <p:pic>
        <p:nvPicPr>
          <p:cNvPr id="7" name="图片 6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0574" y="450314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7576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en-US" altLang="zh-CN" dirty="0" smtClean="0"/>
              <a:t>03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kumimoji="1" lang="zh-CN" altLang="en-US" dirty="0" smtClean="0"/>
              <a:t>制作过程</a:t>
            </a:r>
            <a:endParaRPr kumimoji="1" lang="zh-CN" altLang="en-US" dirty="0"/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6250656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5253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03</a:t>
            </a:r>
            <a:r>
              <a:rPr kumimoji="1" lang="zh-CN" altLang="en-US" dirty="0" smtClean="0"/>
              <a:t> 制作过程</a:t>
            </a:r>
            <a:endParaRPr kumimoji="1" lang="zh-CN" altLang="en-US" dirty="0"/>
          </a:p>
        </p:txBody>
      </p:sp>
      <p:grpSp>
        <p:nvGrpSpPr>
          <p:cNvPr id="11" name="组 10"/>
          <p:cNvGrpSpPr/>
          <p:nvPr/>
        </p:nvGrpSpPr>
        <p:grpSpPr>
          <a:xfrm>
            <a:off x="679897" y="2350457"/>
            <a:ext cx="1178805" cy="4507543"/>
            <a:chOff x="679897" y="2350457"/>
            <a:chExt cx="1178805" cy="4507543"/>
          </a:xfrm>
        </p:grpSpPr>
        <p:sp>
          <p:nvSpPr>
            <p:cNvPr id="3" name="斜纹 2"/>
            <p:cNvSpPr/>
            <p:nvPr/>
          </p:nvSpPr>
          <p:spPr>
            <a:xfrm rot="18900000">
              <a:off x="679897" y="2350457"/>
              <a:ext cx="1178805" cy="1178805"/>
            </a:xfrm>
            <a:prstGeom prst="diagStrip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856168" y="2956956"/>
              <a:ext cx="413132" cy="390104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0" name="组 9"/>
          <p:cNvGrpSpPr/>
          <p:nvPr/>
        </p:nvGrpSpPr>
        <p:grpSpPr>
          <a:xfrm>
            <a:off x="1095943" y="1900886"/>
            <a:ext cx="7590858" cy="1211605"/>
            <a:chOff x="1095944" y="2304646"/>
            <a:chExt cx="7590858" cy="1211605"/>
          </a:xfrm>
        </p:grpSpPr>
        <p:grpSp>
          <p:nvGrpSpPr>
            <p:cNvPr id="6" name="组 5"/>
            <p:cNvGrpSpPr/>
            <p:nvPr/>
          </p:nvGrpSpPr>
          <p:grpSpPr>
            <a:xfrm rot="16200000" flipH="1">
              <a:off x="4094153" y="-660763"/>
              <a:ext cx="1178805" cy="7175223"/>
              <a:chOff x="679898" y="2754217"/>
              <a:chExt cx="1178805" cy="7175223"/>
            </a:xfrm>
            <a:solidFill>
              <a:schemeClr val="accent3"/>
            </a:solidFill>
          </p:grpSpPr>
          <p:sp>
            <p:nvSpPr>
              <p:cNvPr id="7" name="斜纹 6"/>
              <p:cNvSpPr/>
              <p:nvPr/>
            </p:nvSpPr>
            <p:spPr>
              <a:xfrm rot="18900000">
                <a:off x="679898" y="2754217"/>
                <a:ext cx="1178805" cy="1178805"/>
              </a:xfrm>
              <a:prstGeom prst="diagStrip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856169" y="3343620"/>
                <a:ext cx="413132" cy="658582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9" name="三角形 8"/>
            <p:cNvSpPr/>
            <p:nvPr/>
          </p:nvSpPr>
          <p:spPr>
            <a:xfrm rot="5400000">
              <a:off x="8063347" y="2512465"/>
              <a:ext cx="831273" cy="415636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2" name="文本框 8"/>
          <p:cNvSpPr txBox="1"/>
          <p:nvPr/>
        </p:nvSpPr>
        <p:spPr>
          <a:xfrm>
            <a:off x="8873600" y="2477928"/>
            <a:ext cx="2517668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顶部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8-14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号字，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1.3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倍字间距。</a:t>
            </a:r>
          </a:p>
        </p:txBody>
      </p:sp>
      <p:sp>
        <p:nvSpPr>
          <p:cNvPr id="13" name="矩形 12"/>
          <p:cNvSpPr/>
          <p:nvPr/>
        </p:nvSpPr>
        <p:spPr>
          <a:xfrm>
            <a:off x="8873600" y="2030646"/>
            <a:ext cx="223651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000" b="1" dirty="0">
                <a:solidFill>
                  <a:schemeClr val="accent3"/>
                </a:solidFill>
              </a:rPr>
              <a:t>点击此处添加标题</a:t>
            </a:r>
            <a:endParaRPr lang="en-US" altLang="zh-CN" sz="2000" b="1" dirty="0">
              <a:solidFill>
                <a:schemeClr val="accent3"/>
              </a:solidFill>
            </a:endParaRPr>
          </a:p>
        </p:txBody>
      </p:sp>
      <p:grpSp>
        <p:nvGrpSpPr>
          <p:cNvPr id="14" name="组 13"/>
          <p:cNvGrpSpPr/>
          <p:nvPr/>
        </p:nvGrpSpPr>
        <p:grpSpPr>
          <a:xfrm>
            <a:off x="1513437" y="3364550"/>
            <a:ext cx="1178805" cy="3493449"/>
            <a:chOff x="679896" y="3364550"/>
            <a:chExt cx="1178805" cy="3493449"/>
          </a:xfrm>
        </p:grpSpPr>
        <p:sp>
          <p:nvSpPr>
            <p:cNvPr id="15" name="斜纹 14"/>
            <p:cNvSpPr/>
            <p:nvPr/>
          </p:nvSpPr>
          <p:spPr>
            <a:xfrm rot="18900000">
              <a:off x="679896" y="3364550"/>
              <a:ext cx="1178805" cy="1178805"/>
            </a:xfrm>
            <a:prstGeom prst="diagStrip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856168" y="4134505"/>
              <a:ext cx="413132" cy="272349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7" name="组 16"/>
          <p:cNvGrpSpPr/>
          <p:nvPr/>
        </p:nvGrpSpPr>
        <p:grpSpPr>
          <a:xfrm>
            <a:off x="1929485" y="2921111"/>
            <a:ext cx="3901301" cy="1211604"/>
            <a:chOff x="1095945" y="2304648"/>
            <a:chExt cx="3901301" cy="1211604"/>
          </a:xfrm>
        </p:grpSpPr>
        <p:grpSp>
          <p:nvGrpSpPr>
            <p:cNvPr id="18" name="组 17"/>
            <p:cNvGrpSpPr/>
            <p:nvPr/>
          </p:nvGrpSpPr>
          <p:grpSpPr>
            <a:xfrm rot="16200000" flipH="1">
              <a:off x="2249375" y="1184017"/>
              <a:ext cx="1178805" cy="3485665"/>
              <a:chOff x="679898" y="2754217"/>
              <a:chExt cx="1178805" cy="3485665"/>
            </a:xfrm>
            <a:solidFill>
              <a:schemeClr val="accent3"/>
            </a:solidFill>
          </p:grpSpPr>
          <p:sp>
            <p:nvSpPr>
              <p:cNvPr id="20" name="斜纹 19"/>
              <p:cNvSpPr/>
              <p:nvPr/>
            </p:nvSpPr>
            <p:spPr>
              <a:xfrm rot="18900000">
                <a:off x="679898" y="2754217"/>
                <a:ext cx="1178805" cy="1178805"/>
              </a:xfrm>
              <a:prstGeom prst="diagStrip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856170" y="3343622"/>
                <a:ext cx="413132" cy="289626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19" name="三角形 18"/>
            <p:cNvSpPr/>
            <p:nvPr/>
          </p:nvSpPr>
          <p:spPr>
            <a:xfrm rot="5400000">
              <a:off x="4373791" y="2512467"/>
              <a:ext cx="831273" cy="415636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2" name="文本框 8"/>
          <p:cNvSpPr txBox="1"/>
          <p:nvPr/>
        </p:nvSpPr>
        <p:spPr>
          <a:xfrm>
            <a:off x="5939884" y="3481218"/>
            <a:ext cx="2517668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顶部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8-14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号字，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1.3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倍字间距。</a:t>
            </a:r>
          </a:p>
        </p:txBody>
      </p:sp>
      <p:sp>
        <p:nvSpPr>
          <p:cNvPr id="23" name="矩形 22"/>
          <p:cNvSpPr/>
          <p:nvPr/>
        </p:nvSpPr>
        <p:spPr>
          <a:xfrm>
            <a:off x="5939884" y="3033936"/>
            <a:ext cx="223651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000" b="1" dirty="0">
                <a:solidFill>
                  <a:schemeClr val="accent3"/>
                </a:solidFill>
              </a:rPr>
              <a:t>点击此处添加标题</a:t>
            </a:r>
            <a:endParaRPr lang="en-US" altLang="zh-CN" sz="2000" b="1" dirty="0">
              <a:solidFill>
                <a:schemeClr val="accent3"/>
              </a:solidFill>
            </a:endParaRPr>
          </a:p>
        </p:txBody>
      </p:sp>
      <p:grpSp>
        <p:nvGrpSpPr>
          <p:cNvPr id="24" name="组 23"/>
          <p:cNvGrpSpPr/>
          <p:nvPr/>
        </p:nvGrpSpPr>
        <p:grpSpPr>
          <a:xfrm>
            <a:off x="2403533" y="4627754"/>
            <a:ext cx="1178805" cy="2230244"/>
            <a:chOff x="679896" y="4627754"/>
            <a:chExt cx="1178805" cy="2230244"/>
          </a:xfrm>
        </p:grpSpPr>
        <p:sp>
          <p:nvSpPr>
            <p:cNvPr id="25" name="斜纹 24"/>
            <p:cNvSpPr/>
            <p:nvPr/>
          </p:nvSpPr>
          <p:spPr>
            <a:xfrm rot="18900000">
              <a:off x="679896" y="4627754"/>
              <a:ext cx="1178805" cy="1178805"/>
            </a:xfrm>
            <a:prstGeom prst="diagStrip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856168" y="5437367"/>
              <a:ext cx="413132" cy="1420631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7" name="组 26"/>
          <p:cNvGrpSpPr/>
          <p:nvPr/>
        </p:nvGrpSpPr>
        <p:grpSpPr>
          <a:xfrm>
            <a:off x="2793291" y="4168893"/>
            <a:ext cx="1612454" cy="1157663"/>
            <a:chOff x="1069655" y="2304649"/>
            <a:chExt cx="1612454" cy="1157663"/>
          </a:xfrm>
        </p:grpSpPr>
        <p:grpSp>
          <p:nvGrpSpPr>
            <p:cNvPr id="28" name="组 27"/>
            <p:cNvGrpSpPr/>
            <p:nvPr/>
          </p:nvGrpSpPr>
          <p:grpSpPr>
            <a:xfrm rot="16200000" flipH="1">
              <a:off x="1152419" y="2318162"/>
              <a:ext cx="1061386" cy="1226914"/>
              <a:chOff x="743376" y="2727926"/>
              <a:chExt cx="1061386" cy="1226914"/>
            </a:xfrm>
            <a:solidFill>
              <a:schemeClr val="accent3"/>
            </a:solidFill>
          </p:grpSpPr>
          <p:sp>
            <p:nvSpPr>
              <p:cNvPr id="30" name="斜纹 29"/>
              <p:cNvSpPr/>
              <p:nvPr/>
            </p:nvSpPr>
            <p:spPr>
              <a:xfrm rot="18900000">
                <a:off x="743376" y="2727926"/>
                <a:ext cx="1061386" cy="1074870"/>
              </a:xfrm>
              <a:prstGeom prst="diagStripe">
                <a:avLst>
                  <a:gd name="adj" fmla="val 4531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856169" y="3343623"/>
                <a:ext cx="413132" cy="61121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29" name="三角形 28"/>
            <p:cNvSpPr/>
            <p:nvPr/>
          </p:nvSpPr>
          <p:spPr>
            <a:xfrm rot="5400000">
              <a:off x="2058654" y="2512468"/>
              <a:ext cx="831273" cy="415636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32" name="文本框 8"/>
          <p:cNvSpPr txBox="1"/>
          <p:nvPr/>
        </p:nvSpPr>
        <p:spPr>
          <a:xfrm>
            <a:off x="4502058" y="4745935"/>
            <a:ext cx="2517668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顶部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8-14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号字，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1.3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倍字间距。</a:t>
            </a:r>
          </a:p>
        </p:txBody>
      </p:sp>
      <p:sp>
        <p:nvSpPr>
          <p:cNvPr id="33" name="矩形 32"/>
          <p:cNvSpPr/>
          <p:nvPr/>
        </p:nvSpPr>
        <p:spPr>
          <a:xfrm>
            <a:off x="4502058" y="4298653"/>
            <a:ext cx="223651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000" b="1" dirty="0">
                <a:solidFill>
                  <a:schemeClr val="accent3"/>
                </a:solidFill>
              </a:rPr>
              <a:t>点击此处添加标题</a:t>
            </a:r>
            <a:endParaRPr lang="en-US" altLang="zh-CN" sz="2000" b="1" dirty="0">
              <a:solidFill>
                <a:schemeClr val="accent3"/>
              </a:solidFill>
            </a:endParaRPr>
          </a:p>
        </p:txBody>
      </p:sp>
      <p:pic>
        <p:nvPicPr>
          <p:cNvPr id="34" name="图片 33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315" y="450314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1066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03</a:t>
            </a:r>
            <a:r>
              <a:rPr kumimoji="1" lang="zh-CN" altLang="en-US" dirty="0"/>
              <a:t> 制作</a:t>
            </a:r>
            <a:r>
              <a:rPr kumimoji="1" lang="zh-CN" altLang="en-US" dirty="0" smtClean="0"/>
              <a:t>过程</a:t>
            </a:r>
            <a:endParaRPr kumimoji="1" lang="zh-CN" altLang="en-US" dirty="0"/>
          </a:p>
        </p:txBody>
      </p:sp>
      <p:sp>
        <p:nvSpPr>
          <p:cNvPr id="3" name="同心圆 2"/>
          <p:cNvSpPr/>
          <p:nvPr/>
        </p:nvSpPr>
        <p:spPr>
          <a:xfrm>
            <a:off x="795647" y="1901571"/>
            <a:ext cx="2860433" cy="2860433"/>
          </a:xfrm>
          <a:prstGeom prst="donut">
            <a:avLst>
              <a:gd name="adj" fmla="val 10269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4" name="同心圆 3"/>
          <p:cNvSpPr/>
          <p:nvPr/>
        </p:nvSpPr>
        <p:spPr>
          <a:xfrm>
            <a:off x="3377058" y="1901571"/>
            <a:ext cx="2860433" cy="2860433"/>
          </a:xfrm>
          <a:prstGeom prst="donut">
            <a:avLst>
              <a:gd name="adj" fmla="val 10269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5" name="同心圆 4"/>
          <p:cNvSpPr/>
          <p:nvPr/>
        </p:nvSpPr>
        <p:spPr>
          <a:xfrm>
            <a:off x="5958468" y="1901571"/>
            <a:ext cx="2860433" cy="2860433"/>
          </a:xfrm>
          <a:prstGeom prst="donut">
            <a:avLst>
              <a:gd name="adj" fmla="val 10269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6" name="同心圆 5"/>
          <p:cNvSpPr/>
          <p:nvPr/>
        </p:nvSpPr>
        <p:spPr>
          <a:xfrm>
            <a:off x="8539879" y="1901571"/>
            <a:ext cx="2860433" cy="2860433"/>
          </a:xfrm>
          <a:prstGeom prst="donut">
            <a:avLst>
              <a:gd name="adj" fmla="val 10269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8" name="空心弧 7"/>
          <p:cNvSpPr/>
          <p:nvPr/>
        </p:nvSpPr>
        <p:spPr>
          <a:xfrm>
            <a:off x="785601" y="1901571"/>
            <a:ext cx="2860433" cy="2860433"/>
          </a:xfrm>
          <a:prstGeom prst="blockArc">
            <a:avLst>
              <a:gd name="adj1" fmla="val 10800000"/>
              <a:gd name="adj2" fmla="val 2"/>
              <a:gd name="adj3" fmla="val 10054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9" name="空心弧 8"/>
          <p:cNvSpPr/>
          <p:nvPr/>
        </p:nvSpPr>
        <p:spPr>
          <a:xfrm rot="10800000">
            <a:off x="3377058" y="1901571"/>
            <a:ext cx="2860433" cy="2860433"/>
          </a:xfrm>
          <a:prstGeom prst="blockArc">
            <a:avLst>
              <a:gd name="adj1" fmla="val 10800000"/>
              <a:gd name="adj2" fmla="val 2"/>
              <a:gd name="adj3" fmla="val 10054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0" name="空心弧 9"/>
          <p:cNvSpPr/>
          <p:nvPr/>
        </p:nvSpPr>
        <p:spPr>
          <a:xfrm>
            <a:off x="5948422" y="1913444"/>
            <a:ext cx="2860433" cy="2860433"/>
          </a:xfrm>
          <a:prstGeom prst="blockArc">
            <a:avLst>
              <a:gd name="adj1" fmla="val 10800000"/>
              <a:gd name="adj2" fmla="val 2"/>
              <a:gd name="adj3" fmla="val 10054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1" name="空心弧 10"/>
          <p:cNvSpPr/>
          <p:nvPr/>
        </p:nvSpPr>
        <p:spPr>
          <a:xfrm rot="10800000">
            <a:off x="8539879" y="1913445"/>
            <a:ext cx="2860433" cy="2860433"/>
          </a:xfrm>
          <a:prstGeom prst="blockArc">
            <a:avLst>
              <a:gd name="adj1" fmla="val 10800000"/>
              <a:gd name="adj2" fmla="val 2"/>
              <a:gd name="adj3" fmla="val 10054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2" name="文本框 8"/>
          <p:cNvSpPr txBox="1"/>
          <p:nvPr/>
        </p:nvSpPr>
        <p:spPr>
          <a:xfrm>
            <a:off x="1054577" y="5482205"/>
            <a:ext cx="2517668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顶部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8-14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号字，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1.3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倍字间距。</a:t>
            </a:r>
          </a:p>
        </p:txBody>
      </p:sp>
      <p:sp>
        <p:nvSpPr>
          <p:cNvPr id="13" name="矩形 12"/>
          <p:cNvSpPr/>
          <p:nvPr/>
        </p:nvSpPr>
        <p:spPr>
          <a:xfrm>
            <a:off x="1054577" y="5034923"/>
            <a:ext cx="223651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000" b="1" dirty="0">
                <a:solidFill>
                  <a:schemeClr val="accent3">
                    <a:lumMod val="75000"/>
                  </a:schemeClr>
                </a:solidFill>
              </a:rPr>
              <a:t>点击此处添加标题</a:t>
            </a:r>
            <a:endParaRPr lang="en-US" altLang="zh-CN" sz="20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4" name="文本框 8"/>
          <p:cNvSpPr txBox="1"/>
          <p:nvPr/>
        </p:nvSpPr>
        <p:spPr>
          <a:xfrm>
            <a:off x="3646034" y="5482205"/>
            <a:ext cx="2517668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顶部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8-14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号字，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1.3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倍字间距。</a:t>
            </a:r>
          </a:p>
        </p:txBody>
      </p:sp>
      <p:sp>
        <p:nvSpPr>
          <p:cNvPr id="15" name="矩形 14"/>
          <p:cNvSpPr/>
          <p:nvPr/>
        </p:nvSpPr>
        <p:spPr>
          <a:xfrm>
            <a:off x="3646034" y="5034923"/>
            <a:ext cx="223651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000" b="1" dirty="0">
                <a:solidFill>
                  <a:schemeClr val="accent3">
                    <a:lumMod val="75000"/>
                  </a:schemeClr>
                </a:solidFill>
              </a:rPr>
              <a:t>点击此处添加标题</a:t>
            </a:r>
            <a:endParaRPr lang="en-US" altLang="zh-CN" sz="20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6" name="文本框 8"/>
          <p:cNvSpPr txBox="1"/>
          <p:nvPr/>
        </p:nvSpPr>
        <p:spPr>
          <a:xfrm>
            <a:off x="6237491" y="5482205"/>
            <a:ext cx="2517668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顶部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8-14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号字，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1.3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倍字间距。</a:t>
            </a:r>
          </a:p>
        </p:txBody>
      </p:sp>
      <p:sp>
        <p:nvSpPr>
          <p:cNvPr id="17" name="矩形 16"/>
          <p:cNvSpPr/>
          <p:nvPr/>
        </p:nvSpPr>
        <p:spPr>
          <a:xfrm>
            <a:off x="6237491" y="5034923"/>
            <a:ext cx="223651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000" b="1" dirty="0">
                <a:solidFill>
                  <a:schemeClr val="accent3">
                    <a:lumMod val="75000"/>
                  </a:schemeClr>
                </a:solidFill>
              </a:rPr>
              <a:t>点击此处添加标题</a:t>
            </a:r>
            <a:endParaRPr lang="en-US" altLang="zh-CN" sz="20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8" name="文本框 8"/>
          <p:cNvSpPr txBox="1"/>
          <p:nvPr/>
        </p:nvSpPr>
        <p:spPr>
          <a:xfrm>
            <a:off x="8818901" y="5482205"/>
            <a:ext cx="2517668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顶部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8-14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号字，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1.3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倍字间距。</a:t>
            </a:r>
          </a:p>
        </p:txBody>
      </p:sp>
      <p:sp>
        <p:nvSpPr>
          <p:cNvPr id="19" name="矩形 18"/>
          <p:cNvSpPr/>
          <p:nvPr/>
        </p:nvSpPr>
        <p:spPr>
          <a:xfrm>
            <a:off x="8818901" y="5034923"/>
            <a:ext cx="223651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000" b="1" dirty="0">
                <a:solidFill>
                  <a:schemeClr val="accent3">
                    <a:lumMod val="75000"/>
                  </a:schemeClr>
                </a:solidFill>
              </a:rPr>
              <a:t>点击此处添加标题</a:t>
            </a:r>
            <a:endParaRPr lang="en-US" altLang="zh-CN" sz="20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grpSp>
        <p:nvGrpSpPr>
          <p:cNvPr id="20" name="组合 22"/>
          <p:cNvGrpSpPr/>
          <p:nvPr/>
        </p:nvGrpSpPr>
        <p:grpSpPr>
          <a:xfrm>
            <a:off x="1818372" y="3019800"/>
            <a:ext cx="794889" cy="623974"/>
            <a:chOff x="3654425" y="5089525"/>
            <a:chExt cx="1860550" cy="1460500"/>
          </a:xfrm>
          <a:solidFill>
            <a:schemeClr val="accent3">
              <a:lumMod val="75000"/>
            </a:schemeClr>
          </a:solidFill>
        </p:grpSpPr>
        <p:sp>
          <p:nvSpPr>
            <p:cNvPr id="21" name="Freeform 12"/>
            <p:cNvSpPr>
              <a:spLocks noEditPoints="1"/>
            </p:cNvSpPr>
            <p:nvPr/>
          </p:nvSpPr>
          <p:spPr bwMode="auto">
            <a:xfrm>
              <a:off x="3654425" y="5089525"/>
              <a:ext cx="1860550" cy="1460500"/>
            </a:xfrm>
            <a:custGeom>
              <a:avLst/>
              <a:gdLst>
                <a:gd name="T0" fmla="*/ 2372 w 2506"/>
                <a:gd name="T1" fmla="*/ 1716 h 1970"/>
                <a:gd name="T2" fmla="*/ 2372 w 2506"/>
                <a:gd name="T3" fmla="*/ 1716 h 1970"/>
                <a:gd name="T4" fmla="*/ 1858 w 2506"/>
                <a:gd name="T5" fmla="*/ 1575 h 1970"/>
                <a:gd name="T6" fmla="*/ 1818 w 2506"/>
                <a:gd name="T7" fmla="*/ 1576 h 1970"/>
                <a:gd name="T8" fmla="*/ 1323 w 2506"/>
                <a:gd name="T9" fmla="*/ 1715 h 1970"/>
                <a:gd name="T10" fmla="*/ 1323 w 2506"/>
                <a:gd name="T11" fmla="*/ 308 h 1970"/>
                <a:gd name="T12" fmla="*/ 1847 w 2506"/>
                <a:gd name="T13" fmla="*/ 133 h 1970"/>
                <a:gd name="T14" fmla="*/ 2372 w 2506"/>
                <a:gd name="T15" fmla="*/ 310 h 1970"/>
                <a:gd name="T16" fmla="*/ 2372 w 2506"/>
                <a:gd name="T17" fmla="*/ 1716 h 1970"/>
                <a:gd name="T18" fmla="*/ 1182 w 2506"/>
                <a:gd name="T19" fmla="*/ 1715 h 1970"/>
                <a:gd name="T20" fmla="*/ 1182 w 2506"/>
                <a:gd name="T21" fmla="*/ 1715 h 1970"/>
                <a:gd name="T22" fmla="*/ 688 w 2506"/>
                <a:gd name="T23" fmla="*/ 1576 h 1970"/>
                <a:gd name="T24" fmla="*/ 647 w 2506"/>
                <a:gd name="T25" fmla="*/ 1575 h 1970"/>
                <a:gd name="T26" fmla="*/ 133 w 2506"/>
                <a:gd name="T27" fmla="*/ 1716 h 1970"/>
                <a:gd name="T28" fmla="*/ 133 w 2506"/>
                <a:gd name="T29" fmla="*/ 310 h 1970"/>
                <a:gd name="T30" fmla="*/ 659 w 2506"/>
                <a:gd name="T31" fmla="*/ 133 h 1970"/>
                <a:gd name="T32" fmla="*/ 1182 w 2506"/>
                <a:gd name="T33" fmla="*/ 308 h 1970"/>
                <a:gd name="T34" fmla="*/ 1182 w 2506"/>
                <a:gd name="T35" fmla="*/ 1715 h 1970"/>
                <a:gd name="T36" fmla="*/ 1849 w 2506"/>
                <a:gd name="T37" fmla="*/ 0 h 1970"/>
                <a:gd name="T38" fmla="*/ 1849 w 2506"/>
                <a:gd name="T39" fmla="*/ 0 h 1970"/>
                <a:gd name="T40" fmla="*/ 1823 w 2506"/>
                <a:gd name="T41" fmla="*/ 0 h 1970"/>
                <a:gd name="T42" fmla="*/ 1253 w 2506"/>
                <a:gd name="T43" fmla="*/ 184 h 1970"/>
                <a:gd name="T44" fmla="*/ 683 w 2506"/>
                <a:gd name="T45" fmla="*/ 0 h 1970"/>
                <a:gd name="T46" fmla="*/ 657 w 2506"/>
                <a:gd name="T47" fmla="*/ 0 h 1970"/>
                <a:gd name="T48" fmla="*/ 5 w 2506"/>
                <a:gd name="T49" fmla="*/ 267 h 1970"/>
                <a:gd name="T50" fmla="*/ 0 w 2506"/>
                <a:gd name="T51" fmla="*/ 279 h 1970"/>
                <a:gd name="T52" fmla="*/ 0 w 2506"/>
                <a:gd name="T53" fmla="*/ 1970 h 1970"/>
                <a:gd name="T54" fmla="*/ 107 w 2506"/>
                <a:gd name="T55" fmla="*/ 1889 h 1970"/>
                <a:gd name="T56" fmla="*/ 682 w 2506"/>
                <a:gd name="T57" fmla="*/ 1709 h 1970"/>
                <a:gd name="T58" fmla="*/ 1190 w 2506"/>
                <a:gd name="T59" fmla="*/ 1876 h 1970"/>
                <a:gd name="T60" fmla="*/ 1208 w 2506"/>
                <a:gd name="T61" fmla="*/ 1888 h 1970"/>
                <a:gd name="T62" fmla="*/ 1253 w 2506"/>
                <a:gd name="T63" fmla="*/ 1924 h 1970"/>
                <a:gd name="T64" fmla="*/ 1298 w 2506"/>
                <a:gd name="T65" fmla="*/ 1888 h 1970"/>
                <a:gd name="T66" fmla="*/ 1316 w 2506"/>
                <a:gd name="T67" fmla="*/ 1876 h 1970"/>
                <a:gd name="T68" fmla="*/ 1824 w 2506"/>
                <a:gd name="T69" fmla="*/ 1709 h 1970"/>
                <a:gd name="T70" fmla="*/ 2399 w 2506"/>
                <a:gd name="T71" fmla="*/ 1889 h 1970"/>
                <a:gd name="T72" fmla="*/ 2506 w 2506"/>
                <a:gd name="T73" fmla="*/ 1970 h 1970"/>
                <a:gd name="T74" fmla="*/ 2506 w 2506"/>
                <a:gd name="T75" fmla="*/ 279 h 1970"/>
                <a:gd name="T76" fmla="*/ 2501 w 2506"/>
                <a:gd name="T77" fmla="*/ 267 h 1970"/>
                <a:gd name="T78" fmla="*/ 1849 w 2506"/>
                <a:gd name="T79" fmla="*/ 0 h 1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06" h="1970">
                  <a:moveTo>
                    <a:pt x="2372" y="1716"/>
                  </a:moveTo>
                  <a:lnTo>
                    <a:pt x="2372" y="1716"/>
                  </a:lnTo>
                  <a:cubicBezTo>
                    <a:pt x="2261" y="1655"/>
                    <a:pt x="2075" y="1575"/>
                    <a:pt x="1858" y="1575"/>
                  </a:cubicBezTo>
                  <a:cubicBezTo>
                    <a:pt x="1845" y="1575"/>
                    <a:pt x="1831" y="1576"/>
                    <a:pt x="1818" y="1576"/>
                  </a:cubicBezTo>
                  <a:cubicBezTo>
                    <a:pt x="1599" y="1587"/>
                    <a:pt x="1427" y="1659"/>
                    <a:pt x="1323" y="1715"/>
                  </a:cubicBezTo>
                  <a:lnTo>
                    <a:pt x="1323" y="308"/>
                  </a:lnTo>
                  <a:cubicBezTo>
                    <a:pt x="1347" y="271"/>
                    <a:pt x="1462" y="127"/>
                    <a:pt x="1847" y="133"/>
                  </a:cubicBezTo>
                  <a:cubicBezTo>
                    <a:pt x="2229" y="140"/>
                    <a:pt x="2347" y="273"/>
                    <a:pt x="2372" y="310"/>
                  </a:cubicBezTo>
                  <a:lnTo>
                    <a:pt x="2372" y="1716"/>
                  </a:lnTo>
                  <a:close/>
                  <a:moveTo>
                    <a:pt x="1182" y="1715"/>
                  </a:moveTo>
                  <a:lnTo>
                    <a:pt x="1182" y="1715"/>
                  </a:lnTo>
                  <a:cubicBezTo>
                    <a:pt x="1079" y="1659"/>
                    <a:pt x="906" y="1587"/>
                    <a:pt x="688" y="1576"/>
                  </a:cubicBezTo>
                  <a:cubicBezTo>
                    <a:pt x="674" y="1576"/>
                    <a:pt x="661" y="1575"/>
                    <a:pt x="647" y="1575"/>
                  </a:cubicBezTo>
                  <a:cubicBezTo>
                    <a:pt x="431" y="1575"/>
                    <a:pt x="244" y="1655"/>
                    <a:pt x="133" y="1716"/>
                  </a:cubicBezTo>
                  <a:lnTo>
                    <a:pt x="133" y="310"/>
                  </a:lnTo>
                  <a:cubicBezTo>
                    <a:pt x="159" y="273"/>
                    <a:pt x="276" y="140"/>
                    <a:pt x="659" y="133"/>
                  </a:cubicBezTo>
                  <a:cubicBezTo>
                    <a:pt x="1044" y="127"/>
                    <a:pt x="1159" y="271"/>
                    <a:pt x="1182" y="308"/>
                  </a:cubicBezTo>
                  <a:lnTo>
                    <a:pt x="1182" y="1715"/>
                  </a:lnTo>
                  <a:close/>
                  <a:moveTo>
                    <a:pt x="1849" y="0"/>
                  </a:moveTo>
                  <a:lnTo>
                    <a:pt x="1849" y="0"/>
                  </a:lnTo>
                  <a:cubicBezTo>
                    <a:pt x="1840" y="0"/>
                    <a:pt x="1831" y="0"/>
                    <a:pt x="1823" y="0"/>
                  </a:cubicBezTo>
                  <a:cubicBezTo>
                    <a:pt x="1490" y="0"/>
                    <a:pt x="1328" y="105"/>
                    <a:pt x="1253" y="184"/>
                  </a:cubicBezTo>
                  <a:cubicBezTo>
                    <a:pt x="1178" y="105"/>
                    <a:pt x="1015" y="0"/>
                    <a:pt x="683" y="0"/>
                  </a:cubicBezTo>
                  <a:cubicBezTo>
                    <a:pt x="674" y="0"/>
                    <a:pt x="666" y="0"/>
                    <a:pt x="657" y="0"/>
                  </a:cubicBezTo>
                  <a:cubicBezTo>
                    <a:pt x="127" y="9"/>
                    <a:pt x="16" y="240"/>
                    <a:pt x="5" y="267"/>
                  </a:cubicBezTo>
                  <a:lnTo>
                    <a:pt x="0" y="279"/>
                  </a:lnTo>
                  <a:lnTo>
                    <a:pt x="0" y="1970"/>
                  </a:lnTo>
                  <a:lnTo>
                    <a:pt x="107" y="1889"/>
                  </a:lnTo>
                  <a:cubicBezTo>
                    <a:pt x="109" y="1887"/>
                    <a:pt x="369" y="1695"/>
                    <a:pt x="682" y="1709"/>
                  </a:cubicBezTo>
                  <a:cubicBezTo>
                    <a:pt x="943" y="1722"/>
                    <a:pt x="1133" y="1837"/>
                    <a:pt x="1190" y="1876"/>
                  </a:cubicBezTo>
                  <a:cubicBezTo>
                    <a:pt x="1201" y="1883"/>
                    <a:pt x="1207" y="1888"/>
                    <a:pt x="1208" y="1888"/>
                  </a:cubicBezTo>
                  <a:lnTo>
                    <a:pt x="1253" y="1924"/>
                  </a:lnTo>
                  <a:lnTo>
                    <a:pt x="1298" y="1888"/>
                  </a:lnTo>
                  <a:cubicBezTo>
                    <a:pt x="1298" y="1888"/>
                    <a:pt x="1304" y="1883"/>
                    <a:pt x="1316" y="1876"/>
                  </a:cubicBezTo>
                  <a:cubicBezTo>
                    <a:pt x="1373" y="1837"/>
                    <a:pt x="1563" y="1722"/>
                    <a:pt x="1824" y="1709"/>
                  </a:cubicBezTo>
                  <a:cubicBezTo>
                    <a:pt x="2135" y="1695"/>
                    <a:pt x="2396" y="1887"/>
                    <a:pt x="2399" y="1889"/>
                  </a:cubicBezTo>
                  <a:lnTo>
                    <a:pt x="2506" y="1970"/>
                  </a:lnTo>
                  <a:lnTo>
                    <a:pt x="2506" y="279"/>
                  </a:lnTo>
                  <a:lnTo>
                    <a:pt x="2501" y="267"/>
                  </a:lnTo>
                  <a:cubicBezTo>
                    <a:pt x="2490" y="240"/>
                    <a:pt x="2379" y="9"/>
                    <a:pt x="184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13"/>
            <p:cNvSpPr>
              <a:spLocks/>
            </p:cNvSpPr>
            <p:nvPr/>
          </p:nvSpPr>
          <p:spPr bwMode="auto">
            <a:xfrm>
              <a:off x="3829050" y="53990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0 h 206"/>
                <a:gd name="T12" fmla="*/ 68 w 844"/>
                <a:gd name="T13" fmla="*/ 193 h 206"/>
                <a:gd name="T14" fmla="*/ 437 w 844"/>
                <a:gd name="T15" fmla="*/ 89 h 206"/>
                <a:gd name="T16" fmla="*/ 775 w 844"/>
                <a:gd name="T17" fmla="*/ 193 h 206"/>
                <a:gd name="T18" fmla="*/ 831 w 844"/>
                <a:gd name="T19" fmla="*/ 183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3"/>
                    <a:pt x="667" y="19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3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8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14"/>
            <p:cNvSpPr>
              <a:spLocks/>
            </p:cNvSpPr>
            <p:nvPr/>
          </p:nvSpPr>
          <p:spPr bwMode="auto">
            <a:xfrm>
              <a:off x="3829050" y="56784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4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3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3"/>
                    <a:pt x="775" y="194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15"/>
            <p:cNvSpPr>
              <a:spLocks/>
            </p:cNvSpPr>
            <p:nvPr/>
          </p:nvSpPr>
          <p:spPr bwMode="auto">
            <a:xfrm>
              <a:off x="3829050" y="5957888"/>
              <a:ext cx="627063" cy="153988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8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16"/>
            <p:cNvSpPr>
              <a:spLocks/>
            </p:cNvSpPr>
            <p:nvPr/>
          </p:nvSpPr>
          <p:spPr bwMode="auto">
            <a:xfrm>
              <a:off x="4713288" y="5437188"/>
              <a:ext cx="627063" cy="152400"/>
            </a:xfrm>
            <a:custGeom>
              <a:avLst/>
              <a:gdLst>
                <a:gd name="T0" fmla="*/ 822 w 844"/>
                <a:gd name="T1" fmla="*/ 127 h 205"/>
                <a:gd name="T2" fmla="*/ 822 w 844"/>
                <a:gd name="T3" fmla="*/ 127 h 205"/>
                <a:gd name="T4" fmla="*/ 441 w 844"/>
                <a:gd name="T5" fmla="*/ 9 h 205"/>
                <a:gd name="T6" fmla="*/ 23 w 844"/>
                <a:gd name="T7" fmla="*/ 127 h 205"/>
                <a:gd name="T8" fmla="*/ 12 w 844"/>
                <a:gd name="T9" fmla="*/ 182 h 205"/>
                <a:gd name="T10" fmla="*/ 45 w 844"/>
                <a:gd name="T11" fmla="*/ 200 h 205"/>
                <a:gd name="T12" fmla="*/ 67 w 844"/>
                <a:gd name="T13" fmla="*/ 193 h 205"/>
                <a:gd name="T14" fmla="*/ 437 w 844"/>
                <a:gd name="T15" fmla="*/ 89 h 205"/>
                <a:gd name="T16" fmla="*/ 775 w 844"/>
                <a:gd name="T17" fmla="*/ 193 h 205"/>
                <a:gd name="T18" fmla="*/ 831 w 844"/>
                <a:gd name="T19" fmla="*/ 183 h 205"/>
                <a:gd name="T20" fmla="*/ 822 w 844"/>
                <a:gd name="T21" fmla="*/ 127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5">
                  <a:moveTo>
                    <a:pt x="822" y="127"/>
                  </a:moveTo>
                  <a:lnTo>
                    <a:pt x="822" y="127"/>
                  </a:lnTo>
                  <a:cubicBezTo>
                    <a:pt x="815" y="123"/>
                    <a:pt x="667" y="19"/>
                    <a:pt x="441" y="9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2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7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5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17"/>
            <p:cNvSpPr>
              <a:spLocks/>
            </p:cNvSpPr>
            <p:nvPr/>
          </p:nvSpPr>
          <p:spPr bwMode="auto">
            <a:xfrm>
              <a:off x="4713288" y="57165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18"/>
            <p:cNvSpPr>
              <a:spLocks/>
            </p:cNvSpPr>
            <p:nvPr/>
          </p:nvSpPr>
          <p:spPr bwMode="auto">
            <a:xfrm>
              <a:off x="4713288" y="5997575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4"/>
                    <a:pt x="32" y="201"/>
                    <a:pt x="45" y="201"/>
                  </a:cubicBezTo>
                  <a:cubicBezTo>
                    <a:pt x="53" y="201"/>
                    <a:pt x="61" y="198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8" name="组合 22"/>
          <p:cNvGrpSpPr/>
          <p:nvPr/>
        </p:nvGrpSpPr>
        <p:grpSpPr>
          <a:xfrm>
            <a:off x="4409828" y="3031673"/>
            <a:ext cx="794889" cy="623974"/>
            <a:chOff x="3654425" y="5089525"/>
            <a:chExt cx="1860550" cy="1460500"/>
          </a:xfrm>
          <a:solidFill>
            <a:schemeClr val="accent3">
              <a:lumMod val="75000"/>
            </a:schemeClr>
          </a:solidFill>
        </p:grpSpPr>
        <p:sp>
          <p:nvSpPr>
            <p:cNvPr id="29" name="Freeform 12"/>
            <p:cNvSpPr>
              <a:spLocks noEditPoints="1"/>
            </p:cNvSpPr>
            <p:nvPr/>
          </p:nvSpPr>
          <p:spPr bwMode="auto">
            <a:xfrm>
              <a:off x="3654425" y="5089525"/>
              <a:ext cx="1860550" cy="1460500"/>
            </a:xfrm>
            <a:custGeom>
              <a:avLst/>
              <a:gdLst>
                <a:gd name="T0" fmla="*/ 2372 w 2506"/>
                <a:gd name="T1" fmla="*/ 1716 h 1970"/>
                <a:gd name="T2" fmla="*/ 2372 w 2506"/>
                <a:gd name="T3" fmla="*/ 1716 h 1970"/>
                <a:gd name="T4" fmla="*/ 1858 w 2506"/>
                <a:gd name="T5" fmla="*/ 1575 h 1970"/>
                <a:gd name="T6" fmla="*/ 1818 w 2506"/>
                <a:gd name="T7" fmla="*/ 1576 h 1970"/>
                <a:gd name="T8" fmla="*/ 1323 w 2506"/>
                <a:gd name="T9" fmla="*/ 1715 h 1970"/>
                <a:gd name="T10" fmla="*/ 1323 w 2506"/>
                <a:gd name="T11" fmla="*/ 308 h 1970"/>
                <a:gd name="T12" fmla="*/ 1847 w 2506"/>
                <a:gd name="T13" fmla="*/ 133 h 1970"/>
                <a:gd name="T14" fmla="*/ 2372 w 2506"/>
                <a:gd name="T15" fmla="*/ 310 h 1970"/>
                <a:gd name="T16" fmla="*/ 2372 w 2506"/>
                <a:gd name="T17" fmla="*/ 1716 h 1970"/>
                <a:gd name="T18" fmla="*/ 1182 w 2506"/>
                <a:gd name="T19" fmla="*/ 1715 h 1970"/>
                <a:gd name="T20" fmla="*/ 1182 w 2506"/>
                <a:gd name="T21" fmla="*/ 1715 h 1970"/>
                <a:gd name="T22" fmla="*/ 688 w 2506"/>
                <a:gd name="T23" fmla="*/ 1576 h 1970"/>
                <a:gd name="T24" fmla="*/ 647 w 2506"/>
                <a:gd name="T25" fmla="*/ 1575 h 1970"/>
                <a:gd name="T26" fmla="*/ 133 w 2506"/>
                <a:gd name="T27" fmla="*/ 1716 h 1970"/>
                <a:gd name="T28" fmla="*/ 133 w 2506"/>
                <a:gd name="T29" fmla="*/ 310 h 1970"/>
                <a:gd name="T30" fmla="*/ 659 w 2506"/>
                <a:gd name="T31" fmla="*/ 133 h 1970"/>
                <a:gd name="T32" fmla="*/ 1182 w 2506"/>
                <a:gd name="T33" fmla="*/ 308 h 1970"/>
                <a:gd name="T34" fmla="*/ 1182 w 2506"/>
                <a:gd name="T35" fmla="*/ 1715 h 1970"/>
                <a:gd name="T36" fmla="*/ 1849 w 2506"/>
                <a:gd name="T37" fmla="*/ 0 h 1970"/>
                <a:gd name="T38" fmla="*/ 1849 w 2506"/>
                <a:gd name="T39" fmla="*/ 0 h 1970"/>
                <a:gd name="T40" fmla="*/ 1823 w 2506"/>
                <a:gd name="T41" fmla="*/ 0 h 1970"/>
                <a:gd name="T42" fmla="*/ 1253 w 2506"/>
                <a:gd name="T43" fmla="*/ 184 h 1970"/>
                <a:gd name="T44" fmla="*/ 683 w 2506"/>
                <a:gd name="T45" fmla="*/ 0 h 1970"/>
                <a:gd name="T46" fmla="*/ 657 w 2506"/>
                <a:gd name="T47" fmla="*/ 0 h 1970"/>
                <a:gd name="T48" fmla="*/ 5 w 2506"/>
                <a:gd name="T49" fmla="*/ 267 h 1970"/>
                <a:gd name="T50" fmla="*/ 0 w 2506"/>
                <a:gd name="T51" fmla="*/ 279 h 1970"/>
                <a:gd name="T52" fmla="*/ 0 w 2506"/>
                <a:gd name="T53" fmla="*/ 1970 h 1970"/>
                <a:gd name="T54" fmla="*/ 107 w 2506"/>
                <a:gd name="T55" fmla="*/ 1889 h 1970"/>
                <a:gd name="T56" fmla="*/ 682 w 2506"/>
                <a:gd name="T57" fmla="*/ 1709 h 1970"/>
                <a:gd name="T58" fmla="*/ 1190 w 2506"/>
                <a:gd name="T59" fmla="*/ 1876 h 1970"/>
                <a:gd name="T60" fmla="*/ 1208 w 2506"/>
                <a:gd name="T61" fmla="*/ 1888 h 1970"/>
                <a:gd name="T62" fmla="*/ 1253 w 2506"/>
                <a:gd name="T63" fmla="*/ 1924 h 1970"/>
                <a:gd name="T64" fmla="*/ 1298 w 2506"/>
                <a:gd name="T65" fmla="*/ 1888 h 1970"/>
                <a:gd name="T66" fmla="*/ 1316 w 2506"/>
                <a:gd name="T67" fmla="*/ 1876 h 1970"/>
                <a:gd name="T68" fmla="*/ 1824 w 2506"/>
                <a:gd name="T69" fmla="*/ 1709 h 1970"/>
                <a:gd name="T70" fmla="*/ 2399 w 2506"/>
                <a:gd name="T71" fmla="*/ 1889 h 1970"/>
                <a:gd name="T72" fmla="*/ 2506 w 2506"/>
                <a:gd name="T73" fmla="*/ 1970 h 1970"/>
                <a:gd name="T74" fmla="*/ 2506 w 2506"/>
                <a:gd name="T75" fmla="*/ 279 h 1970"/>
                <a:gd name="T76" fmla="*/ 2501 w 2506"/>
                <a:gd name="T77" fmla="*/ 267 h 1970"/>
                <a:gd name="T78" fmla="*/ 1849 w 2506"/>
                <a:gd name="T79" fmla="*/ 0 h 1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06" h="1970">
                  <a:moveTo>
                    <a:pt x="2372" y="1716"/>
                  </a:moveTo>
                  <a:lnTo>
                    <a:pt x="2372" y="1716"/>
                  </a:lnTo>
                  <a:cubicBezTo>
                    <a:pt x="2261" y="1655"/>
                    <a:pt x="2075" y="1575"/>
                    <a:pt x="1858" y="1575"/>
                  </a:cubicBezTo>
                  <a:cubicBezTo>
                    <a:pt x="1845" y="1575"/>
                    <a:pt x="1831" y="1576"/>
                    <a:pt x="1818" y="1576"/>
                  </a:cubicBezTo>
                  <a:cubicBezTo>
                    <a:pt x="1599" y="1587"/>
                    <a:pt x="1427" y="1659"/>
                    <a:pt x="1323" y="1715"/>
                  </a:cubicBezTo>
                  <a:lnTo>
                    <a:pt x="1323" y="308"/>
                  </a:lnTo>
                  <a:cubicBezTo>
                    <a:pt x="1347" y="271"/>
                    <a:pt x="1462" y="127"/>
                    <a:pt x="1847" y="133"/>
                  </a:cubicBezTo>
                  <a:cubicBezTo>
                    <a:pt x="2229" y="140"/>
                    <a:pt x="2347" y="273"/>
                    <a:pt x="2372" y="310"/>
                  </a:cubicBezTo>
                  <a:lnTo>
                    <a:pt x="2372" y="1716"/>
                  </a:lnTo>
                  <a:close/>
                  <a:moveTo>
                    <a:pt x="1182" y="1715"/>
                  </a:moveTo>
                  <a:lnTo>
                    <a:pt x="1182" y="1715"/>
                  </a:lnTo>
                  <a:cubicBezTo>
                    <a:pt x="1079" y="1659"/>
                    <a:pt x="906" y="1587"/>
                    <a:pt x="688" y="1576"/>
                  </a:cubicBezTo>
                  <a:cubicBezTo>
                    <a:pt x="674" y="1576"/>
                    <a:pt x="661" y="1575"/>
                    <a:pt x="647" y="1575"/>
                  </a:cubicBezTo>
                  <a:cubicBezTo>
                    <a:pt x="431" y="1575"/>
                    <a:pt x="244" y="1655"/>
                    <a:pt x="133" y="1716"/>
                  </a:cubicBezTo>
                  <a:lnTo>
                    <a:pt x="133" y="310"/>
                  </a:lnTo>
                  <a:cubicBezTo>
                    <a:pt x="159" y="273"/>
                    <a:pt x="276" y="140"/>
                    <a:pt x="659" y="133"/>
                  </a:cubicBezTo>
                  <a:cubicBezTo>
                    <a:pt x="1044" y="127"/>
                    <a:pt x="1159" y="271"/>
                    <a:pt x="1182" y="308"/>
                  </a:cubicBezTo>
                  <a:lnTo>
                    <a:pt x="1182" y="1715"/>
                  </a:lnTo>
                  <a:close/>
                  <a:moveTo>
                    <a:pt x="1849" y="0"/>
                  </a:moveTo>
                  <a:lnTo>
                    <a:pt x="1849" y="0"/>
                  </a:lnTo>
                  <a:cubicBezTo>
                    <a:pt x="1840" y="0"/>
                    <a:pt x="1831" y="0"/>
                    <a:pt x="1823" y="0"/>
                  </a:cubicBezTo>
                  <a:cubicBezTo>
                    <a:pt x="1490" y="0"/>
                    <a:pt x="1328" y="105"/>
                    <a:pt x="1253" y="184"/>
                  </a:cubicBezTo>
                  <a:cubicBezTo>
                    <a:pt x="1178" y="105"/>
                    <a:pt x="1015" y="0"/>
                    <a:pt x="683" y="0"/>
                  </a:cubicBezTo>
                  <a:cubicBezTo>
                    <a:pt x="674" y="0"/>
                    <a:pt x="666" y="0"/>
                    <a:pt x="657" y="0"/>
                  </a:cubicBezTo>
                  <a:cubicBezTo>
                    <a:pt x="127" y="9"/>
                    <a:pt x="16" y="240"/>
                    <a:pt x="5" y="267"/>
                  </a:cubicBezTo>
                  <a:lnTo>
                    <a:pt x="0" y="279"/>
                  </a:lnTo>
                  <a:lnTo>
                    <a:pt x="0" y="1970"/>
                  </a:lnTo>
                  <a:lnTo>
                    <a:pt x="107" y="1889"/>
                  </a:lnTo>
                  <a:cubicBezTo>
                    <a:pt x="109" y="1887"/>
                    <a:pt x="369" y="1695"/>
                    <a:pt x="682" y="1709"/>
                  </a:cubicBezTo>
                  <a:cubicBezTo>
                    <a:pt x="943" y="1722"/>
                    <a:pt x="1133" y="1837"/>
                    <a:pt x="1190" y="1876"/>
                  </a:cubicBezTo>
                  <a:cubicBezTo>
                    <a:pt x="1201" y="1883"/>
                    <a:pt x="1207" y="1888"/>
                    <a:pt x="1208" y="1888"/>
                  </a:cubicBezTo>
                  <a:lnTo>
                    <a:pt x="1253" y="1924"/>
                  </a:lnTo>
                  <a:lnTo>
                    <a:pt x="1298" y="1888"/>
                  </a:lnTo>
                  <a:cubicBezTo>
                    <a:pt x="1298" y="1888"/>
                    <a:pt x="1304" y="1883"/>
                    <a:pt x="1316" y="1876"/>
                  </a:cubicBezTo>
                  <a:cubicBezTo>
                    <a:pt x="1373" y="1837"/>
                    <a:pt x="1563" y="1722"/>
                    <a:pt x="1824" y="1709"/>
                  </a:cubicBezTo>
                  <a:cubicBezTo>
                    <a:pt x="2135" y="1695"/>
                    <a:pt x="2396" y="1887"/>
                    <a:pt x="2399" y="1889"/>
                  </a:cubicBezTo>
                  <a:lnTo>
                    <a:pt x="2506" y="1970"/>
                  </a:lnTo>
                  <a:lnTo>
                    <a:pt x="2506" y="279"/>
                  </a:lnTo>
                  <a:lnTo>
                    <a:pt x="2501" y="267"/>
                  </a:lnTo>
                  <a:cubicBezTo>
                    <a:pt x="2490" y="240"/>
                    <a:pt x="2379" y="9"/>
                    <a:pt x="184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13"/>
            <p:cNvSpPr>
              <a:spLocks/>
            </p:cNvSpPr>
            <p:nvPr/>
          </p:nvSpPr>
          <p:spPr bwMode="auto">
            <a:xfrm>
              <a:off x="3829050" y="53990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0 h 206"/>
                <a:gd name="T12" fmla="*/ 68 w 844"/>
                <a:gd name="T13" fmla="*/ 193 h 206"/>
                <a:gd name="T14" fmla="*/ 437 w 844"/>
                <a:gd name="T15" fmla="*/ 89 h 206"/>
                <a:gd name="T16" fmla="*/ 775 w 844"/>
                <a:gd name="T17" fmla="*/ 193 h 206"/>
                <a:gd name="T18" fmla="*/ 831 w 844"/>
                <a:gd name="T19" fmla="*/ 183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3"/>
                    <a:pt x="667" y="19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3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8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14"/>
            <p:cNvSpPr>
              <a:spLocks/>
            </p:cNvSpPr>
            <p:nvPr/>
          </p:nvSpPr>
          <p:spPr bwMode="auto">
            <a:xfrm>
              <a:off x="3829050" y="56784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4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3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3"/>
                    <a:pt x="775" y="194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15"/>
            <p:cNvSpPr>
              <a:spLocks/>
            </p:cNvSpPr>
            <p:nvPr/>
          </p:nvSpPr>
          <p:spPr bwMode="auto">
            <a:xfrm>
              <a:off x="3829050" y="5957888"/>
              <a:ext cx="627063" cy="153988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8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16"/>
            <p:cNvSpPr>
              <a:spLocks/>
            </p:cNvSpPr>
            <p:nvPr/>
          </p:nvSpPr>
          <p:spPr bwMode="auto">
            <a:xfrm>
              <a:off x="4713288" y="5437188"/>
              <a:ext cx="627063" cy="152400"/>
            </a:xfrm>
            <a:custGeom>
              <a:avLst/>
              <a:gdLst>
                <a:gd name="T0" fmla="*/ 822 w 844"/>
                <a:gd name="T1" fmla="*/ 127 h 205"/>
                <a:gd name="T2" fmla="*/ 822 w 844"/>
                <a:gd name="T3" fmla="*/ 127 h 205"/>
                <a:gd name="T4" fmla="*/ 441 w 844"/>
                <a:gd name="T5" fmla="*/ 9 h 205"/>
                <a:gd name="T6" fmla="*/ 23 w 844"/>
                <a:gd name="T7" fmla="*/ 127 h 205"/>
                <a:gd name="T8" fmla="*/ 12 w 844"/>
                <a:gd name="T9" fmla="*/ 182 h 205"/>
                <a:gd name="T10" fmla="*/ 45 w 844"/>
                <a:gd name="T11" fmla="*/ 200 h 205"/>
                <a:gd name="T12" fmla="*/ 67 w 844"/>
                <a:gd name="T13" fmla="*/ 193 h 205"/>
                <a:gd name="T14" fmla="*/ 437 w 844"/>
                <a:gd name="T15" fmla="*/ 89 h 205"/>
                <a:gd name="T16" fmla="*/ 775 w 844"/>
                <a:gd name="T17" fmla="*/ 193 h 205"/>
                <a:gd name="T18" fmla="*/ 831 w 844"/>
                <a:gd name="T19" fmla="*/ 183 h 205"/>
                <a:gd name="T20" fmla="*/ 822 w 844"/>
                <a:gd name="T21" fmla="*/ 127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5">
                  <a:moveTo>
                    <a:pt x="822" y="127"/>
                  </a:moveTo>
                  <a:lnTo>
                    <a:pt x="822" y="127"/>
                  </a:lnTo>
                  <a:cubicBezTo>
                    <a:pt x="815" y="123"/>
                    <a:pt x="667" y="19"/>
                    <a:pt x="441" y="9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2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7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5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17"/>
            <p:cNvSpPr>
              <a:spLocks/>
            </p:cNvSpPr>
            <p:nvPr/>
          </p:nvSpPr>
          <p:spPr bwMode="auto">
            <a:xfrm>
              <a:off x="4713288" y="57165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18"/>
            <p:cNvSpPr>
              <a:spLocks/>
            </p:cNvSpPr>
            <p:nvPr/>
          </p:nvSpPr>
          <p:spPr bwMode="auto">
            <a:xfrm>
              <a:off x="4713288" y="5997575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4"/>
                    <a:pt x="32" y="201"/>
                    <a:pt x="45" y="201"/>
                  </a:cubicBezTo>
                  <a:cubicBezTo>
                    <a:pt x="53" y="201"/>
                    <a:pt x="61" y="198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6" name="组合 22"/>
          <p:cNvGrpSpPr/>
          <p:nvPr/>
        </p:nvGrpSpPr>
        <p:grpSpPr>
          <a:xfrm>
            <a:off x="6961104" y="3019799"/>
            <a:ext cx="794889" cy="623974"/>
            <a:chOff x="3654425" y="5089525"/>
            <a:chExt cx="1860550" cy="1460500"/>
          </a:xfrm>
          <a:solidFill>
            <a:schemeClr val="accent3">
              <a:lumMod val="75000"/>
            </a:schemeClr>
          </a:solidFill>
        </p:grpSpPr>
        <p:sp>
          <p:nvSpPr>
            <p:cNvPr id="37" name="Freeform 12"/>
            <p:cNvSpPr>
              <a:spLocks noEditPoints="1"/>
            </p:cNvSpPr>
            <p:nvPr/>
          </p:nvSpPr>
          <p:spPr bwMode="auto">
            <a:xfrm>
              <a:off x="3654425" y="5089525"/>
              <a:ext cx="1860550" cy="1460500"/>
            </a:xfrm>
            <a:custGeom>
              <a:avLst/>
              <a:gdLst>
                <a:gd name="T0" fmla="*/ 2372 w 2506"/>
                <a:gd name="T1" fmla="*/ 1716 h 1970"/>
                <a:gd name="T2" fmla="*/ 2372 w 2506"/>
                <a:gd name="T3" fmla="*/ 1716 h 1970"/>
                <a:gd name="T4" fmla="*/ 1858 w 2506"/>
                <a:gd name="T5" fmla="*/ 1575 h 1970"/>
                <a:gd name="T6" fmla="*/ 1818 w 2506"/>
                <a:gd name="T7" fmla="*/ 1576 h 1970"/>
                <a:gd name="T8" fmla="*/ 1323 w 2506"/>
                <a:gd name="T9" fmla="*/ 1715 h 1970"/>
                <a:gd name="T10" fmla="*/ 1323 w 2506"/>
                <a:gd name="T11" fmla="*/ 308 h 1970"/>
                <a:gd name="T12" fmla="*/ 1847 w 2506"/>
                <a:gd name="T13" fmla="*/ 133 h 1970"/>
                <a:gd name="T14" fmla="*/ 2372 w 2506"/>
                <a:gd name="T15" fmla="*/ 310 h 1970"/>
                <a:gd name="T16" fmla="*/ 2372 w 2506"/>
                <a:gd name="T17" fmla="*/ 1716 h 1970"/>
                <a:gd name="T18" fmla="*/ 1182 w 2506"/>
                <a:gd name="T19" fmla="*/ 1715 h 1970"/>
                <a:gd name="T20" fmla="*/ 1182 w 2506"/>
                <a:gd name="T21" fmla="*/ 1715 h 1970"/>
                <a:gd name="T22" fmla="*/ 688 w 2506"/>
                <a:gd name="T23" fmla="*/ 1576 h 1970"/>
                <a:gd name="T24" fmla="*/ 647 w 2506"/>
                <a:gd name="T25" fmla="*/ 1575 h 1970"/>
                <a:gd name="T26" fmla="*/ 133 w 2506"/>
                <a:gd name="T27" fmla="*/ 1716 h 1970"/>
                <a:gd name="T28" fmla="*/ 133 w 2506"/>
                <a:gd name="T29" fmla="*/ 310 h 1970"/>
                <a:gd name="T30" fmla="*/ 659 w 2506"/>
                <a:gd name="T31" fmla="*/ 133 h 1970"/>
                <a:gd name="T32" fmla="*/ 1182 w 2506"/>
                <a:gd name="T33" fmla="*/ 308 h 1970"/>
                <a:gd name="T34" fmla="*/ 1182 w 2506"/>
                <a:gd name="T35" fmla="*/ 1715 h 1970"/>
                <a:gd name="T36" fmla="*/ 1849 w 2506"/>
                <a:gd name="T37" fmla="*/ 0 h 1970"/>
                <a:gd name="T38" fmla="*/ 1849 w 2506"/>
                <a:gd name="T39" fmla="*/ 0 h 1970"/>
                <a:gd name="T40" fmla="*/ 1823 w 2506"/>
                <a:gd name="T41" fmla="*/ 0 h 1970"/>
                <a:gd name="T42" fmla="*/ 1253 w 2506"/>
                <a:gd name="T43" fmla="*/ 184 h 1970"/>
                <a:gd name="T44" fmla="*/ 683 w 2506"/>
                <a:gd name="T45" fmla="*/ 0 h 1970"/>
                <a:gd name="T46" fmla="*/ 657 w 2506"/>
                <a:gd name="T47" fmla="*/ 0 h 1970"/>
                <a:gd name="T48" fmla="*/ 5 w 2506"/>
                <a:gd name="T49" fmla="*/ 267 h 1970"/>
                <a:gd name="T50" fmla="*/ 0 w 2506"/>
                <a:gd name="T51" fmla="*/ 279 h 1970"/>
                <a:gd name="T52" fmla="*/ 0 w 2506"/>
                <a:gd name="T53" fmla="*/ 1970 h 1970"/>
                <a:gd name="T54" fmla="*/ 107 w 2506"/>
                <a:gd name="T55" fmla="*/ 1889 h 1970"/>
                <a:gd name="T56" fmla="*/ 682 w 2506"/>
                <a:gd name="T57" fmla="*/ 1709 h 1970"/>
                <a:gd name="T58" fmla="*/ 1190 w 2506"/>
                <a:gd name="T59" fmla="*/ 1876 h 1970"/>
                <a:gd name="T60" fmla="*/ 1208 w 2506"/>
                <a:gd name="T61" fmla="*/ 1888 h 1970"/>
                <a:gd name="T62" fmla="*/ 1253 w 2506"/>
                <a:gd name="T63" fmla="*/ 1924 h 1970"/>
                <a:gd name="T64" fmla="*/ 1298 w 2506"/>
                <a:gd name="T65" fmla="*/ 1888 h 1970"/>
                <a:gd name="T66" fmla="*/ 1316 w 2506"/>
                <a:gd name="T67" fmla="*/ 1876 h 1970"/>
                <a:gd name="T68" fmla="*/ 1824 w 2506"/>
                <a:gd name="T69" fmla="*/ 1709 h 1970"/>
                <a:gd name="T70" fmla="*/ 2399 w 2506"/>
                <a:gd name="T71" fmla="*/ 1889 h 1970"/>
                <a:gd name="T72" fmla="*/ 2506 w 2506"/>
                <a:gd name="T73" fmla="*/ 1970 h 1970"/>
                <a:gd name="T74" fmla="*/ 2506 w 2506"/>
                <a:gd name="T75" fmla="*/ 279 h 1970"/>
                <a:gd name="T76" fmla="*/ 2501 w 2506"/>
                <a:gd name="T77" fmla="*/ 267 h 1970"/>
                <a:gd name="T78" fmla="*/ 1849 w 2506"/>
                <a:gd name="T79" fmla="*/ 0 h 1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06" h="1970">
                  <a:moveTo>
                    <a:pt x="2372" y="1716"/>
                  </a:moveTo>
                  <a:lnTo>
                    <a:pt x="2372" y="1716"/>
                  </a:lnTo>
                  <a:cubicBezTo>
                    <a:pt x="2261" y="1655"/>
                    <a:pt x="2075" y="1575"/>
                    <a:pt x="1858" y="1575"/>
                  </a:cubicBezTo>
                  <a:cubicBezTo>
                    <a:pt x="1845" y="1575"/>
                    <a:pt x="1831" y="1576"/>
                    <a:pt x="1818" y="1576"/>
                  </a:cubicBezTo>
                  <a:cubicBezTo>
                    <a:pt x="1599" y="1587"/>
                    <a:pt x="1427" y="1659"/>
                    <a:pt x="1323" y="1715"/>
                  </a:cubicBezTo>
                  <a:lnTo>
                    <a:pt x="1323" y="308"/>
                  </a:lnTo>
                  <a:cubicBezTo>
                    <a:pt x="1347" y="271"/>
                    <a:pt x="1462" y="127"/>
                    <a:pt x="1847" y="133"/>
                  </a:cubicBezTo>
                  <a:cubicBezTo>
                    <a:pt x="2229" y="140"/>
                    <a:pt x="2347" y="273"/>
                    <a:pt x="2372" y="310"/>
                  </a:cubicBezTo>
                  <a:lnTo>
                    <a:pt x="2372" y="1716"/>
                  </a:lnTo>
                  <a:close/>
                  <a:moveTo>
                    <a:pt x="1182" y="1715"/>
                  </a:moveTo>
                  <a:lnTo>
                    <a:pt x="1182" y="1715"/>
                  </a:lnTo>
                  <a:cubicBezTo>
                    <a:pt x="1079" y="1659"/>
                    <a:pt x="906" y="1587"/>
                    <a:pt x="688" y="1576"/>
                  </a:cubicBezTo>
                  <a:cubicBezTo>
                    <a:pt x="674" y="1576"/>
                    <a:pt x="661" y="1575"/>
                    <a:pt x="647" y="1575"/>
                  </a:cubicBezTo>
                  <a:cubicBezTo>
                    <a:pt x="431" y="1575"/>
                    <a:pt x="244" y="1655"/>
                    <a:pt x="133" y="1716"/>
                  </a:cubicBezTo>
                  <a:lnTo>
                    <a:pt x="133" y="310"/>
                  </a:lnTo>
                  <a:cubicBezTo>
                    <a:pt x="159" y="273"/>
                    <a:pt x="276" y="140"/>
                    <a:pt x="659" y="133"/>
                  </a:cubicBezTo>
                  <a:cubicBezTo>
                    <a:pt x="1044" y="127"/>
                    <a:pt x="1159" y="271"/>
                    <a:pt x="1182" y="308"/>
                  </a:cubicBezTo>
                  <a:lnTo>
                    <a:pt x="1182" y="1715"/>
                  </a:lnTo>
                  <a:close/>
                  <a:moveTo>
                    <a:pt x="1849" y="0"/>
                  </a:moveTo>
                  <a:lnTo>
                    <a:pt x="1849" y="0"/>
                  </a:lnTo>
                  <a:cubicBezTo>
                    <a:pt x="1840" y="0"/>
                    <a:pt x="1831" y="0"/>
                    <a:pt x="1823" y="0"/>
                  </a:cubicBezTo>
                  <a:cubicBezTo>
                    <a:pt x="1490" y="0"/>
                    <a:pt x="1328" y="105"/>
                    <a:pt x="1253" y="184"/>
                  </a:cubicBezTo>
                  <a:cubicBezTo>
                    <a:pt x="1178" y="105"/>
                    <a:pt x="1015" y="0"/>
                    <a:pt x="683" y="0"/>
                  </a:cubicBezTo>
                  <a:cubicBezTo>
                    <a:pt x="674" y="0"/>
                    <a:pt x="666" y="0"/>
                    <a:pt x="657" y="0"/>
                  </a:cubicBezTo>
                  <a:cubicBezTo>
                    <a:pt x="127" y="9"/>
                    <a:pt x="16" y="240"/>
                    <a:pt x="5" y="267"/>
                  </a:cubicBezTo>
                  <a:lnTo>
                    <a:pt x="0" y="279"/>
                  </a:lnTo>
                  <a:lnTo>
                    <a:pt x="0" y="1970"/>
                  </a:lnTo>
                  <a:lnTo>
                    <a:pt x="107" y="1889"/>
                  </a:lnTo>
                  <a:cubicBezTo>
                    <a:pt x="109" y="1887"/>
                    <a:pt x="369" y="1695"/>
                    <a:pt x="682" y="1709"/>
                  </a:cubicBezTo>
                  <a:cubicBezTo>
                    <a:pt x="943" y="1722"/>
                    <a:pt x="1133" y="1837"/>
                    <a:pt x="1190" y="1876"/>
                  </a:cubicBezTo>
                  <a:cubicBezTo>
                    <a:pt x="1201" y="1883"/>
                    <a:pt x="1207" y="1888"/>
                    <a:pt x="1208" y="1888"/>
                  </a:cubicBezTo>
                  <a:lnTo>
                    <a:pt x="1253" y="1924"/>
                  </a:lnTo>
                  <a:lnTo>
                    <a:pt x="1298" y="1888"/>
                  </a:lnTo>
                  <a:cubicBezTo>
                    <a:pt x="1298" y="1888"/>
                    <a:pt x="1304" y="1883"/>
                    <a:pt x="1316" y="1876"/>
                  </a:cubicBezTo>
                  <a:cubicBezTo>
                    <a:pt x="1373" y="1837"/>
                    <a:pt x="1563" y="1722"/>
                    <a:pt x="1824" y="1709"/>
                  </a:cubicBezTo>
                  <a:cubicBezTo>
                    <a:pt x="2135" y="1695"/>
                    <a:pt x="2396" y="1887"/>
                    <a:pt x="2399" y="1889"/>
                  </a:cubicBezTo>
                  <a:lnTo>
                    <a:pt x="2506" y="1970"/>
                  </a:lnTo>
                  <a:lnTo>
                    <a:pt x="2506" y="279"/>
                  </a:lnTo>
                  <a:lnTo>
                    <a:pt x="2501" y="267"/>
                  </a:lnTo>
                  <a:cubicBezTo>
                    <a:pt x="2490" y="240"/>
                    <a:pt x="2379" y="9"/>
                    <a:pt x="184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13"/>
            <p:cNvSpPr>
              <a:spLocks/>
            </p:cNvSpPr>
            <p:nvPr/>
          </p:nvSpPr>
          <p:spPr bwMode="auto">
            <a:xfrm>
              <a:off x="3829050" y="53990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0 h 206"/>
                <a:gd name="T12" fmla="*/ 68 w 844"/>
                <a:gd name="T13" fmla="*/ 193 h 206"/>
                <a:gd name="T14" fmla="*/ 437 w 844"/>
                <a:gd name="T15" fmla="*/ 89 h 206"/>
                <a:gd name="T16" fmla="*/ 775 w 844"/>
                <a:gd name="T17" fmla="*/ 193 h 206"/>
                <a:gd name="T18" fmla="*/ 831 w 844"/>
                <a:gd name="T19" fmla="*/ 183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3"/>
                    <a:pt x="667" y="19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3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8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14"/>
            <p:cNvSpPr>
              <a:spLocks/>
            </p:cNvSpPr>
            <p:nvPr/>
          </p:nvSpPr>
          <p:spPr bwMode="auto">
            <a:xfrm>
              <a:off x="3829050" y="56784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4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3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3"/>
                    <a:pt x="775" y="194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15"/>
            <p:cNvSpPr>
              <a:spLocks/>
            </p:cNvSpPr>
            <p:nvPr/>
          </p:nvSpPr>
          <p:spPr bwMode="auto">
            <a:xfrm>
              <a:off x="3829050" y="5957888"/>
              <a:ext cx="627063" cy="153988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8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16"/>
            <p:cNvSpPr>
              <a:spLocks/>
            </p:cNvSpPr>
            <p:nvPr/>
          </p:nvSpPr>
          <p:spPr bwMode="auto">
            <a:xfrm>
              <a:off x="4713288" y="5437188"/>
              <a:ext cx="627063" cy="152400"/>
            </a:xfrm>
            <a:custGeom>
              <a:avLst/>
              <a:gdLst>
                <a:gd name="T0" fmla="*/ 822 w 844"/>
                <a:gd name="T1" fmla="*/ 127 h 205"/>
                <a:gd name="T2" fmla="*/ 822 w 844"/>
                <a:gd name="T3" fmla="*/ 127 h 205"/>
                <a:gd name="T4" fmla="*/ 441 w 844"/>
                <a:gd name="T5" fmla="*/ 9 h 205"/>
                <a:gd name="T6" fmla="*/ 23 w 844"/>
                <a:gd name="T7" fmla="*/ 127 h 205"/>
                <a:gd name="T8" fmla="*/ 12 w 844"/>
                <a:gd name="T9" fmla="*/ 182 h 205"/>
                <a:gd name="T10" fmla="*/ 45 w 844"/>
                <a:gd name="T11" fmla="*/ 200 h 205"/>
                <a:gd name="T12" fmla="*/ 67 w 844"/>
                <a:gd name="T13" fmla="*/ 193 h 205"/>
                <a:gd name="T14" fmla="*/ 437 w 844"/>
                <a:gd name="T15" fmla="*/ 89 h 205"/>
                <a:gd name="T16" fmla="*/ 775 w 844"/>
                <a:gd name="T17" fmla="*/ 193 h 205"/>
                <a:gd name="T18" fmla="*/ 831 w 844"/>
                <a:gd name="T19" fmla="*/ 183 h 205"/>
                <a:gd name="T20" fmla="*/ 822 w 844"/>
                <a:gd name="T21" fmla="*/ 127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5">
                  <a:moveTo>
                    <a:pt x="822" y="127"/>
                  </a:moveTo>
                  <a:lnTo>
                    <a:pt x="822" y="127"/>
                  </a:lnTo>
                  <a:cubicBezTo>
                    <a:pt x="815" y="123"/>
                    <a:pt x="667" y="19"/>
                    <a:pt x="441" y="9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2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7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5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17"/>
            <p:cNvSpPr>
              <a:spLocks/>
            </p:cNvSpPr>
            <p:nvPr/>
          </p:nvSpPr>
          <p:spPr bwMode="auto">
            <a:xfrm>
              <a:off x="4713288" y="57165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18"/>
            <p:cNvSpPr>
              <a:spLocks/>
            </p:cNvSpPr>
            <p:nvPr/>
          </p:nvSpPr>
          <p:spPr bwMode="auto">
            <a:xfrm>
              <a:off x="4713288" y="5997575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4"/>
                    <a:pt x="32" y="201"/>
                    <a:pt x="45" y="201"/>
                  </a:cubicBezTo>
                  <a:cubicBezTo>
                    <a:pt x="53" y="201"/>
                    <a:pt x="61" y="198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4" name="组合 22"/>
          <p:cNvGrpSpPr/>
          <p:nvPr/>
        </p:nvGrpSpPr>
        <p:grpSpPr>
          <a:xfrm>
            <a:off x="9552560" y="3031672"/>
            <a:ext cx="794889" cy="623974"/>
            <a:chOff x="3654425" y="5089525"/>
            <a:chExt cx="1860550" cy="1460500"/>
          </a:xfrm>
          <a:solidFill>
            <a:schemeClr val="accent3">
              <a:lumMod val="75000"/>
            </a:schemeClr>
          </a:solidFill>
        </p:grpSpPr>
        <p:sp>
          <p:nvSpPr>
            <p:cNvPr id="45" name="Freeform 12"/>
            <p:cNvSpPr>
              <a:spLocks noEditPoints="1"/>
            </p:cNvSpPr>
            <p:nvPr/>
          </p:nvSpPr>
          <p:spPr bwMode="auto">
            <a:xfrm>
              <a:off x="3654425" y="5089525"/>
              <a:ext cx="1860550" cy="1460500"/>
            </a:xfrm>
            <a:custGeom>
              <a:avLst/>
              <a:gdLst>
                <a:gd name="T0" fmla="*/ 2372 w 2506"/>
                <a:gd name="T1" fmla="*/ 1716 h 1970"/>
                <a:gd name="T2" fmla="*/ 2372 w 2506"/>
                <a:gd name="T3" fmla="*/ 1716 h 1970"/>
                <a:gd name="T4" fmla="*/ 1858 w 2506"/>
                <a:gd name="T5" fmla="*/ 1575 h 1970"/>
                <a:gd name="T6" fmla="*/ 1818 w 2506"/>
                <a:gd name="T7" fmla="*/ 1576 h 1970"/>
                <a:gd name="T8" fmla="*/ 1323 w 2506"/>
                <a:gd name="T9" fmla="*/ 1715 h 1970"/>
                <a:gd name="T10" fmla="*/ 1323 w 2506"/>
                <a:gd name="T11" fmla="*/ 308 h 1970"/>
                <a:gd name="T12" fmla="*/ 1847 w 2506"/>
                <a:gd name="T13" fmla="*/ 133 h 1970"/>
                <a:gd name="T14" fmla="*/ 2372 w 2506"/>
                <a:gd name="T15" fmla="*/ 310 h 1970"/>
                <a:gd name="T16" fmla="*/ 2372 w 2506"/>
                <a:gd name="T17" fmla="*/ 1716 h 1970"/>
                <a:gd name="T18" fmla="*/ 1182 w 2506"/>
                <a:gd name="T19" fmla="*/ 1715 h 1970"/>
                <a:gd name="T20" fmla="*/ 1182 w 2506"/>
                <a:gd name="T21" fmla="*/ 1715 h 1970"/>
                <a:gd name="T22" fmla="*/ 688 w 2506"/>
                <a:gd name="T23" fmla="*/ 1576 h 1970"/>
                <a:gd name="T24" fmla="*/ 647 w 2506"/>
                <a:gd name="T25" fmla="*/ 1575 h 1970"/>
                <a:gd name="T26" fmla="*/ 133 w 2506"/>
                <a:gd name="T27" fmla="*/ 1716 h 1970"/>
                <a:gd name="T28" fmla="*/ 133 w 2506"/>
                <a:gd name="T29" fmla="*/ 310 h 1970"/>
                <a:gd name="T30" fmla="*/ 659 w 2506"/>
                <a:gd name="T31" fmla="*/ 133 h 1970"/>
                <a:gd name="T32" fmla="*/ 1182 w 2506"/>
                <a:gd name="T33" fmla="*/ 308 h 1970"/>
                <a:gd name="T34" fmla="*/ 1182 w 2506"/>
                <a:gd name="T35" fmla="*/ 1715 h 1970"/>
                <a:gd name="T36" fmla="*/ 1849 w 2506"/>
                <a:gd name="T37" fmla="*/ 0 h 1970"/>
                <a:gd name="T38" fmla="*/ 1849 w 2506"/>
                <a:gd name="T39" fmla="*/ 0 h 1970"/>
                <a:gd name="T40" fmla="*/ 1823 w 2506"/>
                <a:gd name="T41" fmla="*/ 0 h 1970"/>
                <a:gd name="T42" fmla="*/ 1253 w 2506"/>
                <a:gd name="T43" fmla="*/ 184 h 1970"/>
                <a:gd name="T44" fmla="*/ 683 w 2506"/>
                <a:gd name="T45" fmla="*/ 0 h 1970"/>
                <a:gd name="T46" fmla="*/ 657 w 2506"/>
                <a:gd name="T47" fmla="*/ 0 h 1970"/>
                <a:gd name="T48" fmla="*/ 5 w 2506"/>
                <a:gd name="T49" fmla="*/ 267 h 1970"/>
                <a:gd name="T50" fmla="*/ 0 w 2506"/>
                <a:gd name="T51" fmla="*/ 279 h 1970"/>
                <a:gd name="T52" fmla="*/ 0 w 2506"/>
                <a:gd name="T53" fmla="*/ 1970 h 1970"/>
                <a:gd name="T54" fmla="*/ 107 w 2506"/>
                <a:gd name="T55" fmla="*/ 1889 h 1970"/>
                <a:gd name="T56" fmla="*/ 682 w 2506"/>
                <a:gd name="T57" fmla="*/ 1709 h 1970"/>
                <a:gd name="T58" fmla="*/ 1190 w 2506"/>
                <a:gd name="T59" fmla="*/ 1876 h 1970"/>
                <a:gd name="T60" fmla="*/ 1208 w 2506"/>
                <a:gd name="T61" fmla="*/ 1888 h 1970"/>
                <a:gd name="T62" fmla="*/ 1253 w 2506"/>
                <a:gd name="T63" fmla="*/ 1924 h 1970"/>
                <a:gd name="T64" fmla="*/ 1298 w 2506"/>
                <a:gd name="T65" fmla="*/ 1888 h 1970"/>
                <a:gd name="T66" fmla="*/ 1316 w 2506"/>
                <a:gd name="T67" fmla="*/ 1876 h 1970"/>
                <a:gd name="T68" fmla="*/ 1824 w 2506"/>
                <a:gd name="T69" fmla="*/ 1709 h 1970"/>
                <a:gd name="T70" fmla="*/ 2399 w 2506"/>
                <a:gd name="T71" fmla="*/ 1889 h 1970"/>
                <a:gd name="T72" fmla="*/ 2506 w 2506"/>
                <a:gd name="T73" fmla="*/ 1970 h 1970"/>
                <a:gd name="T74" fmla="*/ 2506 w 2506"/>
                <a:gd name="T75" fmla="*/ 279 h 1970"/>
                <a:gd name="T76" fmla="*/ 2501 w 2506"/>
                <a:gd name="T77" fmla="*/ 267 h 1970"/>
                <a:gd name="T78" fmla="*/ 1849 w 2506"/>
                <a:gd name="T79" fmla="*/ 0 h 1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06" h="1970">
                  <a:moveTo>
                    <a:pt x="2372" y="1716"/>
                  </a:moveTo>
                  <a:lnTo>
                    <a:pt x="2372" y="1716"/>
                  </a:lnTo>
                  <a:cubicBezTo>
                    <a:pt x="2261" y="1655"/>
                    <a:pt x="2075" y="1575"/>
                    <a:pt x="1858" y="1575"/>
                  </a:cubicBezTo>
                  <a:cubicBezTo>
                    <a:pt x="1845" y="1575"/>
                    <a:pt x="1831" y="1576"/>
                    <a:pt x="1818" y="1576"/>
                  </a:cubicBezTo>
                  <a:cubicBezTo>
                    <a:pt x="1599" y="1587"/>
                    <a:pt x="1427" y="1659"/>
                    <a:pt x="1323" y="1715"/>
                  </a:cubicBezTo>
                  <a:lnTo>
                    <a:pt x="1323" y="308"/>
                  </a:lnTo>
                  <a:cubicBezTo>
                    <a:pt x="1347" y="271"/>
                    <a:pt x="1462" y="127"/>
                    <a:pt x="1847" y="133"/>
                  </a:cubicBezTo>
                  <a:cubicBezTo>
                    <a:pt x="2229" y="140"/>
                    <a:pt x="2347" y="273"/>
                    <a:pt x="2372" y="310"/>
                  </a:cubicBezTo>
                  <a:lnTo>
                    <a:pt x="2372" y="1716"/>
                  </a:lnTo>
                  <a:close/>
                  <a:moveTo>
                    <a:pt x="1182" y="1715"/>
                  </a:moveTo>
                  <a:lnTo>
                    <a:pt x="1182" y="1715"/>
                  </a:lnTo>
                  <a:cubicBezTo>
                    <a:pt x="1079" y="1659"/>
                    <a:pt x="906" y="1587"/>
                    <a:pt x="688" y="1576"/>
                  </a:cubicBezTo>
                  <a:cubicBezTo>
                    <a:pt x="674" y="1576"/>
                    <a:pt x="661" y="1575"/>
                    <a:pt x="647" y="1575"/>
                  </a:cubicBezTo>
                  <a:cubicBezTo>
                    <a:pt x="431" y="1575"/>
                    <a:pt x="244" y="1655"/>
                    <a:pt x="133" y="1716"/>
                  </a:cubicBezTo>
                  <a:lnTo>
                    <a:pt x="133" y="310"/>
                  </a:lnTo>
                  <a:cubicBezTo>
                    <a:pt x="159" y="273"/>
                    <a:pt x="276" y="140"/>
                    <a:pt x="659" y="133"/>
                  </a:cubicBezTo>
                  <a:cubicBezTo>
                    <a:pt x="1044" y="127"/>
                    <a:pt x="1159" y="271"/>
                    <a:pt x="1182" y="308"/>
                  </a:cubicBezTo>
                  <a:lnTo>
                    <a:pt x="1182" y="1715"/>
                  </a:lnTo>
                  <a:close/>
                  <a:moveTo>
                    <a:pt x="1849" y="0"/>
                  </a:moveTo>
                  <a:lnTo>
                    <a:pt x="1849" y="0"/>
                  </a:lnTo>
                  <a:cubicBezTo>
                    <a:pt x="1840" y="0"/>
                    <a:pt x="1831" y="0"/>
                    <a:pt x="1823" y="0"/>
                  </a:cubicBezTo>
                  <a:cubicBezTo>
                    <a:pt x="1490" y="0"/>
                    <a:pt x="1328" y="105"/>
                    <a:pt x="1253" y="184"/>
                  </a:cubicBezTo>
                  <a:cubicBezTo>
                    <a:pt x="1178" y="105"/>
                    <a:pt x="1015" y="0"/>
                    <a:pt x="683" y="0"/>
                  </a:cubicBezTo>
                  <a:cubicBezTo>
                    <a:pt x="674" y="0"/>
                    <a:pt x="666" y="0"/>
                    <a:pt x="657" y="0"/>
                  </a:cubicBezTo>
                  <a:cubicBezTo>
                    <a:pt x="127" y="9"/>
                    <a:pt x="16" y="240"/>
                    <a:pt x="5" y="267"/>
                  </a:cubicBezTo>
                  <a:lnTo>
                    <a:pt x="0" y="279"/>
                  </a:lnTo>
                  <a:lnTo>
                    <a:pt x="0" y="1970"/>
                  </a:lnTo>
                  <a:lnTo>
                    <a:pt x="107" y="1889"/>
                  </a:lnTo>
                  <a:cubicBezTo>
                    <a:pt x="109" y="1887"/>
                    <a:pt x="369" y="1695"/>
                    <a:pt x="682" y="1709"/>
                  </a:cubicBezTo>
                  <a:cubicBezTo>
                    <a:pt x="943" y="1722"/>
                    <a:pt x="1133" y="1837"/>
                    <a:pt x="1190" y="1876"/>
                  </a:cubicBezTo>
                  <a:cubicBezTo>
                    <a:pt x="1201" y="1883"/>
                    <a:pt x="1207" y="1888"/>
                    <a:pt x="1208" y="1888"/>
                  </a:cubicBezTo>
                  <a:lnTo>
                    <a:pt x="1253" y="1924"/>
                  </a:lnTo>
                  <a:lnTo>
                    <a:pt x="1298" y="1888"/>
                  </a:lnTo>
                  <a:cubicBezTo>
                    <a:pt x="1298" y="1888"/>
                    <a:pt x="1304" y="1883"/>
                    <a:pt x="1316" y="1876"/>
                  </a:cubicBezTo>
                  <a:cubicBezTo>
                    <a:pt x="1373" y="1837"/>
                    <a:pt x="1563" y="1722"/>
                    <a:pt x="1824" y="1709"/>
                  </a:cubicBezTo>
                  <a:cubicBezTo>
                    <a:pt x="2135" y="1695"/>
                    <a:pt x="2396" y="1887"/>
                    <a:pt x="2399" y="1889"/>
                  </a:cubicBezTo>
                  <a:lnTo>
                    <a:pt x="2506" y="1970"/>
                  </a:lnTo>
                  <a:lnTo>
                    <a:pt x="2506" y="279"/>
                  </a:lnTo>
                  <a:lnTo>
                    <a:pt x="2501" y="267"/>
                  </a:lnTo>
                  <a:cubicBezTo>
                    <a:pt x="2490" y="240"/>
                    <a:pt x="2379" y="9"/>
                    <a:pt x="184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13"/>
            <p:cNvSpPr>
              <a:spLocks/>
            </p:cNvSpPr>
            <p:nvPr/>
          </p:nvSpPr>
          <p:spPr bwMode="auto">
            <a:xfrm>
              <a:off x="3829050" y="53990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0 h 206"/>
                <a:gd name="T12" fmla="*/ 68 w 844"/>
                <a:gd name="T13" fmla="*/ 193 h 206"/>
                <a:gd name="T14" fmla="*/ 437 w 844"/>
                <a:gd name="T15" fmla="*/ 89 h 206"/>
                <a:gd name="T16" fmla="*/ 775 w 844"/>
                <a:gd name="T17" fmla="*/ 193 h 206"/>
                <a:gd name="T18" fmla="*/ 831 w 844"/>
                <a:gd name="T19" fmla="*/ 183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3"/>
                    <a:pt x="667" y="19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3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8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14"/>
            <p:cNvSpPr>
              <a:spLocks/>
            </p:cNvSpPr>
            <p:nvPr/>
          </p:nvSpPr>
          <p:spPr bwMode="auto">
            <a:xfrm>
              <a:off x="3829050" y="56784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4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3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3"/>
                    <a:pt x="775" y="194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15"/>
            <p:cNvSpPr>
              <a:spLocks/>
            </p:cNvSpPr>
            <p:nvPr/>
          </p:nvSpPr>
          <p:spPr bwMode="auto">
            <a:xfrm>
              <a:off x="3829050" y="5957888"/>
              <a:ext cx="627063" cy="153988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8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16"/>
            <p:cNvSpPr>
              <a:spLocks/>
            </p:cNvSpPr>
            <p:nvPr/>
          </p:nvSpPr>
          <p:spPr bwMode="auto">
            <a:xfrm>
              <a:off x="4713288" y="5437188"/>
              <a:ext cx="627063" cy="152400"/>
            </a:xfrm>
            <a:custGeom>
              <a:avLst/>
              <a:gdLst>
                <a:gd name="T0" fmla="*/ 822 w 844"/>
                <a:gd name="T1" fmla="*/ 127 h 205"/>
                <a:gd name="T2" fmla="*/ 822 w 844"/>
                <a:gd name="T3" fmla="*/ 127 h 205"/>
                <a:gd name="T4" fmla="*/ 441 w 844"/>
                <a:gd name="T5" fmla="*/ 9 h 205"/>
                <a:gd name="T6" fmla="*/ 23 w 844"/>
                <a:gd name="T7" fmla="*/ 127 h 205"/>
                <a:gd name="T8" fmla="*/ 12 w 844"/>
                <a:gd name="T9" fmla="*/ 182 h 205"/>
                <a:gd name="T10" fmla="*/ 45 w 844"/>
                <a:gd name="T11" fmla="*/ 200 h 205"/>
                <a:gd name="T12" fmla="*/ 67 w 844"/>
                <a:gd name="T13" fmla="*/ 193 h 205"/>
                <a:gd name="T14" fmla="*/ 437 w 844"/>
                <a:gd name="T15" fmla="*/ 89 h 205"/>
                <a:gd name="T16" fmla="*/ 775 w 844"/>
                <a:gd name="T17" fmla="*/ 193 h 205"/>
                <a:gd name="T18" fmla="*/ 831 w 844"/>
                <a:gd name="T19" fmla="*/ 183 h 205"/>
                <a:gd name="T20" fmla="*/ 822 w 844"/>
                <a:gd name="T21" fmla="*/ 127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5">
                  <a:moveTo>
                    <a:pt x="822" y="127"/>
                  </a:moveTo>
                  <a:lnTo>
                    <a:pt x="822" y="127"/>
                  </a:lnTo>
                  <a:cubicBezTo>
                    <a:pt x="815" y="123"/>
                    <a:pt x="667" y="19"/>
                    <a:pt x="441" y="9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2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7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5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17"/>
            <p:cNvSpPr>
              <a:spLocks/>
            </p:cNvSpPr>
            <p:nvPr/>
          </p:nvSpPr>
          <p:spPr bwMode="auto">
            <a:xfrm>
              <a:off x="4713288" y="57165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18"/>
            <p:cNvSpPr>
              <a:spLocks/>
            </p:cNvSpPr>
            <p:nvPr/>
          </p:nvSpPr>
          <p:spPr bwMode="auto">
            <a:xfrm>
              <a:off x="4713288" y="5997575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4"/>
                    <a:pt x="32" y="201"/>
                    <a:pt x="45" y="201"/>
                  </a:cubicBezTo>
                  <a:cubicBezTo>
                    <a:pt x="53" y="201"/>
                    <a:pt x="61" y="198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pic>
        <p:nvPicPr>
          <p:cNvPr id="52" name="图片 51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0574" y="450314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5300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泪珠形 4"/>
          <p:cNvSpPr/>
          <p:nvPr/>
        </p:nvSpPr>
        <p:spPr>
          <a:xfrm>
            <a:off x="1247243" y="5236911"/>
            <a:ext cx="1044362" cy="1044362"/>
          </a:xfrm>
          <a:prstGeom prst="teardrop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34" name="组合 22"/>
          <p:cNvGrpSpPr/>
          <p:nvPr/>
        </p:nvGrpSpPr>
        <p:grpSpPr>
          <a:xfrm>
            <a:off x="1534947" y="5564227"/>
            <a:ext cx="548656" cy="430686"/>
            <a:chOff x="3829050" y="5226603"/>
            <a:chExt cx="1511301" cy="1186348"/>
          </a:xfrm>
          <a:solidFill>
            <a:schemeClr val="bg1"/>
          </a:solidFill>
        </p:grpSpPr>
        <p:sp>
          <p:nvSpPr>
            <p:cNvPr id="35" name="Freeform 12"/>
            <p:cNvSpPr>
              <a:spLocks noEditPoints="1"/>
            </p:cNvSpPr>
            <p:nvPr/>
          </p:nvSpPr>
          <p:spPr bwMode="auto">
            <a:xfrm>
              <a:off x="3829050" y="5226603"/>
              <a:ext cx="1511301" cy="1186348"/>
            </a:xfrm>
            <a:custGeom>
              <a:avLst/>
              <a:gdLst>
                <a:gd name="T0" fmla="*/ 2372 w 2506"/>
                <a:gd name="T1" fmla="*/ 1716 h 1970"/>
                <a:gd name="T2" fmla="*/ 2372 w 2506"/>
                <a:gd name="T3" fmla="*/ 1716 h 1970"/>
                <a:gd name="T4" fmla="*/ 1858 w 2506"/>
                <a:gd name="T5" fmla="*/ 1575 h 1970"/>
                <a:gd name="T6" fmla="*/ 1818 w 2506"/>
                <a:gd name="T7" fmla="*/ 1576 h 1970"/>
                <a:gd name="T8" fmla="*/ 1323 w 2506"/>
                <a:gd name="T9" fmla="*/ 1715 h 1970"/>
                <a:gd name="T10" fmla="*/ 1323 w 2506"/>
                <a:gd name="T11" fmla="*/ 308 h 1970"/>
                <a:gd name="T12" fmla="*/ 1847 w 2506"/>
                <a:gd name="T13" fmla="*/ 133 h 1970"/>
                <a:gd name="T14" fmla="*/ 2372 w 2506"/>
                <a:gd name="T15" fmla="*/ 310 h 1970"/>
                <a:gd name="T16" fmla="*/ 2372 w 2506"/>
                <a:gd name="T17" fmla="*/ 1716 h 1970"/>
                <a:gd name="T18" fmla="*/ 1182 w 2506"/>
                <a:gd name="T19" fmla="*/ 1715 h 1970"/>
                <a:gd name="T20" fmla="*/ 1182 w 2506"/>
                <a:gd name="T21" fmla="*/ 1715 h 1970"/>
                <a:gd name="T22" fmla="*/ 688 w 2506"/>
                <a:gd name="T23" fmla="*/ 1576 h 1970"/>
                <a:gd name="T24" fmla="*/ 647 w 2506"/>
                <a:gd name="T25" fmla="*/ 1575 h 1970"/>
                <a:gd name="T26" fmla="*/ 133 w 2506"/>
                <a:gd name="T27" fmla="*/ 1716 h 1970"/>
                <a:gd name="T28" fmla="*/ 133 w 2506"/>
                <a:gd name="T29" fmla="*/ 310 h 1970"/>
                <a:gd name="T30" fmla="*/ 659 w 2506"/>
                <a:gd name="T31" fmla="*/ 133 h 1970"/>
                <a:gd name="T32" fmla="*/ 1182 w 2506"/>
                <a:gd name="T33" fmla="*/ 308 h 1970"/>
                <a:gd name="T34" fmla="*/ 1182 w 2506"/>
                <a:gd name="T35" fmla="*/ 1715 h 1970"/>
                <a:gd name="T36" fmla="*/ 1849 w 2506"/>
                <a:gd name="T37" fmla="*/ 0 h 1970"/>
                <a:gd name="T38" fmla="*/ 1849 w 2506"/>
                <a:gd name="T39" fmla="*/ 0 h 1970"/>
                <a:gd name="T40" fmla="*/ 1823 w 2506"/>
                <a:gd name="T41" fmla="*/ 0 h 1970"/>
                <a:gd name="T42" fmla="*/ 1253 w 2506"/>
                <a:gd name="T43" fmla="*/ 184 h 1970"/>
                <a:gd name="T44" fmla="*/ 683 w 2506"/>
                <a:gd name="T45" fmla="*/ 0 h 1970"/>
                <a:gd name="T46" fmla="*/ 657 w 2506"/>
                <a:gd name="T47" fmla="*/ 0 h 1970"/>
                <a:gd name="T48" fmla="*/ 5 w 2506"/>
                <a:gd name="T49" fmla="*/ 267 h 1970"/>
                <a:gd name="T50" fmla="*/ 0 w 2506"/>
                <a:gd name="T51" fmla="*/ 279 h 1970"/>
                <a:gd name="T52" fmla="*/ 0 w 2506"/>
                <a:gd name="T53" fmla="*/ 1970 h 1970"/>
                <a:gd name="T54" fmla="*/ 107 w 2506"/>
                <a:gd name="T55" fmla="*/ 1889 h 1970"/>
                <a:gd name="T56" fmla="*/ 682 w 2506"/>
                <a:gd name="T57" fmla="*/ 1709 h 1970"/>
                <a:gd name="T58" fmla="*/ 1190 w 2506"/>
                <a:gd name="T59" fmla="*/ 1876 h 1970"/>
                <a:gd name="T60" fmla="*/ 1208 w 2506"/>
                <a:gd name="T61" fmla="*/ 1888 h 1970"/>
                <a:gd name="T62" fmla="*/ 1253 w 2506"/>
                <a:gd name="T63" fmla="*/ 1924 h 1970"/>
                <a:gd name="T64" fmla="*/ 1298 w 2506"/>
                <a:gd name="T65" fmla="*/ 1888 h 1970"/>
                <a:gd name="T66" fmla="*/ 1316 w 2506"/>
                <a:gd name="T67" fmla="*/ 1876 h 1970"/>
                <a:gd name="T68" fmla="*/ 1824 w 2506"/>
                <a:gd name="T69" fmla="*/ 1709 h 1970"/>
                <a:gd name="T70" fmla="*/ 2399 w 2506"/>
                <a:gd name="T71" fmla="*/ 1889 h 1970"/>
                <a:gd name="T72" fmla="*/ 2506 w 2506"/>
                <a:gd name="T73" fmla="*/ 1970 h 1970"/>
                <a:gd name="T74" fmla="*/ 2506 w 2506"/>
                <a:gd name="T75" fmla="*/ 279 h 1970"/>
                <a:gd name="T76" fmla="*/ 2501 w 2506"/>
                <a:gd name="T77" fmla="*/ 267 h 1970"/>
                <a:gd name="T78" fmla="*/ 1849 w 2506"/>
                <a:gd name="T79" fmla="*/ 0 h 1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06" h="1970">
                  <a:moveTo>
                    <a:pt x="2372" y="1716"/>
                  </a:moveTo>
                  <a:lnTo>
                    <a:pt x="2372" y="1716"/>
                  </a:lnTo>
                  <a:cubicBezTo>
                    <a:pt x="2261" y="1655"/>
                    <a:pt x="2075" y="1575"/>
                    <a:pt x="1858" y="1575"/>
                  </a:cubicBezTo>
                  <a:cubicBezTo>
                    <a:pt x="1845" y="1575"/>
                    <a:pt x="1831" y="1576"/>
                    <a:pt x="1818" y="1576"/>
                  </a:cubicBezTo>
                  <a:cubicBezTo>
                    <a:pt x="1599" y="1587"/>
                    <a:pt x="1427" y="1659"/>
                    <a:pt x="1323" y="1715"/>
                  </a:cubicBezTo>
                  <a:lnTo>
                    <a:pt x="1323" y="308"/>
                  </a:lnTo>
                  <a:cubicBezTo>
                    <a:pt x="1347" y="271"/>
                    <a:pt x="1462" y="127"/>
                    <a:pt x="1847" y="133"/>
                  </a:cubicBezTo>
                  <a:cubicBezTo>
                    <a:pt x="2229" y="140"/>
                    <a:pt x="2347" y="273"/>
                    <a:pt x="2372" y="310"/>
                  </a:cubicBezTo>
                  <a:lnTo>
                    <a:pt x="2372" y="1716"/>
                  </a:lnTo>
                  <a:close/>
                  <a:moveTo>
                    <a:pt x="1182" y="1715"/>
                  </a:moveTo>
                  <a:lnTo>
                    <a:pt x="1182" y="1715"/>
                  </a:lnTo>
                  <a:cubicBezTo>
                    <a:pt x="1079" y="1659"/>
                    <a:pt x="906" y="1587"/>
                    <a:pt x="688" y="1576"/>
                  </a:cubicBezTo>
                  <a:cubicBezTo>
                    <a:pt x="674" y="1576"/>
                    <a:pt x="661" y="1575"/>
                    <a:pt x="647" y="1575"/>
                  </a:cubicBezTo>
                  <a:cubicBezTo>
                    <a:pt x="431" y="1575"/>
                    <a:pt x="244" y="1655"/>
                    <a:pt x="133" y="1716"/>
                  </a:cubicBezTo>
                  <a:lnTo>
                    <a:pt x="133" y="310"/>
                  </a:lnTo>
                  <a:cubicBezTo>
                    <a:pt x="159" y="273"/>
                    <a:pt x="276" y="140"/>
                    <a:pt x="659" y="133"/>
                  </a:cubicBezTo>
                  <a:cubicBezTo>
                    <a:pt x="1044" y="127"/>
                    <a:pt x="1159" y="271"/>
                    <a:pt x="1182" y="308"/>
                  </a:cubicBezTo>
                  <a:lnTo>
                    <a:pt x="1182" y="1715"/>
                  </a:lnTo>
                  <a:close/>
                  <a:moveTo>
                    <a:pt x="1849" y="0"/>
                  </a:moveTo>
                  <a:lnTo>
                    <a:pt x="1849" y="0"/>
                  </a:lnTo>
                  <a:cubicBezTo>
                    <a:pt x="1840" y="0"/>
                    <a:pt x="1831" y="0"/>
                    <a:pt x="1823" y="0"/>
                  </a:cubicBezTo>
                  <a:cubicBezTo>
                    <a:pt x="1490" y="0"/>
                    <a:pt x="1328" y="105"/>
                    <a:pt x="1253" y="184"/>
                  </a:cubicBezTo>
                  <a:cubicBezTo>
                    <a:pt x="1178" y="105"/>
                    <a:pt x="1015" y="0"/>
                    <a:pt x="683" y="0"/>
                  </a:cubicBezTo>
                  <a:cubicBezTo>
                    <a:pt x="674" y="0"/>
                    <a:pt x="666" y="0"/>
                    <a:pt x="657" y="0"/>
                  </a:cubicBezTo>
                  <a:cubicBezTo>
                    <a:pt x="127" y="9"/>
                    <a:pt x="16" y="240"/>
                    <a:pt x="5" y="267"/>
                  </a:cubicBezTo>
                  <a:lnTo>
                    <a:pt x="0" y="279"/>
                  </a:lnTo>
                  <a:lnTo>
                    <a:pt x="0" y="1970"/>
                  </a:lnTo>
                  <a:lnTo>
                    <a:pt x="107" y="1889"/>
                  </a:lnTo>
                  <a:cubicBezTo>
                    <a:pt x="109" y="1887"/>
                    <a:pt x="369" y="1695"/>
                    <a:pt x="682" y="1709"/>
                  </a:cubicBezTo>
                  <a:cubicBezTo>
                    <a:pt x="943" y="1722"/>
                    <a:pt x="1133" y="1837"/>
                    <a:pt x="1190" y="1876"/>
                  </a:cubicBezTo>
                  <a:cubicBezTo>
                    <a:pt x="1201" y="1883"/>
                    <a:pt x="1207" y="1888"/>
                    <a:pt x="1208" y="1888"/>
                  </a:cubicBezTo>
                  <a:lnTo>
                    <a:pt x="1253" y="1924"/>
                  </a:lnTo>
                  <a:lnTo>
                    <a:pt x="1298" y="1888"/>
                  </a:lnTo>
                  <a:cubicBezTo>
                    <a:pt x="1298" y="1888"/>
                    <a:pt x="1304" y="1883"/>
                    <a:pt x="1316" y="1876"/>
                  </a:cubicBezTo>
                  <a:cubicBezTo>
                    <a:pt x="1373" y="1837"/>
                    <a:pt x="1563" y="1722"/>
                    <a:pt x="1824" y="1709"/>
                  </a:cubicBezTo>
                  <a:cubicBezTo>
                    <a:pt x="2135" y="1695"/>
                    <a:pt x="2396" y="1887"/>
                    <a:pt x="2399" y="1889"/>
                  </a:cubicBezTo>
                  <a:lnTo>
                    <a:pt x="2506" y="1970"/>
                  </a:lnTo>
                  <a:lnTo>
                    <a:pt x="2506" y="279"/>
                  </a:lnTo>
                  <a:lnTo>
                    <a:pt x="2501" y="267"/>
                  </a:lnTo>
                  <a:cubicBezTo>
                    <a:pt x="2490" y="240"/>
                    <a:pt x="2379" y="9"/>
                    <a:pt x="184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13"/>
            <p:cNvSpPr>
              <a:spLocks/>
            </p:cNvSpPr>
            <p:nvPr/>
          </p:nvSpPr>
          <p:spPr bwMode="auto">
            <a:xfrm>
              <a:off x="3829050" y="53990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0 h 206"/>
                <a:gd name="T12" fmla="*/ 68 w 844"/>
                <a:gd name="T13" fmla="*/ 193 h 206"/>
                <a:gd name="T14" fmla="*/ 437 w 844"/>
                <a:gd name="T15" fmla="*/ 89 h 206"/>
                <a:gd name="T16" fmla="*/ 775 w 844"/>
                <a:gd name="T17" fmla="*/ 193 h 206"/>
                <a:gd name="T18" fmla="*/ 831 w 844"/>
                <a:gd name="T19" fmla="*/ 183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3"/>
                    <a:pt x="667" y="19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3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8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14"/>
            <p:cNvSpPr>
              <a:spLocks/>
            </p:cNvSpPr>
            <p:nvPr/>
          </p:nvSpPr>
          <p:spPr bwMode="auto">
            <a:xfrm>
              <a:off x="3829050" y="56784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4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3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3"/>
                    <a:pt x="775" y="194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15"/>
            <p:cNvSpPr>
              <a:spLocks/>
            </p:cNvSpPr>
            <p:nvPr/>
          </p:nvSpPr>
          <p:spPr bwMode="auto">
            <a:xfrm>
              <a:off x="3829050" y="5957888"/>
              <a:ext cx="627063" cy="153988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8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16"/>
            <p:cNvSpPr>
              <a:spLocks/>
            </p:cNvSpPr>
            <p:nvPr/>
          </p:nvSpPr>
          <p:spPr bwMode="auto">
            <a:xfrm>
              <a:off x="4713288" y="5437188"/>
              <a:ext cx="627063" cy="152400"/>
            </a:xfrm>
            <a:custGeom>
              <a:avLst/>
              <a:gdLst>
                <a:gd name="T0" fmla="*/ 822 w 844"/>
                <a:gd name="T1" fmla="*/ 127 h 205"/>
                <a:gd name="T2" fmla="*/ 822 w 844"/>
                <a:gd name="T3" fmla="*/ 127 h 205"/>
                <a:gd name="T4" fmla="*/ 441 w 844"/>
                <a:gd name="T5" fmla="*/ 9 h 205"/>
                <a:gd name="T6" fmla="*/ 23 w 844"/>
                <a:gd name="T7" fmla="*/ 127 h 205"/>
                <a:gd name="T8" fmla="*/ 12 w 844"/>
                <a:gd name="T9" fmla="*/ 182 h 205"/>
                <a:gd name="T10" fmla="*/ 45 w 844"/>
                <a:gd name="T11" fmla="*/ 200 h 205"/>
                <a:gd name="T12" fmla="*/ 67 w 844"/>
                <a:gd name="T13" fmla="*/ 193 h 205"/>
                <a:gd name="T14" fmla="*/ 437 w 844"/>
                <a:gd name="T15" fmla="*/ 89 h 205"/>
                <a:gd name="T16" fmla="*/ 775 w 844"/>
                <a:gd name="T17" fmla="*/ 193 h 205"/>
                <a:gd name="T18" fmla="*/ 831 w 844"/>
                <a:gd name="T19" fmla="*/ 183 h 205"/>
                <a:gd name="T20" fmla="*/ 822 w 844"/>
                <a:gd name="T21" fmla="*/ 127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5">
                  <a:moveTo>
                    <a:pt x="822" y="127"/>
                  </a:moveTo>
                  <a:lnTo>
                    <a:pt x="822" y="127"/>
                  </a:lnTo>
                  <a:cubicBezTo>
                    <a:pt x="815" y="123"/>
                    <a:pt x="667" y="19"/>
                    <a:pt x="441" y="9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2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7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5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17"/>
            <p:cNvSpPr>
              <a:spLocks/>
            </p:cNvSpPr>
            <p:nvPr/>
          </p:nvSpPr>
          <p:spPr bwMode="auto">
            <a:xfrm>
              <a:off x="4713288" y="57165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18"/>
            <p:cNvSpPr>
              <a:spLocks/>
            </p:cNvSpPr>
            <p:nvPr/>
          </p:nvSpPr>
          <p:spPr bwMode="auto">
            <a:xfrm>
              <a:off x="4713288" y="5997575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4"/>
                    <a:pt x="32" y="201"/>
                    <a:pt x="45" y="201"/>
                  </a:cubicBezTo>
                  <a:cubicBezTo>
                    <a:pt x="53" y="201"/>
                    <a:pt x="61" y="198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42" name="文本框 8"/>
          <p:cNvSpPr txBox="1"/>
          <p:nvPr/>
        </p:nvSpPr>
        <p:spPr>
          <a:xfrm>
            <a:off x="2364761" y="5582154"/>
            <a:ext cx="2517668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顶部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“开始”面板中可以对字体、字号、颜色、行距等进行修改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。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2364761" y="5134872"/>
            <a:ext cx="223651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000" b="1" dirty="0">
                <a:solidFill>
                  <a:schemeClr val="accent3">
                    <a:lumMod val="75000"/>
                  </a:schemeClr>
                </a:solidFill>
              </a:rPr>
              <a:t>点击此处添加标题</a:t>
            </a:r>
            <a:endParaRPr lang="en-US" altLang="zh-CN" sz="20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8" name="泪珠形 57"/>
          <p:cNvSpPr/>
          <p:nvPr/>
        </p:nvSpPr>
        <p:spPr>
          <a:xfrm>
            <a:off x="5673003" y="2819126"/>
            <a:ext cx="1044362" cy="1044362"/>
          </a:xfrm>
          <a:prstGeom prst="teardrop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59" name="组合 22"/>
          <p:cNvGrpSpPr/>
          <p:nvPr/>
        </p:nvGrpSpPr>
        <p:grpSpPr>
          <a:xfrm>
            <a:off x="5960707" y="3146442"/>
            <a:ext cx="548656" cy="430686"/>
            <a:chOff x="3829050" y="5226603"/>
            <a:chExt cx="1511301" cy="1186348"/>
          </a:xfrm>
          <a:solidFill>
            <a:schemeClr val="bg1"/>
          </a:solidFill>
        </p:grpSpPr>
        <p:sp>
          <p:nvSpPr>
            <p:cNvPr id="62" name="Freeform 12"/>
            <p:cNvSpPr>
              <a:spLocks noEditPoints="1"/>
            </p:cNvSpPr>
            <p:nvPr/>
          </p:nvSpPr>
          <p:spPr bwMode="auto">
            <a:xfrm>
              <a:off x="3829050" y="5226603"/>
              <a:ext cx="1511301" cy="1186348"/>
            </a:xfrm>
            <a:custGeom>
              <a:avLst/>
              <a:gdLst>
                <a:gd name="T0" fmla="*/ 2372 w 2506"/>
                <a:gd name="T1" fmla="*/ 1716 h 1970"/>
                <a:gd name="T2" fmla="*/ 2372 w 2506"/>
                <a:gd name="T3" fmla="*/ 1716 h 1970"/>
                <a:gd name="T4" fmla="*/ 1858 w 2506"/>
                <a:gd name="T5" fmla="*/ 1575 h 1970"/>
                <a:gd name="T6" fmla="*/ 1818 w 2506"/>
                <a:gd name="T7" fmla="*/ 1576 h 1970"/>
                <a:gd name="T8" fmla="*/ 1323 w 2506"/>
                <a:gd name="T9" fmla="*/ 1715 h 1970"/>
                <a:gd name="T10" fmla="*/ 1323 w 2506"/>
                <a:gd name="T11" fmla="*/ 308 h 1970"/>
                <a:gd name="T12" fmla="*/ 1847 w 2506"/>
                <a:gd name="T13" fmla="*/ 133 h 1970"/>
                <a:gd name="T14" fmla="*/ 2372 w 2506"/>
                <a:gd name="T15" fmla="*/ 310 h 1970"/>
                <a:gd name="T16" fmla="*/ 2372 w 2506"/>
                <a:gd name="T17" fmla="*/ 1716 h 1970"/>
                <a:gd name="T18" fmla="*/ 1182 w 2506"/>
                <a:gd name="T19" fmla="*/ 1715 h 1970"/>
                <a:gd name="T20" fmla="*/ 1182 w 2506"/>
                <a:gd name="T21" fmla="*/ 1715 h 1970"/>
                <a:gd name="T22" fmla="*/ 688 w 2506"/>
                <a:gd name="T23" fmla="*/ 1576 h 1970"/>
                <a:gd name="T24" fmla="*/ 647 w 2506"/>
                <a:gd name="T25" fmla="*/ 1575 h 1970"/>
                <a:gd name="T26" fmla="*/ 133 w 2506"/>
                <a:gd name="T27" fmla="*/ 1716 h 1970"/>
                <a:gd name="T28" fmla="*/ 133 w 2506"/>
                <a:gd name="T29" fmla="*/ 310 h 1970"/>
                <a:gd name="T30" fmla="*/ 659 w 2506"/>
                <a:gd name="T31" fmla="*/ 133 h 1970"/>
                <a:gd name="T32" fmla="*/ 1182 w 2506"/>
                <a:gd name="T33" fmla="*/ 308 h 1970"/>
                <a:gd name="T34" fmla="*/ 1182 w 2506"/>
                <a:gd name="T35" fmla="*/ 1715 h 1970"/>
                <a:gd name="T36" fmla="*/ 1849 w 2506"/>
                <a:gd name="T37" fmla="*/ 0 h 1970"/>
                <a:gd name="T38" fmla="*/ 1849 w 2506"/>
                <a:gd name="T39" fmla="*/ 0 h 1970"/>
                <a:gd name="T40" fmla="*/ 1823 w 2506"/>
                <a:gd name="T41" fmla="*/ 0 h 1970"/>
                <a:gd name="T42" fmla="*/ 1253 w 2506"/>
                <a:gd name="T43" fmla="*/ 184 h 1970"/>
                <a:gd name="T44" fmla="*/ 683 w 2506"/>
                <a:gd name="T45" fmla="*/ 0 h 1970"/>
                <a:gd name="T46" fmla="*/ 657 w 2506"/>
                <a:gd name="T47" fmla="*/ 0 h 1970"/>
                <a:gd name="T48" fmla="*/ 5 w 2506"/>
                <a:gd name="T49" fmla="*/ 267 h 1970"/>
                <a:gd name="T50" fmla="*/ 0 w 2506"/>
                <a:gd name="T51" fmla="*/ 279 h 1970"/>
                <a:gd name="T52" fmla="*/ 0 w 2506"/>
                <a:gd name="T53" fmla="*/ 1970 h 1970"/>
                <a:gd name="T54" fmla="*/ 107 w 2506"/>
                <a:gd name="T55" fmla="*/ 1889 h 1970"/>
                <a:gd name="T56" fmla="*/ 682 w 2506"/>
                <a:gd name="T57" fmla="*/ 1709 h 1970"/>
                <a:gd name="T58" fmla="*/ 1190 w 2506"/>
                <a:gd name="T59" fmla="*/ 1876 h 1970"/>
                <a:gd name="T60" fmla="*/ 1208 w 2506"/>
                <a:gd name="T61" fmla="*/ 1888 h 1970"/>
                <a:gd name="T62" fmla="*/ 1253 w 2506"/>
                <a:gd name="T63" fmla="*/ 1924 h 1970"/>
                <a:gd name="T64" fmla="*/ 1298 w 2506"/>
                <a:gd name="T65" fmla="*/ 1888 h 1970"/>
                <a:gd name="T66" fmla="*/ 1316 w 2506"/>
                <a:gd name="T67" fmla="*/ 1876 h 1970"/>
                <a:gd name="T68" fmla="*/ 1824 w 2506"/>
                <a:gd name="T69" fmla="*/ 1709 h 1970"/>
                <a:gd name="T70" fmla="*/ 2399 w 2506"/>
                <a:gd name="T71" fmla="*/ 1889 h 1970"/>
                <a:gd name="T72" fmla="*/ 2506 w 2506"/>
                <a:gd name="T73" fmla="*/ 1970 h 1970"/>
                <a:gd name="T74" fmla="*/ 2506 w 2506"/>
                <a:gd name="T75" fmla="*/ 279 h 1970"/>
                <a:gd name="T76" fmla="*/ 2501 w 2506"/>
                <a:gd name="T77" fmla="*/ 267 h 1970"/>
                <a:gd name="T78" fmla="*/ 1849 w 2506"/>
                <a:gd name="T79" fmla="*/ 0 h 1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06" h="1970">
                  <a:moveTo>
                    <a:pt x="2372" y="1716"/>
                  </a:moveTo>
                  <a:lnTo>
                    <a:pt x="2372" y="1716"/>
                  </a:lnTo>
                  <a:cubicBezTo>
                    <a:pt x="2261" y="1655"/>
                    <a:pt x="2075" y="1575"/>
                    <a:pt x="1858" y="1575"/>
                  </a:cubicBezTo>
                  <a:cubicBezTo>
                    <a:pt x="1845" y="1575"/>
                    <a:pt x="1831" y="1576"/>
                    <a:pt x="1818" y="1576"/>
                  </a:cubicBezTo>
                  <a:cubicBezTo>
                    <a:pt x="1599" y="1587"/>
                    <a:pt x="1427" y="1659"/>
                    <a:pt x="1323" y="1715"/>
                  </a:cubicBezTo>
                  <a:lnTo>
                    <a:pt x="1323" y="308"/>
                  </a:lnTo>
                  <a:cubicBezTo>
                    <a:pt x="1347" y="271"/>
                    <a:pt x="1462" y="127"/>
                    <a:pt x="1847" y="133"/>
                  </a:cubicBezTo>
                  <a:cubicBezTo>
                    <a:pt x="2229" y="140"/>
                    <a:pt x="2347" y="273"/>
                    <a:pt x="2372" y="310"/>
                  </a:cubicBezTo>
                  <a:lnTo>
                    <a:pt x="2372" y="1716"/>
                  </a:lnTo>
                  <a:close/>
                  <a:moveTo>
                    <a:pt x="1182" y="1715"/>
                  </a:moveTo>
                  <a:lnTo>
                    <a:pt x="1182" y="1715"/>
                  </a:lnTo>
                  <a:cubicBezTo>
                    <a:pt x="1079" y="1659"/>
                    <a:pt x="906" y="1587"/>
                    <a:pt x="688" y="1576"/>
                  </a:cubicBezTo>
                  <a:cubicBezTo>
                    <a:pt x="674" y="1576"/>
                    <a:pt x="661" y="1575"/>
                    <a:pt x="647" y="1575"/>
                  </a:cubicBezTo>
                  <a:cubicBezTo>
                    <a:pt x="431" y="1575"/>
                    <a:pt x="244" y="1655"/>
                    <a:pt x="133" y="1716"/>
                  </a:cubicBezTo>
                  <a:lnTo>
                    <a:pt x="133" y="310"/>
                  </a:lnTo>
                  <a:cubicBezTo>
                    <a:pt x="159" y="273"/>
                    <a:pt x="276" y="140"/>
                    <a:pt x="659" y="133"/>
                  </a:cubicBezTo>
                  <a:cubicBezTo>
                    <a:pt x="1044" y="127"/>
                    <a:pt x="1159" y="271"/>
                    <a:pt x="1182" y="308"/>
                  </a:cubicBezTo>
                  <a:lnTo>
                    <a:pt x="1182" y="1715"/>
                  </a:lnTo>
                  <a:close/>
                  <a:moveTo>
                    <a:pt x="1849" y="0"/>
                  </a:moveTo>
                  <a:lnTo>
                    <a:pt x="1849" y="0"/>
                  </a:lnTo>
                  <a:cubicBezTo>
                    <a:pt x="1840" y="0"/>
                    <a:pt x="1831" y="0"/>
                    <a:pt x="1823" y="0"/>
                  </a:cubicBezTo>
                  <a:cubicBezTo>
                    <a:pt x="1490" y="0"/>
                    <a:pt x="1328" y="105"/>
                    <a:pt x="1253" y="184"/>
                  </a:cubicBezTo>
                  <a:cubicBezTo>
                    <a:pt x="1178" y="105"/>
                    <a:pt x="1015" y="0"/>
                    <a:pt x="683" y="0"/>
                  </a:cubicBezTo>
                  <a:cubicBezTo>
                    <a:pt x="674" y="0"/>
                    <a:pt x="666" y="0"/>
                    <a:pt x="657" y="0"/>
                  </a:cubicBezTo>
                  <a:cubicBezTo>
                    <a:pt x="127" y="9"/>
                    <a:pt x="16" y="240"/>
                    <a:pt x="5" y="267"/>
                  </a:cubicBezTo>
                  <a:lnTo>
                    <a:pt x="0" y="279"/>
                  </a:lnTo>
                  <a:lnTo>
                    <a:pt x="0" y="1970"/>
                  </a:lnTo>
                  <a:lnTo>
                    <a:pt x="107" y="1889"/>
                  </a:lnTo>
                  <a:cubicBezTo>
                    <a:pt x="109" y="1887"/>
                    <a:pt x="369" y="1695"/>
                    <a:pt x="682" y="1709"/>
                  </a:cubicBezTo>
                  <a:cubicBezTo>
                    <a:pt x="943" y="1722"/>
                    <a:pt x="1133" y="1837"/>
                    <a:pt x="1190" y="1876"/>
                  </a:cubicBezTo>
                  <a:cubicBezTo>
                    <a:pt x="1201" y="1883"/>
                    <a:pt x="1207" y="1888"/>
                    <a:pt x="1208" y="1888"/>
                  </a:cubicBezTo>
                  <a:lnTo>
                    <a:pt x="1253" y="1924"/>
                  </a:lnTo>
                  <a:lnTo>
                    <a:pt x="1298" y="1888"/>
                  </a:lnTo>
                  <a:cubicBezTo>
                    <a:pt x="1298" y="1888"/>
                    <a:pt x="1304" y="1883"/>
                    <a:pt x="1316" y="1876"/>
                  </a:cubicBezTo>
                  <a:cubicBezTo>
                    <a:pt x="1373" y="1837"/>
                    <a:pt x="1563" y="1722"/>
                    <a:pt x="1824" y="1709"/>
                  </a:cubicBezTo>
                  <a:cubicBezTo>
                    <a:pt x="2135" y="1695"/>
                    <a:pt x="2396" y="1887"/>
                    <a:pt x="2399" y="1889"/>
                  </a:cubicBezTo>
                  <a:lnTo>
                    <a:pt x="2506" y="1970"/>
                  </a:lnTo>
                  <a:lnTo>
                    <a:pt x="2506" y="279"/>
                  </a:lnTo>
                  <a:lnTo>
                    <a:pt x="2501" y="267"/>
                  </a:lnTo>
                  <a:cubicBezTo>
                    <a:pt x="2490" y="240"/>
                    <a:pt x="2379" y="9"/>
                    <a:pt x="184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13"/>
            <p:cNvSpPr>
              <a:spLocks/>
            </p:cNvSpPr>
            <p:nvPr/>
          </p:nvSpPr>
          <p:spPr bwMode="auto">
            <a:xfrm>
              <a:off x="3829050" y="53990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0 h 206"/>
                <a:gd name="T12" fmla="*/ 68 w 844"/>
                <a:gd name="T13" fmla="*/ 193 h 206"/>
                <a:gd name="T14" fmla="*/ 437 w 844"/>
                <a:gd name="T15" fmla="*/ 89 h 206"/>
                <a:gd name="T16" fmla="*/ 775 w 844"/>
                <a:gd name="T17" fmla="*/ 193 h 206"/>
                <a:gd name="T18" fmla="*/ 831 w 844"/>
                <a:gd name="T19" fmla="*/ 183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3"/>
                    <a:pt x="667" y="19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3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8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14"/>
            <p:cNvSpPr>
              <a:spLocks/>
            </p:cNvSpPr>
            <p:nvPr/>
          </p:nvSpPr>
          <p:spPr bwMode="auto">
            <a:xfrm>
              <a:off x="3829050" y="56784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4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3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3"/>
                    <a:pt x="775" y="194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15"/>
            <p:cNvSpPr>
              <a:spLocks/>
            </p:cNvSpPr>
            <p:nvPr/>
          </p:nvSpPr>
          <p:spPr bwMode="auto">
            <a:xfrm>
              <a:off x="3829050" y="5957888"/>
              <a:ext cx="627063" cy="153988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8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16"/>
            <p:cNvSpPr>
              <a:spLocks/>
            </p:cNvSpPr>
            <p:nvPr/>
          </p:nvSpPr>
          <p:spPr bwMode="auto">
            <a:xfrm>
              <a:off x="4713288" y="5437188"/>
              <a:ext cx="627063" cy="152400"/>
            </a:xfrm>
            <a:custGeom>
              <a:avLst/>
              <a:gdLst>
                <a:gd name="T0" fmla="*/ 822 w 844"/>
                <a:gd name="T1" fmla="*/ 127 h 205"/>
                <a:gd name="T2" fmla="*/ 822 w 844"/>
                <a:gd name="T3" fmla="*/ 127 h 205"/>
                <a:gd name="T4" fmla="*/ 441 w 844"/>
                <a:gd name="T5" fmla="*/ 9 h 205"/>
                <a:gd name="T6" fmla="*/ 23 w 844"/>
                <a:gd name="T7" fmla="*/ 127 h 205"/>
                <a:gd name="T8" fmla="*/ 12 w 844"/>
                <a:gd name="T9" fmla="*/ 182 h 205"/>
                <a:gd name="T10" fmla="*/ 45 w 844"/>
                <a:gd name="T11" fmla="*/ 200 h 205"/>
                <a:gd name="T12" fmla="*/ 67 w 844"/>
                <a:gd name="T13" fmla="*/ 193 h 205"/>
                <a:gd name="T14" fmla="*/ 437 w 844"/>
                <a:gd name="T15" fmla="*/ 89 h 205"/>
                <a:gd name="T16" fmla="*/ 775 w 844"/>
                <a:gd name="T17" fmla="*/ 193 h 205"/>
                <a:gd name="T18" fmla="*/ 831 w 844"/>
                <a:gd name="T19" fmla="*/ 183 h 205"/>
                <a:gd name="T20" fmla="*/ 822 w 844"/>
                <a:gd name="T21" fmla="*/ 127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5">
                  <a:moveTo>
                    <a:pt x="822" y="127"/>
                  </a:moveTo>
                  <a:lnTo>
                    <a:pt x="822" y="127"/>
                  </a:lnTo>
                  <a:cubicBezTo>
                    <a:pt x="815" y="123"/>
                    <a:pt x="667" y="19"/>
                    <a:pt x="441" y="9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2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7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5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Freeform 17"/>
            <p:cNvSpPr>
              <a:spLocks/>
            </p:cNvSpPr>
            <p:nvPr/>
          </p:nvSpPr>
          <p:spPr bwMode="auto">
            <a:xfrm>
              <a:off x="4713288" y="57165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Freeform 18"/>
            <p:cNvSpPr>
              <a:spLocks/>
            </p:cNvSpPr>
            <p:nvPr/>
          </p:nvSpPr>
          <p:spPr bwMode="auto">
            <a:xfrm>
              <a:off x="4713288" y="5997575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4"/>
                    <a:pt x="32" y="201"/>
                    <a:pt x="45" y="201"/>
                  </a:cubicBezTo>
                  <a:cubicBezTo>
                    <a:pt x="53" y="201"/>
                    <a:pt x="61" y="198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60" name="文本框 8"/>
          <p:cNvSpPr txBox="1"/>
          <p:nvPr/>
        </p:nvSpPr>
        <p:spPr>
          <a:xfrm>
            <a:off x="6790521" y="3164369"/>
            <a:ext cx="2517668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顶部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“开始”面板中可以对字体、字号、颜色、行距等进行修改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。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6790521" y="2717087"/>
            <a:ext cx="223651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000" b="1" dirty="0">
                <a:solidFill>
                  <a:schemeClr val="accent3">
                    <a:lumMod val="75000"/>
                  </a:schemeClr>
                </a:solidFill>
              </a:rPr>
              <a:t>点击此处添加标题</a:t>
            </a:r>
            <a:endParaRPr lang="en-US" altLang="zh-CN" sz="20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70" name="泪珠形 69"/>
          <p:cNvSpPr/>
          <p:nvPr/>
        </p:nvSpPr>
        <p:spPr>
          <a:xfrm>
            <a:off x="3460123" y="4028019"/>
            <a:ext cx="1044362" cy="1044362"/>
          </a:xfrm>
          <a:prstGeom prst="teardrop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71" name="组合 22"/>
          <p:cNvGrpSpPr/>
          <p:nvPr/>
        </p:nvGrpSpPr>
        <p:grpSpPr>
          <a:xfrm>
            <a:off x="3747827" y="4355335"/>
            <a:ext cx="548656" cy="430686"/>
            <a:chOff x="3829050" y="5226603"/>
            <a:chExt cx="1511301" cy="1186348"/>
          </a:xfrm>
          <a:solidFill>
            <a:schemeClr val="bg1"/>
          </a:solidFill>
        </p:grpSpPr>
        <p:sp>
          <p:nvSpPr>
            <p:cNvPr id="74" name="Freeform 12"/>
            <p:cNvSpPr>
              <a:spLocks noEditPoints="1"/>
            </p:cNvSpPr>
            <p:nvPr/>
          </p:nvSpPr>
          <p:spPr bwMode="auto">
            <a:xfrm>
              <a:off x="3829050" y="5226603"/>
              <a:ext cx="1511301" cy="1186348"/>
            </a:xfrm>
            <a:custGeom>
              <a:avLst/>
              <a:gdLst>
                <a:gd name="T0" fmla="*/ 2372 w 2506"/>
                <a:gd name="T1" fmla="*/ 1716 h 1970"/>
                <a:gd name="T2" fmla="*/ 2372 w 2506"/>
                <a:gd name="T3" fmla="*/ 1716 h 1970"/>
                <a:gd name="T4" fmla="*/ 1858 w 2506"/>
                <a:gd name="T5" fmla="*/ 1575 h 1970"/>
                <a:gd name="T6" fmla="*/ 1818 w 2506"/>
                <a:gd name="T7" fmla="*/ 1576 h 1970"/>
                <a:gd name="T8" fmla="*/ 1323 w 2506"/>
                <a:gd name="T9" fmla="*/ 1715 h 1970"/>
                <a:gd name="T10" fmla="*/ 1323 w 2506"/>
                <a:gd name="T11" fmla="*/ 308 h 1970"/>
                <a:gd name="T12" fmla="*/ 1847 w 2506"/>
                <a:gd name="T13" fmla="*/ 133 h 1970"/>
                <a:gd name="T14" fmla="*/ 2372 w 2506"/>
                <a:gd name="T15" fmla="*/ 310 h 1970"/>
                <a:gd name="T16" fmla="*/ 2372 w 2506"/>
                <a:gd name="T17" fmla="*/ 1716 h 1970"/>
                <a:gd name="T18" fmla="*/ 1182 w 2506"/>
                <a:gd name="T19" fmla="*/ 1715 h 1970"/>
                <a:gd name="T20" fmla="*/ 1182 w 2506"/>
                <a:gd name="T21" fmla="*/ 1715 h 1970"/>
                <a:gd name="T22" fmla="*/ 688 w 2506"/>
                <a:gd name="T23" fmla="*/ 1576 h 1970"/>
                <a:gd name="T24" fmla="*/ 647 w 2506"/>
                <a:gd name="T25" fmla="*/ 1575 h 1970"/>
                <a:gd name="T26" fmla="*/ 133 w 2506"/>
                <a:gd name="T27" fmla="*/ 1716 h 1970"/>
                <a:gd name="T28" fmla="*/ 133 w 2506"/>
                <a:gd name="T29" fmla="*/ 310 h 1970"/>
                <a:gd name="T30" fmla="*/ 659 w 2506"/>
                <a:gd name="T31" fmla="*/ 133 h 1970"/>
                <a:gd name="T32" fmla="*/ 1182 w 2506"/>
                <a:gd name="T33" fmla="*/ 308 h 1970"/>
                <a:gd name="T34" fmla="*/ 1182 w 2506"/>
                <a:gd name="T35" fmla="*/ 1715 h 1970"/>
                <a:gd name="T36" fmla="*/ 1849 w 2506"/>
                <a:gd name="T37" fmla="*/ 0 h 1970"/>
                <a:gd name="T38" fmla="*/ 1849 w 2506"/>
                <a:gd name="T39" fmla="*/ 0 h 1970"/>
                <a:gd name="T40" fmla="*/ 1823 w 2506"/>
                <a:gd name="T41" fmla="*/ 0 h 1970"/>
                <a:gd name="T42" fmla="*/ 1253 w 2506"/>
                <a:gd name="T43" fmla="*/ 184 h 1970"/>
                <a:gd name="T44" fmla="*/ 683 w 2506"/>
                <a:gd name="T45" fmla="*/ 0 h 1970"/>
                <a:gd name="T46" fmla="*/ 657 w 2506"/>
                <a:gd name="T47" fmla="*/ 0 h 1970"/>
                <a:gd name="T48" fmla="*/ 5 w 2506"/>
                <a:gd name="T49" fmla="*/ 267 h 1970"/>
                <a:gd name="T50" fmla="*/ 0 w 2506"/>
                <a:gd name="T51" fmla="*/ 279 h 1970"/>
                <a:gd name="T52" fmla="*/ 0 w 2506"/>
                <a:gd name="T53" fmla="*/ 1970 h 1970"/>
                <a:gd name="T54" fmla="*/ 107 w 2506"/>
                <a:gd name="T55" fmla="*/ 1889 h 1970"/>
                <a:gd name="T56" fmla="*/ 682 w 2506"/>
                <a:gd name="T57" fmla="*/ 1709 h 1970"/>
                <a:gd name="T58" fmla="*/ 1190 w 2506"/>
                <a:gd name="T59" fmla="*/ 1876 h 1970"/>
                <a:gd name="T60" fmla="*/ 1208 w 2506"/>
                <a:gd name="T61" fmla="*/ 1888 h 1970"/>
                <a:gd name="T62" fmla="*/ 1253 w 2506"/>
                <a:gd name="T63" fmla="*/ 1924 h 1970"/>
                <a:gd name="T64" fmla="*/ 1298 w 2506"/>
                <a:gd name="T65" fmla="*/ 1888 h 1970"/>
                <a:gd name="T66" fmla="*/ 1316 w 2506"/>
                <a:gd name="T67" fmla="*/ 1876 h 1970"/>
                <a:gd name="T68" fmla="*/ 1824 w 2506"/>
                <a:gd name="T69" fmla="*/ 1709 h 1970"/>
                <a:gd name="T70" fmla="*/ 2399 w 2506"/>
                <a:gd name="T71" fmla="*/ 1889 h 1970"/>
                <a:gd name="T72" fmla="*/ 2506 w 2506"/>
                <a:gd name="T73" fmla="*/ 1970 h 1970"/>
                <a:gd name="T74" fmla="*/ 2506 w 2506"/>
                <a:gd name="T75" fmla="*/ 279 h 1970"/>
                <a:gd name="T76" fmla="*/ 2501 w 2506"/>
                <a:gd name="T77" fmla="*/ 267 h 1970"/>
                <a:gd name="T78" fmla="*/ 1849 w 2506"/>
                <a:gd name="T79" fmla="*/ 0 h 1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06" h="1970">
                  <a:moveTo>
                    <a:pt x="2372" y="1716"/>
                  </a:moveTo>
                  <a:lnTo>
                    <a:pt x="2372" y="1716"/>
                  </a:lnTo>
                  <a:cubicBezTo>
                    <a:pt x="2261" y="1655"/>
                    <a:pt x="2075" y="1575"/>
                    <a:pt x="1858" y="1575"/>
                  </a:cubicBezTo>
                  <a:cubicBezTo>
                    <a:pt x="1845" y="1575"/>
                    <a:pt x="1831" y="1576"/>
                    <a:pt x="1818" y="1576"/>
                  </a:cubicBezTo>
                  <a:cubicBezTo>
                    <a:pt x="1599" y="1587"/>
                    <a:pt x="1427" y="1659"/>
                    <a:pt x="1323" y="1715"/>
                  </a:cubicBezTo>
                  <a:lnTo>
                    <a:pt x="1323" y="308"/>
                  </a:lnTo>
                  <a:cubicBezTo>
                    <a:pt x="1347" y="271"/>
                    <a:pt x="1462" y="127"/>
                    <a:pt x="1847" y="133"/>
                  </a:cubicBezTo>
                  <a:cubicBezTo>
                    <a:pt x="2229" y="140"/>
                    <a:pt x="2347" y="273"/>
                    <a:pt x="2372" y="310"/>
                  </a:cubicBezTo>
                  <a:lnTo>
                    <a:pt x="2372" y="1716"/>
                  </a:lnTo>
                  <a:close/>
                  <a:moveTo>
                    <a:pt x="1182" y="1715"/>
                  </a:moveTo>
                  <a:lnTo>
                    <a:pt x="1182" y="1715"/>
                  </a:lnTo>
                  <a:cubicBezTo>
                    <a:pt x="1079" y="1659"/>
                    <a:pt x="906" y="1587"/>
                    <a:pt x="688" y="1576"/>
                  </a:cubicBezTo>
                  <a:cubicBezTo>
                    <a:pt x="674" y="1576"/>
                    <a:pt x="661" y="1575"/>
                    <a:pt x="647" y="1575"/>
                  </a:cubicBezTo>
                  <a:cubicBezTo>
                    <a:pt x="431" y="1575"/>
                    <a:pt x="244" y="1655"/>
                    <a:pt x="133" y="1716"/>
                  </a:cubicBezTo>
                  <a:lnTo>
                    <a:pt x="133" y="310"/>
                  </a:lnTo>
                  <a:cubicBezTo>
                    <a:pt x="159" y="273"/>
                    <a:pt x="276" y="140"/>
                    <a:pt x="659" y="133"/>
                  </a:cubicBezTo>
                  <a:cubicBezTo>
                    <a:pt x="1044" y="127"/>
                    <a:pt x="1159" y="271"/>
                    <a:pt x="1182" y="308"/>
                  </a:cubicBezTo>
                  <a:lnTo>
                    <a:pt x="1182" y="1715"/>
                  </a:lnTo>
                  <a:close/>
                  <a:moveTo>
                    <a:pt x="1849" y="0"/>
                  </a:moveTo>
                  <a:lnTo>
                    <a:pt x="1849" y="0"/>
                  </a:lnTo>
                  <a:cubicBezTo>
                    <a:pt x="1840" y="0"/>
                    <a:pt x="1831" y="0"/>
                    <a:pt x="1823" y="0"/>
                  </a:cubicBezTo>
                  <a:cubicBezTo>
                    <a:pt x="1490" y="0"/>
                    <a:pt x="1328" y="105"/>
                    <a:pt x="1253" y="184"/>
                  </a:cubicBezTo>
                  <a:cubicBezTo>
                    <a:pt x="1178" y="105"/>
                    <a:pt x="1015" y="0"/>
                    <a:pt x="683" y="0"/>
                  </a:cubicBezTo>
                  <a:cubicBezTo>
                    <a:pt x="674" y="0"/>
                    <a:pt x="666" y="0"/>
                    <a:pt x="657" y="0"/>
                  </a:cubicBezTo>
                  <a:cubicBezTo>
                    <a:pt x="127" y="9"/>
                    <a:pt x="16" y="240"/>
                    <a:pt x="5" y="267"/>
                  </a:cubicBezTo>
                  <a:lnTo>
                    <a:pt x="0" y="279"/>
                  </a:lnTo>
                  <a:lnTo>
                    <a:pt x="0" y="1970"/>
                  </a:lnTo>
                  <a:lnTo>
                    <a:pt x="107" y="1889"/>
                  </a:lnTo>
                  <a:cubicBezTo>
                    <a:pt x="109" y="1887"/>
                    <a:pt x="369" y="1695"/>
                    <a:pt x="682" y="1709"/>
                  </a:cubicBezTo>
                  <a:cubicBezTo>
                    <a:pt x="943" y="1722"/>
                    <a:pt x="1133" y="1837"/>
                    <a:pt x="1190" y="1876"/>
                  </a:cubicBezTo>
                  <a:cubicBezTo>
                    <a:pt x="1201" y="1883"/>
                    <a:pt x="1207" y="1888"/>
                    <a:pt x="1208" y="1888"/>
                  </a:cubicBezTo>
                  <a:lnTo>
                    <a:pt x="1253" y="1924"/>
                  </a:lnTo>
                  <a:lnTo>
                    <a:pt x="1298" y="1888"/>
                  </a:lnTo>
                  <a:cubicBezTo>
                    <a:pt x="1298" y="1888"/>
                    <a:pt x="1304" y="1883"/>
                    <a:pt x="1316" y="1876"/>
                  </a:cubicBezTo>
                  <a:cubicBezTo>
                    <a:pt x="1373" y="1837"/>
                    <a:pt x="1563" y="1722"/>
                    <a:pt x="1824" y="1709"/>
                  </a:cubicBezTo>
                  <a:cubicBezTo>
                    <a:pt x="2135" y="1695"/>
                    <a:pt x="2396" y="1887"/>
                    <a:pt x="2399" y="1889"/>
                  </a:cubicBezTo>
                  <a:lnTo>
                    <a:pt x="2506" y="1970"/>
                  </a:lnTo>
                  <a:lnTo>
                    <a:pt x="2506" y="279"/>
                  </a:lnTo>
                  <a:lnTo>
                    <a:pt x="2501" y="267"/>
                  </a:lnTo>
                  <a:cubicBezTo>
                    <a:pt x="2490" y="240"/>
                    <a:pt x="2379" y="9"/>
                    <a:pt x="184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" name="Freeform 13"/>
            <p:cNvSpPr>
              <a:spLocks/>
            </p:cNvSpPr>
            <p:nvPr/>
          </p:nvSpPr>
          <p:spPr bwMode="auto">
            <a:xfrm>
              <a:off x="3829050" y="53990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0 h 206"/>
                <a:gd name="T12" fmla="*/ 68 w 844"/>
                <a:gd name="T13" fmla="*/ 193 h 206"/>
                <a:gd name="T14" fmla="*/ 437 w 844"/>
                <a:gd name="T15" fmla="*/ 89 h 206"/>
                <a:gd name="T16" fmla="*/ 775 w 844"/>
                <a:gd name="T17" fmla="*/ 193 h 206"/>
                <a:gd name="T18" fmla="*/ 831 w 844"/>
                <a:gd name="T19" fmla="*/ 183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3"/>
                    <a:pt x="667" y="19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3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8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Freeform 14"/>
            <p:cNvSpPr>
              <a:spLocks/>
            </p:cNvSpPr>
            <p:nvPr/>
          </p:nvSpPr>
          <p:spPr bwMode="auto">
            <a:xfrm>
              <a:off x="3829050" y="56784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4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3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3"/>
                    <a:pt x="775" y="194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Freeform 15"/>
            <p:cNvSpPr>
              <a:spLocks/>
            </p:cNvSpPr>
            <p:nvPr/>
          </p:nvSpPr>
          <p:spPr bwMode="auto">
            <a:xfrm>
              <a:off x="3829050" y="5957888"/>
              <a:ext cx="627063" cy="153988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8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Freeform 16"/>
            <p:cNvSpPr>
              <a:spLocks/>
            </p:cNvSpPr>
            <p:nvPr/>
          </p:nvSpPr>
          <p:spPr bwMode="auto">
            <a:xfrm>
              <a:off x="4713288" y="5437188"/>
              <a:ext cx="627063" cy="152400"/>
            </a:xfrm>
            <a:custGeom>
              <a:avLst/>
              <a:gdLst>
                <a:gd name="T0" fmla="*/ 822 w 844"/>
                <a:gd name="T1" fmla="*/ 127 h 205"/>
                <a:gd name="T2" fmla="*/ 822 w 844"/>
                <a:gd name="T3" fmla="*/ 127 h 205"/>
                <a:gd name="T4" fmla="*/ 441 w 844"/>
                <a:gd name="T5" fmla="*/ 9 h 205"/>
                <a:gd name="T6" fmla="*/ 23 w 844"/>
                <a:gd name="T7" fmla="*/ 127 h 205"/>
                <a:gd name="T8" fmla="*/ 12 w 844"/>
                <a:gd name="T9" fmla="*/ 182 h 205"/>
                <a:gd name="T10" fmla="*/ 45 w 844"/>
                <a:gd name="T11" fmla="*/ 200 h 205"/>
                <a:gd name="T12" fmla="*/ 67 w 844"/>
                <a:gd name="T13" fmla="*/ 193 h 205"/>
                <a:gd name="T14" fmla="*/ 437 w 844"/>
                <a:gd name="T15" fmla="*/ 89 h 205"/>
                <a:gd name="T16" fmla="*/ 775 w 844"/>
                <a:gd name="T17" fmla="*/ 193 h 205"/>
                <a:gd name="T18" fmla="*/ 831 w 844"/>
                <a:gd name="T19" fmla="*/ 183 h 205"/>
                <a:gd name="T20" fmla="*/ 822 w 844"/>
                <a:gd name="T21" fmla="*/ 127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5">
                  <a:moveTo>
                    <a:pt x="822" y="127"/>
                  </a:moveTo>
                  <a:lnTo>
                    <a:pt x="822" y="127"/>
                  </a:lnTo>
                  <a:cubicBezTo>
                    <a:pt x="815" y="123"/>
                    <a:pt x="667" y="19"/>
                    <a:pt x="441" y="9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2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7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5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Freeform 17"/>
            <p:cNvSpPr>
              <a:spLocks/>
            </p:cNvSpPr>
            <p:nvPr/>
          </p:nvSpPr>
          <p:spPr bwMode="auto">
            <a:xfrm>
              <a:off x="4713288" y="57165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" name="Freeform 18"/>
            <p:cNvSpPr>
              <a:spLocks/>
            </p:cNvSpPr>
            <p:nvPr/>
          </p:nvSpPr>
          <p:spPr bwMode="auto">
            <a:xfrm>
              <a:off x="4713288" y="5997575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4"/>
                    <a:pt x="32" y="201"/>
                    <a:pt x="45" y="201"/>
                  </a:cubicBezTo>
                  <a:cubicBezTo>
                    <a:pt x="53" y="201"/>
                    <a:pt x="61" y="198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72" name="文本框 8"/>
          <p:cNvSpPr txBox="1"/>
          <p:nvPr/>
        </p:nvSpPr>
        <p:spPr>
          <a:xfrm>
            <a:off x="4577641" y="4373262"/>
            <a:ext cx="2517668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顶部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“开始”面板中可以对字体、字号、颜色、行距等进行修改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。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4577641" y="3925980"/>
            <a:ext cx="223651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000" b="1" dirty="0">
                <a:solidFill>
                  <a:schemeClr val="accent3">
                    <a:lumMod val="75000"/>
                  </a:schemeClr>
                </a:solidFill>
              </a:rPr>
              <a:t>点击此处添加标题</a:t>
            </a:r>
            <a:endParaRPr lang="en-US" altLang="zh-CN" sz="20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82" name="泪珠形 81"/>
          <p:cNvSpPr/>
          <p:nvPr/>
        </p:nvSpPr>
        <p:spPr>
          <a:xfrm>
            <a:off x="7885882" y="1610233"/>
            <a:ext cx="1044362" cy="1044362"/>
          </a:xfrm>
          <a:prstGeom prst="teardrop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83" name="组合 22"/>
          <p:cNvGrpSpPr/>
          <p:nvPr/>
        </p:nvGrpSpPr>
        <p:grpSpPr>
          <a:xfrm>
            <a:off x="8173586" y="1937549"/>
            <a:ext cx="548656" cy="430686"/>
            <a:chOff x="3829050" y="5226603"/>
            <a:chExt cx="1511301" cy="1186348"/>
          </a:xfrm>
          <a:solidFill>
            <a:schemeClr val="bg1"/>
          </a:solidFill>
        </p:grpSpPr>
        <p:sp>
          <p:nvSpPr>
            <p:cNvPr id="86" name="Freeform 12"/>
            <p:cNvSpPr>
              <a:spLocks noEditPoints="1"/>
            </p:cNvSpPr>
            <p:nvPr/>
          </p:nvSpPr>
          <p:spPr bwMode="auto">
            <a:xfrm>
              <a:off x="3829050" y="5226603"/>
              <a:ext cx="1511301" cy="1186348"/>
            </a:xfrm>
            <a:custGeom>
              <a:avLst/>
              <a:gdLst>
                <a:gd name="T0" fmla="*/ 2372 w 2506"/>
                <a:gd name="T1" fmla="*/ 1716 h 1970"/>
                <a:gd name="T2" fmla="*/ 2372 w 2506"/>
                <a:gd name="T3" fmla="*/ 1716 h 1970"/>
                <a:gd name="T4" fmla="*/ 1858 w 2506"/>
                <a:gd name="T5" fmla="*/ 1575 h 1970"/>
                <a:gd name="T6" fmla="*/ 1818 w 2506"/>
                <a:gd name="T7" fmla="*/ 1576 h 1970"/>
                <a:gd name="T8" fmla="*/ 1323 w 2506"/>
                <a:gd name="T9" fmla="*/ 1715 h 1970"/>
                <a:gd name="T10" fmla="*/ 1323 w 2506"/>
                <a:gd name="T11" fmla="*/ 308 h 1970"/>
                <a:gd name="T12" fmla="*/ 1847 w 2506"/>
                <a:gd name="T13" fmla="*/ 133 h 1970"/>
                <a:gd name="T14" fmla="*/ 2372 w 2506"/>
                <a:gd name="T15" fmla="*/ 310 h 1970"/>
                <a:gd name="T16" fmla="*/ 2372 w 2506"/>
                <a:gd name="T17" fmla="*/ 1716 h 1970"/>
                <a:gd name="T18" fmla="*/ 1182 w 2506"/>
                <a:gd name="T19" fmla="*/ 1715 h 1970"/>
                <a:gd name="T20" fmla="*/ 1182 w 2506"/>
                <a:gd name="T21" fmla="*/ 1715 h 1970"/>
                <a:gd name="T22" fmla="*/ 688 w 2506"/>
                <a:gd name="T23" fmla="*/ 1576 h 1970"/>
                <a:gd name="T24" fmla="*/ 647 w 2506"/>
                <a:gd name="T25" fmla="*/ 1575 h 1970"/>
                <a:gd name="T26" fmla="*/ 133 w 2506"/>
                <a:gd name="T27" fmla="*/ 1716 h 1970"/>
                <a:gd name="T28" fmla="*/ 133 w 2506"/>
                <a:gd name="T29" fmla="*/ 310 h 1970"/>
                <a:gd name="T30" fmla="*/ 659 w 2506"/>
                <a:gd name="T31" fmla="*/ 133 h 1970"/>
                <a:gd name="T32" fmla="*/ 1182 w 2506"/>
                <a:gd name="T33" fmla="*/ 308 h 1970"/>
                <a:gd name="T34" fmla="*/ 1182 w 2506"/>
                <a:gd name="T35" fmla="*/ 1715 h 1970"/>
                <a:gd name="T36" fmla="*/ 1849 w 2506"/>
                <a:gd name="T37" fmla="*/ 0 h 1970"/>
                <a:gd name="T38" fmla="*/ 1849 w 2506"/>
                <a:gd name="T39" fmla="*/ 0 h 1970"/>
                <a:gd name="T40" fmla="*/ 1823 w 2506"/>
                <a:gd name="T41" fmla="*/ 0 h 1970"/>
                <a:gd name="T42" fmla="*/ 1253 w 2506"/>
                <a:gd name="T43" fmla="*/ 184 h 1970"/>
                <a:gd name="T44" fmla="*/ 683 w 2506"/>
                <a:gd name="T45" fmla="*/ 0 h 1970"/>
                <a:gd name="T46" fmla="*/ 657 w 2506"/>
                <a:gd name="T47" fmla="*/ 0 h 1970"/>
                <a:gd name="T48" fmla="*/ 5 w 2506"/>
                <a:gd name="T49" fmla="*/ 267 h 1970"/>
                <a:gd name="T50" fmla="*/ 0 w 2506"/>
                <a:gd name="T51" fmla="*/ 279 h 1970"/>
                <a:gd name="T52" fmla="*/ 0 w 2506"/>
                <a:gd name="T53" fmla="*/ 1970 h 1970"/>
                <a:gd name="T54" fmla="*/ 107 w 2506"/>
                <a:gd name="T55" fmla="*/ 1889 h 1970"/>
                <a:gd name="T56" fmla="*/ 682 w 2506"/>
                <a:gd name="T57" fmla="*/ 1709 h 1970"/>
                <a:gd name="T58" fmla="*/ 1190 w 2506"/>
                <a:gd name="T59" fmla="*/ 1876 h 1970"/>
                <a:gd name="T60" fmla="*/ 1208 w 2506"/>
                <a:gd name="T61" fmla="*/ 1888 h 1970"/>
                <a:gd name="T62" fmla="*/ 1253 w 2506"/>
                <a:gd name="T63" fmla="*/ 1924 h 1970"/>
                <a:gd name="T64" fmla="*/ 1298 w 2506"/>
                <a:gd name="T65" fmla="*/ 1888 h 1970"/>
                <a:gd name="T66" fmla="*/ 1316 w 2506"/>
                <a:gd name="T67" fmla="*/ 1876 h 1970"/>
                <a:gd name="T68" fmla="*/ 1824 w 2506"/>
                <a:gd name="T69" fmla="*/ 1709 h 1970"/>
                <a:gd name="T70" fmla="*/ 2399 w 2506"/>
                <a:gd name="T71" fmla="*/ 1889 h 1970"/>
                <a:gd name="T72" fmla="*/ 2506 w 2506"/>
                <a:gd name="T73" fmla="*/ 1970 h 1970"/>
                <a:gd name="T74" fmla="*/ 2506 w 2506"/>
                <a:gd name="T75" fmla="*/ 279 h 1970"/>
                <a:gd name="T76" fmla="*/ 2501 w 2506"/>
                <a:gd name="T77" fmla="*/ 267 h 1970"/>
                <a:gd name="T78" fmla="*/ 1849 w 2506"/>
                <a:gd name="T79" fmla="*/ 0 h 1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06" h="1970">
                  <a:moveTo>
                    <a:pt x="2372" y="1716"/>
                  </a:moveTo>
                  <a:lnTo>
                    <a:pt x="2372" y="1716"/>
                  </a:lnTo>
                  <a:cubicBezTo>
                    <a:pt x="2261" y="1655"/>
                    <a:pt x="2075" y="1575"/>
                    <a:pt x="1858" y="1575"/>
                  </a:cubicBezTo>
                  <a:cubicBezTo>
                    <a:pt x="1845" y="1575"/>
                    <a:pt x="1831" y="1576"/>
                    <a:pt x="1818" y="1576"/>
                  </a:cubicBezTo>
                  <a:cubicBezTo>
                    <a:pt x="1599" y="1587"/>
                    <a:pt x="1427" y="1659"/>
                    <a:pt x="1323" y="1715"/>
                  </a:cubicBezTo>
                  <a:lnTo>
                    <a:pt x="1323" y="308"/>
                  </a:lnTo>
                  <a:cubicBezTo>
                    <a:pt x="1347" y="271"/>
                    <a:pt x="1462" y="127"/>
                    <a:pt x="1847" y="133"/>
                  </a:cubicBezTo>
                  <a:cubicBezTo>
                    <a:pt x="2229" y="140"/>
                    <a:pt x="2347" y="273"/>
                    <a:pt x="2372" y="310"/>
                  </a:cubicBezTo>
                  <a:lnTo>
                    <a:pt x="2372" y="1716"/>
                  </a:lnTo>
                  <a:close/>
                  <a:moveTo>
                    <a:pt x="1182" y="1715"/>
                  </a:moveTo>
                  <a:lnTo>
                    <a:pt x="1182" y="1715"/>
                  </a:lnTo>
                  <a:cubicBezTo>
                    <a:pt x="1079" y="1659"/>
                    <a:pt x="906" y="1587"/>
                    <a:pt x="688" y="1576"/>
                  </a:cubicBezTo>
                  <a:cubicBezTo>
                    <a:pt x="674" y="1576"/>
                    <a:pt x="661" y="1575"/>
                    <a:pt x="647" y="1575"/>
                  </a:cubicBezTo>
                  <a:cubicBezTo>
                    <a:pt x="431" y="1575"/>
                    <a:pt x="244" y="1655"/>
                    <a:pt x="133" y="1716"/>
                  </a:cubicBezTo>
                  <a:lnTo>
                    <a:pt x="133" y="310"/>
                  </a:lnTo>
                  <a:cubicBezTo>
                    <a:pt x="159" y="273"/>
                    <a:pt x="276" y="140"/>
                    <a:pt x="659" y="133"/>
                  </a:cubicBezTo>
                  <a:cubicBezTo>
                    <a:pt x="1044" y="127"/>
                    <a:pt x="1159" y="271"/>
                    <a:pt x="1182" y="308"/>
                  </a:cubicBezTo>
                  <a:lnTo>
                    <a:pt x="1182" y="1715"/>
                  </a:lnTo>
                  <a:close/>
                  <a:moveTo>
                    <a:pt x="1849" y="0"/>
                  </a:moveTo>
                  <a:lnTo>
                    <a:pt x="1849" y="0"/>
                  </a:lnTo>
                  <a:cubicBezTo>
                    <a:pt x="1840" y="0"/>
                    <a:pt x="1831" y="0"/>
                    <a:pt x="1823" y="0"/>
                  </a:cubicBezTo>
                  <a:cubicBezTo>
                    <a:pt x="1490" y="0"/>
                    <a:pt x="1328" y="105"/>
                    <a:pt x="1253" y="184"/>
                  </a:cubicBezTo>
                  <a:cubicBezTo>
                    <a:pt x="1178" y="105"/>
                    <a:pt x="1015" y="0"/>
                    <a:pt x="683" y="0"/>
                  </a:cubicBezTo>
                  <a:cubicBezTo>
                    <a:pt x="674" y="0"/>
                    <a:pt x="666" y="0"/>
                    <a:pt x="657" y="0"/>
                  </a:cubicBezTo>
                  <a:cubicBezTo>
                    <a:pt x="127" y="9"/>
                    <a:pt x="16" y="240"/>
                    <a:pt x="5" y="267"/>
                  </a:cubicBezTo>
                  <a:lnTo>
                    <a:pt x="0" y="279"/>
                  </a:lnTo>
                  <a:lnTo>
                    <a:pt x="0" y="1970"/>
                  </a:lnTo>
                  <a:lnTo>
                    <a:pt x="107" y="1889"/>
                  </a:lnTo>
                  <a:cubicBezTo>
                    <a:pt x="109" y="1887"/>
                    <a:pt x="369" y="1695"/>
                    <a:pt x="682" y="1709"/>
                  </a:cubicBezTo>
                  <a:cubicBezTo>
                    <a:pt x="943" y="1722"/>
                    <a:pt x="1133" y="1837"/>
                    <a:pt x="1190" y="1876"/>
                  </a:cubicBezTo>
                  <a:cubicBezTo>
                    <a:pt x="1201" y="1883"/>
                    <a:pt x="1207" y="1888"/>
                    <a:pt x="1208" y="1888"/>
                  </a:cubicBezTo>
                  <a:lnTo>
                    <a:pt x="1253" y="1924"/>
                  </a:lnTo>
                  <a:lnTo>
                    <a:pt x="1298" y="1888"/>
                  </a:lnTo>
                  <a:cubicBezTo>
                    <a:pt x="1298" y="1888"/>
                    <a:pt x="1304" y="1883"/>
                    <a:pt x="1316" y="1876"/>
                  </a:cubicBezTo>
                  <a:cubicBezTo>
                    <a:pt x="1373" y="1837"/>
                    <a:pt x="1563" y="1722"/>
                    <a:pt x="1824" y="1709"/>
                  </a:cubicBezTo>
                  <a:cubicBezTo>
                    <a:pt x="2135" y="1695"/>
                    <a:pt x="2396" y="1887"/>
                    <a:pt x="2399" y="1889"/>
                  </a:cubicBezTo>
                  <a:lnTo>
                    <a:pt x="2506" y="1970"/>
                  </a:lnTo>
                  <a:lnTo>
                    <a:pt x="2506" y="279"/>
                  </a:lnTo>
                  <a:lnTo>
                    <a:pt x="2501" y="267"/>
                  </a:lnTo>
                  <a:cubicBezTo>
                    <a:pt x="2490" y="240"/>
                    <a:pt x="2379" y="9"/>
                    <a:pt x="184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7" name="Freeform 13"/>
            <p:cNvSpPr>
              <a:spLocks/>
            </p:cNvSpPr>
            <p:nvPr/>
          </p:nvSpPr>
          <p:spPr bwMode="auto">
            <a:xfrm>
              <a:off x="3829050" y="53990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0 h 206"/>
                <a:gd name="T12" fmla="*/ 68 w 844"/>
                <a:gd name="T13" fmla="*/ 193 h 206"/>
                <a:gd name="T14" fmla="*/ 437 w 844"/>
                <a:gd name="T15" fmla="*/ 89 h 206"/>
                <a:gd name="T16" fmla="*/ 775 w 844"/>
                <a:gd name="T17" fmla="*/ 193 h 206"/>
                <a:gd name="T18" fmla="*/ 831 w 844"/>
                <a:gd name="T19" fmla="*/ 183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3"/>
                    <a:pt x="667" y="19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3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8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8" name="Freeform 14"/>
            <p:cNvSpPr>
              <a:spLocks/>
            </p:cNvSpPr>
            <p:nvPr/>
          </p:nvSpPr>
          <p:spPr bwMode="auto">
            <a:xfrm>
              <a:off x="3829050" y="56784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4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3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3"/>
                    <a:pt x="775" y="194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9" name="Freeform 15"/>
            <p:cNvSpPr>
              <a:spLocks/>
            </p:cNvSpPr>
            <p:nvPr/>
          </p:nvSpPr>
          <p:spPr bwMode="auto">
            <a:xfrm>
              <a:off x="3829050" y="5957888"/>
              <a:ext cx="627063" cy="153988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8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0" name="Freeform 16"/>
            <p:cNvSpPr>
              <a:spLocks/>
            </p:cNvSpPr>
            <p:nvPr/>
          </p:nvSpPr>
          <p:spPr bwMode="auto">
            <a:xfrm>
              <a:off x="4713288" y="5437188"/>
              <a:ext cx="627063" cy="152400"/>
            </a:xfrm>
            <a:custGeom>
              <a:avLst/>
              <a:gdLst>
                <a:gd name="T0" fmla="*/ 822 w 844"/>
                <a:gd name="T1" fmla="*/ 127 h 205"/>
                <a:gd name="T2" fmla="*/ 822 w 844"/>
                <a:gd name="T3" fmla="*/ 127 h 205"/>
                <a:gd name="T4" fmla="*/ 441 w 844"/>
                <a:gd name="T5" fmla="*/ 9 h 205"/>
                <a:gd name="T6" fmla="*/ 23 w 844"/>
                <a:gd name="T7" fmla="*/ 127 h 205"/>
                <a:gd name="T8" fmla="*/ 12 w 844"/>
                <a:gd name="T9" fmla="*/ 182 h 205"/>
                <a:gd name="T10" fmla="*/ 45 w 844"/>
                <a:gd name="T11" fmla="*/ 200 h 205"/>
                <a:gd name="T12" fmla="*/ 67 w 844"/>
                <a:gd name="T13" fmla="*/ 193 h 205"/>
                <a:gd name="T14" fmla="*/ 437 w 844"/>
                <a:gd name="T15" fmla="*/ 89 h 205"/>
                <a:gd name="T16" fmla="*/ 775 w 844"/>
                <a:gd name="T17" fmla="*/ 193 h 205"/>
                <a:gd name="T18" fmla="*/ 831 w 844"/>
                <a:gd name="T19" fmla="*/ 183 h 205"/>
                <a:gd name="T20" fmla="*/ 822 w 844"/>
                <a:gd name="T21" fmla="*/ 127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5">
                  <a:moveTo>
                    <a:pt x="822" y="127"/>
                  </a:moveTo>
                  <a:lnTo>
                    <a:pt x="822" y="127"/>
                  </a:lnTo>
                  <a:cubicBezTo>
                    <a:pt x="815" y="123"/>
                    <a:pt x="667" y="19"/>
                    <a:pt x="441" y="9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2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7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5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1" name="Freeform 17"/>
            <p:cNvSpPr>
              <a:spLocks/>
            </p:cNvSpPr>
            <p:nvPr/>
          </p:nvSpPr>
          <p:spPr bwMode="auto">
            <a:xfrm>
              <a:off x="4713288" y="57165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2" name="Freeform 18"/>
            <p:cNvSpPr>
              <a:spLocks/>
            </p:cNvSpPr>
            <p:nvPr/>
          </p:nvSpPr>
          <p:spPr bwMode="auto">
            <a:xfrm>
              <a:off x="4713288" y="5997575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4"/>
                    <a:pt x="32" y="201"/>
                    <a:pt x="45" y="201"/>
                  </a:cubicBezTo>
                  <a:cubicBezTo>
                    <a:pt x="53" y="201"/>
                    <a:pt x="61" y="198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84" name="文本框 8"/>
          <p:cNvSpPr txBox="1"/>
          <p:nvPr/>
        </p:nvSpPr>
        <p:spPr>
          <a:xfrm>
            <a:off x="9003400" y="1955476"/>
            <a:ext cx="2517668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顶部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“开始”面板中可以对字体、字号、颜色、行距等进行</a:t>
            </a:r>
            <a:r>
              <a:rPr lang="zh-CN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修改</a:t>
            </a:r>
            <a:r>
              <a:rPr lang="zh-CN" alt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。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9003400" y="1508194"/>
            <a:ext cx="223651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000" b="1" dirty="0">
                <a:solidFill>
                  <a:schemeClr val="accent3">
                    <a:lumMod val="75000"/>
                  </a:schemeClr>
                </a:solidFill>
              </a:rPr>
              <a:t>点击此处添加标题</a:t>
            </a:r>
            <a:endParaRPr lang="en-US" altLang="zh-CN" sz="20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3" name="文本占位符 9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03</a:t>
            </a:r>
            <a:r>
              <a:rPr kumimoji="1" lang="zh-CN" altLang="en-US" dirty="0" smtClean="0"/>
              <a:t> </a:t>
            </a:r>
            <a:r>
              <a:rPr kumimoji="1" lang="zh-CN" altLang="en-US" dirty="0" smtClean="0"/>
              <a:t>制作过程</a:t>
            </a:r>
            <a:endParaRPr kumimoji="1" lang="zh-CN" altLang="en-US" dirty="0"/>
          </a:p>
        </p:txBody>
      </p:sp>
      <p:pic>
        <p:nvPicPr>
          <p:cNvPr id="94" name="图片 93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315" y="450314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0448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en-US" altLang="zh-CN" dirty="0" smtClean="0"/>
              <a:t>04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kumimoji="1" lang="zh-CN" altLang="en-US" dirty="0" smtClean="0"/>
              <a:t>作品展示</a:t>
            </a:r>
            <a:endParaRPr kumimoji="1" lang="zh-CN" altLang="en-US" dirty="0"/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6250656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4688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04</a:t>
            </a:r>
            <a:r>
              <a:rPr kumimoji="1" lang="zh-CN" altLang="en-US" dirty="0" smtClean="0"/>
              <a:t> </a:t>
            </a:r>
            <a:r>
              <a:rPr kumimoji="1" lang="zh-CN" altLang="en-US" dirty="0" smtClean="0"/>
              <a:t>作品展示</a:t>
            </a:r>
            <a:endParaRPr kumimoji="1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/>
          <a:srcRect t="71472"/>
          <a:stretch/>
        </p:blipFill>
        <p:spPr>
          <a:xfrm>
            <a:off x="0" y="4902505"/>
            <a:ext cx="12192000" cy="195549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 flipV="1">
            <a:off x="4596344" y="2400601"/>
            <a:ext cx="765739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8"/>
          <p:cNvSpPr txBox="1"/>
          <p:nvPr/>
        </p:nvSpPr>
        <p:spPr>
          <a:xfrm>
            <a:off x="5352186" y="2893044"/>
            <a:ext cx="2517668" cy="1492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8-14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号字，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1.3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倍字间距。</a:t>
            </a:r>
          </a:p>
        </p:txBody>
      </p:sp>
      <p:sp>
        <p:nvSpPr>
          <p:cNvPr id="6" name="矩形 5"/>
          <p:cNvSpPr/>
          <p:nvPr/>
        </p:nvSpPr>
        <p:spPr>
          <a:xfrm>
            <a:off x="5408413" y="2445762"/>
            <a:ext cx="223651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000" b="1" dirty="0">
                <a:solidFill>
                  <a:schemeClr val="accent4"/>
                </a:solidFill>
              </a:rPr>
              <a:t>点击此处添加标题</a:t>
            </a:r>
            <a:endParaRPr lang="en-US" altLang="zh-CN" sz="2000" b="1" dirty="0">
              <a:solidFill>
                <a:schemeClr val="accent4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535937" y="2400601"/>
            <a:ext cx="816249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en-US" altLang="zh-CN" sz="4000" b="1" dirty="0" smtClean="0">
                <a:solidFill>
                  <a:schemeClr val="accent4"/>
                </a:solidFill>
              </a:rPr>
              <a:t>02</a:t>
            </a:r>
            <a:endParaRPr lang="en-US" altLang="zh-CN" sz="4000" b="1" dirty="0">
              <a:solidFill>
                <a:schemeClr val="accent4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 flipV="1">
            <a:off x="1141748" y="2400601"/>
            <a:ext cx="765739" cy="4571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框 8"/>
          <p:cNvSpPr txBox="1"/>
          <p:nvPr/>
        </p:nvSpPr>
        <p:spPr>
          <a:xfrm>
            <a:off x="1897590" y="2893044"/>
            <a:ext cx="2517668" cy="1492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8-14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号字，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1.3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倍字间距。</a:t>
            </a:r>
          </a:p>
        </p:txBody>
      </p:sp>
      <p:sp>
        <p:nvSpPr>
          <p:cNvPr id="12" name="矩形 11"/>
          <p:cNvSpPr/>
          <p:nvPr/>
        </p:nvSpPr>
        <p:spPr>
          <a:xfrm>
            <a:off x="1953817" y="2445762"/>
            <a:ext cx="223651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000" b="1" dirty="0">
                <a:solidFill>
                  <a:schemeClr val="accent4">
                    <a:lumMod val="75000"/>
                  </a:schemeClr>
                </a:solidFill>
              </a:rPr>
              <a:t>点击此处添加标题</a:t>
            </a:r>
            <a:endParaRPr lang="en-US" altLang="zh-CN" sz="2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081341" y="2400601"/>
            <a:ext cx="816249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en-US" altLang="zh-CN" sz="4000" b="1" dirty="0" smtClean="0">
                <a:solidFill>
                  <a:schemeClr val="accent4">
                    <a:lumMod val="75000"/>
                  </a:schemeClr>
                </a:solidFill>
              </a:rPr>
              <a:t>01</a:t>
            </a:r>
            <a:endParaRPr lang="en-US" altLang="zh-CN" sz="4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 flipV="1">
            <a:off x="8050940" y="2400601"/>
            <a:ext cx="765739" cy="4571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文本框 8"/>
          <p:cNvSpPr txBox="1"/>
          <p:nvPr/>
        </p:nvSpPr>
        <p:spPr>
          <a:xfrm>
            <a:off x="8806782" y="2893044"/>
            <a:ext cx="2517668" cy="1492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8-14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号字，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1.3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倍字间距。</a:t>
            </a:r>
          </a:p>
        </p:txBody>
      </p:sp>
      <p:sp>
        <p:nvSpPr>
          <p:cNvPr id="17" name="矩形 16"/>
          <p:cNvSpPr/>
          <p:nvPr/>
        </p:nvSpPr>
        <p:spPr>
          <a:xfrm>
            <a:off x="8863009" y="2445762"/>
            <a:ext cx="223651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点击此处添加标题</a:t>
            </a:r>
            <a:endParaRPr lang="en-US" altLang="zh-CN" sz="20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990533" y="2400601"/>
            <a:ext cx="816249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en-US" altLang="zh-CN" sz="40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03</a:t>
            </a:r>
            <a:endParaRPr lang="en-US" altLang="zh-CN" sz="40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9" name="图片 18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315" y="450314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4368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04</a:t>
            </a:r>
            <a:r>
              <a:rPr kumimoji="1" lang="zh-CN" altLang="en-US" dirty="0" smtClean="0"/>
              <a:t> </a:t>
            </a:r>
            <a:r>
              <a:rPr kumimoji="1" lang="zh-CN" altLang="en-US" dirty="0" smtClean="0"/>
              <a:t>作品展示</a:t>
            </a:r>
            <a:endParaRPr kumimoji="1" lang="zh-CN" altLang="en-US" dirty="0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 rotWithShape="1">
          <a:blip r:embed="rId2"/>
          <a:srcRect l="28917" r="28917"/>
          <a:stretch/>
        </p:blipFill>
        <p:spPr>
          <a:xfrm>
            <a:off x="1409491" y="1535400"/>
            <a:ext cx="2936878" cy="3915837"/>
          </a:xfrm>
          <a:prstGeom prst="roundRect">
            <a:avLst>
              <a:gd name="adj" fmla="val 2933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2" name="矩形 21"/>
          <p:cNvSpPr/>
          <p:nvPr/>
        </p:nvSpPr>
        <p:spPr>
          <a:xfrm>
            <a:off x="1409491" y="4590997"/>
            <a:ext cx="2936878" cy="492443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>
            <a:spAutoFit/>
          </a:bodyPr>
          <a:lstStyle/>
          <a:p>
            <a:pPr lvl="0" algn="ctr">
              <a:lnSpc>
                <a:spcPct val="130000"/>
              </a:lnSpc>
            </a:pPr>
            <a:r>
              <a:rPr lang="zh-CN" altLang="en-US" sz="2000" b="1" dirty="0">
                <a:solidFill>
                  <a:schemeClr val="bg1"/>
                </a:solidFill>
              </a:rPr>
              <a:t>点击此处添加标题</a:t>
            </a:r>
            <a:endParaRPr lang="en-US" altLang="zh-CN" sz="2000" b="1" dirty="0">
              <a:solidFill>
                <a:schemeClr val="bg1"/>
              </a:solidFill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 rotWithShape="1">
          <a:blip r:embed="rId2"/>
          <a:srcRect l="28917" r="28917"/>
          <a:stretch/>
        </p:blipFill>
        <p:spPr>
          <a:xfrm>
            <a:off x="4590099" y="1535400"/>
            <a:ext cx="2936878" cy="3915837"/>
          </a:xfrm>
          <a:prstGeom prst="roundRect">
            <a:avLst>
              <a:gd name="adj" fmla="val 2933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5" name="矩形 24"/>
          <p:cNvSpPr/>
          <p:nvPr/>
        </p:nvSpPr>
        <p:spPr>
          <a:xfrm>
            <a:off x="4590099" y="4590997"/>
            <a:ext cx="2936878" cy="492443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>
            <a:spAutoFit/>
          </a:bodyPr>
          <a:lstStyle/>
          <a:p>
            <a:pPr lvl="0" algn="ctr">
              <a:lnSpc>
                <a:spcPct val="130000"/>
              </a:lnSpc>
            </a:pPr>
            <a:r>
              <a:rPr lang="zh-CN" altLang="en-US" sz="2000" b="1" dirty="0">
                <a:solidFill>
                  <a:schemeClr val="bg1"/>
                </a:solidFill>
              </a:rPr>
              <a:t>点击此处添加标题</a:t>
            </a:r>
            <a:endParaRPr lang="en-US" altLang="zh-CN" sz="2000" b="1" dirty="0">
              <a:solidFill>
                <a:schemeClr val="bg1"/>
              </a:solidFill>
            </a:endParaRPr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 rotWithShape="1">
          <a:blip r:embed="rId2"/>
          <a:srcRect l="28917" r="28917"/>
          <a:stretch/>
        </p:blipFill>
        <p:spPr>
          <a:xfrm>
            <a:off x="7770707" y="1535400"/>
            <a:ext cx="2936878" cy="3915837"/>
          </a:xfrm>
          <a:prstGeom prst="roundRect">
            <a:avLst>
              <a:gd name="adj" fmla="val 2933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8" name="矩形 27"/>
          <p:cNvSpPr/>
          <p:nvPr/>
        </p:nvSpPr>
        <p:spPr>
          <a:xfrm>
            <a:off x="7770707" y="4590997"/>
            <a:ext cx="2936878" cy="492443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>
            <a:spAutoFit/>
          </a:bodyPr>
          <a:lstStyle/>
          <a:p>
            <a:pPr lvl="0" algn="ctr">
              <a:lnSpc>
                <a:spcPct val="130000"/>
              </a:lnSpc>
            </a:pPr>
            <a:r>
              <a:rPr lang="zh-CN" altLang="en-US" sz="2000" b="1" dirty="0">
                <a:solidFill>
                  <a:schemeClr val="bg1"/>
                </a:solidFill>
              </a:rPr>
              <a:t>点击此处添加标题</a:t>
            </a:r>
            <a:endParaRPr lang="en-US" altLang="zh-CN" sz="2000" b="1" dirty="0">
              <a:solidFill>
                <a:schemeClr val="bg1"/>
              </a:solidFill>
            </a:endParaRPr>
          </a:p>
        </p:txBody>
      </p:sp>
      <p:pic>
        <p:nvPicPr>
          <p:cNvPr id="29" name="图片 28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315" y="450314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019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04</a:t>
            </a:r>
            <a:r>
              <a:rPr kumimoji="1" lang="zh-CN" altLang="en-US" dirty="0" smtClean="0"/>
              <a:t> </a:t>
            </a:r>
            <a:r>
              <a:rPr kumimoji="1" lang="zh-CN" altLang="en-US" dirty="0" smtClean="0"/>
              <a:t>作品展示</a:t>
            </a:r>
            <a:endParaRPr kumimoji="1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49"/>
            <a:ext cx="12192000" cy="6854651"/>
          </a:xfrm>
          <a:prstGeom prst="rtTriangle">
            <a:avLst/>
          </a:prstGeom>
        </p:spPr>
      </p:pic>
      <p:sp>
        <p:nvSpPr>
          <p:cNvPr id="4" name="文本框 8"/>
          <p:cNvSpPr txBox="1"/>
          <p:nvPr/>
        </p:nvSpPr>
        <p:spPr>
          <a:xfrm>
            <a:off x="6842407" y="1979821"/>
            <a:ext cx="490228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顶部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8-14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号字，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1.3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倍字间距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。顶部“开始”面板中可以对字体、字号、颜色、行距等进行修改。建议正文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8-14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号字，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1.3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倍字间距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。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8-14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号字，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1.3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倍字间距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。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842408" y="1525769"/>
            <a:ext cx="223651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000" b="1" dirty="0">
                <a:solidFill>
                  <a:schemeClr val="accent4">
                    <a:lumMod val="75000"/>
                  </a:schemeClr>
                </a:solidFill>
              </a:rPr>
              <a:t>点击此处添加标题</a:t>
            </a:r>
            <a:endParaRPr lang="en-US" altLang="zh-CN" sz="2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6" name="图片 5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315" y="450314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9102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en-US" altLang="zh-CN" dirty="0" smtClean="0"/>
              <a:t>05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kumimoji="1" lang="zh-CN" altLang="en-US" dirty="0" smtClean="0"/>
              <a:t>总结回顾</a:t>
            </a:r>
            <a:endParaRPr kumimoji="1" lang="zh-CN" altLang="en-US" dirty="0"/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6250656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7556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 smtClean="0"/>
              <a:t>目录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en-US" altLang="zh-CN" dirty="0" smtClean="0"/>
              <a:t>CONTENTS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en-US" altLang="zh-CN" dirty="0" smtClean="0"/>
              <a:t>01</a:t>
            </a:r>
            <a:endParaRPr kumimoji="1"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kumimoji="1" lang="zh-CN" altLang="en-US" dirty="0"/>
              <a:t>选题</a:t>
            </a:r>
            <a:r>
              <a:rPr kumimoji="1" lang="zh-CN" altLang="en-US" dirty="0" smtClean="0"/>
              <a:t>背景</a:t>
            </a:r>
            <a:endParaRPr kumimoji="1"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kumimoji="1" lang="en-US" altLang="zh-CN" dirty="0" smtClean="0"/>
              <a:t>02</a:t>
            </a:r>
            <a:endParaRPr kumimoji="1"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kumimoji="1" lang="zh-CN" altLang="en-US" dirty="0" smtClean="0"/>
              <a:t>作品概述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kumimoji="1" lang="en-US" altLang="zh-CN" dirty="0" smtClean="0"/>
              <a:t>03</a:t>
            </a:r>
            <a:endParaRPr kumimoji="1"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zh-CN" altLang="en-US" dirty="0" smtClean="0"/>
              <a:t>制作过程</a:t>
            </a:r>
            <a:endParaRPr kumimoji="1" lang="zh-CN" alt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zh-CN" dirty="0" smtClean="0"/>
              <a:t>04</a:t>
            </a:r>
            <a:endParaRPr kumimoji="1"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zh-CN" altLang="en-US" dirty="0" smtClean="0"/>
              <a:t>作品展示</a:t>
            </a:r>
            <a:endParaRPr kumimoji="1"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kumimoji="1" lang="en-US" altLang="zh-CN" dirty="0" smtClean="0"/>
              <a:t>05</a:t>
            </a:r>
            <a:endParaRPr kumimoji="1"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kumimoji="1" lang="zh-CN" altLang="en-US" dirty="0" smtClean="0"/>
              <a:t>总结回顾</a:t>
            </a:r>
            <a:endParaRPr kumimoji="1" lang="zh-CN" altLang="en-US" dirty="0"/>
          </a:p>
        </p:txBody>
      </p:sp>
      <p:pic>
        <p:nvPicPr>
          <p:cNvPr id="14" name="图片 13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105" y="6250656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8810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05</a:t>
            </a:r>
            <a:r>
              <a:rPr kumimoji="1" lang="zh-CN" altLang="en-US" dirty="0" smtClean="0"/>
              <a:t> </a:t>
            </a:r>
            <a:r>
              <a:rPr kumimoji="1" lang="zh-CN" altLang="en-US" dirty="0" smtClean="0"/>
              <a:t>总结回顾</a:t>
            </a:r>
            <a:endParaRPr kumimoji="1" lang="zh-CN" altLang="en-US" dirty="0"/>
          </a:p>
        </p:txBody>
      </p:sp>
      <p:sp>
        <p:nvSpPr>
          <p:cNvPr id="3" name="矩形 2"/>
          <p:cNvSpPr/>
          <p:nvPr/>
        </p:nvSpPr>
        <p:spPr>
          <a:xfrm flipV="1">
            <a:off x="7162538" y="2234346"/>
            <a:ext cx="765739" cy="4571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框 8"/>
          <p:cNvSpPr txBox="1"/>
          <p:nvPr/>
        </p:nvSpPr>
        <p:spPr>
          <a:xfrm>
            <a:off x="7974607" y="2812575"/>
            <a:ext cx="3339429" cy="17727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30000"/>
              </a:lnSpc>
            </a:pPr>
            <a:r>
              <a:rPr lang="zh-CN" altLang="en-US" sz="1200" dirty="0">
                <a:solidFill>
                  <a:srgbClr val="000000"/>
                </a:solidFill>
                <a:latin typeface="+mn-ea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rgbClr val="000000"/>
                </a:solidFill>
                <a:latin typeface="+mn-ea"/>
              </a:rPr>
              <a:t>8-14</a:t>
            </a:r>
            <a:r>
              <a:rPr lang="zh-CN" altLang="en-US" sz="1200" dirty="0">
                <a:solidFill>
                  <a:srgbClr val="000000"/>
                </a:solidFill>
                <a:latin typeface="+mn-ea"/>
              </a:rPr>
              <a:t>号字，</a:t>
            </a:r>
            <a:r>
              <a:rPr lang="en-US" altLang="zh-CN" sz="1200" dirty="0">
                <a:solidFill>
                  <a:srgbClr val="000000"/>
                </a:solidFill>
                <a:latin typeface="+mn-ea"/>
              </a:rPr>
              <a:t>1.3</a:t>
            </a:r>
            <a:r>
              <a:rPr lang="zh-CN" altLang="en-US" sz="1200" dirty="0">
                <a:solidFill>
                  <a:srgbClr val="000000"/>
                </a:solidFill>
                <a:latin typeface="+mn-ea"/>
              </a:rPr>
              <a:t>倍字间距。标题数字等都可以通过点击和重新输入进行更改，顶部“开始”面板中可以对字体、字号、颜色、行距等进行修改。建议正文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rgbClr val="000000"/>
                </a:solidFill>
                <a:latin typeface="+mn-ea"/>
              </a:rPr>
              <a:t>8-14</a:t>
            </a:r>
            <a:r>
              <a:rPr lang="zh-CN" altLang="en-US" sz="1200" dirty="0">
                <a:solidFill>
                  <a:srgbClr val="000000"/>
                </a:solidFill>
                <a:latin typeface="+mn-ea"/>
              </a:rPr>
              <a:t>号字，</a:t>
            </a:r>
            <a:r>
              <a:rPr lang="en-US" altLang="zh-CN" sz="1200" dirty="0">
                <a:solidFill>
                  <a:srgbClr val="000000"/>
                </a:solidFill>
                <a:latin typeface="+mn-ea"/>
              </a:rPr>
              <a:t>1.3</a:t>
            </a:r>
            <a:r>
              <a:rPr lang="zh-CN" altLang="en-US" sz="1200" dirty="0">
                <a:solidFill>
                  <a:srgbClr val="000000"/>
                </a:solidFill>
                <a:latin typeface="+mn-ea"/>
              </a:rPr>
              <a:t>倍字间距。</a:t>
            </a:r>
            <a:endParaRPr lang="zh-CN" altLang="en-US" sz="12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974607" y="2279507"/>
            <a:ext cx="223651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000" b="1" dirty="0">
                <a:solidFill>
                  <a:schemeClr val="accent5">
                    <a:lumMod val="75000"/>
                  </a:schemeClr>
                </a:solidFill>
              </a:rPr>
              <a:t>点击此处添加标题</a:t>
            </a:r>
            <a:endParaRPr lang="en-US" altLang="zh-CN" sz="2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7102131" y="2234346"/>
            <a:ext cx="816249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en-US" altLang="zh-CN" sz="4000" b="1" dirty="0" smtClean="0">
                <a:solidFill>
                  <a:schemeClr val="accent5">
                    <a:lumMod val="75000"/>
                  </a:schemeClr>
                </a:solidFill>
              </a:rPr>
              <a:t>01</a:t>
            </a:r>
            <a:endParaRPr lang="en-US" altLang="zh-CN" sz="4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9593614"/>
              </p:ext>
            </p:extLst>
          </p:nvPr>
        </p:nvGraphicFramePr>
        <p:xfrm>
          <a:off x="651488" y="1548451"/>
          <a:ext cx="4380675" cy="4301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243618"/>
                <a:gridCol w="1137057"/>
              </a:tblGrid>
              <a:tr h="53763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TITLE</a:t>
                      </a:r>
                      <a:r>
                        <a:rPr lang="zh-CN" altLang="en-US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HERE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CHECK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</a:tr>
              <a:tr h="537630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Title</a:t>
                      </a:r>
                      <a:r>
                        <a:rPr lang="zh-CN" altLang="en-US" sz="1600" dirty="0" smtClean="0"/>
                        <a:t> </a:t>
                      </a:r>
                      <a:r>
                        <a:rPr lang="en-US" altLang="zh-CN" sz="1600" dirty="0" smtClean="0"/>
                        <a:t>here</a:t>
                      </a:r>
                      <a:endParaRPr lang="zh-CN" altLang="en-US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anchor="ctr"/>
                </a:tc>
              </a:tr>
              <a:tr h="53763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/>
                        <a:t>Title</a:t>
                      </a:r>
                      <a:r>
                        <a:rPr lang="zh-CN" altLang="en-US" sz="1600" dirty="0" smtClean="0"/>
                        <a:t> </a:t>
                      </a:r>
                      <a:r>
                        <a:rPr lang="en-US" altLang="zh-CN" sz="1600" dirty="0" smtClean="0"/>
                        <a:t>here</a:t>
                      </a:r>
                      <a:endParaRPr lang="zh-CN" altLang="en-US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anchor="ctr"/>
                </a:tc>
              </a:tr>
              <a:tr h="53763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/>
                        <a:t>Title</a:t>
                      </a:r>
                      <a:r>
                        <a:rPr lang="zh-CN" altLang="en-US" sz="1600" dirty="0" smtClean="0"/>
                        <a:t> </a:t>
                      </a:r>
                      <a:r>
                        <a:rPr lang="en-US" altLang="zh-CN" sz="1600" dirty="0" smtClean="0"/>
                        <a:t>here</a:t>
                      </a:r>
                      <a:endParaRPr lang="zh-CN" altLang="en-US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anchor="ctr"/>
                </a:tc>
              </a:tr>
              <a:tr h="53763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/>
                        <a:t>Title</a:t>
                      </a:r>
                      <a:r>
                        <a:rPr lang="zh-CN" altLang="en-US" sz="1600" dirty="0" smtClean="0"/>
                        <a:t> </a:t>
                      </a:r>
                      <a:r>
                        <a:rPr lang="en-US" altLang="zh-CN" sz="1600" dirty="0" smtClean="0"/>
                        <a:t>here</a:t>
                      </a:r>
                      <a:endParaRPr lang="zh-CN" altLang="en-US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anchor="ctr"/>
                </a:tc>
              </a:tr>
              <a:tr h="53763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/>
                        <a:t>Title</a:t>
                      </a:r>
                      <a:r>
                        <a:rPr lang="zh-CN" altLang="en-US" sz="1600" dirty="0" smtClean="0"/>
                        <a:t> </a:t>
                      </a:r>
                      <a:r>
                        <a:rPr lang="en-US" altLang="zh-CN" sz="1600" dirty="0" smtClean="0"/>
                        <a:t>here</a:t>
                      </a:r>
                      <a:endParaRPr lang="zh-CN" altLang="en-US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anchor="ctr"/>
                </a:tc>
              </a:tr>
              <a:tr h="53763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/>
                        <a:t>Title</a:t>
                      </a:r>
                      <a:r>
                        <a:rPr lang="zh-CN" altLang="en-US" sz="1600" dirty="0" smtClean="0"/>
                        <a:t> </a:t>
                      </a:r>
                      <a:r>
                        <a:rPr lang="en-US" altLang="zh-CN" sz="1600" dirty="0" smtClean="0"/>
                        <a:t>here</a:t>
                      </a:r>
                      <a:endParaRPr lang="zh-CN" altLang="en-US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anchor="ctr"/>
                </a:tc>
              </a:tr>
              <a:tr h="53763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/>
                        <a:t>Title</a:t>
                      </a:r>
                      <a:r>
                        <a:rPr lang="zh-CN" altLang="en-US" sz="1600" dirty="0" smtClean="0"/>
                        <a:t> </a:t>
                      </a:r>
                      <a:r>
                        <a:rPr lang="en-US" altLang="zh-CN" sz="1600" dirty="0" smtClean="0"/>
                        <a:t>here</a:t>
                      </a:r>
                      <a:endParaRPr lang="zh-CN" altLang="en-US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9" name="L 形 8"/>
          <p:cNvSpPr/>
          <p:nvPr/>
        </p:nvSpPr>
        <p:spPr>
          <a:xfrm rot="18900000">
            <a:off x="4288610" y="2188026"/>
            <a:ext cx="312869" cy="182961"/>
          </a:xfrm>
          <a:prstGeom prst="corner">
            <a:avLst>
              <a:gd name="adj1" fmla="val 28880"/>
              <a:gd name="adj2" fmla="val 2700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0" name="L 形 9"/>
          <p:cNvSpPr/>
          <p:nvPr/>
        </p:nvSpPr>
        <p:spPr>
          <a:xfrm rot="18900000">
            <a:off x="4284436" y="3314202"/>
            <a:ext cx="312869" cy="182961"/>
          </a:xfrm>
          <a:prstGeom prst="corner">
            <a:avLst>
              <a:gd name="adj1" fmla="val 28880"/>
              <a:gd name="adj2" fmla="val 2700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1" name="L 形 10"/>
          <p:cNvSpPr/>
          <p:nvPr/>
        </p:nvSpPr>
        <p:spPr>
          <a:xfrm rot="18900000">
            <a:off x="4284436" y="4375640"/>
            <a:ext cx="312869" cy="182961"/>
          </a:xfrm>
          <a:prstGeom prst="corner">
            <a:avLst>
              <a:gd name="adj1" fmla="val 28880"/>
              <a:gd name="adj2" fmla="val 2700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2" name="L 形 11"/>
          <p:cNvSpPr/>
          <p:nvPr/>
        </p:nvSpPr>
        <p:spPr>
          <a:xfrm rot="18900000">
            <a:off x="4284436" y="4884258"/>
            <a:ext cx="312869" cy="182961"/>
          </a:xfrm>
          <a:prstGeom prst="corner">
            <a:avLst>
              <a:gd name="adj1" fmla="val 28880"/>
              <a:gd name="adj2" fmla="val 2700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3" name="L 形 12"/>
          <p:cNvSpPr/>
          <p:nvPr/>
        </p:nvSpPr>
        <p:spPr>
          <a:xfrm rot="18900000">
            <a:off x="4284435" y="5453082"/>
            <a:ext cx="312869" cy="182961"/>
          </a:xfrm>
          <a:prstGeom prst="corner">
            <a:avLst>
              <a:gd name="adj1" fmla="val 28880"/>
              <a:gd name="adj2" fmla="val 2700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pic>
        <p:nvPicPr>
          <p:cNvPr id="14" name="图片 13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289" y="6174474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6553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05</a:t>
            </a:r>
            <a:r>
              <a:rPr kumimoji="1" lang="zh-CN" altLang="en-US" dirty="0" smtClean="0"/>
              <a:t> </a:t>
            </a:r>
            <a:r>
              <a:rPr kumimoji="1" lang="zh-CN" altLang="en-US" dirty="0" smtClean="0"/>
              <a:t>总结回顾</a:t>
            </a:r>
            <a:endParaRPr kumimoji="1" lang="zh-CN" altLang="en-US" dirty="0"/>
          </a:p>
        </p:txBody>
      </p:sp>
      <p:sp>
        <p:nvSpPr>
          <p:cNvPr id="3" name="文本框 8"/>
          <p:cNvSpPr txBox="1"/>
          <p:nvPr/>
        </p:nvSpPr>
        <p:spPr>
          <a:xfrm>
            <a:off x="1075045" y="2230684"/>
            <a:ext cx="9125860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30000"/>
              </a:lnSpc>
            </a:pPr>
            <a:r>
              <a:rPr lang="zh-CN" altLang="en-US" sz="1200" dirty="0">
                <a:solidFill>
                  <a:srgbClr val="000000"/>
                </a:solidFill>
                <a:latin typeface="+mn-ea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rgbClr val="000000"/>
                </a:solidFill>
                <a:latin typeface="+mn-ea"/>
              </a:rPr>
              <a:t>8-14</a:t>
            </a:r>
            <a:r>
              <a:rPr lang="zh-CN" altLang="en-US" sz="1200" dirty="0">
                <a:solidFill>
                  <a:srgbClr val="000000"/>
                </a:solidFill>
                <a:latin typeface="+mn-ea"/>
              </a:rPr>
              <a:t>号字，</a:t>
            </a:r>
            <a:r>
              <a:rPr lang="en-US" altLang="zh-CN" sz="1200" dirty="0">
                <a:solidFill>
                  <a:srgbClr val="000000"/>
                </a:solidFill>
                <a:latin typeface="+mn-ea"/>
              </a:rPr>
              <a:t>1.3</a:t>
            </a:r>
            <a:r>
              <a:rPr lang="zh-CN" altLang="en-US" sz="1200" dirty="0">
                <a:solidFill>
                  <a:srgbClr val="000000"/>
                </a:solidFill>
                <a:latin typeface="+mn-ea"/>
              </a:rPr>
              <a:t>倍字间距。标题数字等都可以通过点击和重新输入进行更改，顶部“开始”面板中可以对字体、字号、颜色、行距等进行修改。建议正文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rgbClr val="000000"/>
                </a:solidFill>
                <a:latin typeface="+mn-ea"/>
              </a:rPr>
              <a:t>8-14</a:t>
            </a:r>
            <a:r>
              <a:rPr lang="zh-CN" altLang="en-US" sz="1200" dirty="0">
                <a:solidFill>
                  <a:srgbClr val="000000"/>
                </a:solidFill>
                <a:latin typeface="+mn-ea"/>
              </a:rPr>
              <a:t>号字，</a:t>
            </a:r>
            <a:r>
              <a:rPr lang="en-US" altLang="zh-CN" sz="1200" dirty="0">
                <a:solidFill>
                  <a:srgbClr val="000000"/>
                </a:solidFill>
                <a:latin typeface="+mn-ea"/>
              </a:rPr>
              <a:t>1.3</a:t>
            </a:r>
            <a:r>
              <a:rPr lang="zh-CN" altLang="en-US" sz="1200" dirty="0">
                <a:solidFill>
                  <a:srgbClr val="000000"/>
                </a:solidFill>
                <a:latin typeface="+mn-ea"/>
              </a:rPr>
              <a:t>倍字间距。</a:t>
            </a:r>
            <a:endParaRPr lang="zh-CN" altLang="en-US" sz="12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75045" y="1697616"/>
            <a:ext cx="2236510" cy="492443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000" b="1" dirty="0">
                <a:solidFill>
                  <a:schemeClr val="bg1"/>
                </a:solidFill>
              </a:rPr>
              <a:t>点击此处添加标题</a:t>
            </a:r>
            <a:endParaRPr lang="en-US" altLang="zh-CN" sz="2000" b="1" dirty="0">
              <a:solidFill>
                <a:schemeClr val="bg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75046" y="3457060"/>
            <a:ext cx="1786908" cy="1435574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861953" y="3457060"/>
            <a:ext cx="4536373" cy="143557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7398326" y="3457060"/>
            <a:ext cx="702624" cy="143557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8100949" y="3457060"/>
            <a:ext cx="3026229" cy="14355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1" name="直线连接符 10"/>
          <p:cNvCxnSpPr/>
          <p:nvPr/>
        </p:nvCxnSpPr>
        <p:spPr>
          <a:xfrm>
            <a:off x="1075045" y="4892634"/>
            <a:ext cx="0" cy="1140031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1"/>
          <p:cNvCxnSpPr/>
          <p:nvPr/>
        </p:nvCxnSpPr>
        <p:spPr>
          <a:xfrm>
            <a:off x="2861953" y="4892634"/>
            <a:ext cx="0" cy="1140031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/>
          <p:cNvCxnSpPr/>
          <p:nvPr/>
        </p:nvCxnSpPr>
        <p:spPr>
          <a:xfrm>
            <a:off x="7390737" y="4892634"/>
            <a:ext cx="0" cy="1140031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/>
          <p:cNvCxnSpPr/>
          <p:nvPr/>
        </p:nvCxnSpPr>
        <p:spPr>
          <a:xfrm>
            <a:off x="8081485" y="4892634"/>
            <a:ext cx="0" cy="1140031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14"/>
          <p:cNvCxnSpPr/>
          <p:nvPr/>
        </p:nvCxnSpPr>
        <p:spPr>
          <a:xfrm>
            <a:off x="11131465" y="4892634"/>
            <a:ext cx="0" cy="1140031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4008090" y="5292728"/>
            <a:ext cx="223651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000" b="1" dirty="0">
                <a:solidFill>
                  <a:schemeClr val="accent5">
                    <a:lumMod val="75000"/>
                  </a:schemeClr>
                </a:solidFill>
              </a:rPr>
              <a:t>点击此处添加标题</a:t>
            </a:r>
            <a:endParaRPr lang="en-US" altLang="zh-CN" sz="2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8497953" y="5292727"/>
            <a:ext cx="223651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000" b="1" dirty="0">
                <a:solidFill>
                  <a:schemeClr val="accent5">
                    <a:lumMod val="75000"/>
                  </a:schemeClr>
                </a:solidFill>
              </a:rPr>
              <a:t>点击此处添加标题</a:t>
            </a:r>
            <a:endParaRPr lang="en-US" altLang="zh-CN" sz="2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18" name="图片 17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0574" y="450314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6985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05</a:t>
            </a:r>
            <a:r>
              <a:rPr kumimoji="1" lang="zh-CN" altLang="en-US" dirty="0" smtClean="0"/>
              <a:t> </a:t>
            </a:r>
            <a:r>
              <a:rPr kumimoji="1" lang="zh-CN" altLang="en-US" dirty="0" smtClean="0"/>
              <a:t>总结回顾</a:t>
            </a:r>
            <a:endParaRPr kumimoji="1" lang="zh-CN" altLang="en-US" dirty="0"/>
          </a:p>
        </p:txBody>
      </p:sp>
      <p:sp>
        <p:nvSpPr>
          <p:cNvPr id="9" name="饼图 8"/>
          <p:cNvSpPr/>
          <p:nvPr/>
        </p:nvSpPr>
        <p:spPr>
          <a:xfrm>
            <a:off x="1306286" y="1494691"/>
            <a:ext cx="2576946" cy="2576944"/>
          </a:xfrm>
          <a:prstGeom prst="pie">
            <a:avLst>
              <a:gd name="adj1" fmla="val 19845934"/>
              <a:gd name="adj2" fmla="val 16200000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0" name="椭圆 9"/>
          <p:cNvSpPr/>
          <p:nvPr/>
        </p:nvSpPr>
        <p:spPr>
          <a:xfrm>
            <a:off x="1486772" y="1675177"/>
            <a:ext cx="2215974" cy="221597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18" name="组合 22"/>
          <p:cNvGrpSpPr/>
          <p:nvPr/>
        </p:nvGrpSpPr>
        <p:grpSpPr>
          <a:xfrm>
            <a:off x="2197313" y="2471176"/>
            <a:ext cx="794889" cy="623974"/>
            <a:chOff x="3654425" y="5089525"/>
            <a:chExt cx="1860550" cy="1460500"/>
          </a:xfrm>
          <a:solidFill>
            <a:schemeClr val="bg1"/>
          </a:solidFill>
        </p:grpSpPr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3654425" y="5089525"/>
              <a:ext cx="1860550" cy="1460500"/>
            </a:xfrm>
            <a:custGeom>
              <a:avLst/>
              <a:gdLst>
                <a:gd name="T0" fmla="*/ 2372 w 2506"/>
                <a:gd name="T1" fmla="*/ 1716 h 1970"/>
                <a:gd name="T2" fmla="*/ 2372 w 2506"/>
                <a:gd name="T3" fmla="*/ 1716 h 1970"/>
                <a:gd name="T4" fmla="*/ 1858 w 2506"/>
                <a:gd name="T5" fmla="*/ 1575 h 1970"/>
                <a:gd name="T6" fmla="*/ 1818 w 2506"/>
                <a:gd name="T7" fmla="*/ 1576 h 1970"/>
                <a:gd name="T8" fmla="*/ 1323 w 2506"/>
                <a:gd name="T9" fmla="*/ 1715 h 1970"/>
                <a:gd name="T10" fmla="*/ 1323 w 2506"/>
                <a:gd name="T11" fmla="*/ 308 h 1970"/>
                <a:gd name="T12" fmla="*/ 1847 w 2506"/>
                <a:gd name="T13" fmla="*/ 133 h 1970"/>
                <a:gd name="T14" fmla="*/ 2372 w 2506"/>
                <a:gd name="T15" fmla="*/ 310 h 1970"/>
                <a:gd name="T16" fmla="*/ 2372 w 2506"/>
                <a:gd name="T17" fmla="*/ 1716 h 1970"/>
                <a:gd name="T18" fmla="*/ 1182 w 2506"/>
                <a:gd name="T19" fmla="*/ 1715 h 1970"/>
                <a:gd name="T20" fmla="*/ 1182 w 2506"/>
                <a:gd name="T21" fmla="*/ 1715 h 1970"/>
                <a:gd name="T22" fmla="*/ 688 w 2506"/>
                <a:gd name="T23" fmla="*/ 1576 h 1970"/>
                <a:gd name="T24" fmla="*/ 647 w 2506"/>
                <a:gd name="T25" fmla="*/ 1575 h 1970"/>
                <a:gd name="T26" fmla="*/ 133 w 2506"/>
                <a:gd name="T27" fmla="*/ 1716 h 1970"/>
                <a:gd name="T28" fmla="*/ 133 w 2506"/>
                <a:gd name="T29" fmla="*/ 310 h 1970"/>
                <a:gd name="T30" fmla="*/ 659 w 2506"/>
                <a:gd name="T31" fmla="*/ 133 h 1970"/>
                <a:gd name="T32" fmla="*/ 1182 w 2506"/>
                <a:gd name="T33" fmla="*/ 308 h 1970"/>
                <a:gd name="T34" fmla="*/ 1182 w 2506"/>
                <a:gd name="T35" fmla="*/ 1715 h 1970"/>
                <a:gd name="T36" fmla="*/ 1849 w 2506"/>
                <a:gd name="T37" fmla="*/ 0 h 1970"/>
                <a:gd name="T38" fmla="*/ 1849 w 2506"/>
                <a:gd name="T39" fmla="*/ 0 h 1970"/>
                <a:gd name="T40" fmla="*/ 1823 w 2506"/>
                <a:gd name="T41" fmla="*/ 0 h 1970"/>
                <a:gd name="T42" fmla="*/ 1253 w 2506"/>
                <a:gd name="T43" fmla="*/ 184 h 1970"/>
                <a:gd name="T44" fmla="*/ 683 w 2506"/>
                <a:gd name="T45" fmla="*/ 0 h 1970"/>
                <a:gd name="T46" fmla="*/ 657 w 2506"/>
                <a:gd name="T47" fmla="*/ 0 h 1970"/>
                <a:gd name="T48" fmla="*/ 5 w 2506"/>
                <a:gd name="T49" fmla="*/ 267 h 1970"/>
                <a:gd name="T50" fmla="*/ 0 w 2506"/>
                <a:gd name="T51" fmla="*/ 279 h 1970"/>
                <a:gd name="T52" fmla="*/ 0 w 2506"/>
                <a:gd name="T53" fmla="*/ 1970 h 1970"/>
                <a:gd name="T54" fmla="*/ 107 w 2506"/>
                <a:gd name="T55" fmla="*/ 1889 h 1970"/>
                <a:gd name="T56" fmla="*/ 682 w 2506"/>
                <a:gd name="T57" fmla="*/ 1709 h 1970"/>
                <a:gd name="T58" fmla="*/ 1190 w 2506"/>
                <a:gd name="T59" fmla="*/ 1876 h 1970"/>
                <a:gd name="T60" fmla="*/ 1208 w 2506"/>
                <a:gd name="T61" fmla="*/ 1888 h 1970"/>
                <a:gd name="T62" fmla="*/ 1253 w 2506"/>
                <a:gd name="T63" fmla="*/ 1924 h 1970"/>
                <a:gd name="T64" fmla="*/ 1298 w 2506"/>
                <a:gd name="T65" fmla="*/ 1888 h 1970"/>
                <a:gd name="T66" fmla="*/ 1316 w 2506"/>
                <a:gd name="T67" fmla="*/ 1876 h 1970"/>
                <a:gd name="T68" fmla="*/ 1824 w 2506"/>
                <a:gd name="T69" fmla="*/ 1709 h 1970"/>
                <a:gd name="T70" fmla="*/ 2399 w 2506"/>
                <a:gd name="T71" fmla="*/ 1889 h 1970"/>
                <a:gd name="T72" fmla="*/ 2506 w 2506"/>
                <a:gd name="T73" fmla="*/ 1970 h 1970"/>
                <a:gd name="T74" fmla="*/ 2506 w 2506"/>
                <a:gd name="T75" fmla="*/ 279 h 1970"/>
                <a:gd name="T76" fmla="*/ 2501 w 2506"/>
                <a:gd name="T77" fmla="*/ 267 h 1970"/>
                <a:gd name="T78" fmla="*/ 1849 w 2506"/>
                <a:gd name="T79" fmla="*/ 0 h 1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06" h="1970">
                  <a:moveTo>
                    <a:pt x="2372" y="1716"/>
                  </a:moveTo>
                  <a:lnTo>
                    <a:pt x="2372" y="1716"/>
                  </a:lnTo>
                  <a:cubicBezTo>
                    <a:pt x="2261" y="1655"/>
                    <a:pt x="2075" y="1575"/>
                    <a:pt x="1858" y="1575"/>
                  </a:cubicBezTo>
                  <a:cubicBezTo>
                    <a:pt x="1845" y="1575"/>
                    <a:pt x="1831" y="1576"/>
                    <a:pt x="1818" y="1576"/>
                  </a:cubicBezTo>
                  <a:cubicBezTo>
                    <a:pt x="1599" y="1587"/>
                    <a:pt x="1427" y="1659"/>
                    <a:pt x="1323" y="1715"/>
                  </a:cubicBezTo>
                  <a:lnTo>
                    <a:pt x="1323" y="308"/>
                  </a:lnTo>
                  <a:cubicBezTo>
                    <a:pt x="1347" y="271"/>
                    <a:pt x="1462" y="127"/>
                    <a:pt x="1847" y="133"/>
                  </a:cubicBezTo>
                  <a:cubicBezTo>
                    <a:pt x="2229" y="140"/>
                    <a:pt x="2347" y="273"/>
                    <a:pt x="2372" y="310"/>
                  </a:cubicBezTo>
                  <a:lnTo>
                    <a:pt x="2372" y="1716"/>
                  </a:lnTo>
                  <a:close/>
                  <a:moveTo>
                    <a:pt x="1182" y="1715"/>
                  </a:moveTo>
                  <a:lnTo>
                    <a:pt x="1182" y="1715"/>
                  </a:lnTo>
                  <a:cubicBezTo>
                    <a:pt x="1079" y="1659"/>
                    <a:pt x="906" y="1587"/>
                    <a:pt x="688" y="1576"/>
                  </a:cubicBezTo>
                  <a:cubicBezTo>
                    <a:pt x="674" y="1576"/>
                    <a:pt x="661" y="1575"/>
                    <a:pt x="647" y="1575"/>
                  </a:cubicBezTo>
                  <a:cubicBezTo>
                    <a:pt x="431" y="1575"/>
                    <a:pt x="244" y="1655"/>
                    <a:pt x="133" y="1716"/>
                  </a:cubicBezTo>
                  <a:lnTo>
                    <a:pt x="133" y="310"/>
                  </a:lnTo>
                  <a:cubicBezTo>
                    <a:pt x="159" y="273"/>
                    <a:pt x="276" y="140"/>
                    <a:pt x="659" y="133"/>
                  </a:cubicBezTo>
                  <a:cubicBezTo>
                    <a:pt x="1044" y="127"/>
                    <a:pt x="1159" y="271"/>
                    <a:pt x="1182" y="308"/>
                  </a:cubicBezTo>
                  <a:lnTo>
                    <a:pt x="1182" y="1715"/>
                  </a:lnTo>
                  <a:close/>
                  <a:moveTo>
                    <a:pt x="1849" y="0"/>
                  </a:moveTo>
                  <a:lnTo>
                    <a:pt x="1849" y="0"/>
                  </a:lnTo>
                  <a:cubicBezTo>
                    <a:pt x="1840" y="0"/>
                    <a:pt x="1831" y="0"/>
                    <a:pt x="1823" y="0"/>
                  </a:cubicBezTo>
                  <a:cubicBezTo>
                    <a:pt x="1490" y="0"/>
                    <a:pt x="1328" y="105"/>
                    <a:pt x="1253" y="184"/>
                  </a:cubicBezTo>
                  <a:cubicBezTo>
                    <a:pt x="1178" y="105"/>
                    <a:pt x="1015" y="0"/>
                    <a:pt x="683" y="0"/>
                  </a:cubicBezTo>
                  <a:cubicBezTo>
                    <a:pt x="674" y="0"/>
                    <a:pt x="666" y="0"/>
                    <a:pt x="657" y="0"/>
                  </a:cubicBezTo>
                  <a:cubicBezTo>
                    <a:pt x="127" y="9"/>
                    <a:pt x="16" y="240"/>
                    <a:pt x="5" y="267"/>
                  </a:cubicBezTo>
                  <a:lnTo>
                    <a:pt x="0" y="279"/>
                  </a:lnTo>
                  <a:lnTo>
                    <a:pt x="0" y="1970"/>
                  </a:lnTo>
                  <a:lnTo>
                    <a:pt x="107" y="1889"/>
                  </a:lnTo>
                  <a:cubicBezTo>
                    <a:pt x="109" y="1887"/>
                    <a:pt x="369" y="1695"/>
                    <a:pt x="682" y="1709"/>
                  </a:cubicBezTo>
                  <a:cubicBezTo>
                    <a:pt x="943" y="1722"/>
                    <a:pt x="1133" y="1837"/>
                    <a:pt x="1190" y="1876"/>
                  </a:cubicBezTo>
                  <a:cubicBezTo>
                    <a:pt x="1201" y="1883"/>
                    <a:pt x="1207" y="1888"/>
                    <a:pt x="1208" y="1888"/>
                  </a:cubicBezTo>
                  <a:lnTo>
                    <a:pt x="1253" y="1924"/>
                  </a:lnTo>
                  <a:lnTo>
                    <a:pt x="1298" y="1888"/>
                  </a:lnTo>
                  <a:cubicBezTo>
                    <a:pt x="1298" y="1888"/>
                    <a:pt x="1304" y="1883"/>
                    <a:pt x="1316" y="1876"/>
                  </a:cubicBezTo>
                  <a:cubicBezTo>
                    <a:pt x="1373" y="1837"/>
                    <a:pt x="1563" y="1722"/>
                    <a:pt x="1824" y="1709"/>
                  </a:cubicBezTo>
                  <a:cubicBezTo>
                    <a:pt x="2135" y="1695"/>
                    <a:pt x="2396" y="1887"/>
                    <a:pt x="2399" y="1889"/>
                  </a:cubicBezTo>
                  <a:lnTo>
                    <a:pt x="2506" y="1970"/>
                  </a:lnTo>
                  <a:lnTo>
                    <a:pt x="2506" y="279"/>
                  </a:lnTo>
                  <a:lnTo>
                    <a:pt x="2501" y="267"/>
                  </a:lnTo>
                  <a:cubicBezTo>
                    <a:pt x="2490" y="240"/>
                    <a:pt x="2379" y="9"/>
                    <a:pt x="184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13"/>
            <p:cNvSpPr>
              <a:spLocks/>
            </p:cNvSpPr>
            <p:nvPr/>
          </p:nvSpPr>
          <p:spPr bwMode="auto">
            <a:xfrm>
              <a:off x="3829050" y="53990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0 h 206"/>
                <a:gd name="T12" fmla="*/ 68 w 844"/>
                <a:gd name="T13" fmla="*/ 193 h 206"/>
                <a:gd name="T14" fmla="*/ 437 w 844"/>
                <a:gd name="T15" fmla="*/ 89 h 206"/>
                <a:gd name="T16" fmla="*/ 775 w 844"/>
                <a:gd name="T17" fmla="*/ 193 h 206"/>
                <a:gd name="T18" fmla="*/ 831 w 844"/>
                <a:gd name="T19" fmla="*/ 183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3"/>
                    <a:pt x="667" y="19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3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8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14"/>
            <p:cNvSpPr>
              <a:spLocks/>
            </p:cNvSpPr>
            <p:nvPr/>
          </p:nvSpPr>
          <p:spPr bwMode="auto">
            <a:xfrm>
              <a:off x="3829050" y="56784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4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3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3"/>
                    <a:pt x="775" y="194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15"/>
            <p:cNvSpPr>
              <a:spLocks/>
            </p:cNvSpPr>
            <p:nvPr/>
          </p:nvSpPr>
          <p:spPr bwMode="auto">
            <a:xfrm>
              <a:off x="3829050" y="5957888"/>
              <a:ext cx="627063" cy="153988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8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16"/>
            <p:cNvSpPr>
              <a:spLocks/>
            </p:cNvSpPr>
            <p:nvPr/>
          </p:nvSpPr>
          <p:spPr bwMode="auto">
            <a:xfrm>
              <a:off x="4713288" y="5437188"/>
              <a:ext cx="627063" cy="152400"/>
            </a:xfrm>
            <a:custGeom>
              <a:avLst/>
              <a:gdLst>
                <a:gd name="T0" fmla="*/ 822 w 844"/>
                <a:gd name="T1" fmla="*/ 127 h 205"/>
                <a:gd name="T2" fmla="*/ 822 w 844"/>
                <a:gd name="T3" fmla="*/ 127 h 205"/>
                <a:gd name="T4" fmla="*/ 441 w 844"/>
                <a:gd name="T5" fmla="*/ 9 h 205"/>
                <a:gd name="T6" fmla="*/ 23 w 844"/>
                <a:gd name="T7" fmla="*/ 127 h 205"/>
                <a:gd name="T8" fmla="*/ 12 w 844"/>
                <a:gd name="T9" fmla="*/ 182 h 205"/>
                <a:gd name="T10" fmla="*/ 45 w 844"/>
                <a:gd name="T11" fmla="*/ 200 h 205"/>
                <a:gd name="T12" fmla="*/ 67 w 844"/>
                <a:gd name="T13" fmla="*/ 193 h 205"/>
                <a:gd name="T14" fmla="*/ 437 w 844"/>
                <a:gd name="T15" fmla="*/ 89 h 205"/>
                <a:gd name="T16" fmla="*/ 775 w 844"/>
                <a:gd name="T17" fmla="*/ 193 h 205"/>
                <a:gd name="T18" fmla="*/ 831 w 844"/>
                <a:gd name="T19" fmla="*/ 183 h 205"/>
                <a:gd name="T20" fmla="*/ 822 w 844"/>
                <a:gd name="T21" fmla="*/ 127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5">
                  <a:moveTo>
                    <a:pt x="822" y="127"/>
                  </a:moveTo>
                  <a:lnTo>
                    <a:pt x="822" y="127"/>
                  </a:lnTo>
                  <a:cubicBezTo>
                    <a:pt x="815" y="123"/>
                    <a:pt x="667" y="19"/>
                    <a:pt x="441" y="9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2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7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5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17"/>
            <p:cNvSpPr>
              <a:spLocks/>
            </p:cNvSpPr>
            <p:nvPr/>
          </p:nvSpPr>
          <p:spPr bwMode="auto">
            <a:xfrm>
              <a:off x="4713288" y="57165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18"/>
            <p:cNvSpPr>
              <a:spLocks/>
            </p:cNvSpPr>
            <p:nvPr/>
          </p:nvSpPr>
          <p:spPr bwMode="auto">
            <a:xfrm>
              <a:off x="4713288" y="5997575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4"/>
                    <a:pt x="32" y="201"/>
                    <a:pt x="45" y="201"/>
                  </a:cubicBezTo>
                  <a:cubicBezTo>
                    <a:pt x="53" y="201"/>
                    <a:pt x="61" y="198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8" name="组 27"/>
          <p:cNvGrpSpPr/>
          <p:nvPr/>
        </p:nvGrpSpPr>
        <p:grpSpPr>
          <a:xfrm>
            <a:off x="1338760" y="4250611"/>
            <a:ext cx="2461442" cy="1674157"/>
            <a:chOff x="1030001" y="4724869"/>
            <a:chExt cx="2461442" cy="1674157"/>
          </a:xfrm>
        </p:grpSpPr>
        <p:sp>
          <p:nvSpPr>
            <p:cNvPr id="26" name="文本框 8"/>
            <p:cNvSpPr txBox="1"/>
            <p:nvPr/>
          </p:nvSpPr>
          <p:spPr>
            <a:xfrm>
              <a:off x="1030001" y="5346430"/>
              <a:ext cx="2461442" cy="10525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标题数字等都可以通过点击和重新输入进行更改，顶部“开始”面板中可以对字体、字号、颜色、行距等进行修改</a:t>
              </a:r>
              <a:r>
                <a:rPr lang="zh-CN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。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1030001" y="4724869"/>
              <a:ext cx="2461441" cy="492443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</p:spPr>
          <p:txBody>
            <a:bodyPr wrap="square">
              <a:spAutoFit/>
            </a:bodyPr>
            <a:lstStyle/>
            <a:p>
              <a:pPr lvl="0" algn="ctr">
                <a:lnSpc>
                  <a:spcPct val="1300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</a:rPr>
                <a:t>点击此处添加标题</a:t>
              </a:r>
              <a:endParaRPr lang="en-US" altLang="zh-CN" sz="2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2" name="饼图 31"/>
          <p:cNvSpPr/>
          <p:nvPr/>
        </p:nvSpPr>
        <p:spPr>
          <a:xfrm>
            <a:off x="4770472" y="1494691"/>
            <a:ext cx="2576946" cy="2576944"/>
          </a:xfrm>
          <a:prstGeom prst="pie">
            <a:avLst>
              <a:gd name="adj1" fmla="val 19845934"/>
              <a:gd name="adj2" fmla="val 16200000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4950958" y="1675177"/>
            <a:ext cx="2215974" cy="221597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34" name="组合 22"/>
          <p:cNvGrpSpPr/>
          <p:nvPr/>
        </p:nvGrpSpPr>
        <p:grpSpPr>
          <a:xfrm>
            <a:off x="5661499" y="2471176"/>
            <a:ext cx="794889" cy="623974"/>
            <a:chOff x="3654425" y="5089525"/>
            <a:chExt cx="1860550" cy="1460500"/>
          </a:xfrm>
          <a:solidFill>
            <a:schemeClr val="bg1"/>
          </a:solidFill>
        </p:grpSpPr>
        <p:sp>
          <p:nvSpPr>
            <p:cNvPr id="38" name="Freeform 12"/>
            <p:cNvSpPr>
              <a:spLocks noEditPoints="1"/>
            </p:cNvSpPr>
            <p:nvPr/>
          </p:nvSpPr>
          <p:spPr bwMode="auto">
            <a:xfrm>
              <a:off x="3654425" y="5089525"/>
              <a:ext cx="1860550" cy="1460500"/>
            </a:xfrm>
            <a:custGeom>
              <a:avLst/>
              <a:gdLst>
                <a:gd name="T0" fmla="*/ 2372 w 2506"/>
                <a:gd name="T1" fmla="*/ 1716 h 1970"/>
                <a:gd name="T2" fmla="*/ 2372 w 2506"/>
                <a:gd name="T3" fmla="*/ 1716 h 1970"/>
                <a:gd name="T4" fmla="*/ 1858 w 2506"/>
                <a:gd name="T5" fmla="*/ 1575 h 1970"/>
                <a:gd name="T6" fmla="*/ 1818 w 2506"/>
                <a:gd name="T7" fmla="*/ 1576 h 1970"/>
                <a:gd name="T8" fmla="*/ 1323 w 2506"/>
                <a:gd name="T9" fmla="*/ 1715 h 1970"/>
                <a:gd name="T10" fmla="*/ 1323 w 2506"/>
                <a:gd name="T11" fmla="*/ 308 h 1970"/>
                <a:gd name="T12" fmla="*/ 1847 w 2506"/>
                <a:gd name="T13" fmla="*/ 133 h 1970"/>
                <a:gd name="T14" fmla="*/ 2372 w 2506"/>
                <a:gd name="T15" fmla="*/ 310 h 1970"/>
                <a:gd name="T16" fmla="*/ 2372 w 2506"/>
                <a:gd name="T17" fmla="*/ 1716 h 1970"/>
                <a:gd name="T18" fmla="*/ 1182 w 2506"/>
                <a:gd name="T19" fmla="*/ 1715 h 1970"/>
                <a:gd name="T20" fmla="*/ 1182 w 2506"/>
                <a:gd name="T21" fmla="*/ 1715 h 1970"/>
                <a:gd name="T22" fmla="*/ 688 w 2506"/>
                <a:gd name="T23" fmla="*/ 1576 h 1970"/>
                <a:gd name="T24" fmla="*/ 647 w 2506"/>
                <a:gd name="T25" fmla="*/ 1575 h 1970"/>
                <a:gd name="T26" fmla="*/ 133 w 2506"/>
                <a:gd name="T27" fmla="*/ 1716 h 1970"/>
                <a:gd name="T28" fmla="*/ 133 w 2506"/>
                <a:gd name="T29" fmla="*/ 310 h 1970"/>
                <a:gd name="T30" fmla="*/ 659 w 2506"/>
                <a:gd name="T31" fmla="*/ 133 h 1970"/>
                <a:gd name="T32" fmla="*/ 1182 w 2506"/>
                <a:gd name="T33" fmla="*/ 308 h 1970"/>
                <a:gd name="T34" fmla="*/ 1182 w 2506"/>
                <a:gd name="T35" fmla="*/ 1715 h 1970"/>
                <a:gd name="T36" fmla="*/ 1849 w 2506"/>
                <a:gd name="T37" fmla="*/ 0 h 1970"/>
                <a:gd name="T38" fmla="*/ 1849 w 2506"/>
                <a:gd name="T39" fmla="*/ 0 h 1970"/>
                <a:gd name="T40" fmla="*/ 1823 w 2506"/>
                <a:gd name="T41" fmla="*/ 0 h 1970"/>
                <a:gd name="T42" fmla="*/ 1253 w 2506"/>
                <a:gd name="T43" fmla="*/ 184 h 1970"/>
                <a:gd name="T44" fmla="*/ 683 w 2506"/>
                <a:gd name="T45" fmla="*/ 0 h 1970"/>
                <a:gd name="T46" fmla="*/ 657 w 2506"/>
                <a:gd name="T47" fmla="*/ 0 h 1970"/>
                <a:gd name="T48" fmla="*/ 5 w 2506"/>
                <a:gd name="T49" fmla="*/ 267 h 1970"/>
                <a:gd name="T50" fmla="*/ 0 w 2506"/>
                <a:gd name="T51" fmla="*/ 279 h 1970"/>
                <a:gd name="T52" fmla="*/ 0 w 2506"/>
                <a:gd name="T53" fmla="*/ 1970 h 1970"/>
                <a:gd name="T54" fmla="*/ 107 w 2506"/>
                <a:gd name="T55" fmla="*/ 1889 h 1970"/>
                <a:gd name="T56" fmla="*/ 682 w 2506"/>
                <a:gd name="T57" fmla="*/ 1709 h 1970"/>
                <a:gd name="T58" fmla="*/ 1190 w 2506"/>
                <a:gd name="T59" fmla="*/ 1876 h 1970"/>
                <a:gd name="T60" fmla="*/ 1208 w 2506"/>
                <a:gd name="T61" fmla="*/ 1888 h 1970"/>
                <a:gd name="T62" fmla="*/ 1253 w 2506"/>
                <a:gd name="T63" fmla="*/ 1924 h 1970"/>
                <a:gd name="T64" fmla="*/ 1298 w 2506"/>
                <a:gd name="T65" fmla="*/ 1888 h 1970"/>
                <a:gd name="T66" fmla="*/ 1316 w 2506"/>
                <a:gd name="T67" fmla="*/ 1876 h 1970"/>
                <a:gd name="T68" fmla="*/ 1824 w 2506"/>
                <a:gd name="T69" fmla="*/ 1709 h 1970"/>
                <a:gd name="T70" fmla="*/ 2399 w 2506"/>
                <a:gd name="T71" fmla="*/ 1889 h 1970"/>
                <a:gd name="T72" fmla="*/ 2506 w 2506"/>
                <a:gd name="T73" fmla="*/ 1970 h 1970"/>
                <a:gd name="T74" fmla="*/ 2506 w 2506"/>
                <a:gd name="T75" fmla="*/ 279 h 1970"/>
                <a:gd name="T76" fmla="*/ 2501 w 2506"/>
                <a:gd name="T77" fmla="*/ 267 h 1970"/>
                <a:gd name="T78" fmla="*/ 1849 w 2506"/>
                <a:gd name="T79" fmla="*/ 0 h 1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06" h="1970">
                  <a:moveTo>
                    <a:pt x="2372" y="1716"/>
                  </a:moveTo>
                  <a:lnTo>
                    <a:pt x="2372" y="1716"/>
                  </a:lnTo>
                  <a:cubicBezTo>
                    <a:pt x="2261" y="1655"/>
                    <a:pt x="2075" y="1575"/>
                    <a:pt x="1858" y="1575"/>
                  </a:cubicBezTo>
                  <a:cubicBezTo>
                    <a:pt x="1845" y="1575"/>
                    <a:pt x="1831" y="1576"/>
                    <a:pt x="1818" y="1576"/>
                  </a:cubicBezTo>
                  <a:cubicBezTo>
                    <a:pt x="1599" y="1587"/>
                    <a:pt x="1427" y="1659"/>
                    <a:pt x="1323" y="1715"/>
                  </a:cubicBezTo>
                  <a:lnTo>
                    <a:pt x="1323" y="308"/>
                  </a:lnTo>
                  <a:cubicBezTo>
                    <a:pt x="1347" y="271"/>
                    <a:pt x="1462" y="127"/>
                    <a:pt x="1847" y="133"/>
                  </a:cubicBezTo>
                  <a:cubicBezTo>
                    <a:pt x="2229" y="140"/>
                    <a:pt x="2347" y="273"/>
                    <a:pt x="2372" y="310"/>
                  </a:cubicBezTo>
                  <a:lnTo>
                    <a:pt x="2372" y="1716"/>
                  </a:lnTo>
                  <a:close/>
                  <a:moveTo>
                    <a:pt x="1182" y="1715"/>
                  </a:moveTo>
                  <a:lnTo>
                    <a:pt x="1182" y="1715"/>
                  </a:lnTo>
                  <a:cubicBezTo>
                    <a:pt x="1079" y="1659"/>
                    <a:pt x="906" y="1587"/>
                    <a:pt x="688" y="1576"/>
                  </a:cubicBezTo>
                  <a:cubicBezTo>
                    <a:pt x="674" y="1576"/>
                    <a:pt x="661" y="1575"/>
                    <a:pt x="647" y="1575"/>
                  </a:cubicBezTo>
                  <a:cubicBezTo>
                    <a:pt x="431" y="1575"/>
                    <a:pt x="244" y="1655"/>
                    <a:pt x="133" y="1716"/>
                  </a:cubicBezTo>
                  <a:lnTo>
                    <a:pt x="133" y="310"/>
                  </a:lnTo>
                  <a:cubicBezTo>
                    <a:pt x="159" y="273"/>
                    <a:pt x="276" y="140"/>
                    <a:pt x="659" y="133"/>
                  </a:cubicBezTo>
                  <a:cubicBezTo>
                    <a:pt x="1044" y="127"/>
                    <a:pt x="1159" y="271"/>
                    <a:pt x="1182" y="308"/>
                  </a:cubicBezTo>
                  <a:lnTo>
                    <a:pt x="1182" y="1715"/>
                  </a:lnTo>
                  <a:close/>
                  <a:moveTo>
                    <a:pt x="1849" y="0"/>
                  </a:moveTo>
                  <a:lnTo>
                    <a:pt x="1849" y="0"/>
                  </a:lnTo>
                  <a:cubicBezTo>
                    <a:pt x="1840" y="0"/>
                    <a:pt x="1831" y="0"/>
                    <a:pt x="1823" y="0"/>
                  </a:cubicBezTo>
                  <a:cubicBezTo>
                    <a:pt x="1490" y="0"/>
                    <a:pt x="1328" y="105"/>
                    <a:pt x="1253" y="184"/>
                  </a:cubicBezTo>
                  <a:cubicBezTo>
                    <a:pt x="1178" y="105"/>
                    <a:pt x="1015" y="0"/>
                    <a:pt x="683" y="0"/>
                  </a:cubicBezTo>
                  <a:cubicBezTo>
                    <a:pt x="674" y="0"/>
                    <a:pt x="666" y="0"/>
                    <a:pt x="657" y="0"/>
                  </a:cubicBezTo>
                  <a:cubicBezTo>
                    <a:pt x="127" y="9"/>
                    <a:pt x="16" y="240"/>
                    <a:pt x="5" y="267"/>
                  </a:cubicBezTo>
                  <a:lnTo>
                    <a:pt x="0" y="279"/>
                  </a:lnTo>
                  <a:lnTo>
                    <a:pt x="0" y="1970"/>
                  </a:lnTo>
                  <a:lnTo>
                    <a:pt x="107" y="1889"/>
                  </a:lnTo>
                  <a:cubicBezTo>
                    <a:pt x="109" y="1887"/>
                    <a:pt x="369" y="1695"/>
                    <a:pt x="682" y="1709"/>
                  </a:cubicBezTo>
                  <a:cubicBezTo>
                    <a:pt x="943" y="1722"/>
                    <a:pt x="1133" y="1837"/>
                    <a:pt x="1190" y="1876"/>
                  </a:cubicBezTo>
                  <a:cubicBezTo>
                    <a:pt x="1201" y="1883"/>
                    <a:pt x="1207" y="1888"/>
                    <a:pt x="1208" y="1888"/>
                  </a:cubicBezTo>
                  <a:lnTo>
                    <a:pt x="1253" y="1924"/>
                  </a:lnTo>
                  <a:lnTo>
                    <a:pt x="1298" y="1888"/>
                  </a:lnTo>
                  <a:cubicBezTo>
                    <a:pt x="1298" y="1888"/>
                    <a:pt x="1304" y="1883"/>
                    <a:pt x="1316" y="1876"/>
                  </a:cubicBezTo>
                  <a:cubicBezTo>
                    <a:pt x="1373" y="1837"/>
                    <a:pt x="1563" y="1722"/>
                    <a:pt x="1824" y="1709"/>
                  </a:cubicBezTo>
                  <a:cubicBezTo>
                    <a:pt x="2135" y="1695"/>
                    <a:pt x="2396" y="1887"/>
                    <a:pt x="2399" y="1889"/>
                  </a:cubicBezTo>
                  <a:lnTo>
                    <a:pt x="2506" y="1970"/>
                  </a:lnTo>
                  <a:lnTo>
                    <a:pt x="2506" y="279"/>
                  </a:lnTo>
                  <a:lnTo>
                    <a:pt x="2501" y="267"/>
                  </a:lnTo>
                  <a:cubicBezTo>
                    <a:pt x="2490" y="240"/>
                    <a:pt x="2379" y="9"/>
                    <a:pt x="184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13"/>
            <p:cNvSpPr>
              <a:spLocks/>
            </p:cNvSpPr>
            <p:nvPr/>
          </p:nvSpPr>
          <p:spPr bwMode="auto">
            <a:xfrm>
              <a:off x="3829050" y="53990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0 h 206"/>
                <a:gd name="T12" fmla="*/ 68 w 844"/>
                <a:gd name="T13" fmla="*/ 193 h 206"/>
                <a:gd name="T14" fmla="*/ 437 w 844"/>
                <a:gd name="T15" fmla="*/ 89 h 206"/>
                <a:gd name="T16" fmla="*/ 775 w 844"/>
                <a:gd name="T17" fmla="*/ 193 h 206"/>
                <a:gd name="T18" fmla="*/ 831 w 844"/>
                <a:gd name="T19" fmla="*/ 183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3"/>
                    <a:pt x="667" y="19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3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8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14"/>
            <p:cNvSpPr>
              <a:spLocks/>
            </p:cNvSpPr>
            <p:nvPr/>
          </p:nvSpPr>
          <p:spPr bwMode="auto">
            <a:xfrm>
              <a:off x="3829050" y="56784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4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3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3"/>
                    <a:pt x="775" y="194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15"/>
            <p:cNvSpPr>
              <a:spLocks/>
            </p:cNvSpPr>
            <p:nvPr/>
          </p:nvSpPr>
          <p:spPr bwMode="auto">
            <a:xfrm>
              <a:off x="3829050" y="5957888"/>
              <a:ext cx="627063" cy="153988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8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16"/>
            <p:cNvSpPr>
              <a:spLocks/>
            </p:cNvSpPr>
            <p:nvPr/>
          </p:nvSpPr>
          <p:spPr bwMode="auto">
            <a:xfrm>
              <a:off x="4713288" y="5437188"/>
              <a:ext cx="627063" cy="152400"/>
            </a:xfrm>
            <a:custGeom>
              <a:avLst/>
              <a:gdLst>
                <a:gd name="T0" fmla="*/ 822 w 844"/>
                <a:gd name="T1" fmla="*/ 127 h 205"/>
                <a:gd name="T2" fmla="*/ 822 w 844"/>
                <a:gd name="T3" fmla="*/ 127 h 205"/>
                <a:gd name="T4" fmla="*/ 441 w 844"/>
                <a:gd name="T5" fmla="*/ 9 h 205"/>
                <a:gd name="T6" fmla="*/ 23 w 844"/>
                <a:gd name="T7" fmla="*/ 127 h 205"/>
                <a:gd name="T8" fmla="*/ 12 w 844"/>
                <a:gd name="T9" fmla="*/ 182 h 205"/>
                <a:gd name="T10" fmla="*/ 45 w 844"/>
                <a:gd name="T11" fmla="*/ 200 h 205"/>
                <a:gd name="T12" fmla="*/ 67 w 844"/>
                <a:gd name="T13" fmla="*/ 193 h 205"/>
                <a:gd name="T14" fmla="*/ 437 w 844"/>
                <a:gd name="T15" fmla="*/ 89 h 205"/>
                <a:gd name="T16" fmla="*/ 775 w 844"/>
                <a:gd name="T17" fmla="*/ 193 h 205"/>
                <a:gd name="T18" fmla="*/ 831 w 844"/>
                <a:gd name="T19" fmla="*/ 183 h 205"/>
                <a:gd name="T20" fmla="*/ 822 w 844"/>
                <a:gd name="T21" fmla="*/ 127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5">
                  <a:moveTo>
                    <a:pt x="822" y="127"/>
                  </a:moveTo>
                  <a:lnTo>
                    <a:pt x="822" y="127"/>
                  </a:lnTo>
                  <a:cubicBezTo>
                    <a:pt x="815" y="123"/>
                    <a:pt x="667" y="19"/>
                    <a:pt x="441" y="9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2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7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5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17"/>
            <p:cNvSpPr>
              <a:spLocks/>
            </p:cNvSpPr>
            <p:nvPr/>
          </p:nvSpPr>
          <p:spPr bwMode="auto">
            <a:xfrm>
              <a:off x="4713288" y="57165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18"/>
            <p:cNvSpPr>
              <a:spLocks/>
            </p:cNvSpPr>
            <p:nvPr/>
          </p:nvSpPr>
          <p:spPr bwMode="auto">
            <a:xfrm>
              <a:off x="4713288" y="5997575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4"/>
                    <a:pt x="32" y="201"/>
                    <a:pt x="45" y="201"/>
                  </a:cubicBezTo>
                  <a:cubicBezTo>
                    <a:pt x="53" y="201"/>
                    <a:pt x="61" y="198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5" name="组 34"/>
          <p:cNvGrpSpPr/>
          <p:nvPr/>
        </p:nvGrpSpPr>
        <p:grpSpPr>
          <a:xfrm>
            <a:off x="4802946" y="4250611"/>
            <a:ext cx="2461442" cy="1674157"/>
            <a:chOff x="1030001" y="4724869"/>
            <a:chExt cx="2461442" cy="1674157"/>
          </a:xfrm>
        </p:grpSpPr>
        <p:sp>
          <p:nvSpPr>
            <p:cNvPr id="36" name="文本框 8"/>
            <p:cNvSpPr txBox="1"/>
            <p:nvPr/>
          </p:nvSpPr>
          <p:spPr>
            <a:xfrm>
              <a:off x="1030001" y="5346430"/>
              <a:ext cx="2461442" cy="10525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标题数字等都可以通过点击和重新输入进行更改，顶部“开始”面板中可以对字体、字号、颜色、行距等进行修改</a:t>
              </a:r>
              <a:r>
                <a:rPr lang="zh-CN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。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1030001" y="4724869"/>
              <a:ext cx="2461441" cy="492443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</p:spPr>
          <p:txBody>
            <a:bodyPr wrap="square">
              <a:spAutoFit/>
            </a:bodyPr>
            <a:lstStyle/>
            <a:p>
              <a:pPr lvl="0" algn="ctr">
                <a:lnSpc>
                  <a:spcPct val="1300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</a:rPr>
                <a:t>点击此处添加标题</a:t>
              </a:r>
              <a:endParaRPr lang="en-US" altLang="zh-CN" sz="2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46" name="饼图 45"/>
          <p:cNvSpPr/>
          <p:nvPr/>
        </p:nvSpPr>
        <p:spPr>
          <a:xfrm>
            <a:off x="8234658" y="1494691"/>
            <a:ext cx="2576946" cy="2576944"/>
          </a:xfrm>
          <a:prstGeom prst="pie">
            <a:avLst>
              <a:gd name="adj1" fmla="val 19845934"/>
              <a:gd name="adj2" fmla="val 16200000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47" name="椭圆 46"/>
          <p:cNvSpPr/>
          <p:nvPr/>
        </p:nvSpPr>
        <p:spPr>
          <a:xfrm>
            <a:off x="8415144" y="1675177"/>
            <a:ext cx="2215974" cy="221597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48" name="组合 22"/>
          <p:cNvGrpSpPr/>
          <p:nvPr/>
        </p:nvGrpSpPr>
        <p:grpSpPr>
          <a:xfrm>
            <a:off x="9125685" y="2471176"/>
            <a:ext cx="794889" cy="623974"/>
            <a:chOff x="3654425" y="5089525"/>
            <a:chExt cx="1860550" cy="1460500"/>
          </a:xfrm>
          <a:solidFill>
            <a:schemeClr val="bg1"/>
          </a:solidFill>
        </p:grpSpPr>
        <p:sp>
          <p:nvSpPr>
            <p:cNvPr id="52" name="Freeform 12"/>
            <p:cNvSpPr>
              <a:spLocks noEditPoints="1"/>
            </p:cNvSpPr>
            <p:nvPr/>
          </p:nvSpPr>
          <p:spPr bwMode="auto">
            <a:xfrm>
              <a:off x="3654425" y="5089525"/>
              <a:ext cx="1860550" cy="1460500"/>
            </a:xfrm>
            <a:custGeom>
              <a:avLst/>
              <a:gdLst>
                <a:gd name="T0" fmla="*/ 2372 w 2506"/>
                <a:gd name="T1" fmla="*/ 1716 h 1970"/>
                <a:gd name="T2" fmla="*/ 2372 w 2506"/>
                <a:gd name="T3" fmla="*/ 1716 h 1970"/>
                <a:gd name="T4" fmla="*/ 1858 w 2506"/>
                <a:gd name="T5" fmla="*/ 1575 h 1970"/>
                <a:gd name="T6" fmla="*/ 1818 w 2506"/>
                <a:gd name="T7" fmla="*/ 1576 h 1970"/>
                <a:gd name="T8" fmla="*/ 1323 w 2506"/>
                <a:gd name="T9" fmla="*/ 1715 h 1970"/>
                <a:gd name="T10" fmla="*/ 1323 w 2506"/>
                <a:gd name="T11" fmla="*/ 308 h 1970"/>
                <a:gd name="T12" fmla="*/ 1847 w 2506"/>
                <a:gd name="T13" fmla="*/ 133 h 1970"/>
                <a:gd name="T14" fmla="*/ 2372 w 2506"/>
                <a:gd name="T15" fmla="*/ 310 h 1970"/>
                <a:gd name="T16" fmla="*/ 2372 w 2506"/>
                <a:gd name="T17" fmla="*/ 1716 h 1970"/>
                <a:gd name="T18" fmla="*/ 1182 w 2506"/>
                <a:gd name="T19" fmla="*/ 1715 h 1970"/>
                <a:gd name="T20" fmla="*/ 1182 w 2506"/>
                <a:gd name="T21" fmla="*/ 1715 h 1970"/>
                <a:gd name="T22" fmla="*/ 688 w 2506"/>
                <a:gd name="T23" fmla="*/ 1576 h 1970"/>
                <a:gd name="T24" fmla="*/ 647 w 2506"/>
                <a:gd name="T25" fmla="*/ 1575 h 1970"/>
                <a:gd name="T26" fmla="*/ 133 w 2506"/>
                <a:gd name="T27" fmla="*/ 1716 h 1970"/>
                <a:gd name="T28" fmla="*/ 133 w 2506"/>
                <a:gd name="T29" fmla="*/ 310 h 1970"/>
                <a:gd name="T30" fmla="*/ 659 w 2506"/>
                <a:gd name="T31" fmla="*/ 133 h 1970"/>
                <a:gd name="T32" fmla="*/ 1182 w 2506"/>
                <a:gd name="T33" fmla="*/ 308 h 1970"/>
                <a:gd name="T34" fmla="*/ 1182 w 2506"/>
                <a:gd name="T35" fmla="*/ 1715 h 1970"/>
                <a:gd name="T36" fmla="*/ 1849 w 2506"/>
                <a:gd name="T37" fmla="*/ 0 h 1970"/>
                <a:gd name="T38" fmla="*/ 1849 w 2506"/>
                <a:gd name="T39" fmla="*/ 0 h 1970"/>
                <a:gd name="T40" fmla="*/ 1823 w 2506"/>
                <a:gd name="T41" fmla="*/ 0 h 1970"/>
                <a:gd name="T42" fmla="*/ 1253 w 2506"/>
                <a:gd name="T43" fmla="*/ 184 h 1970"/>
                <a:gd name="T44" fmla="*/ 683 w 2506"/>
                <a:gd name="T45" fmla="*/ 0 h 1970"/>
                <a:gd name="T46" fmla="*/ 657 w 2506"/>
                <a:gd name="T47" fmla="*/ 0 h 1970"/>
                <a:gd name="T48" fmla="*/ 5 w 2506"/>
                <a:gd name="T49" fmla="*/ 267 h 1970"/>
                <a:gd name="T50" fmla="*/ 0 w 2506"/>
                <a:gd name="T51" fmla="*/ 279 h 1970"/>
                <a:gd name="T52" fmla="*/ 0 w 2506"/>
                <a:gd name="T53" fmla="*/ 1970 h 1970"/>
                <a:gd name="T54" fmla="*/ 107 w 2506"/>
                <a:gd name="T55" fmla="*/ 1889 h 1970"/>
                <a:gd name="T56" fmla="*/ 682 w 2506"/>
                <a:gd name="T57" fmla="*/ 1709 h 1970"/>
                <a:gd name="T58" fmla="*/ 1190 w 2506"/>
                <a:gd name="T59" fmla="*/ 1876 h 1970"/>
                <a:gd name="T60" fmla="*/ 1208 w 2506"/>
                <a:gd name="T61" fmla="*/ 1888 h 1970"/>
                <a:gd name="T62" fmla="*/ 1253 w 2506"/>
                <a:gd name="T63" fmla="*/ 1924 h 1970"/>
                <a:gd name="T64" fmla="*/ 1298 w 2506"/>
                <a:gd name="T65" fmla="*/ 1888 h 1970"/>
                <a:gd name="T66" fmla="*/ 1316 w 2506"/>
                <a:gd name="T67" fmla="*/ 1876 h 1970"/>
                <a:gd name="T68" fmla="*/ 1824 w 2506"/>
                <a:gd name="T69" fmla="*/ 1709 h 1970"/>
                <a:gd name="T70" fmla="*/ 2399 w 2506"/>
                <a:gd name="T71" fmla="*/ 1889 h 1970"/>
                <a:gd name="T72" fmla="*/ 2506 w 2506"/>
                <a:gd name="T73" fmla="*/ 1970 h 1970"/>
                <a:gd name="T74" fmla="*/ 2506 w 2506"/>
                <a:gd name="T75" fmla="*/ 279 h 1970"/>
                <a:gd name="T76" fmla="*/ 2501 w 2506"/>
                <a:gd name="T77" fmla="*/ 267 h 1970"/>
                <a:gd name="T78" fmla="*/ 1849 w 2506"/>
                <a:gd name="T79" fmla="*/ 0 h 1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06" h="1970">
                  <a:moveTo>
                    <a:pt x="2372" y="1716"/>
                  </a:moveTo>
                  <a:lnTo>
                    <a:pt x="2372" y="1716"/>
                  </a:lnTo>
                  <a:cubicBezTo>
                    <a:pt x="2261" y="1655"/>
                    <a:pt x="2075" y="1575"/>
                    <a:pt x="1858" y="1575"/>
                  </a:cubicBezTo>
                  <a:cubicBezTo>
                    <a:pt x="1845" y="1575"/>
                    <a:pt x="1831" y="1576"/>
                    <a:pt x="1818" y="1576"/>
                  </a:cubicBezTo>
                  <a:cubicBezTo>
                    <a:pt x="1599" y="1587"/>
                    <a:pt x="1427" y="1659"/>
                    <a:pt x="1323" y="1715"/>
                  </a:cubicBezTo>
                  <a:lnTo>
                    <a:pt x="1323" y="308"/>
                  </a:lnTo>
                  <a:cubicBezTo>
                    <a:pt x="1347" y="271"/>
                    <a:pt x="1462" y="127"/>
                    <a:pt x="1847" y="133"/>
                  </a:cubicBezTo>
                  <a:cubicBezTo>
                    <a:pt x="2229" y="140"/>
                    <a:pt x="2347" y="273"/>
                    <a:pt x="2372" y="310"/>
                  </a:cubicBezTo>
                  <a:lnTo>
                    <a:pt x="2372" y="1716"/>
                  </a:lnTo>
                  <a:close/>
                  <a:moveTo>
                    <a:pt x="1182" y="1715"/>
                  </a:moveTo>
                  <a:lnTo>
                    <a:pt x="1182" y="1715"/>
                  </a:lnTo>
                  <a:cubicBezTo>
                    <a:pt x="1079" y="1659"/>
                    <a:pt x="906" y="1587"/>
                    <a:pt x="688" y="1576"/>
                  </a:cubicBezTo>
                  <a:cubicBezTo>
                    <a:pt x="674" y="1576"/>
                    <a:pt x="661" y="1575"/>
                    <a:pt x="647" y="1575"/>
                  </a:cubicBezTo>
                  <a:cubicBezTo>
                    <a:pt x="431" y="1575"/>
                    <a:pt x="244" y="1655"/>
                    <a:pt x="133" y="1716"/>
                  </a:cubicBezTo>
                  <a:lnTo>
                    <a:pt x="133" y="310"/>
                  </a:lnTo>
                  <a:cubicBezTo>
                    <a:pt x="159" y="273"/>
                    <a:pt x="276" y="140"/>
                    <a:pt x="659" y="133"/>
                  </a:cubicBezTo>
                  <a:cubicBezTo>
                    <a:pt x="1044" y="127"/>
                    <a:pt x="1159" y="271"/>
                    <a:pt x="1182" y="308"/>
                  </a:cubicBezTo>
                  <a:lnTo>
                    <a:pt x="1182" y="1715"/>
                  </a:lnTo>
                  <a:close/>
                  <a:moveTo>
                    <a:pt x="1849" y="0"/>
                  </a:moveTo>
                  <a:lnTo>
                    <a:pt x="1849" y="0"/>
                  </a:lnTo>
                  <a:cubicBezTo>
                    <a:pt x="1840" y="0"/>
                    <a:pt x="1831" y="0"/>
                    <a:pt x="1823" y="0"/>
                  </a:cubicBezTo>
                  <a:cubicBezTo>
                    <a:pt x="1490" y="0"/>
                    <a:pt x="1328" y="105"/>
                    <a:pt x="1253" y="184"/>
                  </a:cubicBezTo>
                  <a:cubicBezTo>
                    <a:pt x="1178" y="105"/>
                    <a:pt x="1015" y="0"/>
                    <a:pt x="683" y="0"/>
                  </a:cubicBezTo>
                  <a:cubicBezTo>
                    <a:pt x="674" y="0"/>
                    <a:pt x="666" y="0"/>
                    <a:pt x="657" y="0"/>
                  </a:cubicBezTo>
                  <a:cubicBezTo>
                    <a:pt x="127" y="9"/>
                    <a:pt x="16" y="240"/>
                    <a:pt x="5" y="267"/>
                  </a:cubicBezTo>
                  <a:lnTo>
                    <a:pt x="0" y="279"/>
                  </a:lnTo>
                  <a:lnTo>
                    <a:pt x="0" y="1970"/>
                  </a:lnTo>
                  <a:lnTo>
                    <a:pt x="107" y="1889"/>
                  </a:lnTo>
                  <a:cubicBezTo>
                    <a:pt x="109" y="1887"/>
                    <a:pt x="369" y="1695"/>
                    <a:pt x="682" y="1709"/>
                  </a:cubicBezTo>
                  <a:cubicBezTo>
                    <a:pt x="943" y="1722"/>
                    <a:pt x="1133" y="1837"/>
                    <a:pt x="1190" y="1876"/>
                  </a:cubicBezTo>
                  <a:cubicBezTo>
                    <a:pt x="1201" y="1883"/>
                    <a:pt x="1207" y="1888"/>
                    <a:pt x="1208" y="1888"/>
                  </a:cubicBezTo>
                  <a:lnTo>
                    <a:pt x="1253" y="1924"/>
                  </a:lnTo>
                  <a:lnTo>
                    <a:pt x="1298" y="1888"/>
                  </a:lnTo>
                  <a:cubicBezTo>
                    <a:pt x="1298" y="1888"/>
                    <a:pt x="1304" y="1883"/>
                    <a:pt x="1316" y="1876"/>
                  </a:cubicBezTo>
                  <a:cubicBezTo>
                    <a:pt x="1373" y="1837"/>
                    <a:pt x="1563" y="1722"/>
                    <a:pt x="1824" y="1709"/>
                  </a:cubicBezTo>
                  <a:cubicBezTo>
                    <a:pt x="2135" y="1695"/>
                    <a:pt x="2396" y="1887"/>
                    <a:pt x="2399" y="1889"/>
                  </a:cubicBezTo>
                  <a:lnTo>
                    <a:pt x="2506" y="1970"/>
                  </a:lnTo>
                  <a:lnTo>
                    <a:pt x="2506" y="279"/>
                  </a:lnTo>
                  <a:lnTo>
                    <a:pt x="2501" y="267"/>
                  </a:lnTo>
                  <a:cubicBezTo>
                    <a:pt x="2490" y="240"/>
                    <a:pt x="2379" y="9"/>
                    <a:pt x="184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13"/>
            <p:cNvSpPr>
              <a:spLocks/>
            </p:cNvSpPr>
            <p:nvPr/>
          </p:nvSpPr>
          <p:spPr bwMode="auto">
            <a:xfrm>
              <a:off x="3829050" y="53990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0 h 206"/>
                <a:gd name="T12" fmla="*/ 68 w 844"/>
                <a:gd name="T13" fmla="*/ 193 h 206"/>
                <a:gd name="T14" fmla="*/ 437 w 844"/>
                <a:gd name="T15" fmla="*/ 89 h 206"/>
                <a:gd name="T16" fmla="*/ 775 w 844"/>
                <a:gd name="T17" fmla="*/ 193 h 206"/>
                <a:gd name="T18" fmla="*/ 831 w 844"/>
                <a:gd name="T19" fmla="*/ 183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3"/>
                    <a:pt x="667" y="19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3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8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14"/>
            <p:cNvSpPr>
              <a:spLocks/>
            </p:cNvSpPr>
            <p:nvPr/>
          </p:nvSpPr>
          <p:spPr bwMode="auto">
            <a:xfrm>
              <a:off x="3829050" y="56784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4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3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3"/>
                    <a:pt x="775" y="194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15"/>
            <p:cNvSpPr>
              <a:spLocks/>
            </p:cNvSpPr>
            <p:nvPr/>
          </p:nvSpPr>
          <p:spPr bwMode="auto">
            <a:xfrm>
              <a:off x="3829050" y="5957888"/>
              <a:ext cx="627063" cy="153988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8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16"/>
            <p:cNvSpPr>
              <a:spLocks/>
            </p:cNvSpPr>
            <p:nvPr/>
          </p:nvSpPr>
          <p:spPr bwMode="auto">
            <a:xfrm>
              <a:off x="4713288" y="5437188"/>
              <a:ext cx="627063" cy="152400"/>
            </a:xfrm>
            <a:custGeom>
              <a:avLst/>
              <a:gdLst>
                <a:gd name="T0" fmla="*/ 822 w 844"/>
                <a:gd name="T1" fmla="*/ 127 h 205"/>
                <a:gd name="T2" fmla="*/ 822 w 844"/>
                <a:gd name="T3" fmla="*/ 127 h 205"/>
                <a:gd name="T4" fmla="*/ 441 w 844"/>
                <a:gd name="T5" fmla="*/ 9 h 205"/>
                <a:gd name="T6" fmla="*/ 23 w 844"/>
                <a:gd name="T7" fmla="*/ 127 h 205"/>
                <a:gd name="T8" fmla="*/ 12 w 844"/>
                <a:gd name="T9" fmla="*/ 182 h 205"/>
                <a:gd name="T10" fmla="*/ 45 w 844"/>
                <a:gd name="T11" fmla="*/ 200 h 205"/>
                <a:gd name="T12" fmla="*/ 67 w 844"/>
                <a:gd name="T13" fmla="*/ 193 h 205"/>
                <a:gd name="T14" fmla="*/ 437 w 844"/>
                <a:gd name="T15" fmla="*/ 89 h 205"/>
                <a:gd name="T16" fmla="*/ 775 w 844"/>
                <a:gd name="T17" fmla="*/ 193 h 205"/>
                <a:gd name="T18" fmla="*/ 831 w 844"/>
                <a:gd name="T19" fmla="*/ 183 h 205"/>
                <a:gd name="T20" fmla="*/ 822 w 844"/>
                <a:gd name="T21" fmla="*/ 127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5">
                  <a:moveTo>
                    <a:pt x="822" y="127"/>
                  </a:moveTo>
                  <a:lnTo>
                    <a:pt x="822" y="127"/>
                  </a:lnTo>
                  <a:cubicBezTo>
                    <a:pt x="815" y="123"/>
                    <a:pt x="667" y="19"/>
                    <a:pt x="441" y="9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2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7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5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17"/>
            <p:cNvSpPr>
              <a:spLocks/>
            </p:cNvSpPr>
            <p:nvPr/>
          </p:nvSpPr>
          <p:spPr bwMode="auto">
            <a:xfrm>
              <a:off x="4713288" y="57165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18"/>
            <p:cNvSpPr>
              <a:spLocks/>
            </p:cNvSpPr>
            <p:nvPr/>
          </p:nvSpPr>
          <p:spPr bwMode="auto">
            <a:xfrm>
              <a:off x="4713288" y="5997575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4"/>
                    <a:pt x="32" y="201"/>
                    <a:pt x="45" y="201"/>
                  </a:cubicBezTo>
                  <a:cubicBezTo>
                    <a:pt x="53" y="201"/>
                    <a:pt x="61" y="198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9" name="组 48"/>
          <p:cNvGrpSpPr/>
          <p:nvPr/>
        </p:nvGrpSpPr>
        <p:grpSpPr>
          <a:xfrm>
            <a:off x="8267132" y="4250611"/>
            <a:ext cx="2461442" cy="1674157"/>
            <a:chOff x="1030001" y="4724869"/>
            <a:chExt cx="2461442" cy="1674157"/>
          </a:xfrm>
        </p:grpSpPr>
        <p:sp>
          <p:nvSpPr>
            <p:cNvPr id="50" name="文本框 8"/>
            <p:cNvSpPr txBox="1"/>
            <p:nvPr/>
          </p:nvSpPr>
          <p:spPr>
            <a:xfrm>
              <a:off x="1030001" y="5346430"/>
              <a:ext cx="2461442" cy="10525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标题数字等都可以通过点击和重新输入进行更改，顶部“开始”面板中可以对字体、字号、颜色、行距等进行修改</a:t>
              </a:r>
              <a:r>
                <a:rPr lang="zh-CN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。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1030001" y="4724869"/>
              <a:ext cx="2461441" cy="492443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</p:spPr>
          <p:txBody>
            <a:bodyPr wrap="square">
              <a:spAutoFit/>
            </a:bodyPr>
            <a:lstStyle/>
            <a:p>
              <a:pPr lvl="0" algn="ctr">
                <a:lnSpc>
                  <a:spcPct val="1300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</a:rPr>
                <a:t>点击此处添加标题</a:t>
              </a:r>
              <a:endParaRPr lang="en-US" altLang="zh-CN" sz="20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59" name="图片 58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0574" y="450314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109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zh-CN" dirty="0" smtClean="0"/>
              <a:t>THANK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YOU!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en-US" altLang="zh-CN" dirty="0" smtClean="0"/>
              <a:t>《</a:t>
            </a:r>
            <a:r>
              <a:rPr kumimoji="1" lang="zh-CN" altLang="en-US" dirty="0" smtClean="0"/>
              <a:t>此处添加你的毕业设计名称</a:t>
            </a:r>
            <a:r>
              <a:rPr kumimoji="1" lang="en-US" altLang="zh-CN" dirty="0" smtClean="0"/>
              <a:t>》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/>
          </p:nvPr>
        </p:nvSpPr>
        <p:spPr>
          <a:xfrm>
            <a:off x="2915213" y="4033466"/>
            <a:ext cx="8084654" cy="1386027"/>
          </a:xfrm>
        </p:spPr>
        <p:txBody>
          <a:bodyPr/>
          <a:lstStyle/>
          <a:p>
            <a:r>
              <a:rPr kumimoji="1" lang="zh-CN" altLang="en-US" dirty="0" smtClean="0"/>
              <a:t>答辩人：</a:t>
            </a:r>
            <a:r>
              <a:rPr kumimoji="1" lang="en-US" altLang="zh-CN" dirty="0" smtClean="0"/>
              <a:t>JANE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DOE</a:t>
            </a:r>
            <a:endParaRPr kumimoji="1" lang="zh-CN" altLang="en-US" dirty="0" smtClean="0"/>
          </a:p>
          <a:p>
            <a:r>
              <a:rPr kumimoji="1" lang="zh-CN" altLang="en-US" dirty="0" smtClean="0"/>
              <a:t>指导老师：</a:t>
            </a:r>
            <a:r>
              <a:rPr kumimoji="1" lang="en-US" altLang="zh-CN" dirty="0" smtClean="0"/>
              <a:t>JOHN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DOE</a:t>
            </a:r>
            <a:endParaRPr kumimoji="1" lang="zh-CN" altLang="en-US" dirty="0" smtClean="0"/>
          </a:p>
          <a:p>
            <a:r>
              <a:rPr kumimoji="1" lang="zh-CN" altLang="en-US" dirty="0" smtClean="0"/>
              <a:t>学校名称：</a:t>
            </a:r>
            <a:r>
              <a:rPr kumimoji="1" lang="en-US" altLang="zh-CN" dirty="0" smtClean="0"/>
              <a:t>OfficePLUS</a:t>
            </a:r>
            <a:r>
              <a:rPr kumimoji="1" lang="zh-CN" altLang="en-US" dirty="0" smtClean="0"/>
              <a:t>设计学院</a:t>
            </a:r>
            <a:endParaRPr kumimoji="1" lang="zh-CN" altLang="en-US" dirty="0"/>
          </a:p>
        </p:txBody>
      </p:sp>
      <p:pic>
        <p:nvPicPr>
          <p:cNvPr id="5" name="图片 4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6250656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7688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91122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7956" cy="6858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40603" y="75987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 dirty="0">
                <a:solidFill>
                  <a:schemeClr val="bg1"/>
                </a:solidFill>
                <a:latin typeface="Segoe UI Light"/>
                <a:ea typeface="微软雅黑"/>
                <a:cs typeface="Segoe UI Light"/>
              </a:rPr>
              <a:t>背景图片素材</a:t>
            </a:r>
          </a:p>
        </p:txBody>
      </p:sp>
      <p:sp>
        <p:nvSpPr>
          <p:cNvPr id="4" name="矩形 3"/>
          <p:cNvSpPr/>
          <p:nvPr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bg1"/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bg1"/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16694757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90689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en-US" altLang="zh-CN" dirty="0" smtClean="0"/>
              <a:t>01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kumimoji="1" lang="zh-CN" altLang="en-US" dirty="0" smtClean="0"/>
              <a:t>选题背景</a:t>
            </a:r>
            <a:endParaRPr kumimoji="1" lang="zh-CN" altLang="en-US" dirty="0"/>
          </a:p>
        </p:txBody>
      </p:sp>
      <p:pic>
        <p:nvPicPr>
          <p:cNvPr id="5" name="图片 4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6250656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0060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01</a:t>
            </a:r>
            <a:r>
              <a:rPr kumimoji="1" lang="zh-CN" altLang="en-US" dirty="0" smtClean="0"/>
              <a:t> 选题背景</a:t>
            </a:r>
            <a:endParaRPr kumimoji="1" lang="zh-CN" altLang="en-US" dirty="0"/>
          </a:p>
        </p:txBody>
      </p:sp>
      <p:sp>
        <p:nvSpPr>
          <p:cNvPr id="3" name="矩形 2"/>
          <p:cNvSpPr/>
          <p:nvPr/>
        </p:nvSpPr>
        <p:spPr>
          <a:xfrm flipV="1">
            <a:off x="3182918" y="3233854"/>
            <a:ext cx="765739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框 8"/>
          <p:cNvSpPr txBox="1"/>
          <p:nvPr/>
        </p:nvSpPr>
        <p:spPr>
          <a:xfrm>
            <a:off x="3938760" y="3726297"/>
            <a:ext cx="2517668" cy="1492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8-14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号字，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1.3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倍字间距。</a:t>
            </a:r>
          </a:p>
        </p:txBody>
      </p:sp>
      <p:sp>
        <p:nvSpPr>
          <p:cNvPr id="5" name="矩形 4"/>
          <p:cNvSpPr/>
          <p:nvPr/>
        </p:nvSpPr>
        <p:spPr>
          <a:xfrm>
            <a:off x="3994987" y="3279015"/>
            <a:ext cx="223651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000" b="1" dirty="0">
                <a:solidFill>
                  <a:schemeClr val="accent1"/>
                </a:solidFill>
              </a:rPr>
              <a:t>点击此处添加标题</a:t>
            </a:r>
            <a:endParaRPr lang="en-US" altLang="zh-CN" sz="2000" b="1" dirty="0">
              <a:solidFill>
                <a:schemeClr val="accent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122511" y="3233854"/>
            <a:ext cx="816249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en-US" altLang="zh-CN" sz="4000" b="1" smtClean="0">
                <a:solidFill>
                  <a:schemeClr val="accent1"/>
                </a:solidFill>
              </a:rPr>
              <a:t>01</a:t>
            </a:r>
            <a:endParaRPr lang="en-US" altLang="zh-CN" sz="4000" b="1" dirty="0">
              <a:solidFill>
                <a:schemeClr val="accen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 flipV="1">
            <a:off x="7222273" y="3233854"/>
            <a:ext cx="765739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8"/>
          <p:cNvSpPr txBox="1"/>
          <p:nvPr/>
        </p:nvSpPr>
        <p:spPr>
          <a:xfrm>
            <a:off x="7978115" y="3726297"/>
            <a:ext cx="2517668" cy="1492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8-14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号字，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1.3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倍字间距。</a:t>
            </a:r>
          </a:p>
        </p:txBody>
      </p:sp>
      <p:sp>
        <p:nvSpPr>
          <p:cNvPr id="11" name="矩形 10"/>
          <p:cNvSpPr/>
          <p:nvPr/>
        </p:nvSpPr>
        <p:spPr>
          <a:xfrm>
            <a:off x="8034342" y="3279015"/>
            <a:ext cx="223651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</a:rPr>
              <a:t>点击此处添加标题</a:t>
            </a:r>
            <a:endParaRPr lang="en-US" altLang="zh-CN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161866" y="3233854"/>
            <a:ext cx="816249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en-US" altLang="zh-CN" sz="4000" b="1" dirty="0" smtClean="0">
                <a:solidFill>
                  <a:schemeClr val="accent1">
                    <a:lumMod val="75000"/>
                  </a:schemeClr>
                </a:solidFill>
              </a:rPr>
              <a:t>02</a:t>
            </a:r>
            <a:endParaRPr lang="en-US" altLang="zh-CN" sz="4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3" name="图片 12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0574" y="450314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0835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01</a:t>
            </a:r>
            <a:r>
              <a:rPr kumimoji="1" lang="zh-CN" altLang="en-US" dirty="0"/>
              <a:t> 选题</a:t>
            </a:r>
            <a:r>
              <a:rPr kumimoji="1" lang="zh-CN" altLang="en-US" dirty="0" smtClean="0"/>
              <a:t>背景</a:t>
            </a:r>
            <a:endParaRPr kumimoji="1" lang="zh-CN" altLang="en-US" dirty="0"/>
          </a:p>
        </p:txBody>
      </p:sp>
      <p:sp>
        <p:nvSpPr>
          <p:cNvPr id="3" name="文本框 8"/>
          <p:cNvSpPr txBox="1"/>
          <p:nvPr/>
        </p:nvSpPr>
        <p:spPr>
          <a:xfrm>
            <a:off x="994838" y="2968013"/>
            <a:ext cx="3889396" cy="2613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30000"/>
              </a:lnSpc>
              <a:buFont typeface="Arial" charset="0"/>
              <a:buChar char="•"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8-14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号字，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1.3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倍字间距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。</a:t>
            </a:r>
          </a:p>
          <a:p>
            <a:pPr marL="285750" indent="-285750">
              <a:lnSpc>
                <a:spcPct val="130000"/>
              </a:lnSpc>
              <a:buFont typeface="Arial" charset="0"/>
              <a:buChar char="•"/>
            </a:pPr>
            <a:endParaRPr lang="zh-CN" altLang="en-US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30000"/>
              </a:lnSpc>
              <a:buFont typeface="Arial" charset="0"/>
              <a:buChar char="•"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8-14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号字，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1.3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倍字间距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。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51065" y="2119288"/>
            <a:ext cx="223651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000" b="1" dirty="0">
                <a:solidFill>
                  <a:schemeClr val="accent1"/>
                </a:solidFill>
              </a:rPr>
              <a:t>点击此处添加标题</a:t>
            </a:r>
            <a:endParaRPr lang="en-US" altLang="zh-CN" sz="2000" b="1" dirty="0">
              <a:solidFill>
                <a:schemeClr val="accent1"/>
              </a:solidFill>
            </a:endParaRPr>
          </a:p>
        </p:txBody>
      </p:sp>
      <p:grpSp>
        <p:nvGrpSpPr>
          <p:cNvPr id="7" name="组 6"/>
          <p:cNvGrpSpPr/>
          <p:nvPr/>
        </p:nvGrpSpPr>
        <p:grpSpPr>
          <a:xfrm>
            <a:off x="6287944" y="3464219"/>
            <a:ext cx="1115122" cy="1115122"/>
            <a:chOff x="6177776" y="1807948"/>
            <a:chExt cx="1115122" cy="1115122"/>
          </a:xfrm>
        </p:grpSpPr>
        <p:sp>
          <p:nvSpPr>
            <p:cNvPr id="5" name="椭圆 4"/>
            <p:cNvSpPr/>
            <p:nvPr/>
          </p:nvSpPr>
          <p:spPr>
            <a:xfrm>
              <a:off x="6177776" y="1807948"/>
              <a:ext cx="1115122" cy="111512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6" name="L 形 5"/>
            <p:cNvSpPr/>
            <p:nvPr/>
          </p:nvSpPr>
          <p:spPr>
            <a:xfrm rot="18900000">
              <a:off x="6407879" y="2115623"/>
              <a:ext cx="654917" cy="382985"/>
            </a:xfrm>
            <a:prstGeom prst="corner">
              <a:avLst>
                <a:gd name="adj1" fmla="val 28880"/>
                <a:gd name="adj2" fmla="val 2700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9" name="矩形 8"/>
          <p:cNvSpPr/>
          <p:nvPr/>
        </p:nvSpPr>
        <p:spPr>
          <a:xfrm>
            <a:off x="7593673" y="3655526"/>
            <a:ext cx="3467616" cy="73250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3200" b="1" dirty="0">
                <a:solidFill>
                  <a:schemeClr val="bg1"/>
                </a:solidFill>
              </a:rPr>
              <a:t>点击此处添加标题</a:t>
            </a:r>
            <a:endParaRPr lang="en-US" altLang="zh-CN" sz="3200" b="1" dirty="0">
              <a:solidFill>
                <a:schemeClr val="bg1"/>
              </a:solidFill>
            </a:endParaRPr>
          </a:p>
        </p:txBody>
      </p:sp>
      <p:grpSp>
        <p:nvGrpSpPr>
          <p:cNvPr id="10" name="组 9"/>
          <p:cNvGrpSpPr/>
          <p:nvPr/>
        </p:nvGrpSpPr>
        <p:grpSpPr>
          <a:xfrm>
            <a:off x="6287944" y="2220153"/>
            <a:ext cx="1115122" cy="1115122"/>
            <a:chOff x="6177776" y="1807948"/>
            <a:chExt cx="1115122" cy="1115122"/>
          </a:xfrm>
        </p:grpSpPr>
        <p:sp>
          <p:nvSpPr>
            <p:cNvPr id="11" name="椭圆 10"/>
            <p:cNvSpPr/>
            <p:nvPr/>
          </p:nvSpPr>
          <p:spPr>
            <a:xfrm>
              <a:off x="6177776" y="1807948"/>
              <a:ext cx="1115122" cy="1115122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L 形 11"/>
            <p:cNvSpPr/>
            <p:nvPr/>
          </p:nvSpPr>
          <p:spPr>
            <a:xfrm rot="18900000">
              <a:off x="6407879" y="2115623"/>
              <a:ext cx="654917" cy="382985"/>
            </a:xfrm>
            <a:prstGeom prst="corner">
              <a:avLst>
                <a:gd name="adj1" fmla="val 28880"/>
                <a:gd name="adj2" fmla="val 2700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3" name="矩形 12"/>
          <p:cNvSpPr/>
          <p:nvPr/>
        </p:nvSpPr>
        <p:spPr>
          <a:xfrm>
            <a:off x="7593673" y="2411460"/>
            <a:ext cx="3467616" cy="73250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3200" b="1" dirty="0">
                <a:solidFill>
                  <a:schemeClr val="bg1"/>
                </a:solidFill>
              </a:rPr>
              <a:t>点击此处添加标题</a:t>
            </a:r>
            <a:endParaRPr lang="en-US" altLang="zh-CN" sz="3200" b="1" dirty="0">
              <a:solidFill>
                <a:schemeClr val="bg1"/>
              </a:solidFill>
            </a:endParaRPr>
          </a:p>
        </p:txBody>
      </p:sp>
      <p:grpSp>
        <p:nvGrpSpPr>
          <p:cNvPr id="14" name="组 13"/>
          <p:cNvGrpSpPr/>
          <p:nvPr/>
        </p:nvGrpSpPr>
        <p:grpSpPr>
          <a:xfrm>
            <a:off x="6287944" y="4708285"/>
            <a:ext cx="1115122" cy="1115122"/>
            <a:chOff x="6177776" y="1807948"/>
            <a:chExt cx="1115122" cy="1115122"/>
          </a:xfrm>
        </p:grpSpPr>
        <p:sp>
          <p:nvSpPr>
            <p:cNvPr id="15" name="椭圆 14"/>
            <p:cNvSpPr/>
            <p:nvPr/>
          </p:nvSpPr>
          <p:spPr>
            <a:xfrm>
              <a:off x="6177776" y="1807948"/>
              <a:ext cx="1115122" cy="111512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L 形 15"/>
            <p:cNvSpPr/>
            <p:nvPr/>
          </p:nvSpPr>
          <p:spPr>
            <a:xfrm rot="18900000">
              <a:off x="6407879" y="2115623"/>
              <a:ext cx="654917" cy="382985"/>
            </a:xfrm>
            <a:prstGeom prst="corner">
              <a:avLst>
                <a:gd name="adj1" fmla="val 28880"/>
                <a:gd name="adj2" fmla="val 2700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7" name="矩形 16"/>
          <p:cNvSpPr/>
          <p:nvPr/>
        </p:nvSpPr>
        <p:spPr>
          <a:xfrm>
            <a:off x="7593673" y="4899592"/>
            <a:ext cx="3467616" cy="732508"/>
          </a:xfrm>
          <a:prstGeom prst="rect">
            <a:avLst/>
          </a:prstGeom>
          <a:solidFill>
            <a:schemeClr val="accent1"/>
          </a:solidFill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3200" b="1" dirty="0">
                <a:solidFill>
                  <a:schemeClr val="bg1"/>
                </a:solidFill>
              </a:rPr>
              <a:t>点击此处添加标题</a:t>
            </a:r>
            <a:endParaRPr lang="en-US" altLang="zh-CN" sz="3200" b="1" dirty="0">
              <a:solidFill>
                <a:schemeClr val="bg1"/>
              </a:solidFill>
            </a:endParaRPr>
          </a:p>
        </p:txBody>
      </p:sp>
      <p:pic>
        <p:nvPicPr>
          <p:cNvPr id="18" name="图片 17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0574" y="450314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6337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01</a:t>
            </a:r>
            <a:r>
              <a:rPr kumimoji="1" lang="zh-CN" altLang="en-US" dirty="0"/>
              <a:t> 选题</a:t>
            </a:r>
            <a:r>
              <a:rPr kumimoji="1" lang="zh-CN" altLang="en-US" dirty="0" smtClean="0"/>
              <a:t>背景</a:t>
            </a:r>
            <a:endParaRPr kumimoji="1"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166" y="1749157"/>
            <a:ext cx="3300312" cy="1855519"/>
          </a:xfrm>
          <a:prstGeom prst="rect">
            <a:avLst/>
          </a:prstGeom>
        </p:spPr>
      </p:pic>
      <p:grpSp>
        <p:nvGrpSpPr>
          <p:cNvPr id="20" name="组 19"/>
          <p:cNvGrpSpPr/>
          <p:nvPr/>
        </p:nvGrpSpPr>
        <p:grpSpPr>
          <a:xfrm>
            <a:off x="930166" y="3604676"/>
            <a:ext cx="3300312" cy="2553753"/>
            <a:chOff x="930166" y="3604676"/>
            <a:chExt cx="3300312" cy="2553753"/>
          </a:xfrm>
        </p:grpSpPr>
        <p:sp>
          <p:nvSpPr>
            <p:cNvPr id="18" name="矩形 17"/>
            <p:cNvSpPr/>
            <p:nvPr/>
          </p:nvSpPr>
          <p:spPr>
            <a:xfrm>
              <a:off x="930166" y="3604676"/>
              <a:ext cx="3300312" cy="255375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9" name="文本框 8"/>
            <p:cNvSpPr txBox="1"/>
            <p:nvPr/>
          </p:nvSpPr>
          <p:spPr>
            <a:xfrm>
              <a:off x="1034112" y="3755090"/>
              <a:ext cx="3092420" cy="22529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85750" indent="-285750">
                <a:lnSpc>
                  <a:spcPct val="130000"/>
                </a:lnSpc>
                <a:buFont typeface="Arial" charset="0"/>
                <a:buChar char="•"/>
              </a:pPr>
              <a:r>
                <a:rPr lang="zh-CN" altLang="en-US" sz="1200" dirty="0">
                  <a:solidFill>
                    <a:schemeClr val="bg1"/>
                  </a:solidFill>
                  <a:latin typeface="+mn-ea"/>
                </a:rPr>
                <a:t>标题数字等都可以通过点击和重新输入进行更改，顶部“开始”面板中可以对字体、字号、颜色、行距等进行修改。建议正文</a:t>
              </a:r>
              <a:r>
                <a:rPr lang="en-US" altLang="zh-CN" sz="1200" dirty="0">
                  <a:solidFill>
                    <a:schemeClr val="bg1"/>
                  </a:solidFill>
                  <a:latin typeface="+mn-ea"/>
                </a:rPr>
                <a:t>8-14</a:t>
              </a:r>
              <a:r>
                <a:rPr lang="zh-CN" altLang="en-US" sz="1200" dirty="0">
                  <a:solidFill>
                    <a:schemeClr val="bg1"/>
                  </a:solidFill>
                  <a:latin typeface="+mn-ea"/>
                </a:rPr>
                <a:t>号字，</a:t>
              </a:r>
              <a:r>
                <a:rPr lang="en-US" altLang="zh-CN" sz="1200" dirty="0">
                  <a:solidFill>
                    <a:schemeClr val="bg1"/>
                  </a:solidFill>
                  <a:latin typeface="+mn-ea"/>
                </a:rPr>
                <a:t>1.3</a:t>
              </a:r>
              <a:r>
                <a:rPr lang="zh-CN" altLang="en-US" sz="1200" dirty="0">
                  <a:solidFill>
                    <a:schemeClr val="bg1"/>
                  </a:solidFill>
                  <a:latin typeface="+mn-ea"/>
                </a:rPr>
                <a:t>倍字间距</a:t>
              </a:r>
              <a:r>
                <a:rPr lang="zh-CN" altLang="en-US" sz="1200" dirty="0" smtClean="0">
                  <a:solidFill>
                    <a:schemeClr val="bg1"/>
                  </a:solidFill>
                  <a:latin typeface="+mn-ea"/>
                </a:rPr>
                <a:t>。</a:t>
              </a:r>
            </a:p>
            <a:p>
              <a:pPr marL="285750" indent="-285750">
                <a:lnSpc>
                  <a:spcPct val="130000"/>
                </a:lnSpc>
                <a:buFont typeface="Arial" charset="0"/>
                <a:buChar char="•"/>
              </a:pPr>
              <a:endParaRPr lang="zh-CN" altLang="en-US" sz="1200" dirty="0" smtClean="0">
                <a:solidFill>
                  <a:schemeClr val="bg1"/>
                </a:solidFill>
                <a:latin typeface="+mn-ea"/>
              </a:endParaRPr>
            </a:p>
            <a:p>
              <a:pPr marL="285750" indent="-285750">
                <a:lnSpc>
                  <a:spcPct val="130000"/>
                </a:lnSpc>
                <a:buFont typeface="Arial" charset="0"/>
                <a:buChar char="•"/>
              </a:pPr>
              <a:r>
                <a:rPr lang="zh-CN" altLang="en-US" sz="1200" dirty="0">
                  <a:solidFill>
                    <a:schemeClr val="bg1"/>
                  </a:solidFill>
                  <a:latin typeface="+mn-ea"/>
                </a:rPr>
                <a:t>标题数字等都可以通过点击和重新输入进行更改，顶部“开始”面板中可以对字体、字号、颜色、行距等进行修改。建议正文</a:t>
              </a:r>
              <a:r>
                <a:rPr lang="en-US" altLang="zh-CN" sz="1200" dirty="0">
                  <a:solidFill>
                    <a:schemeClr val="bg1"/>
                  </a:solidFill>
                  <a:latin typeface="+mn-ea"/>
                </a:rPr>
                <a:t>8-14</a:t>
              </a:r>
              <a:r>
                <a:rPr lang="zh-CN" altLang="en-US" sz="1200" dirty="0">
                  <a:solidFill>
                    <a:schemeClr val="bg1"/>
                  </a:solidFill>
                  <a:latin typeface="+mn-ea"/>
                </a:rPr>
                <a:t>号字，</a:t>
              </a:r>
              <a:r>
                <a:rPr lang="en-US" altLang="zh-CN" sz="1200" dirty="0">
                  <a:solidFill>
                    <a:schemeClr val="bg1"/>
                  </a:solidFill>
                  <a:latin typeface="+mn-ea"/>
                </a:rPr>
                <a:t>1.3</a:t>
              </a:r>
              <a:r>
                <a:rPr lang="zh-CN" altLang="en-US" sz="1200" dirty="0">
                  <a:solidFill>
                    <a:schemeClr val="bg1"/>
                  </a:solidFill>
                  <a:latin typeface="+mn-ea"/>
                </a:rPr>
                <a:t>倍字间距</a:t>
              </a:r>
              <a:r>
                <a:rPr lang="zh-CN" altLang="en-US" sz="1200" dirty="0" smtClean="0">
                  <a:solidFill>
                    <a:schemeClr val="bg1"/>
                  </a:solidFill>
                  <a:latin typeface="+mn-ea"/>
                </a:rPr>
                <a:t>。</a:t>
              </a:r>
              <a:endParaRPr lang="zh-CN" altLang="en-US" sz="1200" dirty="0">
                <a:solidFill>
                  <a:schemeClr val="bg1"/>
                </a:solidFill>
                <a:latin typeface="+mn-ea"/>
              </a:endParaRPr>
            </a:p>
          </p:txBody>
        </p:sp>
      </p:grpSp>
      <p:pic>
        <p:nvPicPr>
          <p:cNvPr id="23" name="图片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6626" y="1749157"/>
            <a:ext cx="3300312" cy="1855519"/>
          </a:xfrm>
          <a:prstGeom prst="rect">
            <a:avLst/>
          </a:prstGeom>
        </p:spPr>
      </p:pic>
      <p:grpSp>
        <p:nvGrpSpPr>
          <p:cNvPr id="24" name="组 23"/>
          <p:cNvGrpSpPr/>
          <p:nvPr/>
        </p:nvGrpSpPr>
        <p:grpSpPr>
          <a:xfrm>
            <a:off x="4466626" y="3604676"/>
            <a:ext cx="3300312" cy="2553753"/>
            <a:chOff x="930166" y="3604676"/>
            <a:chExt cx="3300312" cy="2553753"/>
          </a:xfrm>
        </p:grpSpPr>
        <p:sp>
          <p:nvSpPr>
            <p:cNvPr id="25" name="矩形 24"/>
            <p:cNvSpPr/>
            <p:nvPr/>
          </p:nvSpPr>
          <p:spPr>
            <a:xfrm>
              <a:off x="930166" y="3604676"/>
              <a:ext cx="3300312" cy="255375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文本框 8"/>
            <p:cNvSpPr txBox="1"/>
            <p:nvPr/>
          </p:nvSpPr>
          <p:spPr>
            <a:xfrm>
              <a:off x="1034112" y="3755090"/>
              <a:ext cx="3092420" cy="22529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85750" indent="-285750">
                <a:lnSpc>
                  <a:spcPct val="130000"/>
                </a:lnSpc>
                <a:buFont typeface="Arial" charset="0"/>
                <a:buChar char="•"/>
              </a:pPr>
              <a:r>
                <a:rPr lang="zh-CN" altLang="en-US" sz="1200" dirty="0">
                  <a:solidFill>
                    <a:schemeClr val="bg1"/>
                  </a:solidFill>
                  <a:latin typeface="+mn-ea"/>
                </a:rPr>
                <a:t>标题数字等都可以通过点击和重新输入进行更改，顶部“开始”面板中可以对字体、字号、颜色、行距等进行修改。建议正文</a:t>
              </a:r>
              <a:r>
                <a:rPr lang="en-US" altLang="zh-CN" sz="1200" dirty="0">
                  <a:solidFill>
                    <a:schemeClr val="bg1"/>
                  </a:solidFill>
                  <a:latin typeface="+mn-ea"/>
                </a:rPr>
                <a:t>8-14</a:t>
              </a:r>
              <a:r>
                <a:rPr lang="zh-CN" altLang="en-US" sz="1200" dirty="0">
                  <a:solidFill>
                    <a:schemeClr val="bg1"/>
                  </a:solidFill>
                  <a:latin typeface="+mn-ea"/>
                </a:rPr>
                <a:t>号字，</a:t>
              </a:r>
              <a:r>
                <a:rPr lang="en-US" altLang="zh-CN" sz="1200" dirty="0">
                  <a:solidFill>
                    <a:schemeClr val="bg1"/>
                  </a:solidFill>
                  <a:latin typeface="+mn-ea"/>
                </a:rPr>
                <a:t>1.3</a:t>
              </a:r>
              <a:r>
                <a:rPr lang="zh-CN" altLang="en-US" sz="1200" dirty="0">
                  <a:solidFill>
                    <a:schemeClr val="bg1"/>
                  </a:solidFill>
                  <a:latin typeface="+mn-ea"/>
                </a:rPr>
                <a:t>倍字间距</a:t>
              </a:r>
              <a:r>
                <a:rPr lang="zh-CN" altLang="en-US" sz="1200" dirty="0" smtClean="0">
                  <a:solidFill>
                    <a:schemeClr val="bg1"/>
                  </a:solidFill>
                  <a:latin typeface="+mn-ea"/>
                </a:rPr>
                <a:t>。</a:t>
              </a:r>
            </a:p>
            <a:p>
              <a:pPr marL="285750" indent="-285750">
                <a:lnSpc>
                  <a:spcPct val="130000"/>
                </a:lnSpc>
                <a:buFont typeface="Arial" charset="0"/>
                <a:buChar char="•"/>
              </a:pPr>
              <a:endParaRPr lang="zh-CN" altLang="en-US" sz="1200" dirty="0" smtClean="0">
                <a:solidFill>
                  <a:schemeClr val="bg1"/>
                </a:solidFill>
                <a:latin typeface="+mn-ea"/>
              </a:endParaRPr>
            </a:p>
            <a:p>
              <a:pPr marL="285750" indent="-285750">
                <a:lnSpc>
                  <a:spcPct val="130000"/>
                </a:lnSpc>
                <a:buFont typeface="Arial" charset="0"/>
                <a:buChar char="•"/>
              </a:pPr>
              <a:r>
                <a:rPr lang="zh-CN" altLang="en-US" sz="1200" dirty="0">
                  <a:solidFill>
                    <a:schemeClr val="bg1"/>
                  </a:solidFill>
                  <a:latin typeface="+mn-ea"/>
                </a:rPr>
                <a:t>标题数字等都可以通过点击和重新输入进行更改，顶部“开始”面板中可以对字体、字号、颜色、行距等进行修改。建议正文</a:t>
              </a:r>
              <a:r>
                <a:rPr lang="en-US" altLang="zh-CN" sz="1200" dirty="0">
                  <a:solidFill>
                    <a:schemeClr val="bg1"/>
                  </a:solidFill>
                  <a:latin typeface="+mn-ea"/>
                </a:rPr>
                <a:t>8-14</a:t>
              </a:r>
              <a:r>
                <a:rPr lang="zh-CN" altLang="en-US" sz="1200" dirty="0">
                  <a:solidFill>
                    <a:schemeClr val="bg1"/>
                  </a:solidFill>
                  <a:latin typeface="+mn-ea"/>
                </a:rPr>
                <a:t>号字，</a:t>
              </a:r>
              <a:r>
                <a:rPr lang="en-US" altLang="zh-CN" sz="1200" dirty="0">
                  <a:solidFill>
                    <a:schemeClr val="bg1"/>
                  </a:solidFill>
                  <a:latin typeface="+mn-ea"/>
                </a:rPr>
                <a:t>1.3</a:t>
              </a:r>
              <a:r>
                <a:rPr lang="zh-CN" altLang="en-US" sz="1200" dirty="0">
                  <a:solidFill>
                    <a:schemeClr val="bg1"/>
                  </a:solidFill>
                  <a:latin typeface="+mn-ea"/>
                </a:rPr>
                <a:t>倍字间距</a:t>
              </a:r>
              <a:r>
                <a:rPr lang="zh-CN" altLang="en-US" sz="1200" dirty="0" smtClean="0">
                  <a:solidFill>
                    <a:schemeClr val="bg1"/>
                  </a:solidFill>
                  <a:latin typeface="+mn-ea"/>
                </a:rPr>
                <a:t>。</a:t>
              </a:r>
              <a:endParaRPr lang="zh-CN" altLang="en-US" sz="1200" dirty="0">
                <a:solidFill>
                  <a:schemeClr val="bg1"/>
                </a:solidFill>
                <a:latin typeface="+mn-ea"/>
              </a:endParaRPr>
            </a:p>
          </p:txBody>
        </p:sp>
      </p:grpSp>
      <p:pic>
        <p:nvPicPr>
          <p:cNvPr id="28" name="图片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3086" y="1749157"/>
            <a:ext cx="3300312" cy="1855519"/>
          </a:xfrm>
          <a:prstGeom prst="rect">
            <a:avLst/>
          </a:prstGeom>
        </p:spPr>
      </p:pic>
      <p:grpSp>
        <p:nvGrpSpPr>
          <p:cNvPr id="29" name="组 28"/>
          <p:cNvGrpSpPr/>
          <p:nvPr/>
        </p:nvGrpSpPr>
        <p:grpSpPr>
          <a:xfrm>
            <a:off x="8003086" y="3604676"/>
            <a:ext cx="3300312" cy="2553753"/>
            <a:chOff x="930166" y="3604676"/>
            <a:chExt cx="3300312" cy="2553753"/>
          </a:xfrm>
        </p:grpSpPr>
        <p:sp>
          <p:nvSpPr>
            <p:cNvPr id="30" name="矩形 29"/>
            <p:cNvSpPr/>
            <p:nvPr/>
          </p:nvSpPr>
          <p:spPr>
            <a:xfrm>
              <a:off x="930166" y="3604676"/>
              <a:ext cx="3300312" cy="255375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31" name="文本框 8"/>
            <p:cNvSpPr txBox="1"/>
            <p:nvPr/>
          </p:nvSpPr>
          <p:spPr>
            <a:xfrm>
              <a:off x="1034112" y="3755090"/>
              <a:ext cx="3092420" cy="22529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85750" indent="-285750">
                <a:lnSpc>
                  <a:spcPct val="130000"/>
                </a:lnSpc>
                <a:buFont typeface="Arial" charset="0"/>
                <a:buChar char="•"/>
              </a:pPr>
              <a:r>
                <a:rPr lang="zh-CN" altLang="en-US" sz="1200" dirty="0">
                  <a:solidFill>
                    <a:schemeClr val="bg1"/>
                  </a:solidFill>
                  <a:latin typeface="+mn-ea"/>
                </a:rPr>
                <a:t>标题数字等都可以通过点击和重新输入进行更改，顶部“开始”面板中可以对字体、字号、颜色、行距等进行修改。建议正文</a:t>
              </a:r>
              <a:r>
                <a:rPr lang="en-US" altLang="zh-CN" sz="1200" dirty="0">
                  <a:solidFill>
                    <a:schemeClr val="bg1"/>
                  </a:solidFill>
                  <a:latin typeface="+mn-ea"/>
                </a:rPr>
                <a:t>8-14</a:t>
              </a:r>
              <a:r>
                <a:rPr lang="zh-CN" altLang="en-US" sz="1200" dirty="0">
                  <a:solidFill>
                    <a:schemeClr val="bg1"/>
                  </a:solidFill>
                  <a:latin typeface="+mn-ea"/>
                </a:rPr>
                <a:t>号字，</a:t>
              </a:r>
              <a:r>
                <a:rPr lang="en-US" altLang="zh-CN" sz="1200" dirty="0">
                  <a:solidFill>
                    <a:schemeClr val="bg1"/>
                  </a:solidFill>
                  <a:latin typeface="+mn-ea"/>
                </a:rPr>
                <a:t>1.3</a:t>
              </a:r>
              <a:r>
                <a:rPr lang="zh-CN" altLang="en-US" sz="1200" dirty="0">
                  <a:solidFill>
                    <a:schemeClr val="bg1"/>
                  </a:solidFill>
                  <a:latin typeface="+mn-ea"/>
                </a:rPr>
                <a:t>倍字间距</a:t>
              </a:r>
              <a:r>
                <a:rPr lang="zh-CN" altLang="en-US" sz="1200" dirty="0" smtClean="0">
                  <a:solidFill>
                    <a:schemeClr val="bg1"/>
                  </a:solidFill>
                  <a:latin typeface="+mn-ea"/>
                </a:rPr>
                <a:t>。</a:t>
              </a:r>
            </a:p>
            <a:p>
              <a:pPr marL="285750" indent="-285750">
                <a:lnSpc>
                  <a:spcPct val="130000"/>
                </a:lnSpc>
                <a:buFont typeface="Arial" charset="0"/>
                <a:buChar char="•"/>
              </a:pPr>
              <a:endParaRPr lang="zh-CN" altLang="en-US" sz="1200" dirty="0" smtClean="0">
                <a:solidFill>
                  <a:schemeClr val="bg1"/>
                </a:solidFill>
                <a:latin typeface="+mn-ea"/>
              </a:endParaRPr>
            </a:p>
            <a:p>
              <a:pPr marL="285750" indent="-285750">
                <a:lnSpc>
                  <a:spcPct val="130000"/>
                </a:lnSpc>
                <a:buFont typeface="Arial" charset="0"/>
                <a:buChar char="•"/>
              </a:pPr>
              <a:r>
                <a:rPr lang="zh-CN" altLang="en-US" sz="1200" dirty="0">
                  <a:solidFill>
                    <a:schemeClr val="bg1"/>
                  </a:solidFill>
                  <a:latin typeface="+mn-ea"/>
                </a:rPr>
                <a:t>标题数字等都可以通过点击和重新输入进行更改，顶部“开始”面板中可以对字体、字号、颜色、行距等进行修改。建议正文</a:t>
              </a:r>
              <a:r>
                <a:rPr lang="en-US" altLang="zh-CN" sz="1200" dirty="0">
                  <a:solidFill>
                    <a:schemeClr val="bg1"/>
                  </a:solidFill>
                  <a:latin typeface="+mn-ea"/>
                </a:rPr>
                <a:t>8-14</a:t>
              </a:r>
              <a:r>
                <a:rPr lang="zh-CN" altLang="en-US" sz="1200" dirty="0">
                  <a:solidFill>
                    <a:schemeClr val="bg1"/>
                  </a:solidFill>
                  <a:latin typeface="+mn-ea"/>
                </a:rPr>
                <a:t>号字，</a:t>
              </a:r>
              <a:r>
                <a:rPr lang="en-US" altLang="zh-CN" sz="1200" dirty="0">
                  <a:solidFill>
                    <a:schemeClr val="bg1"/>
                  </a:solidFill>
                  <a:latin typeface="+mn-ea"/>
                </a:rPr>
                <a:t>1.3</a:t>
              </a:r>
              <a:r>
                <a:rPr lang="zh-CN" altLang="en-US" sz="1200" dirty="0">
                  <a:solidFill>
                    <a:schemeClr val="bg1"/>
                  </a:solidFill>
                  <a:latin typeface="+mn-ea"/>
                </a:rPr>
                <a:t>倍字间距</a:t>
              </a:r>
              <a:r>
                <a:rPr lang="zh-CN" altLang="en-US" sz="1200" dirty="0" smtClean="0">
                  <a:solidFill>
                    <a:schemeClr val="bg1"/>
                  </a:solidFill>
                  <a:latin typeface="+mn-ea"/>
                </a:rPr>
                <a:t>。</a:t>
              </a:r>
              <a:endParaRPr lang="zh-CN" altLang="en-US" sz="1200" dirty="0">
                <a:solidFill>
                  <a:schemeClr val="bg1"/>
                </a:solidFill>
                <a:latin typeface="+mn-ea"/>
              </a:endParaRPr>
            </a:p>
          </p:txBody>
        </p:sp>
      </p:grpSp>
      <p:pic>
        <p:nvPicPr>
          <p:cNvPr id="15" name="图片 14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0574" y="450314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611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en-US" altLang="zh-CN" dirty="0" smtClean="0"/>
              <a:t>02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kumimoji="1" lang="zh-CN" altLang="en-US" dirty="0" smtClean="0"/>
              <a:t>作品概述</a:t>
            </a:r>
            <a:endParaRPr kumimoji="1" lang="zh-CN" altLang="en-US" dirty="0"/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6250656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1344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02</a:t>
            </a:r>
            <a:r>
              <a:rPr kumimoji="1" lang="zh-CN" altLang="en-US" dirty="0" smtClean="0"/>
              <a:t> 作品概述</a:t>
            </a:r>
            <a:endParaRPr kumimoji="1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/>
          <a:srcRect t="71472"/>
          <a:stretch/>
        </p:blipFill>
        <p:spPr>
          <a:xfrm>
            <a:off x="0" y="1233888"/>
            <a:ext cx="12192000" cy="195549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322289" y="1233888"/>
            <a:ext cx="3542682" cy="195549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5" name="文本框 8"/>
          <p:cNvSpPr txBox="1"/>
          <p:nvPr/>
        </p:nvSpPr>
        <p:spPr>
          <a:xfrm>
            <a:off x="923944" y="4008478"/>
            <a:ext cx="3092420" cy="225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30000"/>
              </a:lnSpc>
              <a:buFont typeface="Arial" charset="0"/>
              <a:buChar char="•"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8-14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号字，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1.3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倍字间距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。</a:t>
            </a:r>
          </a:p>
          <a:p>
            <a:pPr marL="285750" indent="-285750">
              <a:lnSpc>
                <a:spcPct val="130000"/>
              </a:lnSpc>
              <a:buFont typeface="Arial" charset="0"/>
              <a:buChar char="•"/>
            </a:pP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30000"/>
              </a:lnSpc>
              <a:buFont typeface="Arial" charset="0"/>
              <a:buChar char="•"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8-14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号字，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1.3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倍字间距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。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3783" y="505014"/>
            <a:ext cx="2810385" cy="341324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en-US" altLang="zh-CN" sz="16600" b="1" smtClean="0">
                <a:solidFill>
                  <a:schemeClr val="bg1"/>
                </a:solidFill>
              </a:rPr>
              <a:t>02</a:t>
            </a:r>
            <a:endParaRPr lang="en-US" altLang="zh-CN" sz="16600" b="1" dirty="0">
              <a:solidFill>
                <a:schemeClr val="bg1"/>
              </a:solidFill>
            </a:endParaRPr>
          </a:p>
        </p:txBody>
      </p:sp>
      <p:sp>
        <p:nvSpPr>
          <p:cNvPr id="7" name="文本框 8"/>
          <p:cNvSpPr txBox="1"/>
          <p:nvPr/>
        </p:nvSpPr>
        <p:spPr>
          <a:xfrm>
            <a:off x="4206052" y="4008478"/>
            <a:ext cx="3092420" cy="225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30000"/>
              </a:lnSpc>
              <a:buFont typeface="Arial" charset="0"/>
              <a:buChar char="•"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8-14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号字，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1.3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倍字间距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。</a:t>
            </a:r>
          </a:p>
          <a:p>
            <a:pPr marL="285750" indent="-285750">
              <a:lnSpc>
                <a:spcPct val="130000"/>
              </a:lnSpc>
              <a:buFont typeface="Arial" charset="0"/>
              <a:buChar char="•"/>
            </a:pP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30000"/>
              </a:lnSpc>
              <a:buFont typeface="Arial" charset="0"/>
              <a:buChar char="•"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8-14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号字，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1.3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倍字间距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。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8" name="文本框 8"/>
          <p:cNvSpPr txBox="1"/>
          <p:nvPr/>
        </p:nvSpPr>
        <p:spPr>
          <a:xfrm>
            <a:off x="7488161" y="4008478"/>
            <a:ext cx="3092420" cy="225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30000"/>
              </a:lnSpc>
              <a:buFont typeface="Arial" charset="0"/>
              <a:buChar char="•"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8-14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号字，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1.3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倍字间距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。</a:t>
            </a:r>
          </a:p>
          <a:p>
            <a:pPr marL="285750" indent="-285750">
              <a:lnSpc>
                <a:spcPct val="130000"/>
              </a:lnSpc>
              <a:buFont typeface="Arial" charset="0"/>
              <a:buChar char="•"/>
            </a:pP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30000"/>
              </a:lnSpc>
              <a:buFont typeface="Arial" charset="0"/>
              <a:buChar char="•"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8-14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号字，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1.3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倍字间距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。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pic>
        <p:nvPicPr>
          <p:cNvPr id="9" name="图片 8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0574" y="450314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7988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02</a:t>
            </a:r>
            <a:r>
              <a:rPr kumimoji="1" lang="zh-CN" altLang="en-US" dirty="0" smtClean="0"/>
              <a:t> 作品概述</a:t>
            </a:r>
            <a:endParaRPr kumimoji="1" lang="zh-CN" altLang="en-US" dirty="0"/>
          </a:p>
        </p:txBody>
      </p:sp>
      <p:sp>
        <p:nvSpPr>
          <p:cNvPr id="9" name="矩形 8"/>
          <p:cNvSpPr/>
          <p:nvPr/>
        </p:nvSpPr>
        <p:spPr>
          <a:xfrm flipV="1">
            <a:off x="7060855" y="1759156"/>
            <a:ext cx="765739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8"/>
          <p:cNvSpPr txBox="1"/>
          <p:nvPr/>
        </p:nvSpPr>
        <p:spPr>
          <a:xfrm>
            <a:off x="7816697" y="2251599"/>
            <a:ext cx="251766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8-14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号字，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1.3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倍字间距。</a:t>
            </a:r>
          </a:p>
        </p:txBody>
      </p:sp>
      <p:sp>
        <p:nvSpPr>
          <p:cNvPr id="11" name="矩形 10"/>
          <p:cNvSpPr/>
          <p:nvPr/>
        </p:nvSpPr>
        <p:spPr>
          <a:xfrm>
            <a:off x="7872924" y="1804317"/>
            <a:ext cx="223651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000" b="1" dirty="0">
                <a:solidFill>
                  <a:schemeClr val="accent2">
                    <a:lumMod val="75000"/>
                  </a:schemeClr>
                </a:solidFill>
              </a:rPr>
              <a:t>点击此处添加标题</a:t>
            </a:r>
            <a:endParaRPr lang="en-US" altLang="zh-CN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000448" y="1759156"/>
            <a:ext cx="816249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en-US" altLang="zh-CN" sz="4000" b="1" smtClean="0">
                <a:solidFill>
                  <a:schemeClr val="accent2">
                    <a:lumMod val="75000"/>
                  </a:schemeClr>
                </a:solidFill>
              </a:rPr>
              <a:t>01</a:t>
            </a:r>
            <a:endParaRPr lang="en-US" altLang="zh-CN" sz="4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 flipV="1">
            <a:off x="7117082" y="3990985"/>
            <a:ext cx="765739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文本框 8"/>
          <p:cNvSpPr txBox="1"/>
          <p:nvPr/>
        </p:nvSpPr>
        <p:spPr>
          <a:xfrm>
            <a:off x="7872924" y="4483428"/>
            <a:ext cx="251766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8-14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号字，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1.3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倍字间距。</a:t>
            </a:r>
          </a:p>
        </p:txBody>
      </p:sp>
      <p:sp>
        <p:nvSpPr>
          <p:cNvPr id="15" name="矩形 14"/>
          <p:cNvSpPr/>
          <p:nvPr/>
        </p:nvSpPr>
        <p:spPr>
          <a:xfrm>
            <a:off x="7929151" y="4036146"/>
            <a:ext cx="223651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000" b="1" dirty="0">
                <a:solidFill>
                  <a:schemeClr val="accent2"/>
                </a:solidFill>
              </a:rPr>
              <a:t>点击此处添加标题</a:t>
            </a:r>
            <a:endParaRPr lang="en-US" altLang="zh-CN" sz="2000" b="1" dirty="0">
              <a:solidFill>
                <a:schemeClr val="accent2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056675" y="3990985"/>
            <a:ext cx="816249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en-US" altLang="zh-CN" sz="4000" b="1" dirty="0" smtClean="0">
                <a:solidFill>
                  <a:schemeClr val="accent2"/>
                </a:solidFill>
              </a:rPr>
              <a:t>02</a:t>
            </a:r>
            <a:endParaRPr lang="en-US" altLang="zh-CN" sz="4000" b="1" dirty="0">
              <a:solidFill>
                <a:schemeClr val="accent2"/>
              </a:solidFill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792" y="1759156"/>
            <a:ext cx="5232670" cy="2941940"/>
          </a:xfrm>
          <a:prstGeom prst="roundRect">
            <a:avLst>
              <a:gd name="adj" fmla="val 2368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8" name="图片 17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0574" y="450314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2669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模板页面">
  <a:themeElements>
    <a:clrScheme name="自定义 39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39A9DE"/>
      </a:accent1>
      <a:accent2>
        <a:srgbClr val="838FD4"/>
      </a:accent2>
      <a:accent3>
        <a:srgbClr val="41C0B8"/>
      </a:accent3>
      <a:accent4>
        <a:srgbClr val="91CE6F"/>
      </a:accent4>
      <a:accent5>
        <a:srgbClr val="A0CD4E"/>
      </a:accent5>
      <a:accent6>
        <a:srgbClr val="515151"/>
      </a:accent6>
      <a:hlink>
        <a:srgbClr val="0563C1"/>
      </a:hlink>
      <a:folHlink>
        <a:srgbClr val="954F72"/>
      </a:folHlink>
    </a:clrScheme>
    <a:fontScheme name="自定义 46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242</TotalTime>
  <Words>1907</Words>
  <Application>Microsoft Macintosh PowerPoint</Application>
  <PresentationFormat>宽屏</PresentationFormat>
  <Paragraphs>146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26</vt:i4>
      </vt:variant>
    </vt:vector>
  </HeadingPairs>
  <TitlesOfParts>
    <vt:vector size="34" baseType="lpstr">
      <vt:lpstr>Century Gothic</vt:lpstr>
      <vt:lpstr>Microsoft YaHei</vt:lpstr>
      <vt:lpstr>Segoe UI Light</vt:lpstr>
      <vt:lpstr>宋体</vt:lpstr>
      <vt:lpstr>微软雅黑</vt:lpstr>
      <vt:lpstr>Arial</vt:lpstr>
      <vt:lpstr>模板页面</vt:lpstr>
      <vt:lpstr>OfficePLUS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OfficePLUS</dc:creator>
  <cp:keywords/>
  <dc:description/>
  <cp:lastModifiedBy>刘瑶</cp:lastModifiedBy>
  <cp:revision>95</cp:revision>
  <dcterms:created xsi:type="dcterms:W3CDTF">2015-08-18T02:51:41Z</dcterms:created>
  <dcterms:modified xsi:type="dcterms:W3CDTF">2016-04-12T10:11:54Z</dcterms:modified>
  <cp:category/>
</cp:coreProperties>
</file>