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6"/>
  </p:normalViewPr>
  <p:slideViewPr>
    <p:cSldViewPr snapToGrid="0" snapToObjects="1">
      <p:cViewPr varScale="1">
        <p:scale>
          <a:sx n="82" d="100"/>
          <a:sy n="82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FC73E-3D2A-144C-99B9-0EC45AA9F915}" type="datetimeFigureOut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3EC2B-2A32-894C-A1AE-737BFA4474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64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0130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3EC2B-2A32-894C-A1AE-737BFA4474A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07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730B92F2-D567-AE4B-B21D-CB201812D635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19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4F44-0F93-B14A-B64F-C1BBD9A84E46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35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CE65-0BAC-0743-8C2B-92F8B94F2B1C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566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465935"/>
            <a:ext cx="2743200" cy="3319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5BD14C-4357-5B4E-9A9D-F68CDAF5DD63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65935"/>
            <a:ext cx="4114800" cy="33193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65935"/>
            <a:ext cx="2743200" cy="3319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97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5BB96-8B4E-F449-ABE1-D3ED0371A4CE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926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3719-2F21-374F-BC99-09CAA6EA01A3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50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6042-3B95-6D4D-B68A-FFCD21F92124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51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A86C-3A6C-DF40-9D40-1DB121CDA1F0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41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7A9E-3A41-2942-88D7-70CEA87958DB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5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73CB-967C-0145-8A55-3F2538C43515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18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E6C7-6778-114A-AA31-238F375712C3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9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418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1150196-3E28-9C4F-A1D5-C9E1648213B1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183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A46F03C-9B41-7541-AF2C-DE762A28233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4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latin typeface="Arial" charset="0"/>
                <a:ea typeface="Arial" charset="0"/>
                <a:cs typeface="Arial" charset="0"/>
              </a:rPr>
              <a:t>Chinese Hedge Scope Detection Based on Phrase Semantic Representation </a:t>
            </a:r>
            <a:endParaRPr kumimoji="1" lang="zh-CN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err="1" smtClean="0">
                <a:latin typeface="Arial" charset="0"/>
                <a:ea typeface="Arial" charset="0"/>
                <a:cs typeface="Arial" charset="0"/>
              </a:rPr>
              <a:t>Huiwei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 Zhou</a:t>
            </a:r>
          </a:p>
          <a:p>
            <a:r>
              <a:rPr lang="en-US" altLang="zh-CN" dirty="0"/>
              <a:t>Dalian University of Technology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071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F6118-7577-C64B-9D43-94D0DFC8F2BC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9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6F03C-9B41-7541-AF2C-DE762A282338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0478-1647-174B-AEAB-6A84943B15F0}" type="datetime1">
              <a:rPr kumimoji="1" lang="zh-CN" altLang="en-US" smtClean="0"/>
              <a:t>2017/11/16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43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</Words>
  <Application>Microsoft Macintosh PowerPoint</Application>
  <PresentationFormat>宽屏</PresentationFormat>
  <Paragraphs>10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黑体</vt:lpstr>
      <vt:lpstr>Arial</vt:lpstr>
      <vt:lpstr>Office 主题</vt:lpstr>
      <vt:lpstr>Chinese Hedge Scope Detection Based on Phrase Semantic Representation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Hedge Scope Detection Based on Phrase Semantic Representation </dc:title>
  <dc:creator>Microsoft Office 用户</dc:creator>
  <cp:lastModifiedBy>Microsoft Office 用户</cp:lastModifiedBy>
  <cp:revision>10</cp:revision>
  <dcterms:created xsi:type="dcterms:W3CDTF">2017-11-16T06:18:40Z</dcterms:created>
  <dcterms:modified xsi:type="dcterms:W3CDTF">2017-11-16T08:30:00Z</dcterms:modified>
</cp:coreProperties>
</file>