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87803" autoAdjust="0"/>
  </p:normalViewPr>
  <p:slideViewPr>
    <p:cSldViewPr snapToGrid="0">
      <p:cViewPr varScale="1">
        <p:scale>
          <a:sx n="86" d="100"/>
          <a:sy n="86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4CEB-DBD5-43C9-9FB9-EE28C7CFE0CA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C6A-59AA-4ADD-B86D-338A2694F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5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846-1946-41C4-B23E-474887B04221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6A46-1EC4-43CF-892B-F362343582C4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3A39-6634-47C2-985B-960E72E3C4CE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9E-7EDA-488C-94A7-5CCCB0AC1715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69DE-AE32-4C9E-96D6-6CF8F13043ED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C801-C586-4BC2-AA17-FB992CD2730B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A526-AFDD-47A7-860B-29E94236AA3F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D43-8FE5-4867-BC28-B92A1A248CCA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216-864C-459C-971E-B1416459C902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641-DC19-46D5-90BF-93D346E3A28E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4452-13B5-4AFB-AB62-17A3C4B1B63A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7C0-C3CC-48FC-B816-E41B647E1D36}" type="datetime1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5166" y="3915290"/>
            <a:ext cx="7006167" cy="8302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标题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376-D0EA-4914-8626-58A3652C4E70}" type="datetime1">
              <a:rPr lang="zh-CN" altLang="en-US" smtClean="0">
                <a:cs typeface="+mn-ea"/>
                <a:sym typeface="+mn-lt"/>
              </a:rPr>
              <a:t>2017/12/2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3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生物医学信息</a:t>
            </a:r>
            <a:r>
              <a:rPr lang="zh-CN" altLang="zh-CN" sz="2000" dirty="0" smtClean="0"/>
              <a:t>抽取</a:t>
            </a:r>
            <a:r>
              <a:rPr lang="zh-CN" altLang="en-US" sz="2000" dirty="0" smtClean="0"/>
              <a:t>包含</a:t>
            </a:r>
            <a:r>
              <a:rPr lang="zh-CN" altLang="zh-CN" sz="2000" dirty="0"/>
              <a:t>两项基本</a:t>
            </a:r>
            <a:r>
              <a:rPr lang="zh-CN" altLang="zh-CN" sz="2000" dirty="0" smtClean="0"/>
              <a:t>任务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endParaRPr lang="en-US" altLang="zh-CN" sz="20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zh-CN" sz="2000" dirty="0" smtClean="0"/>
              <a:t>生物医学</a:t>
            </a:r>
            <a:r>
              <a:rPr lang="zh-CN" altLang="zh-CN" sz="2000" dirty="0"/>
              <a:t>实体</a:t>
            </a:r>
            <a:r>
              <a:rPr lang="zh-CN" altLang="zh-CN" sz="2000" dirty="0" smtClean="0"/>
              <a:t>识别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zh-CN" sz="2000" dirty="0"/>
              <a:t>对生物医学文献中的基因、药物和疾病等实体进行识别和分类</a:t>
            </a:r>
            <a:endParaRPr lang="en-US" altLang="zh-CN" sz="2000" dirty="0" smtClean="0"/>
          </a:p>
          <a:p>
            <a:pPr marL="637200" lvl="1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zh-CN" altLang="zh-CN" sz="2000" dirty="0" smtClean="0"/>
              <a:t>实体</a:t>
            </a:r>
            <a:r>
              <a:rPr lang="zh-CN" altLang="zh-CN" sz="2000" dirty="0"/>
              <a:t>关系</a:t>
            </a:r>
            <a:r>
              <a:rPr lang="zh-CN" altLang="zh-CN" sz="2000" dirty="0" smtClean="0"/>
              <a:t>抽取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zh-CN" sz="2000" dirty="0"/>
              <a:t>从生物医学文献中抽取基因、药物和疾病等实体间的</a:t>
            </a:r>
            <a:r>
              <a:rPr lang="zh-CN" altLang="zh-CN" sz="2000" dirty="0" smtClean="0"/>
              <a:t>关系</a:t>
            </a:r>
            <a:endParaRPr lang="en-US" altLang="zh-CN" sz="20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2017/12/2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03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23</Words>
  <Application>Microsoft Macintosh PowerPoint</Application>
  <PresentationFormat>全屏显示(4:3)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Wingdings</vt:lpstr>
      <vt:lpstr>Office 主题</vt:lpstr>
      <vt:lpstr>标题</vt:lpstr>
      <vt:lpstr>国内外研究现状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shixian ning</dc:creator>
  <cp:lastModifiedBy>Microsoft Office 用户</cp:lastModifiedBy>
  <cp:revision>120</cp:revision>
  <dcterms:created xsi:type="dcterms:W3CDTF">2017-08-01T02:11:21Z</dcterms:created>
  <dcterms:modified xsi:type="dcterms:W3CDTF">2017-12-02T13:13:37Z</dcterms:modified>
</cp:coreProperties>
</file>