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</p:sldIdLst>
  <p:sldSz cx="14630400" cy="8229600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Tahoma" panose="020B0604030504040204" pitchFamily="34" charset="0"/>
      <p:regular r:id="rId8"/>
      <p:bold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0BD5A-0DD4-43AC-A851-C919004B13DC}"/>
              </a:ext>
            </a:extLst>
          </p:cNvPr>
          <p:cNvCxnSpPr/>
          <p:nvPr userDrawn="1"/>
        </p:nvCxnSpPr>
        <p:spPr>
          <a:xfrm>
            <a:off x="0" y="402336"/>
            <a:ext cx="14630400" cy="0"/>
          </a:xfrm>
          <a:prstGeom prst="line">
            <a:avLst/>
          </a:prstGeom>
          <a:ln w="38100" cap="sq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39C982-59DA-475B-8475-637CE886BD1F}"/>
              </a:ext>
            </a:extLst>
          </p:cNvPr>
          <p:cNvSpPr txBox="1"/>
          <p:nvPr userDrawn="1"/>
        </p:nvSpPr>
        <p:spPr>
          <a:xfrm>
            <a:off x="91440" y="45720"/>
            <a:ext cx="453169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l"/>
            <a:r>
              <a:rPr lang="fr-FR" sz="2000" b="1">
                <a:solidFill>
                  <a:srgbClr val="008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CPT-XXX-XX (XXXX) - Lecture X - X</a:t>
            </a:r>
            <a:endParaRPr lang="en-US" sz="2000" b="1">
              <a:solidFill>
                <a:srgbClr val="00808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14241D-C6D7-4433-AFA6-D85E544E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272" y="45720"/>
            <a:ext cx="928139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r">
              <a:defRPr sz="2000" b="1">
                <a:solidFill>
                  <a:srgbClr val="008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EEACC4F-AD5A-4303-ACA0-1DB18D01F6AB}" type="slidenum">
              <a:rPr lang="en-US" smtClean="0"/>
              <a:pPr/>
              <a:t>‹#›</a:t>
            </a:fld>
            <a:r>
              <a:rPr lang="en-US"/>
              <a:t>/XX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BECFCD9-B646-449F-A934-D91D14337C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" y="2231136"/>
            <a:ext cx="14538960" cy="37215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5000"/>
              </a:spcAft>
              <a:buNone/>
              <a:defRPr sz="2400" b="1" baseline="0">
                <a:solidFill>
                  <a:srgbClr val="008080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5000"/>
              </a:spcAft>
              <a:buNone/>
              <a:defRPr sz="2400" b="1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7500"/>
              </a:spcAft>
              <a:buNone/>
              <a:defRPr sz="24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rgbClr val="008080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defRPr>
            </a:lvl4pPr>
            <a:lvl5pPr marL="2011680" indent="0">
              <a:lnSpc>
                <a:spcPct val="100000"/>
              </a:lnSpc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CPT-XXX-XX (XXXX) - X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Dayu Wang</a:t>
            </a:r>
          </a:p>
        </p:txBody>
      </p:sp>
    </p:spTree>
    <p:extLst>
      <p:ext uri="{BB962C8B-B14F-4D97-AF65-F5344CB8AC3E}">
        <p14:creationId xmlns:p14="http://schemas.microsoft.com/office/powerpoint/2010/main" val="3239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E8F8E9-BEB9-43A3-9313-8999F61B9207}"/>
              </a:ext>
            </a:extLst>
          </p:cNvPr>
          <p:cNvCxnSpPr/>
          <p:nvPr userDrawn="1"/>
        </p:nvCxnSpPr>
        <p:spPr>
          <a:xfrm>
            <a:off x="0" y="402336"/>
            <a:ext cx="14630400" cy="0"/>
          </a:xfrm>
          <a:prstGeom prst="line">
            <a:avLst/>
          </a:prstGeom>
          <a:ln w="38100" cap="sq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587FEF-B837-4DFD-85C2-0F7A6E1FAC88}"/>
              </a:ext>
            </a:extLst>
          </p:cNvPr>
          <p:cNvSpPr txBox="1"/>
          <p:nvPr userDrawn="1"/>
        </p:nvSpPr>
        <p:spPr>
          <a:xfrm>
            <a:off x="91440" y="45720"/>
            <a:ext cx="453169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l"/>
            <a:r>
              <a:rPr lang="fr-FR" sz="2000" b="1">
                <a:solidFill>
                  <a:srgbClr val="008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CPT-XXX-XX (XXXX) - Lecture X - X</a:t>
            </a:r>
            <a:endParaRPr lang="en-US" sz="2000" b="1">
              <a:solidFill>
                <a:srgbClr val="00808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F520628-EFD5-404A-A484-33AF10223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" y="457200"/>
            <a:ext cx="14538960" cy="772668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Clr>
                <a:schemeClr val="tx1"/>
              </a:buClr>
              <a:defRPr sz="2000" b="1" u="sng" baseline="0">
                <a:effectLst/>
                <a:uFill>
                  <a:solidFill>
                    <a:schemeClr val="tx1"/>
                  </a:solidFill>
                </a:u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defRPr>
            </a:lvl1pPr>
            <a:lvl2pPr marL="493776" indent="-29260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5">
                  <a:lumMod val="50000"/>
                </a:schemeClr>
              </a:buClr>
              <a:buFont typeface="Wingdings 3" panose="05040102010807070707" pitchFamily="18" charset="2"/>
              <a:buChar char=""/>
              <a:defRPr sz="2000" b="1" baseline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defRPr>
            </a:lvl2pPr>
            <a:lvl3pPr marL="493776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2000" b="1" baseline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defRPr>
            </a:lvl3pPr>
            <a:lvl4pPr marL="493776" indent="0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ahoma" panose="020B0604030504040204" pitchFamily="34" charset="0"/>
              </a:defRPr>
            </a:lvl4pPr>
            <a:lvl5pPr marL="493776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2000" b="1" baseline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Code Level</a:t>
            </a:r>
          </a:p>
          <a:p>
            <a:pPr lvl="4"/>
            <a:r>
              <a:rPr lang="en-US"/>
              <a:t>Last Line Code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D39D98-F15C-4CFD-B8B2-60EAFBF1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272" y="45720"/>
            <a:ext cx="928139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r">
              <a:defRPr sz="2000" b="1">
                <a:solidFill>
                  <a:srgbClr val="008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EEACC4F-AD5A-4303-ACA0-1DB18D01F6AB}" type="slidenum">
              <a:rPr lang="en-US" smtClean="0"/>
              <a:pPr/>
              <a:t>‹#›</a:t>
            </a:fld>
            <a:r>
              <a:rPr lang="en-US"/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6679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E8F8E9-BEB9-43A3-9313-8999F61B9207}"/>
              </a:ext>
            </a:extLst>
          </p:cNvPr>
          <p:cNvCxnSpPr/>
          <p:nvPr userDrawn="1"/>
        </p:nvCxnSpPr>
        <p:spPr>
          <a:xfrm>
            <a:off x="0" y="402336"/>
            <a:ext cx="14630400" cy="0"/>
          </a:xfrm>
          <a:prstGeom prst="line">
            <a:avLst/>
          </a:prstGeom>
          <a:ln w="38100" cap="sq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587FEF-B837-4DFD-85C2-0F7A6E1FAC88}"/>
              </a:ext>
            </a:extLst>
          </p:cNvPr>
          <p:cNvSpPr txBox="1"/>
          <p:nvPr userDrawn="1"/>
        </p:nvSpPr>
        <p:spPr>
          <a:xfrm>
            <a:off x="91440" y="45720"/>
            <a:ext cx="453169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l"/>
            <a:r>
              <a:rPr lang="fr-FR" sz="2000" b="1">
                <a:solidFill>
                  <a:srgbClr val="008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CPT-XXX-XX (XXXX) - Lecture X - X</a:t>
            </a:r>
            <a:endParaRPr lang="en-US" sz="2000" b="1">
              <a:solidFill>
                <a:srgbClr val="00808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D39D98-F15C-4CFD-B8B2-60EAFBF1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272" y="45720"/>
            <a:ext cx="928139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r">
              <a:defRPr sz="2000" b="1">
                <a:solidFill>
                  <a:srgbClr val="008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EEACC4F-AD5A-4303-ACA0-1DB18D01F6AB}" type="slidenum">
              <a:rPr lang="en-US" smtClean="0"/>
              <a:pPr/>
              <a:t>‹#›</a:t>
            </a:fld>
            <a:r>
              <a:rPr lang="en-US"/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92954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32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r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22EAAB-4F88-4FD5-8C21-C3E438A0F7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660048"/>
              </p:ext>
            </p:extLst>
          </p:nvPr>
        </p:nvGraphicFramePr>
        <p:xfrm>
          <a:off x="91440" y="548640"/>
          <a:ext cx="144475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138988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BE2C4B-9077-4E1A-818D-DE79C52F42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9005121"/>
              </p:ext>
            </p:extLst>
          </p:nvPr>
        </p:nvGraphicFramePr>
        <p:xfrm>
          <a:off x="91440" y="1124712"/>
          <a:ext cx="144475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1325880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Console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83428FF-FF59-4543-9427-B3D5E018D81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2787791"/>
              </p:ext>
            </p:extLst>
          </p:nvPr>
        </p:nvGraphicFramePr>
        <p:xfrm>
          <a:off x="91440" y="1700784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829C25-8A0E-4F9B-8CDA-09753315B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5337017"/>
              </p:ext>
            </p:extLst>
          </p:nvPr>
        </p:nvGraphicFramePr>
        <p:xfrm>
          <a:off x="7406640" y="1700784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Console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2F74EBF-F0B4-4545-BA49-DF660C89FF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4400552"/>
              </p:ext>
            </p:extLst>
          </p:nvPr>
        </p:nvGraphicFramePr>
        <p:xfrm>
          <a:off x="91440" y="2276856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D3FE9E-CC04-4DBB-B290-448B970ABE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998122"/>
              </p:ext>
            </p:extLst>
          </p:nvPr>
        </p:nvGraphicFramePr>
        <p:xfrm>
          <a:off x="7406640" y="2276856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6EB9B73-2CC0-4562-87B8-DA6DA8F3D8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3106288"/>
              </p:ext>
            </p:extLst>
          </p:nvPr>
        </p:nvGraphicFramePr>
        <p:xfrm>
          <a:off x="91440" y="2852928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Console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6918D3F-365E-41CC-B43B-9C092A06C6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21203471"/>
              </p:ext>
            </p:extLst>
          </p:nvPr>
        </p:nvGraphicFramePr>
        <p:xfrm>
          <a:off x="7406640" y="2852928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Console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45F1A8-F1E7-47ED-8D57-2A172F6E32E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1512380"/>
              </p:ext>
            </p:extLst>
          </p:nvPr>
        </p:nvGraphicFramePr>
        <p:xfrm>
          <a:off x="91440" y="3432048"/>
          <a:ext cx="713232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3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input.txt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671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0820339-4CC1-4116-B76E-21290CB78C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3508644"/>
              </p:ext>
            </p:extLst>
          </p:nvPr>
        </p:nvGraphicFramePr>
        <p:xfrm>
          <a:off x="7406640" y="3424428"/>
          <a:ext cx="713232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3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output.txt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671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6D7134-89DA-4838-B5FE-1963D32D18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752083"/>
              </p:ext>
            </p:extLst>
          </p:nvPr>
        </p:nvGraphicFramePr>
        <p:xfrm>
          <a:off x="91440" y="4407408"/>
          <a:ext cx="1444752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475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output.txt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671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6D18388-DFDF-43AA-AA00-D12974F685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820776"/>
              </p:ext>
            </p:extLst>
          </p:nvPr>
        </p:nvGraphicFramePr>
        <p:xfrm>
          <a:off x="91440" y="5385816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74380EF-C98A-47E9-8831-4B213369E81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5894989"/>
              </p:ext>
            </p:extLst>
          </p:nvPr>
        </p:nvGraphicFramePr>
        <p:xfrm>
          <a:off x="7406640" y="5385816"/>
          <a:ext cx="713232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3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output.txt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b="1" baseline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1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E923AB8-7730-4ADD-9212-BD8440E730F5}"/>
              </a:ext>
            </a:extLst>
          </p:cNvPr>
          <p:cNvGrpSpPr/>
          <p:nvPr/>
        </p:nvGrpSpPr>
        <p:grpSpPr>
          <a:xfrm>
            <a:off x="4114800" y="1828800"/>
            <a:ext cx="6400800" cy="4572000"/>
            <a:chOff x="1740665" y="2555914"/>
            <a:chExt cx="6400800" cy="4572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59C405-6D26-49A2-9A97-9AA4CB460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9465" y="6213514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C88DDB-6CFD-4CFD-8399-8D181977B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0665" y="6213514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F925B6-1375-4CE5-8D2C-1F82902AF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265" y="6213514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6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00B13C-301A-407F-989F-609FCBD194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7065" y="6213514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7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567026-58BC-47E0-BE63-EB520F4EBB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065" y="4384714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36CF56-020A-4556-9D41-EC20D1183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665" y="4384714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E312C1-A80F-4BA4-B878-7D8DC6959A65}"/>
                </a:ext>
              </a:extLst>
            </p:cNvPr>
            <p:cNvCxnSpPr>
              <a:stCxn id="35" idx="3"/>
              <a:endCxn id="31" idx="7"/>
            </p:cNvCxnSpPr>
            <p:nvPr/>
          </p:nvCxnSpPr>
          <p:spPr>
            <a:xfrm flipH="1">
              <a:off x="3435554" y="3336403"/>
              <a:ext cx="1182222" cy="1182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E81E75-F7E0-4410-906C-8C7578AC774F}"/>
                </a:ext>
              </a:extLst>
            </p:cNvPr>
            <p:cNvCxnSpPr>
              <a:stCxn id="35" idx="5"/>
              <a:endCxn id="32" idx="1"/>
            </p:cNvCxnSpPr>
            <p:nvPr/>
          </p:nvCxnSpPr>
          <p:spPr>
            <a:xfrm>
              <a:off x="5264354" y="3336403"/>
              <a:ext cx="1182222" cy="1182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F3D120-51B6-4C85-9082-06D0B98A3F1E}"/>
                </a:ext>
              </a:extLst>
            </p:cNvPr>
            <p:cNvCxnSpPr>
              <a:stCxn id="31" idx="3"/>
              <a:endCxn id="11" idx="0"/>
            </p:cNvCxnSpPr>
            <p:nvPr/>
          </p:nvCxnSpPr>
          <p:spPr>
            <a:xfrm flipH="1">
              <a:off x="2197865" y="5165203"/>
              <a:ext cx="591111" cy="1048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C32608-5878-45F1-9136-01AEF3609FAE}"/>
                </a:ext>
              </a:extLst>
            </p:cNvPr>
            <p:cNvCxnSpPr>
              <a:stCxn id="31" idx="5"/>
              <a:endCxn id="7" idx="0"/>
            </p:cNvCxnSpPr>
            <p:nvPr/>
          </p:nvCxnSpPr>
          <p:spPr>
            <a:xfrm>
              <a:off x="3435554" y="5165203"/>
              <a:ext cx="591111" cy="1048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A6F108D-0746-4B09-844F-A25FAFE86246}"/>
                </a:ext>
              </a:extLst>
            </p:cNvPr>
            <p:cNvCxnSpPr>
              <a:stCxn id="32" idx="3"/>
              <a:endCxn id="27" idx="0"/>
            </p:cNvCxnSpPr>
            <p:nvPr/>
          </p:nvCxnSpPr>
          <p:spPr>
            <a:xfrm flipH="1">
              <a:off x="5855465" y="5165203"/>
              <a:ext cx="591111" cy="1048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A65EA2-022B-4CCF-94CF-376AE916097E}"/>
                </a:ext>
              </a:extLst>
            </p:cNvPr>
            <p:cNvCxnSpPr>
              <a:stCxn id="32" idx="5"/>
              <a:endCxn id="29" idx="0"/>
            </p:cNvCxnSpPr>
            <p:nvPr/>
          </p:nvCxnSpPr>
          <p:spPr>
            <a:xfrm>
              <a:off x="7093154" y="5165203"/>
              <a:ext cx="591111" cy="1048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FA4EB0-BB4B-48D8-A81E-7E8B60681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3865" y="2555914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00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BEDDFB4-556F-40D2-BB28-F5BA6FCC56DC}"/>
              </a:ext>
            </a:extLst>
          </p:cNvPr>
          <p:cNvGrpSpPr/>
          <p:nvPr/>
        </p:nvGrpSpPr>
        <p:grpSpPr>
          <a:xfrm>
            <a:off x="5029200" y="1828800"/>
            <a:ext cx="4572000" cy="4572000"/>
            <a:chOff x="3227942" y="1255923"/>
            <a:chExt cx="4572000" cy="4572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3EFDE3-839C-477F-958C-860B58D95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6742" y="1255923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59C405-6D26-49A2-9A97-9AA4CB460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5542" y="3084723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703E33-3314-40C5-95AD-553B03715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942" y="3084723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2F3987-4293-429A-A0F5-DF54C818232B}"/>
                </a:ext>
              </a:extLst>
            </p:cNvPr>
            <p:cNvCxnSpPr>
              <a:stCxn id="3" idx="3"/>
              <a:endCxn id="9" idx="7"/>
            </p:cNvCxnSpPr>
            <p:nvPr/>
          </p:nvCxnSpPr>
          <p:spPr>
            <a:xfrm flipH="1">
              <a:off x="4008431" y="2036412"/>
              <a:ext cx="1182222" cy="1182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AE09CF-55F9-49C9-A384-7842DC7ABDE6}"/>
                </a:ext>
              </a:extLst>
            </p:cNvPr>
            <p:cNvCxnSpPr>
              <a:stCxn id="3" idx="5"/>
              <a:endCxn id="7" idx="1"/>
            </p:cNvCxnSpPr>
            <p:nvPr/>
          </p:nvCxnSpPr>
          <p:spPr>
            <a:xfrm>
              <a:off x="5837231" y="2036412"/>
              <a:ext cx="1182222" cy="1182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979A49-67B1-421D-A1D3-D99E7EF2087B}"/>
                </a:ext>
              </a:extLst>
            </p:cNvPr>
            <p:cNvCxnSpPr>
              <a:stCxn id="9" idx="5"/>
              <a:endCxn id="11" idx="1"/>
            </p:cNvCxnSpPr>
            <p:nvPr/>
          </p:nvCxnSpPr>
          <p:spPr>
            <a:xfrm>
              <a:off x="4008431" y="3865212"/>
              <a:ext cx="1182222" cy="11822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C88DDB-6CFD-4CFD-8399-8D181977B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6742" y="4913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927580"/>
      </p:ext>
    </p:extLst>
  </p:cSld>
  <p:clrMapOvr>
    <a:masterClrMapping/>
  </p:clrMapOvr>
</p:sld>
</file>

<file path=ppt/theme/theme1.xml><?xml version="1.0" encoding="utf-8"?>
<a:theme xmlns:a="http://schemas.openxmlformats.org/drawingml/2006/main" name="Buhua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11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Verdana</vt:lpstr>
      <vt:lpstr>Consolas</vt:lpstr>
      <vt:lpstr>Tahoma</vt:lpstr>
      <vt:lpstr>Arial</vt:lpstr>
      <vt:lpstr>Wingdings 3</vt:lpstr>
      <vt:lpstr>Buhuai</vt:lpstr>
      <vt:lpstr>PowerPoint Presentation</vt:lpstr>
      <vt:lpstr>PowerPoint Presentation</vt:lpstr>
    </vt:vector>
  </TitlesOfParts>
  <Company>St. Charles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1530 - Pictures - PPTX</dc:title>
  <dc:creator>Dayu Wang</dc:creator>
  <cp:lastModifiedBy>Buhuai Wang</cp:lastModifiedBy>
  <cp:revision>2</cp:revision>
  <dcterms:created xsi:type="dcterms:W3CDTF">2020-02-29T01:24:27Z</dcterms:created>
  <dcterms:modified xsi:type="dcterms:W3CDTF">2020-07-27T23:19:32Z</dcterms:modified>
</cp:coreProperties>
</file>