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7772400" cy="1005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232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_-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8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19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e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Fei</vt:lpstr>
    </vt:vector>
  </TitlesOfParts>
  <Company>St. Charles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2020-08-20 - Letter-Size Slide - Template - PPTX</dc:title>
  <dc:creator>Dayu Wang</dc:creator>
  <cp:lastModifiedBy>Buhuai Wang</cp:lastModifiedBy>
  <cp:revision>3</cp:revision>
  <dcterms:created xsi:type="dcterms:W3CDTF">2019-02-11T00:55:19Z</dcterms:created>
  <dcterms:modified xsi:type="dcterms:W3CDTF">2020-08-20T14:47:22Z</dcterms:modified>
</cp:coreProperties>
</file>