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14630400" cy="8229600"/>
  <p:notesSz cx="6858000" cy="9144000"/>
  <p:embeddedFontLst>
    <p:embeddedFont>
      <p:font typeface="Consolas" panose="020B0609020204030204" pitchFamily="49" charset="0"/>
      <p:regular r:id="rId3"/>
      <p:bold r:id="rId4"/>
      <p:italic r:id="rId5"/>
      <p:boldItalic r:id="rId6"/>
    </p:embeddedFont>
    <p:embeddedFont>
      <p:font typeface="Tahoma" panose="020B0604030504040204" pitchFamily="34" charset="0"/>
      <p:regular r:id="rId7"/>
      <p:bold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8B8B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0BD5A-0DD4-43AC-A851-C919004B13DC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39C982-59DA-475B-8475-637CE886BD1F}"/>
              </a:ext>
            </a:extLst>
          </p:cNvPr>
          <p:cNvSpPr txBox="1"/>
          <p:nvPr userDrawn="1"/>
        </p:nvSpPr>
        <p:spPr>
          <a:xfrm>
            <a:off x="91440" y="45720"/>
            <a:ext cx="508312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 dirty="0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 dirty="0">
              <a:solidFill>
                <a:srgbClr val="008B8B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14241D-C6D7-4433-AFA6-D85E544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65208" y="45720"/>
            <a:ext cx="106920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 dirty="0"/>
              <a:t>/XX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BECFCD9-B646-449F-A934-D91D14337C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" y="2231136"/>
            <a:ext cx="14538960" cy="37215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5000"/>
              </a:spcAft>
              <a:buNone/>
              <a:defRPr sz="2400" b="1" baseline="0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5000"/>
              </a:spcAft>
              <a:buNone/>
              <a:defRPr sz="24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7500"/>
              </a:spcAft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4pPr>
            <a:lvl5pPr marL="2011680" indent="0">
              <a:lnSpc>
                <a:spcPct val="100000"/>
              </a:lnSpc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CPT-XXX-XX (XXXX) - X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Dayu Wang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4ADA63-9E0D-42D5-8C64-1C73D3A50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45" y="914400"/>
            <a:ext cx="308991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8F8E9-BEB9-43A3-9313-8999F61B9207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87FEF-B837-4DFD-85C2-0F7A6E1FAC88}"/>
              </a:ext>
            </a:extLst>
          </p:cNvPr>
          <p:cNvSpPr txBox="1"/>
          <p:nvPr userDrawn="1"/>
        </p:nvSpPr>
        <p:spPr>
          <a:xfrm>
            <a:off x="91440" y="45720"/>
            <a:ext cx="508312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 dirty="0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 dirty="0">
              <a:solidFill>
                <a:srgbClr val="008B8B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520628-EFD5-404A-A484-33AF10223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" y="457200"/>
            <a:ext cx="14538960" cy="7726680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Clr>
                <a:schemeClr val="tx1"/>
              </a:buClr>
              <a:defRPr sz="2000" b="1" u="sng" baseline="0">
                <a:effectLst/>
                <a:uFill>
                  <a:solidFill>
                    <a:schemeClr val="tx1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1pPr>
            <a:lvl2pPr marL="493776" indent="-29260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5">
                  <a:lumMod val="50000"/>
                </a:schemeClr>
              </a:buClr>
              <a:buFont typeface="Wingdings 3" panose="05040102010807070707" pitchFamily="18" charset="2"/>
              <a:buChar char=""/>
              <a:defRPr sz="2000" b="1" baseline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2pPr>
            <a:lvl3pPr marL="493776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000" b="1" baseline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3pPr>
            <a:lvl4pPr marL="493776" indent="0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Tahoma" panose="020B0604030504040204" pitchFamily="34" charset="0"/>
              </a:defRPr>
            </a:lvl4pPr>
            <a:lvl5pPr marL="493776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000" b="1" baseline="0">
                <a:solidFill>
                  <a:srgbClr val="0000FF"/>
                </a:solidFill>
                <a:latin typeface="Consolas" panose="020B0609020204030204" pitchFamily="49" charset="0"/>
                <a:ea typeface="Verdan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Code Level</a:t>
            </a:r>
          </a:p>
          <a:p>
            <a:pPr lvl="4"/>
            <a:r>
              <a:rPr lang="en-US"/>
              <a:t>Last Line Code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D39D98-F15C-4CFD-B8B2-60EAFBF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65208" y="45720"/>
            <a:ext cx="106920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 dirty="0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6679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8F8E9-BEB9-43A3-9313-8999F61B9207}"/>
              </a:ext>
            </a:extLst>
          </p:cNvPr>
          <p:cNvCxnSpPr/>
          <p:nvPr userDrawn="1"/>
        </p:nvCxnSpPr>
        <p:spPr>
          <a:xfrm>
            <a:off x="0" y="402336"/>
            <a:ext cx="14630400" cy="0"/>
          </a:xfrm>
          <a:prstGeom prst="line">
            <a:avLst/>
          </a:prstGeom>
          <a:ln w="38100" cap="sq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587FEF-B837-4DFD-85C2-0F7A6E1FAC88}"/>
              </a:ext>
            </a:extLst>
          </p:cNvPr>
          <p:cNvSpPr txBox="1"/>
          <p:nvPr userDrawn="1"/>
        </p:nvSpPr>
        <p:spPr>
          <a:xfrm>
            <a:off x="91440" y="45720"/>
            <a:ext cx="508312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l"/>
            <a:r>
              <a:rPr lang="fr-FR" sz="2000" b="1" dirty="0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CPT-XXX-XX (XXXX) - Lecture X - X</a:t>
            </a:r>
            <a:endParaRPr lang="en-US" sz="2000" b="1" dirty="0">
              <a:solidFill>
                <a:srgbClr val="008B8B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D39D98-F15C-4CFD-B8B2-60EAFBF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65208" y="45720"/>
            <a:ext cx="106920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algn="r">
              <a:defRPr sz="2000" b="1">
                <a:solidFill>
                  <a:srgbClr val="008B8B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EEACC4F-AD5A-4303-ACA0-1DB18D01F6AB}" type="slidenum">
              <a:rPr lang="en-US" smtClean="0"/>
              <a:pPr/>
              <a:t>‹#›</a:t>
            </a:fld>
            <a:r>
              <a:rPr lang="en-US" dirty="0"/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9295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32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r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2EAAB-4F88-4FD5-8C21-C3E438A0F7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57457742"/>
              </p:ext>
            </p:extLst>
          </p:nvPr>
        </p:nvGraphicFramePr>
        <p:xfrm>
          <a:off x="91440" y="548640"/>
          <a:ext cx="144475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138988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rgbClr val="008B8B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BE2C4B-9077-4E1A-818D-DE79C52F42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8891776"/>
              </p:ext>
            </p:extLst>
          </p:nvPr>
        </p:nvGraphicFramePr>
        <p:xfrm>
          <a:off x="91440" y="1124712"/>
          <a:ext cx="144475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132588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3428FF-FF59-4543-9427-B3D5E018D81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0692863"/>
              </p:ext>
            </p:extLst>
          </p:nvPr>
        </p:nvGraphicFramePr>
        <p:xfrm>
          <a:off x="91440" y="170078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rgbClr val="008B8B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7829C25-8A0E-4F9B-8CDA-09753315B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7313584"/>
              </p:ext>
            </p:extLst>
          </p:nvPr>
        </p:nvGraphicFramePr>
        <p:xfrm>
          <a:off x="7406640" y="170078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45F1A8-F1E7-47ED-8D57-2A172F6E32E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4828120"/>
              </p:ext>
            </p:extLst>
          </p:nvPr>
        </p:nvGraphicFramePr>
        <p:xfrm>
          <a:off x="91440" y="3432048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input.txt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0820339-4CC1-4116-B76E-21290CB78C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233603"/>
              </p:ext>
            </p:extLst>
          </p:nvPr>
        </p:nvGraphicFramePr>
        <p:xfrm>
          <a:off x="7406640" y="3424428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6D7134-89DA-4838-B5FE-1963D32D18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2694334"/>
              </p:ext>
            </p:extLst>
          </p:nvPr>
        </p:nvGraphicFramePr>
        <p:xfrm>
          <a:off x="91440" y="4407408"/>
          <a:ext cx="144475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75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15BDE6-842E-4C62-8F18-FA82C523B2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9308310"/>
              </p:ext>
            </p:extLst>
          </p:nvPr>
        </p:nvGraphicFramePr>
        <p:xfrm>
          <a:off x="91440" y="229877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rgbClr val="008B8B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8E1E5D2-7239-4C77-8B31-5FE2C940374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0692863"/>
              </p:ext>
            </p:extLst>
          </p:nvPr>
        </p:nvGraphicFramePr>
        <p:xfrm>
          <a:off x="7406640" y="2298774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rgbClr val="008B8B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4E03395-C35D-496B-BEB1-BBECE82066B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8308116"/>
              </p:ext>
            </p:extLst>
          </p:nvPr>
        </p:nvGraphicFramePr>
        <p:xfrm>
          <a:off x="91440" y="5390388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rgbClr val="008B8B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963FE7C-94A5-4FC6-922E-89477A7BA4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6016951"/>
              </p:ext>
            </p:extLst>
          </p:nvPr>
        </p:nvGraphicFramePr>
        <p:xfrm>
          <a:off x="7406640" y="2852928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F658AB2-76FA-4A67-AB87-5AABF1F451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6016951"/>
              </p:ext>
            </p:extLst>
          </p:nvPr>
        </p:nvGraphicFramePr>
        <p:xfrm>
          <a:off x="91440" y="2852928"/>
          <a:ext cx="713232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87374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Console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AEFECC2-B7DA-4203-A8D6-4D5EE79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8233603"/>
              </p:ext>
            </p:extLst>
          </p:nvPr>
        </p:nvGraphicFramePr>
        <p:xfrm>
          <a:off x="7406640" y="5393522"/>
          <a:ext cx="713232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951985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output.txt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76716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1AE8DB2-9B60-4ECC-B942-C42B0327E7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3340648"/>
              </p:ext>
            </p:extLst>
          </p:nvPr>
        </p:nvGraphicFramePr>
        <p:xfrm>
          <a:off x="91440" y="6379636"/>
          <a:ext cx="14447520" cy="7620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4447520">
                  <a:extLst>
                    <a:ext uri="{9D8B030D-6E8A-4147-A177-3AD203B41FA5}">
                      <a16:colId xmlns:a16="http://schemas.microsoft.com/office/drawing/2014/main" val="343802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9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4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9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2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al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3B3C11-863F-4705-A802-512CB9F32D32}"/>
              </a:ext>
            </a:extLst>
          </p:cNvPr>
          <p:cNvCxnSpPr/>
          <p:nvPr userDrawn="1"/>
        </p:nvCxnSpPr>
        <p:spPr>
          <a:xfrm>
            <a:off x="7315200" y="0"/>
            <a:ext cx="0" cy="8229600"/>
          </a:xfrm>
          <a:prstGeom prst="line">
            <a:avLst/>
          </a:prstGeom>
          <a:ln w="254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7E39D-2057-4240-A428-FF4372731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Wisdom Data Collection and Processing</a:t>
            </a:r>
          </a:p>
          <a:p>
            <a:pPr lvl="1"/>
            <a:r>
              <a:rPr lang="en-US" dirty="0"/>
              <a:t>Fuzzy Name Matching</a:t>
            </a:r>
          </a:p>
          <a:p>
            <a:pPr lvl="2"/>
            <a:r>
              <a:rPr lang="en-US" dirty="0"/>
              <a:t>Extraction of First Name and Last Name of CEOs</a:t>
            </a:r>
          </a:p>
          <a:p>
            <a:pPr lvl="3"/>
            <a:r>
              <a:rPr lang="en-US" dirty="0"/>
              <a:t>Dayu Wang</a:t>
            </a:r>
          </a:p>
        </p:txBody>
      </p:sp>
    </p:spTree>
    <p:extLst>
      <p:ext uri="{BB962C8B-B14F-4D97-AF65-F5344CB8AC3E}">
        <p14:creationId xmlns:p14="http://schemas.microsoft.com/office/powerpoint/2010/main" val="2639994370"/>
      </p:ext>
    </p:extLst>
  </p:cSld>
  <p:clrMapOvr>
    <a:masterClrMapping/>
  </p:clrMapOvr>
</p:sld>
</file>

<file path=ppt/theme/theme1.xml><?xml version="1.0" encoding="utf-8"?>
<a:theme xmlns:a="http://schemas.openxmlformats.org/drawingml/2006/main" name="Buhua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Wingdings 3</vt:lpstr>
      <vt:lpstr>Arial</vt:lpstr>
      <vt:lpstr>Tahoma</vt:lpstr>
      <vt:lpstr>Verdana</vt:lpstr>
      <vt:lpstr>Consolas</vt:lpstr>
      <vt:lpstr>Buhuai</vt:lpstr>
      <vt:lpstr>PowerPoint Presentation</vt:lpstr>
    </vt:vector>
  </TitlesOfParts>
  <Company>St. Charles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Wisdom Data - Extraction of First Name and Last Name - Presentation - PPTX</dc:title>
  <dc:creator>Dayu Wang</dc:creator>
  <cp:lastModifiedBy>Dayu Wang</cp:lastModifiedBy>
  <cp:revision>7</cp:revision>
  <dcterms:created xsi:type="dcterms:W3CDTF">2020-02-29T01:24:27Z</dcterms:created>
  <dcterms:modified xsi:type="dcterms:W3CDTF">2022-03-09T15:48:09Z</dcterms:modified>
</cp:coreProperties>
</file>