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2F68-68F0-48DE-9B0F-2CA467CE152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C67B-396A-4BE2-9E82-A9FE84B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bx66/contextual-ban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bx66/icml16-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Advances in 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Parra </a:t>
            </a:r>
            <a:r>
              <a:rPr lang="en-US" dirty="0" err="1" smtClean="0"/>
              <a:t>Baoxiang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Summer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Policy Imitation and Evaluation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Imitation</a:t>
            </a:r>
          </a:p>
          <a:p>
            <a:pPr lvl="1"/>
            <a:r>
              <a:rPr lang="en-US" dirty="0" smtClean="0"/>
              <a:t>Learn how user feels from their log</a:t>
            </a:r>
          </a:p>
          <a:p>
            <a:pPr lvl="1"/>
            <a:r>
              <a:rPr lang="en-US" dirty="0" smtClean="0"/>
              <a:t>Learn how user makes decision based on their feeling</a:t>
            </a:r>
          </a:p>
          <a:p>
            <a:pPr lvl="1"/>
            <a:r>
              <a:rPr lang="en-US" dirty="0" smtClean="0"/>
              <a:t>Simulate the user behaviors</a:t>
            </a:r>
          </a:p>
          <a:p>
            <a:r>
              <a:rPr lang="en-US" dirty="0" smtClean="0"/>
              <a:t>Evaluation off-policy</a:t>
            </a:r>
          </a:p>
          <a:p>
            <a:pPr lvl="1"/>
            <a:r>
              <a:rPr lang="en-US" dirty="0" smtClean="0"/>
              <a:t>Evaluate the performance of an alternate using the log of existing ones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6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Policy Imitation and Evaluation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Model-Free Imitation Learning via PG</a:t>
            </a:r>
          </a:p>
          <a:p>
            <a:r>
              <a:rPr lang="en-US" dirty="0" smtClean="0"/>
              <a:t>Smooth Imitation Learning</a:t>
            </a:r>
          </a:p>
          <a:p>
            <a:r>
              <a:rPr lang="en-US" b="1" dirty="0" smtClean="0"/>
              <a:t>Guided Cost Learning Algorithm</a:t>
            </a:r>
          </a:p>
          <a:p>
            <a:r>
              <a:rPr lang="en-US" dirty="0" smtClean="0"/>
              <a:t>Data-Efficient Off-Policy Policy Evaluation </a:t>
            </a:r>
          </a:p>
          <a:p>
            <a:r>
              <a:rPr lang="en-US" dirty="0" smtClean="0"/>
              <a:t>Doubly Robust Off-policy Value Evaluation</a:t>
            </a:r>
          </a:p>
        </p:txBody>
      </p:sp>
    </p:spTree>
    <p:extLst>
      <p:ext uri="{BB962C8B-B14F-4D97-AF65-F5344CB8AC3E}">
        <p14:creationId xmlns:p14="http://schemas.microsoft.com/office/powerpoint/2010/main" val="244358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Policy Imitation and Evaluation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Model-Free Imitation Learning via PG</a:t>
            </a:r>
          </a:p>
          <a:p>
            <a:pPr lvl="1"/>
            <a:r>
              <a:rPr lang="en-US" dirty="0" smtClean="0"/>
              <a:t>direct application of policy gradient on policy imitation</a:t>
            </a:r>
          </a:p>
          <a:p>
            <a:pPr lvl="1"/>
            <a:r>
              <a:rPr lang="en-US" dirty="0" smtClean="0"/>
              <a:t>iteratively finding the cost function maxima and the policy minima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004468"/>
            <a:ext cx="4868863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4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Policy Imitation and Evaluation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Guided Cost Learning Algorithm</a:t>
                </a:r>
              </a:p>
              <a:p>
                <a:pPr lvl="1"/>
                <a:r>
                  <a:rPr lang="en-US" dirty="0" smtClean="0"/>
                  <a:t>Close to “deep </a:t>
                </a:r>
                <a:r>
                  <a:rPr lang="en-US" dirty="0" err="1" smtClean="0"/>
                  <a:t>iRL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Iteratively optimize </a:t>
                </a:r>
                <a:r>
                  <a:rPr lang="en-US" dirty="0" err="1" smtClean="0"/>
                  <a:t>trajection</a:t>
                </a:r>
                <a:r>
                  <a:rPr lang="en-US" dirty="0" smtClean="0"/>
                  <a:t> sampler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and cost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5600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1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Domain Knowledge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Integrating Comparison: Tetris play</a:t>
            </a:r>
          </a:p>
          <a:p>
            <a:pPr lvl="1"/>
            <a:r>
              <a:rPr lang="fr-FR" dirty="0" smtClean="0"/>
              <a:t>Comparaison: simple dominance, cumulative dominance, and </a:t>
            </a:r>
            <a:r>
              <a:rPr lang="fr-FR" dirty="0" err="1" smtClean="0"/>
              <a:t>noncompensation</a:t>
            </a:r>
            <a:endParaRPr lang="fr-FR" dirty="0" smtClean="0"/>
          </a:p>
          <a:p>
            <a:pPr lvl="1"/>
            <a:r>
              <a:rPr lang="en-US" dirty="0" smtClean="0"/>
              <a:t>Calculate some easy features (e.g. number of holes) after each feasible actions. These properties eliminates 70% - 90% of actions</a:t>
            </a:r>
          </a:p>
        </p:txBody>
      </p:sp>
    </p:spTree>
    <p:extLst>
      <p:ext uri="{BB962C8B-B14F-4D97-AF65-F5344CB8AC3E}">
        <p14:creationId xmlns:p14="http://schemas.microsoft.com/office/powerpoint/2010/main" val="396735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Domain Knowledge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Cumulative Prospect Theory Meets Reinforcement Learning</a:t>
            </a:r>
          </a:p>
          <a:p>
            <a:pPr lvl="1"/>
            <a:r>
              <a:rPr lang="en-US" dirty="0" smtClean="0"/>
              <a:t>It provides a theoretical estimation of the CPT value, given the following arch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599"/>
            <a:ext cx="41608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63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Advertisement: C</a:t>
            </a:r>
            <a:r>
              <a:rPr lang="en-US" baseline="30000" dirty="0" smtClean="0"/>
              <a:t>3</a:t>
            </a:r>
            <a:r>
              <a:rPr lang="en-US" dirty="0" smtClean="0"/>
              <a:t>-UCB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Bandit problem: for sequential, slot machines plays</a:t>
            </a:r>
          </a:p>
          <a:p>
            <a:r>
              <a:rPr lang="en-US" dirty="0" smtClean="0"/>
              <a:t>Contextual Bandit: consider the context corresponding to the arms. The slot machines can be generated to user-based search items, recommended movies, routers in pathing, etc.</a:t>
            </a:r>
          </a:p>
          <a:p>
            <a:r>
              <a:rPr lang="en-US" dirty="0" smtClean="0">
                <a:hlinkClick r:id="rId2"/>
              </a:rPr>
              <a:t>https://github.com/wangbx66/contextual-bandit</a:t>
            </a:r>
            <a:r>
              <a:rPr lang="en-US" dirty="0" smtClean="0"/>
              <a:t>, with </a:t>
            </a:r>
            <a:r>
              <a:rPr lang="en-US" dirty="0" err="1" smtClean="0"/>
              <a:t>S.Li</a:t>
            </a:r>
            <a:r>
              <a:rPr lang="en-US" dirty="0" smtClean="0"/>
              <a:t>, </a:t>
            </a:r>
            <a:r>
              <a:rPr lang="en-US" dirty="0" err="1" smtClean="0"/>
              <a:t>W.Chen</a:t>
            </a:r>
            <a:r>
              <a:rPr lang="en-US" dirty="0" smtClean="0"/>
              <a:t>, </a:t>
            </a:r>
            <a:r>
              <a:rPr lang="en-US" dirty="0" err="1" smtClean="0"/>
              <a:t>S.Zhang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3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slides are about the recent advances brought to the community during ICML this year</a:t>
            </a:r>
          </a:p>
          <a:p>
            <a:r>
              <a:rPr lang="en-US" dirty="0" smtClean="0"/>
              <a:t>This is the categorical showdown of the notes taken during the conference; available at </a:t>
            </a:r>
            <a:r>
              <a:rPr lang="en-US" dirty="0" smtClean="0">
                <a:hlinkClick r:id="rId2"/>
              </a:rPr>
              <a:t>https://github.com/wangbx66/icml16-notes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4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Advances in DQN</a:t>
            </a:r>
          </a:p>
          <a:p>
            <a:r>
              <a:rPr lang="en-US" dirty="0" smtClean="0"/>
              <a:t>Policy imitation</a:t>
            </a:r>
            <a:endParaRPr lang="en-US" dirty="0" smtClean="0"/>
          </a:p>
          <a:p>
            <a:r>
              <a:rPr lang="en-US" dirty="0" smtClean="0"/>
              <a:t>Policy off-policy evaluation</a:t>
            </a:r>
          </a:p>
          <a:p>
            <a:r>
              <a:rPr lang="en-US" dirty="0" smtClean="0"/>
              <a:t>Integration of domain knowledge</a:t>
            </a:r>
          </a:p>
          <a:p>
            <a:r>
              <a:rPr lang="en-US" dirty="0" smtClean="0"/>
              <a:t>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Advances in DQN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DQN – use a network to predict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𝑠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value, indicating the evaluation of cumulative reward on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and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6" y="3178534"/>
            <a:ext cx="5638800" cy="318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3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Advances in DQN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Opponent Modeling in Deep Reinforcement Learning</a:t>
                </a:r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𝐷𝑄𝑁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46561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05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Advances in 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well-written; recommend to read</a:t>
            </a:r>
          </a:p>
          <a:p>
            <a:r>
              <a:rPr lang="en-US" dirty="0" smtClean="0"/>
              <a:t>New state-of-the-art on Atari 2600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5029200" cy="338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23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Advances in 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DRON: Opponent Modeling in Deep Reinforcement Learning</a:t>
            </a:r>
          </a:p>
          <a:p>
            <a:pPr lvl="1"/>
            <a:r>
              <a:rPr lang="en-US" dirty="0" smtClean="0"/>
              <a:t>Driven by poker: agent exploits opponents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3505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24200"/>
            <a:ext cx="4267200" cy="266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6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Advances in 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of Memory, Active Perception, and Action in Minecraft</a:t>
            </a:r>
            <a:endParaRPr lang="en-US" dirty="0"/>
          </a:p>
          <a:p>
            <a:pPr lvl="1"/>
            <a:r>
              <a:rPr lang="en-US" dirty="0" smtClean="0"/>
              <a:t>Add a RAM-like unit for long term memory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1509681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87810"/>
            <a:ext cx="533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0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Advances in 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DQN with model-based acceleration</a:t>
            </a:r>
          </a:p>
          <a:p>
            <a:pPr lvl="1"/>
            <a:r>
              <a:rPr lang="en-US" dirty="0" smtClean="0"/>
              <a:t>Use imagination rollouts to reduce SC</a:t>
            </a:r>
          </a:p>
          <a:p>
            <a:r>
              <a:rPr lang="en-US" dirty="0" err="1" smtClean="0"/>
              <a:t>Asynchro</a:t>
            </a:r>
            <a:r>
              <a:rPr lang="en-US" dirty="0" smtClean="0"/>
              <a:t> DRL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Asynchro</a:t>
            </a:r>
            <a:r>
              <a:rPr lang="en-US" dirty="0" smtClean="0"/>
              <a:t> optimization to reduce TC on single machine. Also applicable to Actor-critic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04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Advances in RL</vt:lpstr>
      <vt:lpstr>Introduction</vt:lpstr>
      <vt:lpstr>Content</vt:lpstr>
      <vt:lpstr>Advances in DQN</vt:lpstr>
      <vt:lpstr>Advances in DQN</vt:lpstr>
      <vt:lpstr>Advances in DQN</vt:lpstr>
      <vt:lpstr>Advances in DQN</vt:lpstr>
      <vt:lpstr>Advances in DQN</vt:lpstr>
      <vt:lpstr>Advances in DQN</vt:lpstr>
      <vt:lpstr>Policy Imitation and Evaluation</vt:lpstr>
      <vt:lpstr>Policy Imitation and Evaluation</vt:lpstr>
      <vt:lpstr>Policy Imitation and Evaluation</vt:lpstr>
      <vt:lpstr>Policy Imitation and Evaluation</vt:lpstr>
      <vt:lpstr>Domain Knowledge</vt:lpstr>
      <vt:lpstr>Domain Knowledge</vt:lpstr>
      <vt:lpstr>Advertisement: C3-UCB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RL</dc:title>
  <dc:creator>Wang, Baoxiang (HC SI TC MIT)</dc:creator>
  <cp:lastModifiedBy>Wang, Baoxiang (HC SI TC MIT)</cp:lastModifiedBy>
  <cp:revision>15</cp:revision>
  <dcterms:created xsi:type="dcterms:W3CDTF">2016-06-29T13:26:57Z</dcterms:created>
  <dcterms:modified xsi:type="dcterms:W3CDTF">2016-06-30T14:42:19Z</dcterms:modified>
</cp:coreProperties>
</file>