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6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7366B-4662-17B1-3016-C900B37FB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9679C6-3D96-7EF5-E4E5-6F2160D17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F876A5-5FF5-D1D7-B8B1-5B478C26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EA31-4268-4FD4-916A-9BF3CAB9FFD7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49C4FB-1F2A-1329-3F9A-EE284D43E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C9F385-B78C-E76A-4E53-88F4F1548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572C-EFF4-4BB5-B366-4F28B0DE0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EDC58-CFE8-BA81-A692-FC33D3BD4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D75A18-82CA-C70C-39A0-95ABBE294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4A56F1-5B2A-A4AF-47B5-C1A62DCE9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EA31-4268-4FD4-916A-9BF3CAB9FFD7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09716E-8D0E-9072-E96C-14E9B1FA3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55BE31-6F17-5266-1869-275D07C1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572C-EFF4-4BB5-B366-4F28B0DE0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05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DC4207-C45D-BB03-3AFB-8965B0162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FA563B-8E05-3B8A-9D6C-718E59DA4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84B54D-5660-064C-206B-BF3EF343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EA31-4268-4FD4-916A-9BF3CAB9FFD7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8E274C-A05C-756A-C9C0-182A6A0E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C7FE7E-83E9-1B8C-0E40-1CBC72C2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572C-EFF4-4BB5-B366-4F28B0DE0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40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50E6A-C4E3-0969-1C66-44251C43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7984D8-9B1E-00E9-5038-A748D35A7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775293-CA8C-E423-5743-53A5B53FB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EA31-4268-4FD4-916A-9BF3CAB9FFD7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1661D7-679A-3367-B5C5-2252331C8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4C8EF3-351D-5E29-93FD-666EB9F0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572C-EFF4-4BB5-B366-4F28B0DE0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40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170B1-3B8D-9858-A436-672880227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092B51-ED22-AD6D-9B63-73DF2F1AD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A70341-5E90-E97D-9B8A-0F28CC15D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EA31-4268-4FD4-916A-9BF3CAB9FFD7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3BE23A-CA39-406A-95AF-957B7827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FC1DC7-9C94-2067-6D81-79E600194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572C-EFF4-4BB5-B366-4F28B0DE0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067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06AA9-6A7D-A60A-8562-6B600B5AE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B5CA36-B257-0F72-33B3-2BA870036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68A483-BBC3-4429-8BE9-21D76CA53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C411A4-3564-D881-CE59-2FCE094F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EA31-4268-4FD4-916A-9BF3CAB9FFD7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645631-D481-CFC3-B357-6764D0E57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2C4209-858E-EDEA-7EAD-574AEBEF6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572C-EFF4-4BB5-B366-4F28B0DE0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91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E676A-EE6C-0E69-52AA-EC00848B8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B06C40-74B4-8044-4843-BF17DADED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21C9AB-08AA-CFF9-8429-D128244C3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F0D114-6323-964A-CC86-0FFC38F75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966FEE-4207-9AE7-E2AE-B27BDCA9C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6442DD-DA8A-76F6-7BB8-247D18421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EA31-4268-4FD4-916A-9BF3CAB9FFD7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7326A4-A1BC-E357-073F-8DAE2DFD5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6EF778-E8AC-A839-BC14-F6CF9C02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572C-EFF4-4BB5-B366-4F28B0DE0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597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2B7A3-42A7-FC11-6DFB-9AD826CB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384989-4507-361C-8860-BFD1B35C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EA31-4268-4FD4-916A-9BF3CAB9FFD7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96BFF2-828D-C1AF-D088-B1F5C75EF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B8E8E3-498E-A982-E710-9299C9C5B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572C-EFF4-4BB5-B366-4F28B0DE0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7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1A505A-BB6B-1961-3F9F-98D1A95A2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EA31-4268-4FD4-916A-9BF3CAB9FFD7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B607B3-33DF-AF0F-DFFD-DE4F3999F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FA0FDB-B95B-5649-ED61-7637822F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572C-EFF4-4BB5-B366-4F28B0DE0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541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1755D-0679-3219-0AFC-19D7EB3EF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AF35F5-E0D9-CF68-8F6F-B4DFDC4C0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74A4A5-D5A8-F3B6-4D29-4D5E4EF78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5BCD2C-4C93-74D0-9D83-46830CEC7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EA31-4268-4FD4-916A-9BF3CAB9FFD7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97E8A2-958F-DDD2-01C8-F96556704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8475C5-C17E-4489-03E1-DFB5F7BE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572C-EFF4-4BB5-B366-4F28B0DE0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16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4671C-1173-491F-A71A-490CCA1CF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3597E1-09EA-DD4D-2C6F-78071EF99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B38799-A569-96C7-26D0-E303CF438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353F63-74FE-BCD5-8E8C-DBA670ABB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EA31-4268-4FD4-916A-9BF3CAB9FFD7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C92412-09A7-969C-2812-EC1C87E1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B3B0A0-6132-5BD4-D2BD-D1A81E75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572C-EFF4-4BB5-B366-4F28B0DE0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715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CFE633-8ED7-984F-649D-9019BE8C7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6D401C-12CC-EA46-122F-F748C992B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AF4DC3-D16E-C6CA-F291-2E008C667E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CEA31-4268-4FD4-916A-9BF3CAB9FFD7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0CCDE3-BDFB-91AB-9B2A-320A7F4C4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0CAC1-DF58-B023-19BB-54A160FBA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C572C-EFF4-4BB5-B366-4F28B0DE0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78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E0FCCE4-CB48-EFC6-3343-4A5A18AF2A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7" r="4398"/>
          <a:stretch/>
        </p:blipFill>
        <p:spPr>
          <a:xfrm>
            <a:off x="51881" y="129701"/>
            <a:ext cx="5903769" cy="25486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EC1F8B9-D692-066E-FDE5-53129A5124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2" r="2479"/>
          <a:stretch/>
        </p:blipFill>
        <p:spPr>
          <a:xfrm>
            <a:off x="6096000" y="460443"/>
            <a:ext cx="5314218" cy="2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7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BFC0203-74BA-95CE-9CB1-C05C928BD7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93" r="4680"/>
          <a:stretch/>
        </p:blipFill>
        <p:spPr>
          <a:xfrm>
            <a:off x="103762" y="0"/>
            <a:ext cx="4977016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D742122-601F-A5B6-EC34-647D3A235F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2" r="4880"/>
          <a:stretch/>
        </p:blipFill>
        <p:spPr>
          <a:xfrm>
            <a:off x="5402094" y="815046"/>
            <a:ext cx="6180306" cy="522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52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聪</dc:creator>
  <cp:lastModifiedBy>王 聪</cp:lastModifiedBy>
  <cp:revision>1</cp:revision>
  <dcterms:created xsi:type="dcterms:W3CDTF">2023-06-16T08:27:27Z</dcterms:created>
  <dcterms:modified xsi:type="dcterms:W3CDTF">2023-06-16T09:01:16Z</dcterms:modified>
</cp:coreProperties>
</file>