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59FC2-0B29-4C17-8C6A-BF5B5BDAF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C99553-3AE5-4D27-92D7-00202FD24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E4205-61D2-49EC-92B5-CB4205B9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757BD-0D74-41EB-AFDA-94893F95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43C5E-F83C-4D5D-ADFA-F914EA24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EDC3-3038-4215-BB63-8E91EBE8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7533D-C5BA-4E0E-B0F4-5B5EF5DA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B4187-9423-466B-9D3D-4EB802FE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2A7A6-3131-4604-8E78-17B9A49A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140CE-F221-447E-8E0A-0E740A86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C767A8-B2B7-45ED-AD52-C2E570E63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BAA5E-4557-41F4-96CB-03AD4006F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4F8DB-EC1D-42E9-A953-D0054B33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0DD65-D85E-4277-B8EE-7ABF5482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1D9D6-19B4-47BB-BB5F-4784846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3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5D15-8071-42FC-BD54-0F467EF0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07A2B-F0EB-4478-9766-84AAA4FD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76CEE-8B8F-4218-A1CF-C34680ED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96D43-4CF1-47B6-A3C0-6A1273CD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89A10-8D67-407B-B6B2-8949558B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1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39515-672C-4A57-A98F-A14F3034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8531E-C7E6-42B5-A90A-2573BE3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3FA6A-FC37-435C-9083-1974C9FF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5ECC-82D4-4A52-ABC6-AB0E3765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EEA16-D8F4-4405-B2C4-ADA981D2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1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A107-6844-4A21-AE13-A3804C44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78DA5-5B5A-42EF-877D-D2E4D5B2C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D36BE8-B6AD-4052-AC0E-CF336D63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6225D-5BF7-4150-9B32-34FB5DFE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8E327-E4C9-42B4-82D6-A0BFA094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B841E-E46C-4C5B-87FA-089FB4DB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4BB9B-4C91-4AFA-9D17-CC5A9B04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200E5-4B35-4615-BFF6-EA2997F9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F9D60-18D2-4556-83FB-D19266F5F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1D915-590E-4C68-B7D1-604EF6EAD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899A0-D23F-48EB-A780-FE380CDB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AF232-57CE-421C-842C-3D77AD5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CCAE02-344F-42D6-8F75-F381C423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75DE2-A434-4DD2-8258-C2FF8A0E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7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E98C7-7703-4A92-B1A7-227897E7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14029-34C3-484A-A99F-0C9C5B96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2D57D3-4997-4236-8E95-B0A36AF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FA1E2-D0A6-4CDE-B495-5D724817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27E41-01F7-4B78-BA05-905B738F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488769-0570-49E3-A359-BA11F4C3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EA75A-D980-4428-938C-1C060D50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AD1EA-3B44-4E7D-87EB-2662DFA3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EEF81-FE7B-4AFB-8CE9-F8295D31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B308D-D0DF-4642-8046-482B97C0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DD478-EC42-4A21-8824-1B048B2A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6FAE47-A94E-4878-89E8-668BCA20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DD11B-F009-42E8-B2F5-2DA21231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8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510B7-B545-4368-AD2F-E82FDF52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62C8D-C7CA-4F3C-A790-2421A8EA0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C2AB4-3C92-4A3A-9FD3-445F4657E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1D0C4-301D-4306-8F18-3A0B438E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29A13-B9AF-4185-AC07-3329D048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A49EA-2719-42EC-9057-8989CE21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7648CA-9A83-4DB0-9D65-D69CEB89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2A20B-5222-4163-8C58-D06340D3B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9B495-18D0-4B8C-8DC5-A6E09FF60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3A77-D875-42C9-84D9-4BAA2EF9622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037A2-332F-49EA-8D5B-17DEA148B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BCE37-729B-4B71-B7BD-B165C2B2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65287-D1F9-4902-A767-1FC2825F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6D7108-143D-4CFF-9381-EE7FFD4E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16" y="0"/>
            <a:ext cx="3347866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11B42D2-1CD8-4CDE-A8EC-72FA5E3F8AF1}"/>
              </a:ext>
            </a:extLst>
          </p:cNvPr>
          <p:cNvSpPr/>
          <p:nvPr/>
        </p:nvSpPr>
        <p:spPr>
          <a:xfrm>
            <a:off x="2837028" y="688153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6A2FEC-8E70-40E4-9401-C249B13F3E42}"/>
              </a:ext>
            </a:extLst>
          </p:cNvPr>
          <p:cNvSpPr/>
          <p:nvPr/>
        </p:nvSpPr>
        <p:spPr>
          <a:xfrm>
            <a:off x="3607779" y="688153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1EDDB3-D1E8-4162-BC06-F28A761EED78}"/>
              </a:ext>
            </a:extLst>
          </p:cNvPr>
          <p:cNvSpPr/>
          <p:nvPr/>
        </p:nvSpPr>
        <p:spPr>
          <a:xfrm>
            <a:off x="4435089" y="688155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3FD348-983A-4EE5-8AE5-34E48CED1702}"/>
              </a:ext>
            </a:extLst>
          </p:cNvPr>
          <p:cNvSpPr/>
          <p:nvPr/>
        </p:nvSpPr>
        <p:spPr>
          <a:xfrm>
            <a:off x="5206297" y="688154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3A56E0-3DBE-4A94-83D0-7C153A32A5DF}"/>
              </a:ext>
            </a:extLst>
          </p:cNvPr>
          <p:cNvSpPr/>
          <p:nvPr/>
        </p:nvSpPr>
        <p:spPr>
          <a:xfrm>
            <a:off x="2468927" y="1541282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392DBC-6362-42A7-99BD-27AF9A02C8E2}"/>
              </a:ext>
            </a:extLst>
          </p:cNvPr>
          <p:cNvSpPr/>
          <p:nvPr/>
        </p:nvSpPr>
        <p:spPr>
          <a:xfrm>
            <a:off x="2837028" y="6292391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958C69-50B6-4600-B6BE-7BF03F37D172}"/>
              </a:ext>
            </a:extLst>
          </p:cNvPr>
          <p:cNvSpPr/>
          <p:nvPr/>
        </p:nvSpPr>
        <p:spPr>
          <a:xfrm>
            <a:off x="3739754" y="6301816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00750C-2822-4B34-BD0C-C4D741E7BCAA}"/>
              </a:ext>
            </a:extLst>
          </p:cNvPr>
          <p:cNvSpPr/>
          <p:nvPr/>
        </p:nvSpPr>
        <p:spPr>
          <a:xfrm>
            <a:off x="2497661" y="1032235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F0DA61-142C-486F-B0DA-E83A1695B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14" y="0"/>
            <a:ext cx="3420470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44EDADB-F637-4BE9-95C2-DB29E633EDE1}"/>
              </a:ext>
            </a:extLst>
          </p:cNvPr>
          <p:cNvSpPr/>
          <p:nvPr/>
        </p:nvSpPr>
        <p:spPr>
          <a:xfrm>
            <a:off x="7444032" y="1541282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A56713-B3A1-4AE1-AD08-8AA77478AAF5}"/>
              </a:ext>
            </a:extLst>
          </p:cNvPr>
          <p:cNvSpPr/>
          <p:nvPr/>
        </p:nvSpPr>
        <p:spPr>
          <a:xfrm>
            <a:off x="9324004" y="1541281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572E0D-D1BE-4B76-A8A4-5908A0DC1B16}"/>
              </a:ext>
            </a:extLst>
          </p:cNvPr>
          <p:cNvSpPr/>
          <p:nvPr/>
        </p:nvSpPr>
        <p:spPr>
          <a:xfrm>
            <a:off x="7843101" y="2476106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188A2E-CF58-4718-ADE5-7223600032F1}"/>
              </a:ext>
            </a:extLst>
          </p:cNvPr>
          <p:cNvSpPr/>
          <p:nvPr/>
        </p:nvSpPr>
        <p:spPr>
          <a:xfrm>
            <a:off x="2837028" y="3004009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796F9A-F246-4A09-98DF-93C9DC03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97" y="1006655"/>
            <a:ext cx="3781425" cy="45053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C330732-5673-4FFF-829E-29E0C2F840EF}"/>
              </a:ext>
            </a:extLst>
          </p:cNvPr>
          <p:cNvSpPr/>
          <p:nvPr/>
        </p:nvSpPr>
        <p:spPr>
          <a:xfrm>
            <a:off x="2912442" y="1541281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C59C5-3A92-4BBD-90C6-42851AC6B422}"/>
              </a:ext>
            </a:extLst>
          </p:cNvPr>
          <p:cNvSpPr/>
          <p:nvPr/>
        </p:nvSpPr>
        <p:spPr>
          <a:xfrm>
            <a:off x="3327222" y="2059756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3BAD20-3472-410C-BE58-05B2293D8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37" y="0"/>
            <a:ext cx="3086100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345B35C-8819-42B8-8B7E-28EC99914CF6}"/>
              </a:ext>
            </a:extLst>
          </p:cNvPr>
          <p:cNvSpPr/>
          <p:nvPr/>
        </p:nvSpPr>
        <p:spPr>
          <a:xfrm>
            <a:off x="7773970" y="4435311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A3544F-2F16-4490-8979-EF4936077699}"/>
              </a:ext>
            </a:extLst>
          </p:cNvPr>
          <p:cNvSpPr/>
          <p:nvPr/>
        </p:nvSpPr>
        <p:spPr>
          <a:xfrm>
            <a:off x="8471852" y="4435311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343D5A-B363-4CD0-916F-8DF8BC53FB00}"/>
              </a:ext>
            </a:extLst>
          </p:cNvPr>
          <p:cNvSpPr/>
          <p:nvPr/>
        </p:nvSpPr>
        <p:spPr>
          <a:xfrm>
            <a:off x="9151319" y="4444736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1EF7C3-8BF8-44FC-8AF6-85C19684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7" y="778349"/>
            <a:ext cx="3752850" cy="3076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69E722-581F-42D3-B86D-83EE1C2E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63" y="778349"/>
            <a:ext cx="3857625" cy="28289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3A6577B-FD3F-444F-83A8-425FEADAB7B4}"/>
              </a:ext>
            </a:extLst>
          </p:cNvPr>
          <p:cNvSpPr/>
          <p:nvPr/>
        </p:nvSpPr>
        <p:spPr>
          <a:xfrm>
            <a:off x="3470092" y="1239623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6C2AB8-186E-4F2A-877E-7AFE3EFA85F3}"/>
              </a:ext>
            </a:extLst>
          </p:cNvPr>
          <p:cNvSpPr/>
          <p:nvPr/>
        </p:nvSpPr>
        <p:spPr>
          <a:xfrm>
            <a:off x="3470091" y="1700897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41D734-8CB6-4293-9424-387C7EA72B61}"/>
              </a:ext>
            </a:extLst>
          </p:cNvPr>
          <p:cNvSpPr/>
          <p:nvPr/>
        </p:nvSpPr>
        <p:spPr>
          <a:xfrm>
            <a:off x="3470090" y="2316636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54AD6C-5AA2-43E0-B1BB-2105F5A6916F}"/>
              </a:ext>
            </a:extLst>
          </p:cNvPr>
          <p:cNvSpPr/>
          <p:nvPr/>
        </p:nvSpPr>
        <p:spPr>
          <a:xfrm>
            <a:off x="1122817" y="2974155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BF9627-2346-421D-B269-28A83BBDC724}"/>
              </a:ext>
            </a:extLst>
          </p:cNvPr>
          <p:cNvSpPr/>
          <p:nvPr/>
        </p:nvSpPr>
        <p:spPr>
          <a:xfrm>
            <a:off x="1933523" y="2974154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B0B159-B00C-4BBF-A00E-FFB85510416D}"/>
              </a:ext>
            </a:extLst>
          </p:cNvPr>
          <p:cNvSpPr/>
          <p:nvPr/>
        </p:nvSpPr>
        <p:spPr>
          <a:xfrm>
            <a:off x="9448257" y="1208985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5DC41C-DA13-46A6-800F-7407C1E4414B}"/>
              </a:ext>
            </a:extLst>
          </p:cNvPr>
          <p:cNvSpPr/>
          <p:nvPr/>
        </p:nvSpPr>
        <p:spPr>
          <a:xfrm>
            <a:off x="9448256" y="1670259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A996BC-0B3E-40BD-9F0C-FCD9B60047B0}"/>
              </a:ext>
            </a:extLst>
          </p:cNvPr>
          <p:cNvSpPr/>
          <p:nvPr/>
        </p:nvSpPr>
        <p:spPr>
          <a:xfrm>
            <a:off x="9448255" y="2124043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345DB9-8510-4385-BEF2-3E5A64373E96}"/>
              </a:ext>
            </a:extLst>
          </p:cNvPr>
          <p:cNvSpPr/>
          <p:nvPr/>
        </p:nvSpPr>
        <p:spPr>
          <a:xfrm>
            <a:off x="7110409" y="3494984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97E774-F8D7-42D7-BAE5-8468A57997A4}"/>
              </a:ext>
            </a:extLst>
          </p:cNvPr>
          <p:cNvSpPr/>
          <p:nvPr/>
        </p:nvSpPr>
        <p:spPr>
          <a:xfrm>
            <a:off x="7921115" y="3494983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BE5747-DB09-4EB3-B7E4-A1CE46DFC936}"/>
              </a:ext>
            </a:extLst>
          </p:cNvPr>
          <p:cNvSpPr/>
          <p:nvPr/>
        </p:nvSpPr>
        <p:spPr>
          <a:xfrm>
            <a:off x="9448254" y="2813496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4841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8CDB4E-E7A6-4396-9AA6-06FA1FAD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0"/>
            <a:ext cx="30861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14428A-5785-45D2-87D7-B0A58A478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0861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A3F2C82-E668-44C4-AF0E-344C7EC40D9D}"/>
              </a:ext>
            </a:extLst>
          </p:cNvPr>
          <p:cNvSpPr/>
          <p:nvPr/>
        </p:nvSpPr>
        <p:spPr>
          <a:xfrm>
            <a:off x="3205584" y="1315038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BD3215-1026-405F-887E-C2D9E81F7D2D}"/>
              </a:ext>
            </a:extLst>
          </p:cNvPr>
          <p:cNvSpPr/>
          <p:nvPr/>
        </p:nvSpPr>
        <p:spPr>
          <a:xfrm>
            <a:off x="3864550" y="5971880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7C4164-6136-4720-AA77-CF528E4C7CE6}"/>
              </a:ext>
            </a:extLst>
          </p:cNvPr>
          <p:cNvSpPr/>
          <p:nvPr/>
        </p:nvSpPr>
        <p:spPr>
          <a:xfrm>
            <a:off x="3205584" y="1795806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6750DB-0773-44E1-970D-B42CA862B1FF}"/>
              </a:ext>
            </a:extLst>
          </p:cNvPr>
          <p:cNvSpPr/>
          <p:nvPr/>
        </p:nvSpPr>
        <p:spPr>
          <a:xfrm>
            <a:off x="4591128" y="862552"/>
            <a:ext cx="263951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4276F9-05DF-4206-9F57-804145CC7304}"/>
              </a:ext>
            </a:extLst>
          </p:cNvPr>
          <p:cNvSpPr/>
          <p:nvPr/>
        </p:nvSpPr>
        <p:spPr>
          <a:xfrm>
            <a:off x="7764544" y="1522429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6ACF6B-5A74-4309-915A-430BCDD61426}"/>
              </a:ext>
            </a:extLst>
          </p:cNvPr>
          <p:cNvSpPr/>
          <p:nvPr/>
        </p:nvSpPr>
        <p:spPr>
          <a:xfrm>
            <a:off x="8273591" y="2578231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D50159-18C6-4654-8724-DF7A81F87F2C}"/>
              </a:ext>
            </a:extLst>
          </p:cNvPr>
          <p:cNvSpPr/>
          <p:nvPr/>
        </p:nvSpPr>
        <p:spPr>
          <a:xfrm>
            <a:off x="7365475" y="4190214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777A68-9BCD-4EE8-950B-9DC05E8DC498}"/>
              </a:ext>
            </a:extLst>
          </p:cNvPr>
          <p:cNvSpPr/>
          <p:nvPr/>
        </p:nvSpPr>
        <p:spPr>
          <a:xfrm>
            <a:off x="7365474" y="4548433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B527FB-6279-4462-9287-1CF53845635F}"/>
              </a:ext>
            </a:extLst>
          </p:cNvPr>
          <p:cNvSpPr/>
          <p:nvPr/>
        </p:nvSpPr>
        <p:spPr>
          <a:xfrm>
            <a:off x="7365474" y="4906652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EA4F88-CEDE-4544-A803-C2531CD4295E}"/>
              </a:ext>
            </a:extLst>
          </p:cNvPr>
          <p:cNvSpPr/>
          <p:nvPr/>
        </p:nvSpPr>
        <p:spPr>
          <a:xfrm>
            <a:off x="7365473" y="5250730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D0E6C2-B109-4940-A530-08A9BEC6E2E1}"/>
              </a:ext>
            </a:extLst>
          </p:cNvPr>
          <p:cNvSpPr/>
          <p:nvPr/>
        </p:nvSpPr>
        <p:spPr>
          <a:xfrm>
            <a:off x="8292445" y="5594808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E795E8-C142-41CB-A960-01B162F9CC45}"/>
              </a:ext>
            </a:extLst>
          </p:cNvPr>
          <p:cNvSpPr/>
          <p:nvPr/>
        </p:nvSpPr>
        <p:spPr>
          <a:xfrm>
            <a:off x="8292445" y="5971880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8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562214-D4C5-4876-A0E3-A68BC609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1" y="0"/>
            <a:ext cx="30861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4D1EC7-E7A3-483F-AD4B-CF245A626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52" y="0"/>
            <a:ext cx="30861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96D5F9-BE60-46EF-A53B-14FE212900E0}"/>
              </a:ext>
            </a:extLst>
          </p:cNvPr>
          <p:cNvSpPr/>
          <p:nvPr/>
        </p:nvSpPr>
        <p:spPr>
          <a:xfrm>
            <a:off x="4446309" y="1739246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D89D30-80D6-4887-83D1-1531AF3072EF}"/>
              </a:ext>
            </a:extLst>
          </p:cNvPr>
          <p:cNvSpPr/>
          <p:nvPr/>
        </p:nvSpPr>
        <p:spPr>
          <a:xfrm>
            <a:off x="7623142" y="476053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4297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02BE28-4100-46CE-882D-DF6528C3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0"/>
            <a:ext cx="30861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2ED533-D5FD-4BEE-8145-2E29F84E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2" y="0"/>
            <a:ext cx="30861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91B49CD-7ADA-400D-9266-D255BBF05395}"/>
              </a:ext>
            </a:extLst>
          </p:cNvPr>
          <p:cNvSpPr/>
          <p:nvPr/>
        </p:nvSpPr>
        <p:spPr>
          <a:xfrm>
            <a:off x="4069237" y="1201919"/>
            <a:ext cx="399069" cy="273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1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7EC518-5A88-4B99-ABE4-39D8ED2B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84" y="0"/>
            <a:ext cx="3206338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9CED35D-71A0-47CA-98E3-27E113A39A4F}"/>
              </a:ext>
            </a:extLst>
          </p:cNvPr>
          <p:cNvSpPr/>
          <p:nvPr/>
        </p:nvSpPr>
        <p:spPr>
          <a:xfrm>
            <a:off x="5359791" y="5627077"/>
            <a:ext cx="211015" cy="196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055E53-6538-4636-86D1-B72D400A71DE}"/>
              </a:ext>
            </a:extLst>
          </p:cNvPr>
          <p:cNvSpPr/>
          <p:nvPr/>
        </p:nvSpPr>
        <p:spPr>
          <a:xfrm>
            <a:off x="6381495" y="5556738"/>
            <a:ext cx="211015" cy="196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9336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18C791-2ECB-4A1F-8A6B-F57A0F7F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31" y="0"/>
            <a:ext cx="3206338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56B9A0-09AE-436D-A686-ADF831E6F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76" y="3325852"/>
            <a:ext cx="1660378" cy="13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18C791-2ECB-4A1F-8A6B-F57A0F7F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31" y="0"/>
            <a:ext cx="3206338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EC7204-FDDB-4D5C-A9AC-3B591C9C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68" y="3330312"/>
            <a:ext cx="1538463" cy="125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8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77</Words>
  <Application>Microsoft Office PowerPoint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冠旭· 陈</dc:creator>
  <cp:lastModifiedBy>曽 德龙</cp:lastModifiedBy>
  <cp:revision>9</cp:revision>
  <dcterms:created xsi:type="dcterms:W3CDTF">2021-06-29T13:44:05Z</dcterms:created>
  <dcterms:modified xsi:type="dcterms:W3CDTF">2021-06-30T01:21:06Z</dcterms:modified>
</cp:coreProperties>
</file>