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2" r:id="rId2"/>
    <p:sldId id="345" r:id="rId3"/>
    <p:sldId id="326" r:id="rId4"/>
    <p:sldId id="344" r:id="rId5"/>
    <p:sldId id="348" r:id="rId6"/>
    <p:sldId id="346" r:id="rId7"/>
    <p:sldId id="347" r:id="rId8"/>
    <p:sldId id="32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8"/>
    <a:srgbClr val="AEAFB4"/>
    <a:srgbClr val="CFD5EA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468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85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82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898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316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Node.js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学习指南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1-Node.js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学习指南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FBB198-457B-4771-A33D-C31C9C0D26D4}"/>
              </a:ext>
            </a:extLst>
          </p:cNvPr>
          <p:cNvGrpSpPr/>
          <p:nvPr/>
        </p:nvGrpSpPr>
        <p:grpSpPr>
          <a:xfrm>
            <a:off x="187805" y="1716549"/>
            <a:ext cx="3690912" cy="4531951"/>
            <a:chOff x="187805" y="1716549"/>
            <a:chExt cx="3690912" cy="4531951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49FB29E-C9A7-4EB4-8722-1926A13C7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805" y="1716549"/>
              <a:ext cx="3690912" cy="2195505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4D4403F-C37C-4337-BDE7-EB43BB9A0EA2}"/>
                </a:ext>
              </a:extLst>
            </p:cNvPr>
            <p:cNvSpPr/>
            <p:nvPr/>
          </p:nvSpPr>
          <p:spPr>
            <a:xfrm>
              <a:off x="879713" y="4329820"/>
              <a:ext cx="1918680" cy="1918680"/>
            </a:xfrm>
            <a:prstGeom prst="ellipse">
              <a:avLst/>
            </a:prstGeom>
            <a:solidFill>
              <a:srgbClr val="0051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服务端开发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1C2AF87-5EF2-437D-A342-7C77ABA1A77B}"/>
              </a:ext>
            </a:extLst>
          </p:cNvPr>
          <p:cNvGrpSpPr/>
          <p:nvPr/>
        </p:nvGrpSpPr>
        <p:grpSpPr>
          <a:xfrm>
            <a:off x="4470921" y="1716549"/>
            <a:ext cx="3690913" cy="4531951"/>
            <a:chOff x="4470921" y="1716549"/>
            <a:chExt cx="3690913" cy="453195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A4D059D-3F9A-488F-AE0A-015DA5A25767}"/>
                </a:ext>
              </a:extLst>
            </p:cNvPr>
            <p:cNvSpPr/>
            <p:nvPr/>
          </p:nvSpPr>
          <p:spPr>
            <a:xfrm>
              <a:off x="5357037" y="4329820"/>
              <a:ext cx="1918680" cy="1918680"/>
            </a:xfrm>
            <a:prstGeom prst="ellipse">
              <a:avLst/>
            </a:prstGeom>
            <a:solidFill>
              <a:srgbClr val="0051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底层</a:t>
              </a:r>
              <a:endParaRPr lang="en-US" altLang="zh-CN" sz="2800" dirty="0"/>
            </a:p>
            <a:p>
              <a:pPr algn="ctr"/>
              <a:r>
                <a:rPr lang="zh-CN" altLang="en-US" sz="2800" dirty="0"/>
                <a:t>平台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086E709-3F82-4AA9-B336-756CBBAB0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0921" y="1716549"/>
              <a:ext cx="3690913" cy="2214548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1DD24EE-D5FA-46FE-B6D0-1EC64228A026}"/>
              </a:ext>
            </a:extLst>
          </p:cNvPr>
          <p:cNvGrpSpPr/>
          <p:nvPr/>
        </p:nvGrpSpPr>
        <p:grpSpPr>
          <a:xfrm>
            <a:off x="8633967" y="1747869"/>
            <a:ext cx="3437961" cy="4500631"/>
            <a:chOff x="8633967" y="1747869"/>
            <a:chExt cx="3437961" cy="4500631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86BD251-1771-416E-BC94-BA92726E44B8}"/>
                </a:ext>
              </a:extLst>
            </p:cNvPr>
            <p:cNvSpPr/>
            <p:nvPr/>
          </p:nvSpPr>
          <p:spPr>
            <a:xfrm>
              <a:off x="9393607" y="4329820"/>
              <a:ext cx="1918680" cy="1918680"/>
            </a:xfrm>
            <a:prstGeom prst="ellipse">
              <a:avLst/>
            </a:prstGeom>
            <a:solidFill>
              <a:srgbClr val="0051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周边</a:t>
              </a:r>
              <a:endParaRPr lang="en-US" altLang="zh-CN" sz="2800" dirty="0"/>
            </a:p>
            <a:p>
              <a:pPr algn="ctr"/>
              <a:r>
                <a:rPr lang="zh-CN" altLang="en-US" sz="2800" dirty="0"/>
                <a:t>生态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3A7BB91-5DCE-4EE7-AE16-7B4317B482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567"/>
            <a:stretch/>
          </p:blipFill>
          <p:spPr>
            <a:xfrm>
              <a:off x="8633967" y="1747869"/>
              <a:ext cx="3437961" cy="21519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21679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1-Node.js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学习指南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154110" y="157479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学习前提</a:t>
            </a:r>
            <a:endParaRPr lang="zh-CN" altLang="en-US" sz="4000" b="1" dirty="0">
              <a:latin typeface="+mj-lt"/>
            </a:endParaRPr>
          </a:p>
        </p:txBody>
      </p:sp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EB0955BC-4A3B-4FD1-B7A2-3E0A58147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11" y="3764676"/>
            <a:ext cx="2186226" cy="236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查看源图像">
            <a:extLst>
              <a:ext uri="{FF2B5EF4-FFF2-40B4-BE49-F238E27FC236}">
                <a16:creationId xmlns:a16="http://schemas.microsoft.com/office/drawing/2014/main" id="{DA753B76-B085-4044-81E0-80E44E330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548" y="4156364"/>
            <a:ext cx="2399915" cy="179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查看源图像">
            <a:extLst>
              <a:ext uri="{FF2B5EF4-FFF2-40B4-BE49-F238E27FC236}">
                <a16:creationId xmlns:a16="http://schemas.microsoft.com/office/drawing/2014/main" id="{22CB7B6E-0A7B-4FD2-8A79-439C0B0E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11" y="2819835"/>
            <a:ext cx="3627199" cy="241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1-Node.js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学习指南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5852831" y="128655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课程内容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78159D-E544-43DA-9D47-375AD3DD6656}"/>
              </a:ext>
            </a:extLst>
          </p:cNvPr>
          <p:cNvSpPr/>
          <p:nvPr/>
        </p:nvSpPr>
        <p:spPr>
          <a:xfrm>
            <a:off x="5042459" y="2570550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Node.js</a:t>
            </a:r>
          </a:p>
          <a:p>
            <a:pPr algn="ctr"/>
            <a:r>
              <a:rPr lang="zh-CN" altLang="en-US" sz="2800" dirty="0"/>
              <a:t>基础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79D7017-C2C4-4745-9C22-2EAC3BB47448}"/>
              </a:ext>
            </a:extLst>
          </p:cNvPr>
          <p:cNvSpPr/>
          <p:nvPr/>
        </p:nvSpPr>
        <p:spPr>
          <a:xfrm>
            <a:off x="7563987" y="2570550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Express &amp; Koa2</a:t>
            </a:r>
            <a:endParaRPr lang="zh-CN" altLang="en-US" sz="28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EE35A7-BCA3-4133-AA12-B80D04DCFC97}"/>
              </a:ext>
            </a:extLst>
          </p:cNvPr>
          <p:cNvSpPr/>
          <p:nvPr/>
        </p:nvSpPr>
        <p:spPr>
          <a:xfrm>
            <a:off x="10085515" y="2579849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MongoDB</a:t>
            </a:r>
            <a:endParaRPr lang="en-US" altLang="zh-CN" sz="2000" dirty="0"/>
          </a:p>
          <a:p>
            <a:pPr algn="ctr"/>
            <a:r>
              <a:rPr lang="en-US" altLang="zh-CN" sz="2000" dirty="0"/>
              <a:t>&amp; MySQL</a:t>
            </a:r>
            <a:endParaRPr lang="zh-CN" altLang="en-US" sz="20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4DB78E5-4C56-4D0A-B8A9-FFE284FDD6C0}"/>
              </a:ext>
            </a:extLst>
          </p:cNvPr>
          <p:cNvSpPr/>
          <p:nvPr/>
        </p:nvSpPr>
        <p:spPr>
          <a:xfrm>
            <a:off x="5069224" y="4641889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全栈</a:t>
            </a:r>
            <a:endParaRPr lang="en-US" altLang="zh-CN" sz="2800" dirty="0"/>
          </a:p>
          <a:p>
            <a:pPr algn="ctr"/>
            <a:r>
              <a:rPr lang="zh-CN" altLang="en-US" sz="2800" dirty="0"/>
              <a:t>项目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95FA376-2687-46AD-8F73-DA2C6E376513}"/>
              </a:ext>
            </a:extLst>
          </p:cNvPr>
          <p:cNvSpPr/>
          <p:nvPr/>
        </p:nvSpPr>
        <p:spPr>
          <a:xfrm>
            <a:off x="7590752" y="4641889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即时</a:t>
            </a:r>
            <a:endParaRPr lang="en-US" altLang="zh-CN" sz="2800" dirty="0"/>
          </a:p>
          <a:p>
            <a:pPr algn="ctr"/>
            <a:r>
              <a:rPr lang="zh-CN" altLang="en-US" sz="2800" dirty="0"/>
              <a:t>通讯</a:t>
            </a:r>
            <a:endParaRPr lang="en-US" altLang="zh-CN" sz="28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2216ED-D4AC-4906-8AC4-F6426DC3D3AE}"/>
              </a:ext>
            </a:extLst>
          </p:cNvPr>
          <p:cNvSpPr/>
          <p:nvPr/>
        </p:nvSpPr>
        <p:spPr>
          <a:xfrm>
            <a:off x="10112280" y="4651188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测试框架</a:t>
            </a:r>
            <a:r>
              <a:rPr lang="en-US" altLang="zh-CN" sz="2000" dirty="0"/>
              <a:t>Mocha</a:t>
            </a:r>
            <a:endParaRPr lang="zh-CN" altLang="en-US" sz="2000" dirty="0"/>
          </a:p>
        </p:txBody>
      </p:sp>
      <p:pic>
        <p:nvPicPr>
          <p:cNvPr id="28" name="Picture 2" descr="查看源图像">
            <a:extLst>
              <a:ext uri="{FF2B5EF4-FFF2-40B4-BE49-F238E27FC236}">
                <a16:creationId xmlns:a16="http://schemas.microsoft.com/office/drawing/2014/main" id="{43E262AB-7F85-43FD-8C08-5C070501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11" y="2819835"/>
            <a:ext cx="3627199" cy="241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133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1-Node.js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学习指南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096000" y="15101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课程特点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D4697E-6527-4A28-A6A4-CAD82164274D}"/>
              </a:ext>
            </a:extLst>
          </p:cNvPr>
          <p:cNvSpPr/>
          <p:nvPr/>
        </p:nvSpPr>
        <p:spPr>
          <a:xfrm>
            <a:off x="6096000" y="3068936"/>
            <a:ext cx="6096000" cy="19656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1. 内容最新：最新版</a:t>
            </a:r>
            <a:r>
              <a:rPr lang="en-US" altLang="zh-CN" sz="2800" dirty="0"/>
              <a:t>v16.13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2. 内容最全：官网</a:t>
            </a:r>
            <a:r>
              <a:rPr lang="en-US" altLang="zh-CN" sz="2800" dirty="0"/>
              <a:t>+</a:t>
            </a:r>
            <a:r>
              <a:rPr lang="zh-CN" altLang="en-US" sz="2800" dirty="0"/>
              <a:t>周边生态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3. </a:t>
            </a:r>
            <a:r>
              <a:rPr lang="zh-CN" altLang="en-US" sz="2800" dirty="0"/>
              <a:t>项目实战：前端</a:t>
            </a:r>
            <a:r>
              <a:rPr lang="en-US" altLang="zh-CN" sz="2800" dirty="0"/>
              <a:t>+</a:t>
            </a:r>
            <a:r>
              <a:rPr lang="zh-CN" altLang="en-US" sz="2800" dirty="0"/>
              <a:t>后端的全栈开发</a:t>
            </a:r>
          </a:p>
        </p:txBody>
      </p:sp>
      <p:pic>
        <p:nvPicPr>
          <p:cNvPr id="13" name="Picture 2" descr="查看源图像">
            <a:extLst>
              <a:ext uri="{FF2B5EF4-FFF2-40B4-BE49-F238E27FC236}">
                <a16:creationId xmlns:a16="http://schemas.microsoft.com/office/drawing/2014/main" id="{4139F73B-4EFA-4B86-8E20-579D1F2C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11" y="2819835"/>
            <a:ext cx="3627199" cy="241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9234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05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1-Node.js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学习指南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096000" y="15101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课程收获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D4697E-6527-4A28-A6A4-CAD82164274D}"/>
              </a:ext>
            </a:extLst>
          </p:cNvPr>
          <p:cNvSpPr/>
          <p:nvPr/>
        </p:nvSpPr>
        <p:spPr>
          <a:xfrm>
            <a:off x="6096000" y="3004281"/>
            <a:ext cx="6096000" cy="19656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1. 编写</a:t>
            </a:r>
            <a:r>
              <a:rPr lang="en-US" altLang="zh-CN" sz="2800" dirty="0"/>
              <a:t>R</a:t>
            </a:r>
            <a:r>
              <a:rPr lang="zh-CN" altLang="en-US" sz="2800" dirty="0"/>
              <a:t>estful </a:t>
            </a:r>
            <a:r>
              <a:rPr lang="en-US" altLang="zh-CN" sz="2800" dirty="0" err="1"/>
              <a:t>Api</a:t>
            </a:r>
            <a:r>
              <a:rPr lang="zh-CN" altLang="en-US" sz="2800" dirty="0"/>
              <a:t>接口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2. 动态web网站的开发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3. 即时通讯应用的开发</a:t>
            </a:r>
          </a:p>
        </p:txBody>
      </p:sp>
      <p:pic>
        <p:nvPicPr>
          <p:cNvPr id="13" name="Picture 2" descr="查看源图像">
            <a:extLst>
              <a:ext uri="{FF2B5EF4-FFF2-40B4-BE49-F238E27FC236}">
                <a16:creationId xmlns:a16="http://schemas.microsoft.com/office/drawing/2014/main" id="{4139F73B-4EFA-4B86-8E20-579D1F2C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11" y="2819835"/>
            <a:ext cx="3627199" cy="241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760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06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1-Node.js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学习指南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482619" y="162003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资料获取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8790A4C1-F870-4874-B53E-1C2714891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11" y="2819835"/>
            <a:ext cx="3627199" cy="241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759343-64A0-4DE3-A6FC-A927D4B0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662" y="3276272"/>
            <a:ext cx="2042424" cy="19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6055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142</Words>
  <Application>Microsoft Office PowerPoint</Application>
  <PresentationFormat>宽屏</PresentationFormat>
  <Paragraphs>50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584</cp:revision>
  <dcterms:created xsi:type="dcterms:W3CDTF">2021-09-22T09:14:56Z</dcterms:created>
  <dcterms:modified xsi:type="dcterms:W3CDTF">2022-02-09T03:10:20Z</dcterms:modified>
</cp:coreProperties>
</file>