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987" y="-10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54BFF-5B11-4C59-92F3-16CA9F51B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7D6DA2-BDE8-4375-B11F-56C12EACB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51ECA9-2868-4D8A-95B9-93221CD9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2C52C-61AB-4B9D-AFB0-2108AD77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65B8A-3B8D-4584-BF31-E8ABE274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04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86428-7097-4C4B-BE04-AB510D29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32E5F-4969-4C76-941F-A13D37DC0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C6874-04CC-4960-953B-191BF387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CDCB8-6FAD-4F4A-B609-A00430B7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172E0-90BA-414E-87B3-E65111B0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37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79323C-D135-4E4F-912E-88EBB62E4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DE5494-DC0F-4EAF-BD1E-3D380D740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95CF6-F91A-4311-AD6F-64766942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AE26F9-311B-46B2-8AC9-EE9FE39D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E9201F-478E-4DD3-A1D3-09FD96CA0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67253-DD17-4DEC-8782-5F24E17D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E4284-23B0-4AFF-A68C-15F0C28E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B8B4A0-C6A4-44B3-9D5A-2A17D1124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88821F-03F8-48DE-B02D-DED3519C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1963F-123D-4A48-8839-74DA3542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0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956E5-CA46-4456-BABF-6D6B614A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994105-EC0E-4CF5-824B-E4CAB66A9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E2CE8-562E-4F0B-AE86-DD0956DA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A7397-79ED-4C62-A956-0BA806F2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06E31-DFC3-4C84-9B62-107F23EC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0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6EDD-695F-4C6D-A7AE-B34B2538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807B3-23BE-4122-B9E3-759907E3E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4FB7F-1D6B-47FA-94DA-24111753C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E8F4DE-9A1C-4596-A2BA-C465C3DD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D1C7B3-7106-4270-92F6-8ECBC662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ABF81-A342-4741-BBD9-7DC6EB0D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5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F2F6C-EBD6-4F81-9097-E6B113EC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98F1AD-10F5-4570-BCDA-EA20B8337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15CC86-52C0-43D8-8CD9-991930E4D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752DDC-C463-49BF-8EFA-063774EB8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09BECC-4F5F-4A66-9F7D-7D74F818F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7DC206-A770-471E-AE38-0CACB952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791DEB-5AFA-4794-822E-028354A5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DCFD04-B991-46D4-8E15-632E930D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40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243F29-7D23-461E-979F-3779AF850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4712A6-0176-470C-A002-BA669D0CC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5AD4F-9AD5-47DC-B9C4-2A25622C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F3E2A1-628A-4B7D-9240-ED0AC224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93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DADD12-FF12-4A68-B772-6443B498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DF8EE6-1FE8-4150-8F23-149F08E3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31B456-9D98-417F-A45E-03FA6199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4D4A9-C35B-4174-A7CA-A020D294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0E659-E163-4703-82D6-D4DB2C09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11B46-C78E-408F-A470-665B3158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CB32B6-ED19-4D22-B93B-0A927B93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4A2243-4ADA-4E66-B441-8F162BFD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E2799-B4F3-442F-85E7-4A66E9AD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80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1F07D-BCA9-4369-A53F-C55FDA0C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A2E788-11FC-4155-91F5-2CF757C31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D60B2-DC8A-44DA-846B-AEE6AB4B3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76B80A-30B1-4A1B-B8D2-162A8D87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F45DC5-1C39-4103-BAF8-46A17A87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09401F-4ED0-4983-8197-D93A1D258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2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D84747-1F8E-4D07-BC7C-1550041B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1B8AB-7A03-4F85-A185-6B679CB0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914FD-419E-4D3C-B80C-84282748B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CD72C-1C4C-4A75-9B48-1C46AE7CE7F1}" type="datetimeFigureOut">
              <a:rPr lang="zh-CN" altLang="en-US" smtClean="0"/>
              <a:t>2021/10/1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5A7FD-B3A2-4F12-B2BA-C5D505BF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3CE583-DEBB-4CF2-B098-DAA31EE7C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B7A12-3FEA-4E4A-9541-11E8F0E8D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48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5FD91DE-7A9A-4F7A-92BE-0B4110A02C6D}"/>
              </a:ext>
            </a:extLst>
          </p:cNvPr>
          <p:cNvSpPr/>
          <p:nvPr/>
        </p:nvSpPr>
        <p:spPr>
          <a:xfrm>
            <a:off x="2265218" y="3321000"/>
            <a:ext cx="1080000" cy="108000"/>
          </a:xfrm>
          <a:custGeom>
            <a:avLst/>
            <a:gdLst>
              <a:gd name="connsiteX0" fmla="*/ 684000 w 1080000"/>
              <a:gd name="connsiteY0" fmla="*/ 0 h 108000"/>
              <a:gd name="connsiteX1" fmla="*/ 1080000 w 1080000"/>
              <a:gd name="connsiteY1" fmla="*/ 0 h 108000"/>
              <a:gd name="connsiteX2" fmla="*/ 1080000 w 1080000"/>
              <a:gd name="connsiteY2" fmla="*/ 108000 h 108000"/>
              <a:gd name="connsiteX3" fmla="*/ 684000 w 1080000"/>
              <a:gd name="connsiteY3" fmla="*/ 108000 h 108000"/>
              <a:gd name="connsiteX4" fmla="*/ 0 w 1080000"/>
              <a:gd name="connsiteY4" fmla="*/ 0 h 108000"/>
              <a:gd name="connsiteX5" fmla="*/ 396000 w 1080000"/>
              <a:gd name="connsiteY5" fmla="*/ 0 h 108000"/>
              <a:gd name="connsiteX6" fmla="*/ 396000 w 1080000"/>
              <a:gd name="connsiteY6" fmla="*/ 108000 h 108000"/>
              <a:gd name="connsiteX7" fmla="*/ 0 w 1080000"/>
              <a:gd name="connsiteY7" fmla="*/ 10800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108000">
                <a:moveTo>
                  <a:pt x="684000" y="0"/>
                </a:moveTo>
                <a:lnTo>
                  <a:pt x="1080000" y="0"/>
                </a:lnTo>
                <a:lnTo>
                  <a:pt x="1080000" y="108000"/>
                </a:lnTo>
                <a:lnTo>
                  <a:pt x="684000" y="108000"/>
                </a:lnTo>
                <a:close/>
                <a:moveTo>
                  <a:pt x="0" y="0"/>
                </a:moveTo>
                <a:lnTo>
                  <a:pt x="396000" y="0"/>
                </a:lnTo>
                <a:lnTo>
                  <a:pt x="396000" y="108000"/>
                </a:lnTo>
                <a:lnTo>
                  <a:pt x="0" y="10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CD30D3E-C9AE-499D-A4A7-1EFE95F7CA5D}"/>
              </a:ext>
            </a:extLst>
          </p:cNvPr>
          <p:cNvSpPr/>
          <p:nvPr/>
        </p:nvSpPr>
        <p:spPr>
          <a:xfrm>
            <a:off x="2265218" y="1818409"/>
            <a:ext cx="1080000" cy="10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6DE8ED-9E3B-4132-9A0C-BD5CD08F10B7}"/>
              </a:ext>
            </a:extLst>
          </p:cNvPr>
          <p:cNvSpPr/>
          <p:nvPr/>
        </p:nvSpPr>
        <p:spPr>
          <a:xfrm>
            <a:off x="2265218" y="2074718"/>
            <a:ext cx="1080000" cy="10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11C375F-4B0B-47C1-A32C-0CE2FFE3D43E}"/>
              </a:ext>
            </a:extLst>
          </p:cNvPr>
          <p:cNvSpPr/>
          <p:nvPr/>
        </p:nvSpPr>
        <p:spPr>
          <a:xfrm>
            <a:off x="2265218" y="2331027"/>
            <a:ext cx="1080000" cy="10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5ABF15-6341-4B07-9A5F-891A4718D406}"/>
              </a:ext>
            </a:extLst>
          </p:cNvPr>
          <p:cNvSpPr/>
          <p:nvPr/>
        </p:nvSpPr>
        <p:spPr>
          <a:xfrm>
            <a:off x="2265218" y="2587336"/>
            <a:ext cx="1080000" cy="10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9A8C95B-746A-4E52-8D6F-F3E36297E40A}"/>
              </a:ext>
            </a:extLst>
          </p:cNvPr>
          <p:cNvSpPr/>
          <p:nvPr/>
        </p:nvSpPr>
        <p:spPr>
          <a:xfrm>
            <a:off x="2265218" y="2843645"/>
            <a:ext cx="1080000" cy="10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B7164F-564F-4444-962A-D8C0455CA4CF}"/>
              </a:ext>
            </a:extLst>
          </p:cNvPr>
          <p:cNvSpPr/>
          <p:nvPr/>
        </p:nvSpPr>
        <p:spPr>
          <a:xfrm>
            <a:off x="2265218" y="3099954"/>
            <a:ext cx="1080000" cy="10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06DBDC0-392A-4F42-891C-C9F6B7B515F8}"/>
              </a:ext>
            </a:extLst>
          </p:cNvPr>
          <p:cNvSpPr/>
          <p:nvPr/>
        </p:nvSpPr>
        <p:spPr>
          <a:xfrm>
            <a:off x="4541056" y="3731771"/>
            <a:ext cx="288000" cy="108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5284FDF-3E7D-4C55-A742-2B5F4F4B141B}"/>
              </a:ext>
            </a:extLst>
          </p:cNvPr>
          <p:cNvGrpSpPr/>
          <p:nvPr/>
        </p:nvGrpSpPr>
        <p:grpSpPr>
          <a:xfrm>
            <a:off x="5947532" y="3080069"/>
            <a:ext cx="1512000" cy="432000"/>
            <a:chOff x="5348901" y="1658485"/>
            <a:chExt cx="1512000" cy="43200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5A5F23B-12F9-4206-86FE-B9583A29B4AF}"/>
                </a:ext>
              </a:extLst>
            </p:cNvPr>
            <p:cNvGrpSpPr/>
            <p:nvPr/>
          </p:nvGrpSpPr>
          <p:grpSpPr>
            <a:xfrm>
              <a:off x="5372112" y="1771632"/>
              <a:ext cx="1385653" cy="205706"/>
              <a:chOff x="4537639" y="2259081"/>
              <a:chExt cx="1385653" cy="205706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21BA4613-454D-4D2E-874A-12071210F0CE}"/>
                  </a:ext>
                </a:extLst>
              </p:cNvPr>
              <p:cNvSpPr/>
              <p:nvPr/>
            </p:nvSpPr>
            <p:spPr>
              <a:xfrm>
                <a:off x="5717586" y="2259081"/>
                <a:ext cx="205706" cy="20570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E82F8606-0757-4722-8095-698F281B49DB}"/>
                  </a:ext>
                </a:extLst>
              </p:cNvPr>
              <p:cNvSpPr/>
              <p:nvPr/>
            </p:nvSpPr>
            <p:spPr>
              <a:xfrm>
                <a:off x="4537639" y="2307934"/>
                <a:ext cx="1080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DA826B8-24F2-426B-B690-EEB1B344075D}"/>
                </a:ext>
              </a:extLst>
            </p:cNvPr>
            <p:cNvSpPr/>
            <p:nvPr/>
          </p:nvSpPr>
          <p:spPr>
            <a:xfrm>
              <a:off x="5348901" y="1658485"/>
              <a:ext cx="1512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04152EF-DBCF-4445-B095-5E99245E08B3}"/>
              </a:ext>
            </a:extLst>
          </p:cNvPr>
          <p:cNvGrpSpPr/>
          <p:nvPr/>
        </p:nvGrpSpPr>
        <p:grpSpPr>
          <a:xfrm>
            <a:off x="6680321" y="3955176"/>
            <a:ext cx="1512000" cy="432000"/>
            <a:chOff x="5348901" y="2695336"/>
            <a:chExt cx="1512000" cy="432000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F1A92E4-76B1-4247-A995-C0EAB1FD2DDA}"/>
                </a:ext>
              </a:extLst>
            </p:cNvPr>
            <p:cNvSpPr/>
            <p:nvPr/>
          </p:nvSpPr>
          <p:spPr>
            <a:xfrm>
              <a:off x="5348901" y="2695336"/>
              <a:ext cx="1512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C9D6B40-633A-4F04-92E0-94BD3AC9A9AE}"/>
                </a:ext>
              </a:extLst>
            </p:cNvPr>
            <p:cNvGrpSpPr/>
            <p:nvPr/>
          </p:nvGrpSpPr>
          <p:grpSpPr>
            <a:xfrm>
              <a:off x="5372112" y="2808483"/>
              <a:ext cx="1385654" cy="205706"/>
              <a:chOff x="5466347" y="2641336"/>
              <a:chExt cx="1385654" cy="205706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AE745A28-6059-4311-B0FB-955BAB165900}"/>
                  </a:ext>
                </a:extLst>
              </p:cNvPr>
              <p:cNvSpPr/>
              <p:nvPr/>
            </p:nvSpPr>
            <p:spPr>
              <a:xfrm>
                <a:off x="5466347" y="2695336"/>
                <a:ext cx="1080000" cy="108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4893BB1-7114-41DC-9E4D-C62A3DE85559}"/>
                  </a:ext>
                </a:extLst>
              </p:cNvPr>
              <p:cNvSpPr/>
              <p:nvPr/>
            </p:nvSpPr>
            <p:spPr>
              <a:xfrm>
                <a:off x="6646295" y="2641336"/>
                <a:ext cx="205706" cy="205706"/>
              </a:xfrm>
              <a:prstGeom prst="ellipse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646D4BD-F4A8-48A6-AF9F-94BE7BDC9143}"/>
              </a:ext>
            </a:extLst>
          </p:cNvPr>
          <p:cNvGrpSpPr/>
          <p:nvPr/>
        </p:nvGrpSpPr>
        <p:grpSpPr>
          <a:xfrm>
            <a:off x="5348901" y="1222992"/>
            <a:ext cx="1512000" cy="432000"/>
            <a:chOff x="5348901" y="1222992"/>
            <a:chExt cx="1512000" cy="432000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7A4D9EF-F3D0-428B-A9E8-ECF51CE9256A}"/>
                </a:ext>
              </a:extLst>
            </p:cNvPr>
            <p:cNvGrpSpPr/>
            <p:nvPr/>
          </p:nvGrpSpPr>
          <p:grpSpPr>
            <a:xfrm>
              <a:off x="5372112" y="1256214"/>
              <a:ext cx="1465579" cy="365557"/>
              <a:chOff x="4541056" y="1786214"/>
              <a:chExt cx="1465579" cy="365557"/>
            </a:xfrm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F9EF8E41-ED5E-47E6-B518-5395518AE2DB}"/>
                  </a:ext>
                </a:extLst>
              </p:cNvPr>
              <p:cNvSpPr/>
              <p:nvPr/>
            </p:nvSpPr>
            <p:spPr>
              <a:xfrm>
                <a:off x="4541056" y="1914993"/>
                <a:ext cx="1080000" cy="108000"/>
              </a:xfrm>
              <a:custGeom>
                <a:avLst/>
                <a:gdLst>
                  <a:gd name="connsiteX0" fmla="*/ 684000 w 1080000"/>
                  <a:gd name="connsiteY0" fmla="*/ 0 h 108000"/>
                  <a:gd name="connsiteX1" fmla="*/ 1080000 w 1080000"/>
                  <a:gd name="connsiteY1" fmla="*/ 0 h 108000"/>
                  <a:gd name="connsiteX2" fmla="*/ 1080000 w 1080000"/>
                  <a:gd name="connsiteY2" fmla="*/ 108000 h 108000"/>
                  <a:gd name="connsiteX3" fmla="*/ 684000 w 1080000"/>
                  <a:gd name="connsiteY3" fmla="*/ 108000 h 108000"/>
                  <a:gd name="connsiteX4" fmla="*/ 0 w 1080000"/>
                  <a:gd name="connsiteY4" fmla="*/ 0 h 108000"/>
                  <a:gd name="connsiteX5" fmla="*/ 396000 w 1080000"/>
                  <a:gd name="connsiteY5" fmla="*/ 0 h 108000"/>
                  <a:gd name="connsiteX6" fmla="*/ 396000 w 1080000"/>
                  <a:gd name="connsiteY6" fmla="*/ 108000 h 108000"/>
                  <a:gd name="connsiteX7" fmla="*/ 0 w 1080000"/>
                  <a:gd name="connsiteY7" fmla="*/ 108000 h 1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0000" h="108000">
                    <a:moveTo>
                      <a:pt x="684000" y="0"/>
                    </a:moveTo>
                    <a:lnTo>
                      <a:pt x="1080000" y="0"/>
                    </a:lnTo>
                    <a:lnTo>
                      <a:pt x="1080000" y="108000"/>
                    </a:lnTo>
                    <a:lnTo>
                      <a:pt x="684000" y="108000"/>
                    </a:lnTo>
                    <a:close/>
                    <a:moveTo>
                      <a:pt x="0" y="0"/>
                    </a:moveTo>
                    <a:lnTo>
                      <a:pt x="396000" y="0"/>
                    </a:lnTo>
                    <a:lnTo>
                      <a:pt x="396000" y="108000"/>
                    </a:lnTo>
                    <a:lnTo>
                      <a:pt x="0" y="1080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乘号 54">
                <a:extLst>
                  <a:ext uri="{FF2B5EF4-FFF2-40B4-BE49-F238E27FC236}">
                    <a16:creationId xmlns:a16="http://schemas.microsoft.com/office/drawing/2014/main" id="{6BF0FFF4-9DE3-4A6F-B482-B4575E4815CC}"/>
                  </a:ext>
                </a:extLst>
              </p:cNvPr>
              <p:cNvSpPr/>
              <p:nvPr/>
            </p:nvSpPr>
            <p:spPr>
              <a:xfrm>
                <a:off x="5641078" y="1786214"/>
                <a:ext cx="365557" cy="365557"/>
              </a:xfrm>
              <a:prstGeom prst="mathMultiply">
                <a:avLst>
                  <a:gd name="adj1" fmla="val 5287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E7CA53A-1F85-4E17-A362-860F1904A495}"/>
                </a:ext>
              </a:extLst>
            </p:cNvPr>
            <p:cNvSpPr/>
            <p:nvPr/>
          </p:nvSpPr>
          <p:spPr>
            <a:xfrm>
              <a:off x="5348901" y="1222992"/>
              <a:ext cx="1512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1A692F7-E7A2-4389-BF2D-B507E840E52A}"/>
              </a:ext>
            </a:extLst>
          </p:cNvPr>
          <p:cNvGrpSpPr/>
          <p:nvPr/>
        </p:nvGrpSpPr>
        <p:grpSpPr>
          <a:xfrm>
            <a:off x="6291863" y="3515771"/>
            <a:ext cx="1512000" cy="432000"/>
            <a:chOff x="7084973" y="2397315"/>
            <a:chExt cx="1512000" cy="432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1C82FB9-14B5-4E3B-A2C5-CC597989C3E4}"/>
                </a:ext>
              </a:extLst>
            </p:cNvPr>
            <p:cNvSpPr/>
            <p:nvPr/>
          </p:nvSpPr>
          <p:spPr>
            <a:xfrm>
              <a:off x="7084973" y="2397315"/>
              <a:ext cx="1512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45059FF-47BB-4771-9683-16A4780AB9EC}"/>
                </a:ext>
              </a:extLst>
            </p:cNvPr>
            <p:cNvGrpSpPr/>
            <p:nvPr/>
          </p:nvGrpSpPr>
          <p:grpSpPr>
            <a:xfrm>
              <a:off x="7108184" y="2430537"/>
              <a:ext cx="1465578" cy="365557"/>
              <a:chOff x="4513856" y="1797630"/>
              <a:chExt cx="1465578" cy="365557"/>
            </a:xfrm>
          </p:grpSpPr>
          <p:sp>
            <p:nvSpPr>
              <p:cNvPr id="56" name="任意多边形: 形状 55">
                <a:extLst>
                  <a:ext uri="{FF2B5EF4-FFF2-40B4-BE49-F238E27FC236}">
                    <a16:creationId xmlns:a16="http://schemas.microsoft.com/office/drawing/2014/main" id="{5A280301-114D-4E3F-B341-BF01E91730CB}"/>
                  </a:ext>
                </a:extLst>
              </p:cNvPr>
              <p:cNvSpPr/>
              <p:nvPr/>
            </p:nvSpPr>
            <p:spPr>
              <a:xfrm>
                <a:off x="4513856" y="1926409"/>
                <a:ext cx="1080000" cy="108000"/>
              </a:xfrm>
              <a:custGeom>
                <a:avLst/>
                <a:gdLst>
                  <a:gd name="connsiteX0" fmla="*/ 684000 w 1080000"/>
                  <a:gd name="connsiteY0" fmla="*/ 0 h 108000"/>
                  <a:gd name="connsiteX1" fmla="*/ 1080000 w 1080000"/>
                  <a:gd name="connsiteY1" fmla="*/ 0 h 108000"/>
                  <a:gd name="connsiteX2" fmla="*/ 1080000 w 1080000"/>
                  <a:gd name="connsiteY2" fmla="*/ 108000 h 108000"/>
                  <a:gd name="connsiteX3" fmla="*/ 684000 w 1080000"/>
                  <a:gd name="connsiteY3" fmla="*/ 108000 h 108000"/>
                  <a:gd name="connsiteX4" fmla="*/ 0 w 1080000"/>
                  <a:gd name="connsiteY4" fmla="*/ 0 h 108000"/>
                  <a:gd name="connsiteX5" fmla="*/ 396000 w 1080000"/>
                  <a:gd name="connsiteY5" fmla="*/ 0 h 108000"/>
                  <a:gd name="connsiteX6" fmla="*/ 396000 w 1080000"/>
                  <a:gd name="connsiteY6" fmla="*/ 108000 h 108000"/>
                  <a:gd name="connsiteX7" fmla="*/ 0 w 1080000"/>
                  <a:gd name="connsiteY7" fmla="*/ 108000 h 10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80000" h="108000">
                    <a:moveTo>
                      <a:pt x="684000" y="0"/>
                    </a:moveTo>
                    <a:lnTo>
                      <a:pt x="1080000" y="0"/>
                    </a:lnTo>
                    <a:lnTo>
                      <a:pt x="1080000" y="108000"/>
                    </a:lnTo>
                    <a:lnTo>
                      <a:pt x="684000" y="108000"/>
                    </a:lnTo>
                    <a:close/>
                    <a:moveTo>
                      <a:pt x="0" y="0"/>
                    </a:moveTo>
                    <a:lnTo>
                      <a:pt x="396000" y="0"/>
                    </a:lnTo>
                    <a:lnTo>
                      <a:pt x="396000" y="108000"/>
                    </a:lnTo>
                    <a:lnTo>
                      <a:pt x="0" y="10800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乘号 56">
                <a:extLst>
                  <a:ext uri="{FF2B5EF4-FFF2-40B4-BE49-F238E27FC236}">
                    <a16:creationId xmlns:a16="http://schemas.microsoft.com/office/drawing/2014/main" id="{6BE0CD90-4771-443B-80B3-0A5DF6402218}"/>
                  </a:ext>
                </a:extLst>
              </p:cNvPr>
              <p:cNvSpPr/>
              <p:nvPr/>
            </p:nvSpPr>
            <p:spPr>
              <a:xfrm>
                <a:off x="5613877" y="1797630"/>
                <a:ext cx="365557" cy="365557"/>
              </a:xfrm>
              <a:prstGeom prst="mathMultiply">
                <a:avLst>
                  <a:gd name="adj1" fmla="val 5287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141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4</cp:revision>
  <dcterms:created xsi:type="dcterms:W3CDTF">2021-10-01T11:16:26Z</dcterms:created>
  <dcterms:modified xsi:type="dcterms:W3CDTF">2021-10-01T14:54:37Z</dcterms:modified>
</cp:coreProperties>
</file>