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7F33C-29E5-E17D-09BE-039A0C32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9063A2-AF15-21AB-6725-6F4FAB7DC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06CE3-F0FA-95C3-C913-DE101E33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D57C4-0B63-40F0-4FA7-97F1ACB0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30CE8-A62C-7F68-FA33-10298599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2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9B095-E8C2-09E5-6BB7-7A6E3737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5BD95-CF43-05B7-16F7-65D4E631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07F2F-D085-F7FC-D43F-98761485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1712E-746A-4E6B-8285-3D550DC1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1256C-A945-AED0-B28F-F81B8C30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0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860BA6-4169-4DD0-203E-B95F185AC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EBF2D-4B1B-1187-7B71-830E43CA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748BB-F5D2-6360-C02E-3CD0610B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900FD-DBA4-63D3-37AA-628BF603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A231D-81FC-7D66-0FC8-1A2BE669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6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4412A-99DA-9CD1-BECF-A0BF9152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D7236-E5CC-F1C1-1922-DEFF4854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A32A2-DD6B-7A31-8AF6-C6F58428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30F04-3664-7B1B-63DF-947DFB4D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26252-EBA0-1AD1-DBC2-73DA1E98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3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675EF-AEFF-D097-1EC3-D2543C65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F488F-0A9D-8E45-3825-245401E04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84C2D-64A3-1010-1AD5-CB1289D4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8805F-4D42-0207-C5C2-0D1BA65F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67EDF-E388-D0E3-AABE-EF4533AB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8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954B8-A1D9-8AEA-75E1-CDA4EF1B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2295D-8CF5-9133-F8B1-91AAE3C7D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60F40-1036-A726-07B8-291C346F2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06517-8E36-8877-AAFF-210F0ACD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2471A-9054-A00C-00D1-3C366D68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DCB10-6831-7FE4-80FC-EA2A883B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A17CF-B858-CD39-598D-F3DC3729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77914-3C1B-A890-E6FD-AA47FD81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EBA53-29BC-F8C6-CB37-DCD13A4D4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65F33-BAA2-D576-B575-C6FF3EDE4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A6140-C7A8-0F08-09BF-2D649C780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73088-D59A-87B3-BF8E-60993FD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51FC9D-B24A-7919-51EE-87CE1C4F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1EF7F7-CE7E-2C84-8C8E-2750263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0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630B-1B61-FB40-E27B-60671185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04AE17-9F09-283E-B46F-F3A65F53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72DA1E-585B-5DD8-5EEB-531710CE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EDE7D-FF2D-D889-0D0E-21590BED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6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31D20B-A192-83D7-B744-BE0BDB92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373644-C1DA-59C2-AB59-3CE2B5D1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1D948A-A0F9-D568-692A-A0D62982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2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A1169-DFC0-386F-F0A4-E197D332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B7E60-3CCE-E2C1-E237-D0E82065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144C27-55C4-25E0-1E35-5EE8357D0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0FEB6C-63ED-9086-9820-B9363A65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2C583-2D8F-6F3D-16A9-766EAB86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5987F-61A8-B381-4C67-9DE8592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0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1D358-E5EE-DDED-BD96-082DADCD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4B3A8A-7DEB-520C-285F-CAB4C7251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49829-DEC5-0D53-1563-721C5C223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88BE2-6E14-BCD8-5AF0-0DA731B0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FDB6E-E74D-8338-D3D3-3330F06F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B8BB3-9796-A767-9688-1AF9ED87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CF3D37-F91C-AAC6-3731-D500D57D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085D3-4FBF-8D2A-7ED8-979A86BF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842EC-FAA8-F50C-68CE-579CBDABE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6C7D4-391D-448E-8387-9288A7FECF0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C28EA-6480-6DF5-FC3F-3B5064A3D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F308F-F9DA-E3DB-9626-22EBAC9AF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B5D3-25DA-42E6-8A1D-9795FC9B2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1D4DB8-17BC-F73A-6590-7FAE4AFE19E7}"/>
              </a:ext>
            </a:extLst>
          </p:cNvPr>
          <p:cNvSpPr/>
          <p:nvPr/>
        </p:nvSpPr>
        <p:spPr>
          <a:xfrm>
            <a:off x="946745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071C4-330B-D008-5EC1-8D1623F52BAE}"/>
              </a:ext>
            </a:extLst>
          </p:cNvPr>
          <p:cNvSpPr txBox="1"/>
          <p:nvPr/>
        </p:nvSpPr>
        <p:spPr>
          <a:xfrm>
            <a:off x="1011207" y="982363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Repository / </a:t>
            </a:r>
            <a:r>
              <a:rPr lang="zh-CN" altLang="en-US" dirty="0"/>
              <a:t>本地仓库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3CC7BB-99CC-7775-FA70-354001CAA10C}"/>
              </a:ext>
            </a:extLst>
          </p:cNvPr>
          <p:cNvSpPr/>
          <p:nvPr/>
        </p:nvSpPr>
        <p:spPr>
          <a:xfrm>
            <a:off x="1093572" y="1510613"/>
            <a:ext cx="1353065" cy="4510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Code.R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57077F-E370-B028-0D6B-D44E313D316D}"/>
              </a:ext>
            </a:extLst>
          </p:cNvPr>
          <p:cNvSpPr/>
          <p:nvPr/>
        </p:nvSpPr>
        <p:spPr>
          <a:xfrm>
            <a:off x="3978270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B72043-8693-B48A-B03B-D34D000F445F}"/>
              </a:ext>
            </a:extLst>
          </p:cNvPr>
          <p:cNvSpPr txBox="1"/>
          <p:nvPr/>
        </p:nvSpPr>
        <p:spPr>
          <a:xfrm>
            <a:off x="4042732" y="982363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 / </a:t>
            </a:r>
            <a:r>
              <a:rPr lang="zh-CN" altLang="en-US" dirty="0"/>
              <a:t>暂存区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EEC6F5-F46B-4183-F68A-DCCBB32BB7FD}"/>
              </a:ext>
            </a:extLst>
          </p:cNvPr>
          <p:cNvSpPr/>
          <p:nvPr/>
        </p:nvSpPr>
        <p:spPr>
          <a:xfrm>
            <a:off x="7077757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A6CC5-B70E-96B9-30C4-09E2262C8997}"/>
              </a:ext>
            </a:extLst>
          </p:cNvPr>
          <p:cNvSpPr txBox="1"/>
          <p:nvPr/>
        </p:nvSpPr>
        <p:spPr>
          <a:xfrm>
            <a:off x="7142219" y="98236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Workspace / </a:t>
            </a:r>
            <a:r>
              <a:rPr lang="zh-CN" altLang="en-US" dirty="0"/>
              <a:t>工作区</a:t>
            </a:r>
          </a:p>
        </p:txBody>
      </p:sp>
    </p:spTree>
    <p:extLst>
      <p:ext uri="{BB962C8B-B14F-4D97-AF65-F5344CB8AC3E}">
        <p14:creationId xmlns:p14="http://schemas.microsoft.com/office/powerpoint/2010/main" val="228685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1D4DB8-17BC-F73A-6590-7FAE4AFE19E7}"/>
              </a:ext>
            </a:extLst>
          </p:cNvPr>
          <p:cNvSpPr/>
          <p:nvPr/>
        </p:nvSpPr>
        <p:spPr>
          <a:xfrm>
            <a:off x="946745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071C4-330B-D008-5EC1-8D1623F52BAE}"/>
              </a:ext>
            </a:extLst>
          </p:cNvPr>
          <p:cNvSpPr txBox="1"/>
          <p:nvPr/>
        </p:nvSpPr>
        <p:spPr>
          <a:xfrm>
            <a:off x="1011207" y="982363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Repository / </a:t>
            </a:r>
            <a:r>
              <a:rPr lang="zh-CN" altLang="en-US" dirty="0"/>
              <a:t>本地仓库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3CC7BB-99CC-7775-FA70-354001CAA10C}"/>
              </a:ext>
            </a:extLst>
          </p:cNvPr>
          <p:cNvSpPr/>
          <p:nvPr/>
        </p:nvSpPr>
        <p:spPr>
          <a:xfrm>
            <a:off x="1093572" y="1510613"/>
            <a:ext cx="1353065" cy="4510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Code.R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57077F-E370-B028-0D6B-D44E313D316D}"/>
              </a:ext>
            </a:extLst>
          </p:cNvPr>
          <p:cNvSpPr/>
          <p:nvPr/>
        </p:nvSpPr>
        <p:spPr>
          <a:xfrm>
            <a:off x="3978270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B72043-8693-B48A-B03B-D34D000F445F}"/>
              </a:ext>
            </a:extLst>
          </p:cNvPr>
          <p:cNvSpPr txBox="1"/>
          <p:nvPr/>
        </p:nvSpPr>
        <p:spPr>
          <a:xfrm>
            <a:off x="4042732" y="982363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 / </a:t>
            </a:r>
            <a:r>
              <a:rPr lang="zh-CN" altLang="en-US" dirty="0"/>
              <a:t>暂存区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EEC6F5-F46B-4183-F68A-DCCBB32BB7FD}"/>
              </a:ext>
            </a:extLst>
          </p:cNvPr>
          <p:cNvSpPr/>
          <p:nvPr/>
        </p:nvSpPr>
        <p:spPr>
          <a:xfrm>
            <a:off x="7077757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A6CC5-B70E-96B9-30C4-09E2262C8997}"/>
              </a:ext>
            </a:extLst>
          </p:cNvPr>
          <p:cNvSpPr txBox="1"/>
          <p:nvPr/>
        </p:nvSpPr>
        <p:spPr>
          <a:xfrm>
            <a:off x="7142219" y="98236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Workspace / </a:t>
            </a:r>
            <a:r>
              <a:rPr lang="zh-CN" altLang="en-US" dirty="0"/>
              <a:t>工作区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9534F7-80F3-89BE-A422-7D86F957251C}"/>
              </a:ext>
            </a:extLst>
          </p:cNvPr>
          <p:cNvSpPr/>
          <p:nvPr/>
        </p:nvSpPr>
        <p:spPr>
          <a:xfrm>
            <a:off x="7339912" y="1510613"/>
            <a:ext cx="1353065" cy="4510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Code.R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3757C3-CB66-A05C-EE8E-25AE5503BE10}"/>
              </a:ext>
            </a:extLst>
          </p:cNvPr>
          <p:cNvSpPr txBox="1"/>
          <p:nvPr/>
        </p:nvSpPr>
        <p:spPr>
          <a:xfrm>
            <a:off x="7908147" y="243118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修改工作区中的文件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1AE7C16-9719-B49A-4795-E84FEF6BEB7C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8494825" y="1895584"/>
            <a:ext cx="198152" cy="507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40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1D4DB8-17BC-F73A-6590-7FAE4AFE19E7}"/>
              </a:ext>
            </a:extLst>
          </p:cNvPr>
          <p:cNvSpPr/>
          <p:nvPr/>
        </p:nvSpPr>
        <p:spPr>
          <a:xfrm>
            <a:off x="946745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071C4-330B-D008-5EC1-8D1623F52BAE}"/>
              </a:ext>
            </a:extLst>
          </p:cNvPr>
          <p:cNvSpPr txBox="1"/>
          <p:nvPr/>
        </p:nvSpPr>
        <p:spPr>
          <a:xfrm>
            <a:off x="1011207" y="982363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Repository / </a:t>
            </a:r>
            <a:r>
              <a:rPr lang="zh-CN" altLang="en-US" dirty="0"/>
              <a:t>本地仓库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3CC7BB-99CC-7775-FA70-354001CAA10C}"/>
              </a:ext>
            </a:extLst>
          </p:cNvPr>
          <p:cNvSpPr/>
          <p:nvPr/>
        </p:nvSpPr>
        <p:spPr>
          <a:xfrm>
            <a:off x="1093572" y="1510613"/>
            <a:ext cx="1353065" cy="4510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Code.R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57077F-E370-B028-0D6B-D44E313D316D}"/>
              </a:ext>
            </a:extLst>
          </p:cNvPr>
          <p:cNvSpPr/>
          <p:nvPr/>
        </p:nvSpPr>
        <p:spPr>
          <a:xfrm>
            <a:off x="3978270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B72043-8693-B48A-B03B-D34D000F445F}"/>
              </a:ext>
            </a:extLst>
          </p:cNvPr>
          <p:cNvSpPr txBox="1"/>
          <p:nvPr/>
        </p:nvSpPr>
        <p:spPr>
          <a:xfrm>
            <a:off x="4042732" y="982363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 / </a:t>
            </a:r>
            <a:r>
              <a:rPr lang="zh-CN" altLang="en-US" dirty="0"/>
              <a:t>暂存区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EEC6F5-F46B-4183-F68A-DCCBB32BB7FD}"/>
              </a:ext>
            </a:extLst>
          </p:cNvPr>
          <p:cNvSpPr/>
          <p:nvPr/>
        </p:nvSpPr>
        <p:spPr>
          <a:xfrm>
            <a:off x="7077757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A6CC5-B70E-96B9-30C4-09E2262C8997}"/>
              </a:ext>
            </a:extLst>
          </p:cNvPr>
          <p:cNvSpPr txBox="1"/>
          <p:nvPr/>
        </p:nvSpPr>
        <p:spPr>
          <a:xfrm>
            <a:off x="7142219" y="98236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Workspace / </a:t>
            </a:r>
            <a:r>
              <a:rPr lang="zh-CN" altLang="en-US" dirty="0"/>
              <a:t>工作区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9534F7-80F3-89BE-A422-7D86F957251C}"/>
              </a:ext>
            </a:extLst>
          </p:cNvPr>
          <p:cNvSpPr/>
          <p:nvPr/>
        </p:nvSpPr>
        <p:spPr>
          <a:xfrm>
            <a:off x="7339912" y="1510613"/>
            <a:ext cx="1353065" cy="451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Code.R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2F0FA0D-E50E-03D9-A95A-ED2DE30621CB}"/>
              </a:ext>
            </a:extLst>
          </p:cNvPr>
          <p:cNvSpPr/>
          <p:nvPr/>
        </p:nvSpPr>
        <p:spPr>
          <a:xfrm>
            <a:off x="4120977" y="1494526"/>
            <a:ext cx="1767018" cy="451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Code-v1.R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BF78727-F4D8-F7A0-24E2-20349EAF17BF}"/>
              </a:ext>
            </a:extLst>
          </p:cNvPr>
          <p:cNvCxnSpPr>
            <a:cxnSpLocks/>
            <a:stCxn id="2" idx="3"/>
            <a:endCxn id="3" idx="5"/>
          </p:cNvCxnSpPr>
          <p:nvPr/>
        </p:nvCxnSpPr>
        <p:spPr>
          <a:xfrm rot="5400000" flipH="1">
            <a:off x="6575599" y="933120"/>
            <a:ext cx="16087" cy="1908843"/>
          </a:xfrm>
          <a:prstGeom prst="curvedConnector3">
            <a:avLst>
              <a:gd name="adj1" fmla="val -18316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F4A40F5-9475-6997-607E-08F5B44BC3BF}"/>
              </a:ext>
            </a:extLst>
          </p:cNvPr>
          <p:cNvSpPr txBox="1"/>
          <p:nvPr/>
        </p:nvSpPr>
        <p:spPr>
          <a:xfrm>
            <a:off x="5954965" y="216991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 / </a:t>
            </a:r>
            <a:r>
              <a:rPr lang="zh-CN" altLang="en-US" sz="1400" dirty="0"/>
              <a:t>添加</a:t>
            </a:r>
          </a:p>
        </p:txBody>
      </p:sp>
    </p:spTree>
    <p:extLst>
      <p:ext uri="{BB962C8B-B14F-4D97-AF65-F5344CB8AC3E}">
        <p14:creationId xmlns:p14="http://schemas.microsoft.com/office/powerpoint/2010/main" val="181098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1D4DB8-17BC-F73A-6590-7FAE4AFE19E7}"/>
              </a:ext>
            </a:extLst>
          </p:cNvPr>
          <p:cNvSpPr/>
          <p:nvPr/>
        </p:nvSpPr>
        <p:spPr>
          <a:xfrm>
            <a:off x="946745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071C4-330B-D008-5EC1-8D1623F52BAE}"/>
              </a:ext>
            </a:extLst>
          </p:cNvPr>
          <p:cNvSpPr txBox="1"/>
          <p:nvPr/>
        </p:nvSpPr>
        <p:spPr>
          <a:xfrm>
            <a:off x="1011207" y="982363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Repository / </a:t>
            </a:r>
            <a:r>
              <a:rPr lang="zh-CN" altLang="en-US" dirty="0"/>
              <a:t>本地仓库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3CC7BB-99CC-7775-FA70-354001CAA10C}"/>
              </a:ext>
            </a:extLst>
          </p:cNvPr>
          <p:cNvSpPr/>
          <p:nvPr/>
        </p:nvSpPr>
        <p:spPr>
          <a:xfrm>
            <a:off x="1093572" y="1510613"/>
            <a:ext cx="1353065" cy="4510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Code.R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57077F-E370-B028-0D6B-D44E313D316D}"/>
              </a:ext>
            </a:extLst>
          </p:cNvPr>
          <p:cNvSpPr/>
          <p:nvPr/>
        </p:nvSpPr>
        <p:spPr>
          <a:xfrm>
            <a:off x="3978270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B72043-8693-B48A-B03B-D34D000F445F}"/>
              </a:ext>
            </a:extLst>
          </p:cNvPr>
          <p:cNvSpPr txBox="1"/>
          <p:nvPr/>
        </p:nvSpPr>
        <p:spPr>
          <a:xfrm>
            <a:off x="4042732" y="982363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 / </a:t>
            </a:r>
            <a:r>
              <a:rPr lang="zh-CN" altLang="en-US" dirty="0"/>
              <a:t>暂存区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EEC6F5-F46B-4183-F68A-DCCBB32BB7FD}"/>
              </a:ext>
            </a:extLst>
          </p:cNvPr>
          <p:cNvSpPr/>
          <p:nvPr/>
        </p:nvSpPr>
        <p:spPr>
          <a:xfrm>
            <a:off x="7077757" y="839532"/>
            <a:ext cx="2574931" cy="289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A6CC5-B70E-96B9-30C4-09E2262C8997}"/>
              </a:ext>
            </a:extLst>
          </p:cNvPr>
          <p:cNvSpPr txBox="1"/>
          <p:nvPr/>
        </p:nvSpPr>
        <p:spPr>
          <a:xfrm>
            <a:off x="7142219" y="98236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Workspace / </a:t>
            </a:r>
            <a:r>
              <a:rPr lang="zh-CN" altLang="en-US" dirty="0"/>
              <a:t>工作区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9534F7-80F3-89BE-A422-7D86F957251C}"/>
              </a:ext>
            </a:extLst>
          </p:cNvPr>
          <p:cNvSpPr/>
          <p:nvPr/>
        </p:nvSpPr>
        <p:spPr>
          <a:xfrm>
            <a:off x="4179082" y="1448829"/>
            <a:ext cx="1770696" cy="451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Code-v1.R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2F0FA0D-E50E-03D9-A95A-ED2DE30621CB}"/>
              </a:ext>
            </a:extLst>
          </p:cNvPr>
          <p:cNvSpPr/>
          <p:nvPr/>
        </p:nvSpPr>
        <p:spPr>
          <a:xfrm>
            <a:off x="1065465" y="2170154"/>
            <a:ext cx="1767018" cy="451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Code-v1.R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BF78727-F4D8-F7A0-24E2-20349EAF17BF}"/>
              </a:ext>
            </a:extLst>
          </p:cNvPr>
          <p:cNvCxnSpPr>
            <a:cxnSpLocks/>
            <a:stCxn id="2" idx="4"/>
            <a:endCxn id="3" idx="5"/>
          </p:cNvCxnSpPr>
          <p:nvPr/>
        </p:nvCxnSpPr>
        <p:spPr>
          <a:xfrm rot="5400000">
            <a:off x="3491433" y="982128"/>
            <a:ext cx="655274" cy="2490721"/>
          </a:xfrm>
          <a:prstGeom prst="curvedConnector3">
            <a:avLst>
              <a:gd name="adj1" fmla="val 1449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F4A40F5-9475-6997-607E-08F5B44BC3BF}"/>
              </a:ext>
            </a:extLst>
          </p:cNvPr>
          <p:cNvSpPr txBox="1"/>
          <p:nvPr/>
        </p:nvSpPr>
        <p:spPr>
          <a:xfrm>
            <a:off x="3071518" y="2852258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commit / </a:t>
            </a:r>
            <a:r>
              <a:rPr lang="zh-CN" altLang="en-US" sz="1400" dirty="0"/>
              <a:t>提交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E7A28CC-7DB5-286B-32C9-6B0D4B2F07A3}"/>
              </a:ext>
            </a:extLst>
          </p:cNvPr>
          <p:cNvSpPr/>
          <p:nvPr/>
        </p:nvSpPr>
        <p:spPr>
          <a:xfrm>
            <a:off x="7339912" y="1510613"/>
            <a:ext cx="1353065" cy="451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Code.R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8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89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望成</dc:creator>
  <cp:lastModifiedBy>李 望成</cp:lastModifiedBy>
  <cp:revision>1</cp:revision>
  <dcterms:created xsi:type="dcterms:W3CDTF">2022-11-27T10:30:26Z</dcterms:created>
  <dcterms:modified xsi:type="dcterms:W3CDTF">2022-11-27T11:55:23Z</dcterms:modified>
</cp:coreProperties>
</file>