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4" r:id="rId10"/>
    <p:sldId id="265" r:id="rId11"/>
    <p:sldId id="266" r:id="rId12"/>
    <p:sldId id="267" r:id="rId13"/>
    <p:sldId id="269" r:id="rId14"/>
    <p:sldId id="277" r:id="rId15"/>
    <p:sldId id="29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17" autoAdjust="0"/>
  </p:normalViewPr>
  <p:slideViewPr>
    <p:cSldViewPr snapToGrid="0">
      <p:cViewPr varScale="1">
        <p:scale>
          <a:sx n="121" d="100"/>
          <a:sy n="121" d="100"/>
        </p:scale>
        <p:origin x="156" y="90"/>
      </p:cViewPr>
      <p:guideLst>
        <p:guide orient="horz" pos="2132"/>
        <p:guide pos="384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67C963-CD47-4D03-B21C-83131DD231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C468A-CC7D-4D54-A167-C4D2F35B50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387C468A-CC7D-4D54-A167-C4D2F35B50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DB0D88-4ED7-4C12-AD2F-AB21A4507588}" type="slidenum">
              <a:rPr lang="zh-CN" altLang="en-US" smtClean="0"/>
            </a:fld>
            <a:endParaRPr lang="zh-CN" altLang="en-US"/>
          </a:p>
        </p:txBody>
      </p:sp>
      <p:sp>
        <p:nvSpPr>
          <p:cNvPr id="9" name="矩形 8"/>
          <p:cNvSpPr/>
          <p:nvPr userDrawn="1"/>
        </p:nvSpPr>
        <p:spPr>
          <a:xfrm>
            <a:off x="8766111" y="6447451"/>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chemeClr val="bg1">
            <a:lumMod val="95000"/>
          </a:schemeClr>
        </a:solidFill>
        <a:effectLst/>
      </p:bgPr>
    </p:bg>
    <p:spTree>
      <p:nvGrpSpPr>
        <p:cNvPr id="1" name=""/>
        <p:cNvGrpSpPr/>
        <p:nvPr/>
      </p:nvGrpSpPr>
      <p:grpSpPr>
        <a:xfrm>
          <a:off x="0" y="0"/>
          <a:ext cx="0" cy="0"/>
          <a:chOff x="0" y="0"/>
          <a:chExt cx="0" cy="0"/>
        </a:xfrm>
      </p:grpSpPr>
      <p:sp>
        <p:nvSpPr>
          <p:cNvPr id="59" name="矩形 58"/>
          <p:cNvSpPr/>
          <p:nvPr userDrawn="1"/>
        </p:nvSpPr>
        <p:spPr>
          <a:xfrm>
            <a:off x="0" y="0"/>
            <a:ext cx="12192000" cy="11315700"/>
          </a:xfrm>
          <a:prstGeom prst="rect">
            <a:avLst/>
          </a:prstGeom>
          <a:blipFill dpi="0" rotWithShape="1">
            <a:blip r:embed="rId2" cstate="print">
              <a:alphaModFix amt="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750309" y="833614"/>
            <a:ext cx="11053811" cy="0"/>
          </a:xfrm>
          <a:prstGeom prst="line">
            <a:avLst/>
          </a:prstGeom>
          <a:ln w="12700">
            <a:solidFill>
              <a:srgbClr val="005188"/>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11242277" y="240965"/>
            <a:ext cx="561843" cy="592649"/>
            <a:chOff x="4197350" y="2182813"/>
            <a:chExt cx="608013" cy="641350"/>
          </a:xfrm>
          <a:solidFill>
            <a:srgbClr val="005188"/>
          </a:solidFill>
        </p:grpSpPr>
        <p:sp>
          <p:nvSpPr>
            <p:cNvPr id="13" name="Freeform 166"/>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14" name="Freeform 167"/>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15" name="Freeform 168"/>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16" name="Freeform 169"/>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17" name="Freeform 170"/>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18" name="Freeform 171"/>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19" name="Freeform 172"/>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0" name="Freeform 173"/>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1" name="Freeform 174"/>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2" name="Freeform 175"/>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3" name="Freeform 176"/>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4" name="Freeform 177"/>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5" name="Freeform 178"/>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6" name="Freeform 179"/>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7" name="Freeform 180"/>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8" name="Freeform 181"/>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9" name="Freeform 182"/>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0" name="Freeform 183"/>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1" name="Freeform 184"/>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2" name="Freeform 185"/>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3" name="Freeform 186"/>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4" name="Freeform 187"/>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5" name="Freeform 188"/>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6" name="Freeform 189"/>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7" name="Freeform 190"/>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8" name="Freeform 191"/>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9" name="Freeform 192"/>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0" name="Freeform 193"/>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1" name="Freeform 194"/>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2" name="Freeform 195"/>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3" name="Freeform 196"/>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4" name="Freeform 197"/>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5" name="Freeform 198"/>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6" name="Freeform 199"/>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7" name="Freeform 200"/>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8" name="Freeform 201"/>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9" name="Freeform 202"/>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0" name="Freeform 203"/>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1" name="Freeform 204"/>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2" name="Freeform 206"/>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3" name="Freeform 207"/>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4" name="Freeform 208"/>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5" name="Freeform 209"/>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6" name="Freeform 210"/>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7" name="Freeform 211"/>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8" name="Freeform 212"/>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750"/>
                                        <p:tgtEl>
                                          <p:spTgt spid="10"/>
                                        </p:tgtEl>
                                      </p:cBhvr>
                                    </p:animEffect>
                                  </p:childTnLst>
                                </p:cTn>
                              </p:par>
                              <p:par>
                                <p:cTn id="12" presetID="42" presetClass="path" presetSubtype="0" accel="50600" decel="49300" fill="hold" nodeType="withEffect">
                                  <p:stCondLst>
                                    <p:cond delay="0"/>
                                  </p:stCondLst>
                                  <p:childTnLst>
                                    <p:animMotion origin="layout" path="M -2.29167E-6 -7.40741E-7 L -0.90768 -0.00162 " pathEditMode="relative" rAng="0" ptsTypes="AA">
                                      <p:cBhvr>
                                        <p:cTn id="13" dur="750" fill="hold"/>
                                        <p:tgtEl>
                                          <p:spTgt spid="12"/>
                                        </p:tgtEl>
                                        <p:attrNameLst>
                                          <p:attrName>ppt_x</p:attrName>
                                          <p:attrName>ppt_y</p:attrName>
                                        </p:attrNameLst>
                                      </p:cBhvr>
                                      <p:rCtr x="-45391"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53AFCF4-B810-4D0B-BB23-CFD5C497DD7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DB0D88-4ED7-4C12-AD2F-AB21A450758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AFCF4-B810-4D0B-BB23-CFD5C497DD7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B0D88-4ED7-4C12-AD2F-AB21A450758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A_图片 1"/>
          <p:cNvPicPr>
            <a:picLocks noChangeAspect="1"/>
          </p:cNvPicPr>
          <p:nvPr>
            <p:custDataLst>
              <p:tags r:id="rId1"/>
            </p:custDataLst>
          </p:nvPr>
        </p:nvPicPr>
        <p:blipFill rotWithShape="1">
          <a:blip r:embed="rId2" cstate="screen"/>
          <a:srcRect/>
          <a:stretch>
            <a:fillRect/>
          </a:stretch>
        </p:blipFill>
        <p:spPr>
          <a:xfrm>
            <a:off x="0" y="-2650210"/>
            <a:ext cx="12192000" cy="7549600"/>
          </a:xfrm>
          <a:prstGeom prst="rect">
            <a:avLst/>
          </a:prstGeom>
        </p:spPr>
      </p:pic>
      <p:sp>
        <p:nvSpPr>
          <p:cNvPr id="3" name="PA_文本框 2"/>
          <p:cNvSpPr txBox="1"/>
          <p:nvPr>
            <p:custDataLst>
              <p:tags r:id="rId3"/>
            </p:custDataLst>
          </p:nvPr>
        </p:nvSpPr>
        <p:spPr>
          <a:xfrm>
            <a:off x="3192128" y="4437725"/>
            <a:ext cx="4317207" cy="923330"/>
          </a:xfrm>
          <a:prstGeom prst="rect">
            <a:avLst/>
          </a:prstGeom>
          <a:noFill/>
        </p:spPr>
        <p:txBody>
          <a:bodyPr wrap="none" rtlCol="0">
            <a:spAutoFit/>
          </a:bodyPr>
          <a:lstStyle/>
          <a:p>
            <a:r>
              <a:rPr lang="en-US" altLang="zh-CN" sz="5400" b="1" dirty="0">
                <a:solidFill>
                  <a:srgbClr val="005188"/>
                </a:solidFill>
                <a:latin typeface="微软雅黑" panose="020B0503020204020204" pitchFamily="34" charset="-122"/>
                <a:ea typeface="微软雅黑" panose="020B0503020204020204" pitchFamily="34" charset="-122"/>
                <a:cs typeface="方正静蕾简体" panose="03000509000000000000" pitchFamily="65" charset="-122"/>
              </a:rPr>
              <a:t>BBS</a:t>
            </a:r>
            <a:r>
              <a:rPr lang="zh-CN" altLang="en-US" sz="5400" b="1" dirty="0">
                <a:solidFill>
                  <a:srgbClr val="005188"/>
                </a:solidFill>
                <a:latin typeface="微软雅黑" panose="020B0503020204020204" pitchFamily="34" charset="-122"/>
                <a:ea typeface="微软雅黑" panose="020B0503020204020204" pitchFamily="34" charset="-122"/>
                <a:cs typeface="方正静蕾简体" panose="03000509000000000000" pitchFamily="65" charset="-122"/>
              </a:rPr>
              <a:t>校园论坛</a:t>
            </a:r>
            <a:endParaRPr lang="zh-CN" altLang="en-US" sz="5400" b="1" dirty="0">
              <a:solidFill>
                <a:srgbClr val="005188"/>
              </a:solidFill>
              <a:latin typeface="微软雅黑" panose="020B0503020204020204" pitchFamily="34" charset="-122"/>
              <a:ea typeface="微软雅黑" panose="020B0503020204020204" pitchFamily="34" charset="-122"/>
              <a:cs typeface="方正静蕾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14:presetBounceEnd="59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9000">
                                          <p:cBhvr additive="base">
                                            <p:cTn id="7" dur="1500" fill="hold"/>
                                            <p:tgtEl>
                                              <p:spTgt spid="2"/>
                                            </p:tgtEl>
                                            <p:attrNameLst>
                                              <p:attrName>ppt_x</p:attrName>
                                            </p:attrNameLst>
                                          </p:cBhvr>
                                          <p:tavLst>
                                            <p:tav tm="0">
                                              <p:val>
                                                <p:strVal val="#ppt_x"/>
                                              </p:val>
                                            </p:tav>
                                            <p:tav tm="100000">
                                              <p:val>
                                                <p:strVal val="#ppt_x"/>
                                              </p:val>
                                            </p:tav>
                                          </p:tavLst>
                                        </p:anim>
                                        <p:anim calcmode="lin" valueType="num" p14:bounceEnd="59000">
                                          <p:cBhvr additive="base">
                                            <p:cTn id="8" dur="1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2" decel="10000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2" decel="10000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6" name="chenying0907 5"/>
          <p:cNvGrpSpPr/>
          <p:nvPr/>
        </p:nvGrpSpPr>
        <p:grpSpPr>
          <a:xfrm>
            <a:off x="0" y="1713701"/>
            <a:ext cx="12192000" cy="3519054"/>
            <a:chOff x="0" y="1713701"/>
            <a:chExt cx="12192000" cy="3519054"/>
          </a:xfrm>
        </p:grpSpPr>
        <p:sp>
          <p:nvSpPr>
            <p:cNvPr id="2" name="矩形 1"/>
            <p:cNvSpPr/>
            <p:nvPr/>
          </p:nvSpPr>
          <p:spPr>
            <a:xfrm>
              <a:off x="0" y="1713701"/>
              <a:ext cx="12192000" cy="3519054"/>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1713701"/>
              <a:ext cx="12192000" cy="3519054"/>
            </a:xfrm>
            <a:prstGeom prst="rect">
              <a:avLst/>
            </a:prstGeom>
            <a:blipFill dpi="0" rotWithShape="1">
              <a:blip r:embed="rId1" cstate="print">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2" cstate="screen"/>
          <a:stretch>
            <a:fillRect/>
          </a:stretch>
        </p:blipFill>
        <p:spPr>
          <a:xfrm>
            <a:off x="4523542" y="516401"/>
            <a:ext cx="3069953" cy="3029558"/>
          </a:xfrm>
          <a:prstGeom prst="rect">
            <a:avLst/>
          </a:prstGeom>
        </p:spPr>
      </p:pic>
      <p:sp>
        <p:nvSpPr>
          <p:cNvPr id="5" name="TextBox 37"/>
          <p:cNvSpPr txBox="1"/>
          <p:nvPr/>
        </p:nvSpPr>
        <p:spPr>
          <a:xfrm>
            <a:off x="4954333" y="3734096"/>
            <a:ext cx="2639162" cy="769441"/>
          </a:xfrm>
          <a:prstGeom prst="rect">
            <a:avLst/>
          </a:prstGeom>
          <a:noFill/>
        </p:spPr>
        <p:txBody>
          <a:bodyPr wrap="square" lIns="0" rIns="0" rtlCol="0">
            <a:spAutoFit/>
          </a:bodyPr>
          <a:lstStyle/>
          <a:p>
            <a:r>
              <a:rPr lang="zh-CN" altLang="en-US" sz="4400" b="1" dirty="0">
                <a:solidFill>
                  <a:schemeClr val="bg1"/>
                </a:solidFill>
                <a:effectLst>
                  <a:reflection blurRad="6350" stA="55000" endA="300" endPos="45500" dir="5400000" sy="-100000" algn="bl" rotWithShape="0"/>
                </a:effectLst>
                <a:latin typeface="方正清刻本悦宋简体" panose="02000000000000000000" pitchFamily="2" charset="-122"/>
                <a:ea typeface="方正清刻本悦宋简体" panose="02000000000000000000" pitchFamily="2" charset="-122"/>
                <a:cs typeface="方正静蕾简体" panose="03000509000000000000" pitchFamily="65" charset="-122"/>
              </a:rPr>
              <a:t>环境需求</a:t>
            </a:r>
            <a:endParaRPr lang="zh-CN" altLang="en-US" sz="4400" b="1" dirty="0">
              <a:solidFill>
                <a:schemeClr val="bg1"/>
              </a:solidFill>
              <a:effectLst>
                <a:reflection blurRad="6350" stA="55000" endA="300" endPos="45500" dir="5400000" sy="-100000" algn="bl" rotWithShape="0"/>
              </a:effectLst>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1" accel="26000" fill="hold" nodeType="afterEffect" p14:presetBounceEnd="67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67000">
                                          <p:cBhvr additive="base">
                                            <p:cTn id="11" dur="125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12" dur="125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1" accel="26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250" fill="hold"/>
                                            <p:tgtEl>
                                              <p:spTgt spid="4"/>
                                            </p:tgtEl>
                                            <p:attrNameLst>
                                              <p:attrName>ppt_x</p:attrName>
                                            </p:attrNameLst>
                                          </p:cBhvr>
                                          <p:tavLst>
                                            <p:tav tm="0">
                                              <p:val>
                                                <p:strVal val="#ppt_x"/>
                                              </p:val>
                                            </p:tav>
                                            <p:tav tm="100000">
                                              <p:val>
                                                <p:strVal val="#ppt_x"/>
                                              </p:val>
                                            </p:tav>
                                          </p:tavLst>
                                        </p:anim>
                                        <p:anim calcmode="lin" valueType="num">
                                          <p:cBhvr additive="base">
                                            <p:cTn id="12" dur="125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txBox="1"/>
          <p:nvPr/>
        </p:nvSpPr>
        <p:spPr>
          <a:xfrm>
            <a:off x="1192479" y="292682"/>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0" dirty="0">
                <a:solidFill>
                  <a:srgbClr val="005188"/>
                </a:solidFill>
                <a:latin typeface="方正清刻本悦宋简体" panose="02000000000000000000" pitchFamily="2" charset="-122"/>
                <a:ea typeface="方正清刻本悦宋简体" panose="02000000000000000000" pitchFamily="2" charset="-122"/>
              </a:rPr>
              <a:t>硬件需求</a:t>
            </a:r>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4" name="文本框 16"/>
          <p:cNvSpPr txBox="1">
            <a:spLocks noChangeArrowheads="1"/>
          </p:cNvSpPr>
          <p:nvPr/>
        </p:nvSpPr>
        <p:spPr bwMode="auto">
          <a:xfrm>
            <a:off x="4459242" y="2104572"/>
            <a:ext cx="7259516" cy="260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zh-CN" sz="1800" dirty="0"/>
              <a:t>（</a:t>
            </a:r>
            <a:r>
              <a:rPr lang="en-US" altLang="zh-CN" sz="1800" dirty="0"/>
              <a:t>1</a:t>
            </a:r>
            <a:r>
              <a:rPr lang="zh-CN" altLang="zh-CN" sz="1800" dirty="0"/>
              <a:t>）处理器型号及内存容量：内存</a:t>
            </a:r>
            <a:r>
              <a:rPr lang="en-US" altLang="zh-CN" sz="1800" dirty="0"/>
              <a:t>1G</a:t>
            </a:r>
            <a:r>
              <a:rPr lang="zh-CN" altLang="zh-CN" sz="1800" dirty="0"/>
              <a:t>及以上；</a:t>
            </a:r>
            <a:endParaRPr lang="zh-CN" altLang="zh-CN" sz="1800" dirty="0"/>
          </a:p>
          <a:p>
            <a:r>
              <a:rPr lang="zh-CN" altLang="zh-CN" sz="1800" dirty="0"/>
              <a:t>（</a:t>
            </a:r>
            <a:r>
              <a:rPr lang="en-US" altLang="zh-CN" sz="1800" dirty="0"/>
              <a:t>2</a:t>
            </a:r>
            <a:r>
              <a:rPr lang="zh-CN" altLang="zh-CN" sz="1800" dirty="0"/>
              <a:t>）外存容量、联机或脱机、媒体及其存储格式，设备的型号及数量：硬盘</a:t>
            </a:r>
            <a:r>
              <a:rPr lang="en-US" altLang="zh-CN" sz="1800" dirty="0"/>
              <a:t>1000G</a:t>
            </a:r>
            <a:r>
              <a:rPr lang="zh-CN" altLang="zh-CN" sz="1800" dirty="0"/>
              <a:t>及以上、声卡、显卡无要求；</a:t>
            </a:r>
            <a:endParaRPr lang="zh-CN" altLang="zh-CN" sz="1800" dirty="0"/>
          </a:p>
          <a:p>
            <a:r>
              <a:rPr lang="zh-CN" altLang="zh-CN" sz="1800" dirty="0"/>
              <a:t>（</a:t>
            </a:r>
            <a:r>
              <a:rPr lang="en-US" altLang="zh-CN" sz="1800" dirty="0"/>
              <a:t>3</a:t>
            </a:r>
            <a:r>
              <a:rPr lang="zh-CN" altLang="zh-CN" sz="1800" dirty="0"/>
              <a:t>）输入及输出设备的型号和数量，联机或脱机：考虑到数据的安全性问题，要求使用磁盘阵列。</a:t>
            </a:r>
            <a:endParaRPr lang="zh-CN" altLang="zh-CN" sz="1800" dirty="0"/>
          </a:p>
          <a:p>
            <a:r>
              <a:rPr lang="zh-CN" altLang="zh-CN" sz="1800" dirty="0"/>
              <a:t>（</a:t>
            </a:r>
            <a:r>
              <a:rPr lang="en-US" altLang="zh-CN" sz="1800" dirty="0"/>
              <a:t>4</a:t>
            </a:r>
            <a:r>
              <a:rPr lang="zh-CN" altLang="zh-CN" sz="1800" dirty="0"/>
              <a:t>）数据通信设备的型号和数量；</a:t>
            </a:r>
            <a:endParaRPr lang="zh-CN" altLang="zh-CN" sz="1800" dirty="0"/>
          </a:p>
          <a:p>
            <a:r>
              <a:rPr lang="zh-CN" altLang="zh-CN" sz="1800" dirty="0"/>
              <a:t>（</a:t>
            </a:r>
            <a:r>
              <a:rPr lang="en-US" altLang="zh-CN" sz="1800" dirty="0"/>
              <a:t>5</a:t>
            </a:r>
            <a:r>
              <a:rPr lang="zh-CN" altLang="zh-CN" sz="1800" dirty="0"/>
              <a:t>）功能键及其他专用硬件</a:t>
            </a:r>
            <a:endParaRPr lang="zh-CN" altLang="zh-CN" sz="1400" dirty="0"/>
          </a:p>
          <a:p>
            <a:pPr algn="ctr">
              <a:lnSpc>
                <a:spcPct val="130000"/>
              </a:lnSpc>
              <a:spcBef>
                <a:spcPts val="0"/>
              </a:spcBef>
              <a:buNone/>
              <a:defRPr/>
            </a:pPr>
            <a:endParaRPr lang="en-US" altLang="zh-CN" sz="1400" dirty="0">
              <a:solidFill>
                <a:srgbClr val="005188"/>
              </a:solidFill>
              <a:latin typeface="方正清刻本悦宋简体" panose="02000000000000000000" pitchFamily="2" charset="-122"/>
              <a:ea typeface="方正清刻本悦宋简体" panose="02000000000000000000" pitchFamily="2" charset="-122"/>
            </a:endParaRPr>
          </a:p>
        </p:txBody>
      </p:sp>
      <p:grpSp>
        <p:nvGrpSpPr>
          <p:cNvPr id="12" name="chenying0907 11"/>
          <p:cNvGrpSpPr/>
          <p:nvPr/>
        </p:nvGrpSpPr>
        <p:grpSpPr>
          <a:xfrm>
            <a:off x="2122749" y="2104572"/>
            <a:ext cx="1862817" cy="1576692"/>
            <a:chOff x="2122749" y="2104572"/>
            <a:chExt cx="1862817" cy="1576692"/>
          </a:xfrm>
        </p:grpSpPr>
        <p:sp>
          <p:nvSpPr>
            <p:cNvPr id="6" name="文本框 5"/>
            <p:cNvSpPr txBox="1"/>
            <p:nvPr/>
          </p:nvSpPr>
          <p:spPr>
            <a:xfrm>
              <a:off x="2243025" y="2642850"/>
              <a:ext cx="1742541" cy="500135"/>
            </a:xfrm>
            <a:prstGeom prst="rect">
              <a:avLst/>
            </a:prstGeom>
            <a:noFill/>
          </p:spPr>
          <p:txBody>
            <a:bodyPr wrap="square" lIns="68579" tIns="34289" rIns="68579" bIns="34289" rtlCol="0">
              <a:spAutoFit/>
            </a:bodyPr>
            <a:lstStyle/>
            <a:p>
              <a:r>
                <a:rPr lang="zh-CN" altLang="en-US" sz="2800" b="1" dirty="0">
                  <a:solidFill>
                    <a:srgbClr val="005188"/>
                  </a:solidFill>
                  <a:latin typeface="方正清刻本悦宋简体" panose="02000000000000000000" pitchFamily="2" charset="-122"/>
                  <a:ea typeface="方正清刻本悦宋简体" panose="02000000000000000000" pitchFamily="2" charset="-122"/>
                </a:rPr>
                <a:t>服务器</a:t>
              </a:r>
              <a:endParaRPr lang="zh-CN" altLang="en-US" sz="2800" b="1"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8" name="chenying0907 86"/>
            <p:cNvSpPr>
              <a:spLocks noEditPoints="1"/>
            </p:cNvSpPr>
            <p:nvPr/>
          </p:nvSpPr>
          <p:spPr bwMode="auto">
            <a:xfrm>
              <a:off x="2122749" y="2104572"/>
              <a:ext cx="1620486" cy="1576692"/>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rgbClr val="005188"/>
            </a:solidFill>
            <a:ln w="9525">
              <a:noFill/>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49"/>
                            </p:stCondLst>
                            <p:childTnLst>
                              <p:par>
                                <p:cTn id="10" presetID="53" presetClass="entr" presetSubtype="16"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149"/>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750"/>
                                        <p:tgtEl>
                                          <p:spTgt spid="4"/>
                                        </p:tgtEl>
                                      </p:cBhvr>
                                    </p:animEffect>
                                    <p:anim calcmode="lin" valueType="num">
                                      <p:cBhvr>
                                        <p:cTn id="19" dur="750" fill="hold"/>
                                        <p:tgtEl>
                                          <p:spTgt spid="4"/>
                                        </p:tgtEl>
                                        <p:attrNameLst>
                                          <p:attrName>ppt_x</p:attrName>
                                        </p:attrNameLst>
                                      </p:cBhvr>
                                      <p:tavLst>
                                        <p:tav tm="0">
                                          <p:val>
                                            <p:strVal val="#ppt_x"/>
                                          </p:val>
                                        </p:tav>
                                        <p:tav tm="100000">
                                          <p:val>
                                            <p:strVal val="#ppt_x"/>
                                          </p:val>
                                        </p:tav>
                                      </p:tavLst>
                                    </p:anim>
                                    <p:anim calcmode="lin" valueType="num">
                                      <p:cBhvr>
                                        <p:cTn id="20"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
                        </p:tgtEl>
                        <p:attrNameLst>
                          <p:attrName>style.visibility</p:attrName>
                        </p:attrNameLst>
                      </p:cBhvr>
                      <p:to>
                        <p:strVal val="visible"/>
                      </p:to>
                    </p:set>
                    <p:anim calcmode="lin" valueType="num">
                      <p:cBhvr additive="base">
                        <p:cTn dur="500" fill="hold"/>
                        <p:tgtEl>
                          <p:spTgt spid="2"/>
                        </p:tgtEl>
                        <p:attrNameLst>
                          <p:attrName>ppt_x</p:attrName>
                        </p:attrNameLst>
                      </p:cBhvr>
                      <p:tavLst>
                        <p:tav tm="0">
                          <p:val>
                            <p:strVal val="1+#ppt_w/2"/>
                          </p:val>
                        </p:tav>
                        <p:tav tm="100000">
                          <p:val>
                            <p:strVal val="#ppt_x"/>
                          </p:val>
                        </p:tav>
                      </p:tavLst>
                    </p:anim>
                    <p:anim calcmode="lin" valueType="num">
                      <p:cBhvr additive="base">
                        <p:cTn dur="500" fill="hold"/>
                        <p:tgtEl>
                          <p:spTgt spid="2"/>
                        </p:tgtEl>
                        <p:attrNameLst>
                          <p:attrName>ppt_y</p:attrName>
                        </p:attrNameLst>
                      </p:cBhvr>
                      <p:tavLst>
                        <p:tav tm="0">
                          <p:val>
                            <p:strVal val="#ppt_y"/>
                          </p:val>
                        </p:tav>
                        <p:tav tm="100000">
                          <p:val>
                            <p:strVal val="#ppt_y"/>
                          </p:val>
                        </p:tav>
                      </p:tavLst>
                    </p:anim>
                  </p:childTnLst>
                </p:cTn>
              </p:par>
            </p:tnLst>
          </p:tmpl>
        </p:tmplLst>
      </p:b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txBox="1"/>
          <p:nvPr/>
        </p:nvSpPr>
        <p:spPr>
          <a:xfrm>
            <a:off x="1192479" y="292682"/>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0" dirty="0">
                <a:solidFill>
                  <a:srgbClr val="005188"/>
                </a:solidFill>
                <a:latin typeface="方正清刻本悦宋简体" panose="02000000000000000000" pitchFamily="2" charset="-122"/>
                <a:ea typeface="方正清刻本悦宋简体" panose="02000000000000000000" pitchFamily="2" charset="-122"/>
              </a:rPr>
              <a:t>接口</a:t>
            </a:r>
            <a:endParaRPr lang="en-US" altLang="zh-CN" sz="3200" b="0" dirty="0">
              <a:solidFill>
                <a:srgbClr val="005188"/>
              </a:solidFill>
              <a:latin typeface="方正清刻本悦宋简体" panose="02000000000000000000" pitchFamily="2" charset="-122"/>
              <a:ea typeface="方正清刻本悦宋简体" panose="02000000000000000000" pitchFamily="2" charset="-122"/>
            </a:endParaRPr>
          </a:p>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3" name="文本占位符 2"/>
          <p:cNvSpPr txBox="1"/>
          <p:nvPr/>
        </p:nvSpPr>
        <p:spPr>
          <a:xfrm>
            <a:off x="8994696" y="292681"/>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grpSp>
        <p:nvGrpSpPr>
          <p:cNvPr id="19" name="chenying0907 18"/>
          <p:cNvGrpSpPr/>
          <p:nvPr/>
        </p:nvGrpSpPr>
        <p:grpSpPr>
          <a:xfrm>
            <a:off x="1480387" y="2179758"/>
            <a:ext cx="1984612" cy="2113211"/>
            <a:chOff x="1480387" y="2179758"/>
            <a:chExt cx="1984612" cy="2113211"/>
          </a:xfrm>
        </p:grpSpPr>
        <p:sp>
          <p:nvSpPr>
            <p:cNvPr id="4" name="chenying0907 108"/>
            <p:cNvSpPr>
              <a:spLocks noEditPoints="1"/>
            </p:cNvSpPr>
            <p:nvPr/>
          </p:nvSpPr>
          <p:spPr bwMode="auto">
            <a:xfrm>
              <a:off x="1480387" y="2179758"/>
              <a:ext cx="1984612" cy="2113211"/>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rgbClr val="005188"/>
            </a:solidFill>
            <a:ln w="9525">
              <a:solidFill>
                <a:schemeClr val="bg1"/>
              </a:solidFill>
              <a:round/>
            </a:ln>
          </p:spPr>
          <p:txBody>
            <a:bodyPr vert="horz" wrap="square" lIns="91440" tIns="45720" rIns="91440" bIns="45720" numCol="1" anchor="t" anchorCtr="0" compatLnSpc="1"/>
            <a:lstStyle/>
            <a:p>
              <a:endParaRPr lang="zh-CN" altLang="en-US">
                <a:solidFill>
                  <a:srgbClr val="005188"/>
                </a:solidFill>
              </a:endParaRPr>
            </a:p>
          </p:txBody>
        </p:sp>
        <p:sp>
          <p:nvSpPr>
            <p:cNvPr id="7" name="TextBox 12"/>
            <p:cNvSpPr txBox="1"/>
            <p:nvPr/>
          </p:nvSpPr>
          <p:spPr>
            <a:xfrm>
              <a:off x="2216549" y="2984620"/>
              <a:ext cx="739523" cy="923330"/>
            </a:xfrm>
            <a:prstGeom prst="rect">
              <a:avLst/>
            </a:prstGeom>
            <a:noFill/>
          </p:spPr>
          <p:txBody>
            <a:bodyPr wrap="square" rtlCol="0">
              <a:spAutoFit/>
            </a:bodyPr>
            <a:lstStyle/>
            <a:p>
              <a:r>
                <a:rPr lang="en-US" altLang="zh-CN" sz="5400" dirty="0">
                  <a:solidFill>
                    <a:srgbClr val="005188"/>
                  </a:solidFill>
                  <a:latin typeface="时尚中黑简体" panose="01010104010101010101" pitchFamily="2" charset="-122"/>
                  <a:ea typeface="时尚中黑简体" panose="01010104010101010101" pitchFamily="2" charset="-122"/>
                </a:rPr>
                <a:t>A</a:t>
              </a:r>
              <a:endParaRPr lang="zh-CN" altLang="en-US" sz="5400" dirty="0">
                <a:solidFill>
                  <a:srgbClr val="005188"/>
                </a:solidFill>
                <a:latin typeface="时尚中黑简体" panose="01010104010101010101" pitchFamily="2" charset="-122"/>
                <a:ea typeface="时尚中黑简体" panose="01010104010101010101" pitchFamily="2" charset="-122"/>
              </a:endParaRPr>
            </a:p>
          </p:txBody>
        </p:sp>
      </p:grpSp>
      <p:grpSp>
        <p:nvGrpSpPr>
          <p:cNvPr id="20" name="chenying0907 19"/>
          <p:cNvGrpSpPr/>
          <p:nvPr/>
        </p:nvGrpSpPr>
        <p:grpSpPr>
          <a:xfrm>
            <a:off x="4918371" y="2179758"/>
            <a:ext cx="1984612" cy="2113211"/>
            <a:chOff x="4918371" y="2179758"/>
            <a:chExt cx="1984612" cy="2113211"/>
          </a:xfrm>
        </p:grpSpPr>
        <p:sp>
          <p:nvSpPr>
            <p:cNvPr id="5" name="chenying0907 108"/>
            <p:cNvSpPr>
              <a:spLocks noEditPoints="1"/>
            </p:cNvSpPr>
            <p:nvPr/>
          </p:nvSpPr>
          <p:spPr bwMode="auto">
            <a:xfrm>
              <a:off x="4918371" y="2179758"/>
              <a:ext cx="1984612" cy="2113211"/>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rgbClr val="005188"/>
            </a:solidFill>
            <a:ln w="9525">
              <a:solidFill>
                <a:schemeClr val="bg1"/>
              </a:solidFill>
              <a:round/>
            </a:ln>
          </p:spPr>
          <p:txBody>
            <a:bodyPr vert="horz" wrap="square" lIns="91440" tIns="45720" rIns="91440" bIns="45720" numCol="1" anchor="t" anchorCtr="0" compatLnSpc="1"/>
            <a:lstStyle/>
            <a:p>
              <a:endParaRPr lang="zh-CN" altLang="en-US">
                <a:solidFill>
                  <a:srgbClr val="005188"/>
                </a:solidFill>
              </a:endParaRPr>
            </a:p>
          </p:txBody>
        </p:sp>
        <p:sp>
          <p:nvSpPr>
            <p:cNvPr id="8" name="TextBox 13"/>
            <p:cNvSpPr txBox="1"/>
            <p:nvPr/>
          </p:nvSpPr>
          <p:spPr>
            <a:xfrm>
              <a:off x="5540915" y="2984620"/>
              <a:ext cx="739523" cy="923330"/>
            </a:xfrm>
            <a:prstGeom prst="rect">
              <a:avLst/>
            </a:prstGeom>
            <a:noFill/>
          </p:spPr>
          <p:txBody>
            <a:bodyPr wrap="square" rtlCol="0">
              <a:spAutoFit/>
            </a:bodyPr>
            <a:lstStyle/>
            <a:p>
              <a:r>
                <a:rPr lang="en-US" altLang="zh-CN" sz="5400" dirty="0">
                  <a:solidFill>
                    <a:srgbClr val="005188"/>
                  </a:solidFill>
                  <a:latin typeface="时尚中黑简体" panose="01010104010101010101" pitchFamily="2" charset="-122"/>
                  <a:ea typeface="时尚中黑简体" panose="01010104010101010101" pitchFamily="2" charset="-122"/>
                </a:rPr>
                <a:t>B</a:t>
              </a:r>
              <a:endParaRPr lang="zh-CN" altLang="en-US" sz="5400" dirty="0">
                <a:solidFill>
                  <a:srgbClr val="005188"/>
                </a:solidFill>
                <a:latin typeface="时尚中黑简体" panose="01010104010101010101" pitchFamily="2" charset="-122"/>
                <a:ea typeface="时尚中黑简体" panose="01010104010101010101" pitchFamily="2" charset="-122"/>
              </a:endParaRPr>
            </a:p>
          </p:txBody>
        </p:sp>
      </p:grpSp>
      <p:grpSp>
        <p:nvGrpSpPr>
          <p:cNvPr id="21" name="chenying0907 20"/>
          <p:cNvGrpSpPr/>
          <p:nvPr/>
        </p:nvGrpSpPr>
        <p:grpSpPr>
          <a:xfrm>
            <a:off x="8517131" y="2179758"/>
            <a:ext cx="1984612" cy="2113211"/>
            <a:chOff x="8517131" y="2179758"/>
            <a:chExt cx="1984612" cy="2113211"/>
          </a:xfrm>
        </p:grpSpPr>
        <p:sp>
          <p:nvSpPr>
            <p:cNvPr id="6" name="chenying0907 108"/>
            <p:cNvSpPr>
              <a:spLocks noEditPoints="1"/>
            </p:cNvSpPr>
            <p:nvPr/>
          </p:nvSpPr>
          <p:spPr bwMode="auto">
            <a:xfrm>
              <a:off x="8517131" y="2179758"/>
              <a:ext cx="1984612" cy="2113211"/>
            </a:xfrm>
            <a:custGeom>
              <a:avLst/>
              <a:gdLst>
                <a:gd name="T0" fmla="*/ 656 w 983"/>
                <a:gd name="T1" fmla="*/ 80 h 1046"/>
                <a:gd name="T2" fmla="*/ 729 w 983"/>
                <a:gd name="T3" fmla="*/ 67 h 1046"/>
                <a:gd name="T4" fmla="*/ 798 w 983"/>
                <a:gd name="T5" fmla="*/ 260 h 1046"/>
                <a:gd name="T6" fmla="*/ 895 w 983"/>
                <a:gd name="T7" fmla="*/ 601 h 1046"/>
                <a:gd name="T8" fmla="*/ 965 w 983"/>
                <a:gd name="T9" fmla="*/ 773 h 1046"/>
                <a:gd name="T10" fmla="*/ 831 w 983"/>
                <a:gd name="T11" fmla="*/ 833 h 1046"/>
                <a:gd name="T12" fmla="*/ 633 w 983"/>
                <a:gd name="T13" fmla="*/ 882 h 1046"/>
                <a:gd name="T14" fmla="*/ 206 w 983"/>
                <a:gd name="T15" fmla="*/ 1046 h 1046"/>
                <a:gd name="T16" fmla="*/ 164 w 983"/>
                <a:gd name="T17" fmla="*/ 951 h 1046"/>
                <a:gd name="T18" fmla="*/ 102 w 983"/>
                <a:gd name="T19" fmla="*/ 790 h 1046"/>
                <a:gd name="T20" fmla="*/ 49 w 983"/>
                <a:gd name="T21" fmla="*/ 623 h 1046"/>
                <a:gd name="T22" fmla="*/ 16 w 983"/>
                <a:gd name="T23" fmla="*/ 435 h 1046"/>
                <a:gd name="T24" fmla="*/ 131 w 983"/>
                <a:gd name="T25" fmla="*/ 234 h 1046"/>
                <a:gd name="T26" fmla="*/ 363 w 983"/>
                <a:gd name="T27" fmla="*/ 159 h 1046"/>
                <a:gd name="T28" fmla="*/ 394 w 983"/>
                <a:gd name="T29" fmla="*/ 17 h 1046"/>
                <a:gd name="T30" fmla="*/ 519 w 983"/>
                <a:gd name="T31" fmla="*/ 44 h 1046"/>
                <a:gd name="T32" fmla="*/ 463 w 983"/>
                <a:gd name="T33" fmla="*/ 209 h 1046"/>
                <a:gd name="T34" fmla="*/ 547 w 983"/>
                <a:gd name="T35" fmla="*/ 252 h 1046"/>
                <a:gd name="T36" fmla="*/ 509 w 983"/>
                <a:gd name="T37" fmla="*/ 366 h 1046"/>
                <a:gd name="T38" fmla="*/ 435 w 983"/>
                <a:gd name="T39" fmla="*/ 33 h 1046"/>
                <a:gd name="T40" fmla="*/ 529 w 983"/>
                <a:gd name="T41" fmla="*/ 114 h 1046"/>
                <a:gd name="T42" fmla="*/ 485 w 983"/>
                <a:gd name="T43" fmla="*/ 24 h 1046"/>
                <a:gd name="T44" fmla="*/ 382 w 983"/>
                <a:gd name="T45" fmla="*/ 82 h 1046"/>
                <a:gd name="T46" fmla="*/ 455 w 983"/>
                <a:gd name="T47" fmla="*/ 307 h 1046"/>
                <a:gd name="T48" fmla="*/ 561 w 983"/>
                <a:gd name="T49" fmla="*/ 383 h 1046"/>
                <a:gd name="T50" fmla="*/ 572 w 983"/>
                <a:gd name="T51" fmla="*/ 271 h 1046"/>
                <a:gd name="T52" fmla="*/ 501 w 983"/>
                <a:gd name="T53" fmla="*/ 114 h 1046"/>
                <a:gd name="T54" fmla="*/ 470 w 983"/>
                <a:gd name="T55" fmla="*/ 256 h 1046"/>
                <a:gd name="T56" fmla="*/ 501 w 983"/>
                <a:gd name="T57" fmla="*/ 83 h 1046"/>
                <a:gd name="T58" fmla="*/ 423 w 983"/>
                <a:gd name="T59" fmla="*/ 56 h 1046"/>
                <a:gd name="T60" fmla="*/ 424 w 983"/>
                <a:gd name="T61" fmla="*/ 143 h 1046"/>
                <a:gd name="T62" fmla="*/ 501 w 983"/>
                <a:gd name="T63" fmla="*/ 83 h 1046"/>
                <a:gd name="T64" fmla="*/ 637 w 983"/>
                <a:gd name="T65" fmla="*/ 98 h 1046"/>
                <a:gd name="T66" fmla="*/ 566 w 983"/>
                <a:gd name="T67" fmla="*/ 225 h 1046"/>
                <a:gd name="T68" fmla="*/ 520 w 983"/>
                <a:gd name="T69" fmla="*/ 396 h 1046"/>
                <a:gd name="T70" fmla="*/ 362 w 983"/>
                <a:gd name="T71" fmla="*/ 169 h 1046"/>
                <a:gd name="T72" fmla="*/ 219 w 983"/>
                <a:gd name="T73" fmla="*/ 210 h 1046"/>
                <a:gd name="T74" fmla="*/ 16 w 983"/>
                <a:gd name="T75" fmla="*/ 293 h 1046"/>
                <a:gd name="T76" fmla="*/ 72 w 983"/>
                <a:gd name="T77" fmla="*/ 657 h 1046"/>
                <a:gd name="T78" fmla="*/ 161 w 983"/>
                <a:gd name="T79" fmla="*/ 920 h 1046"/>
                <a:gd name="T80" fmla="*/ 642 w 983"/>
                <a:gd name="T81" fmla="*/ 870 h 1046"/>
                <a:gd name="T82" fmla="*/ 916 w 983"/>
                <a:gd name="T83" fmla="*/ 780 h 1046"/>
                <a:gd name="T84" fmla="*/ 897 w 983"/>
                <a:gd name="T85" fmla="*/ 635 h 1046"/>
                <a:gd name="T86" fmla="*/ 799 w 983"/>
                <a:gd name="T87" fmla="*/ 327 h 1046"/>
                <a:gd name="T88" fmla="*/ 759 w 983"/>
                <a:gd name="T89" fmla="*/ 79 h 1046"/>
                <a:gd name="T90" fmla="*/ 546 w 983"/>
                <a:gd name="T91" fmla="*/ 354 h 1046"/>
                <a:gd name="T92" fmla="*/ 458 w 983"/>
                <a:gd name="T93" fmla="*/ 140 h 1046"/>
                <a:gd name="T94" fmla="*/ 488 w 983"/>
                <a:gd name="T95" fmla="*/ 240 h 1046"/>
                <a:gd name="T96" fmla="*/ 484 w 983"/>
                <a:gd name="T97" fmla="*/ 29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3" h="1046">
                  <a:moveTo>
                    <a:pt x="546" y="104"/>
                  </a:moveTo>
                  <a:cubicBezTo>
                    <a:pt x="572" y="99"/>
                    <a:pt x="602" y="89"/>
                    <a:pt x="631" y="82"/>
                  </a:cubicBezTo>
                  <a:cubicBezTo>
                    <a:pt x="639" y="80"/>
                    <a:pt x="648" y="81"/>
                    <a:pt x="656" y="80"/>
                  </a:cubicBezTo>
                  <a:cubicBezTo>
                    <a:pt x="659" y="80"/>
                    <a:pt x="662" y="77"/>
                    <a:pt x="666" y="77"/>
                  </a:cubicBezTo>
                  <a:cubicBezTo>
                    <a:pt x="674" y="75"/>
                    <a:pt x="683" y="78"/>
                    <a:pt x="691" y="77"/>
                  </a:cubicBezTo>
                  <a:cubicBezTo>
                    <a:pt x="702" y="75"/>
                    <a:pt x="717" y="69"/>
                    <a:pt x="729" y="67"/>
                  </a:cubicBezTo>
                  <a:cubicBezTo>
                    <a:pt x="744" y="64"/>
                    <a:pt x="759" y="66"/>
                    <a:pt x="774" y="69"/>
                  </a:cubicBezTo>
                  <a:cubicBezTo>
                    <a:pt x="779" y="98"/>
                    <a:pt x="790" y="145"/>
                    <a:pt x="785" y="168"/>
                  </a:cubicBezTo>
                  <a:cubicBezTo>
                    <a:pt x="790" y="202"/>
                    <a:pt x="788" y="235"/>
                    <a:pt x="798" y="260"/>
                  </a:cubicBezTo>
                  <a:cubicBezTo>
                    <a:pt x="803" y="297"/>
                    <a:pt x="810" y="337"/>
                    <a:pt x="816" y="374"/>
                  </a:cubicBezTo>
                  <a:cubicBezTo>
                    <a:pt x="823" y="413"/>
                    <a:pt x="837" y="447"/>
                    <a:pt x="849" y="480"/>
                  </a:cubicBezTo>
                  <a:cubicBezTo>
                    <a:pt x="864" y="522"/>
                    <a:pt x="877" y="563"/>
                    <a:pt x="895" y="601"/>
                  </a:cubicBezTo>
                  <a:cubicBezTo>
                    <a:pt x="919" y="650"/>
                    <a:pt x="952" y="695"/>
                    <a:pt x="973" y="747"/>
                  </a:cubicBezTo>
                  <a:cubicBezTo>
                    <a:pt x="979" y="752"/>
                    <a:pt x="983" y="759"/>
                    <a:pt x="980" y="765"/>
                  </a:cubicBezTo>
                  <a:cubicBezTo>
                    <a:pt x="978" y="770"/>
                    <a:pt x="971" y="770"/>
                    <a:pt x="965" y="773"/>
                  </a:cubicBezTo>
                  <a:cubicBezTo>
                    <a:pt x="956" y="777"/>
                    <a:pt x="945" y="785"/>
                    <a:pt x="932" y="789"/>
                  </a:cubicBezTo>
                  <a:cubicBezTo>
                    <a:pt x="908" y="797"/>
                    <a:pt x="883" y="808"/>
                    <a:pt x="865" y="818"/>
                  </a:cubicBezTo>
                  <a:cubicBezTo>
                    <a:pt x="856" y="823"/>
                    <a:pt x="839" y="825"/>
                    <a:pt x="831" y="833"/>
                  </a:cubicBezTo>
                  <a:cubicBezTo>
                    <a:pt x="789" y="838"/>
                    <a:pt x="729" y="860"/>
                    <a:pt x="681" y="871"/>
                  </a:cubicBezTo>
                  <a:cubicBezTo>
                    <a:pt x="677" y="871"/>
                    <a:pt x="678" y="875"/>
                    <a:pt x="676" y="876"/>
                  </a:cubicBezTo>
                  <a:cubicBezTo>
                    <a:pt x="662" y="874"/>
                    <a:pt x="648" y="880"/>
                    <a:pt x="633" y="882"/>
                  </a:cubicBezTo>
                  <a:cubicBezTo>
                    <a:pt x="566" y="894"/>
                    <a:pt x="496" y="902"/>
                    <a:pt x="433" y="930"/>
                  </a:cubicBezTo>
                  <a:cubicBezTo>
                    <a:pt x="390" y="949"/>
                    <a:pt x="345" y="963"/>
                    <a:pt x="307" y="982"/>
                  </a:cubicBezTo>
                  <a:cubicBezTo>
                    <a:pt x="269" y="1001"/>
                    <a:pt x="238" y="1027"/>
                    <a:pt x="206" y="1046"/>
                  </a:cubicBezTo>
                  <a:cubicBezTo>
                    <a:pt x="199" y="1037"/>
                    <a:pt x="196" y="1025"/>
                    <a:pt x="191" y="1014"/>
                  </a:cubicBezTo>
                  <a:cubicBezTo>
                    <a:pt x="185" y="1001"/>
                    <a:pt x="177" y="986"/>
                    <a:pt x="170" y="971"/>
                  </a:cubicBezTo>
                  <a:cubicBezTo>
                    <a:pt x="167" y="965"/>
                    <a:pt x="166" y="957"/>
                    <a:pt x="164" y="951"/>
                  </a:cubicBezTo>
                  <a:cubicBezTo>
                    <a:pt x="147" y="910"/>
                    <a:pt x="130" y="866"/>
                    <a:pt x="112" y="821"/>
                  </a:cubicBezTo>
                  <a:cubicBezTo>
                    <a:pt x="109" y="815"/>
                    <a:pt x="105" y="809"/>
                    <a:pt x="103" y="804"/>
                  </a:cubicBezTo>
                  <a:cubicBezTo>
                    <a:pt x="102" y="800"/>
                    <a:pt x="103" y="794"/>
                    <a:pt x="102" y="790"/>
                  </a:cubicBezTo>
                  <a:cubicBezTo>
                    <a:pt x="93" y="762"/>
                    <a:pt x="82" y="730"/>
                    <a:pt x="73" y="699"/>
                  </a:cubicBezTo>
                  <a:cubicBezTo>
                    <a:pt x="68" y="683"/>
                    <a:pt x="63" y="666"/>
                    <a:pt x="58" y="650"/>
                  </a:cubicBezTo>
                  <a:cubicBezTo>
                    <a:pt x="55" y="641"/>
                    <a:pt x="51" y="632"/>
                    <a:pt x="49" y="623"/>
                  </a:cubicBezTo>
                  <a:cubicBezTo>
                    <a:pt x="47" y="613"/>
                    <a:pt x="48" y="603"/>
                    <a:pt x="46" y="592"/>
                  </a:cubicBezTo>
                  <a:cubicBezTo>
                    <a:pt x="40" y="559"/>
                    <a:pt x="29" y="526"/>
                    <a:pt x="23" y="491"/>
                  </a:cubicBezTo>
                  <a:cubicBezTo>
                    <a:pt x="20" y="473"/>
                    <a:pt x="18" y="455"/>
                    <a:pt x="16" y="435"/>
                  </a:cubicBezTo>
                  <a:cubicBezTo>
                    <a:pt x="11" y="404"/>
                    <a:pt x="8" y="374"/>
                    <a:pt x="7" y="343"/>
                  </a:cubicBezTo>
                  <a:cubicBezTo>
                    <a:pt x="6" y="324"/>
                    <a:pt x="0" y="305"/>
                    <a:pt x="4" y="288"/>
                  </a:cubicBezTo>
                  <a:cubicBezTo>
                    <a:pt x="42" y="272"/>
                    <a:pt x="83" y="247"/>
                    <a:pt x="131" y="234"/>
                  </a:cubicBezTo>
                  <a:cubicBezTo>
                    <a:pt x="140" y="228"/>
                    <a:pt x="154" y="222"/>
                    <a:pt x="164" y="221"/>
                  </a:cubicBezTo>
                  <a:cubicBezTo>
                    <a:pt x="194" y="205"/>
                    <a:pt x="231" y="196"/>
                    <a:pt x="267" y="186"/>
                  </a:cubicBezTo>
                  <a:cubicBezTo>
                    <a:pt x="300" y="178"/>
                    <a:pt x="334" y="161"/>
                    <a:pt x="363" y="159"/>
                  </a:cubicBezTo>
                  <a:cubicBezTo>
                    <a:pt x="371" y="154"/>
                    <a:pt x="382" y="151"/>
                    <a:pt x="393" y="149"/>
                  </a:cubicBezTo>
                  <a:cubicBezTo>
                    <a:pt x="388" y="129"/>
                    <a:pt x="371" y="101"/>
                    <a:pt x="369" y="79"/>
                  </a:cubicBezTo>
                  <a:cubicBezTo>
                    <a:pt x="367" y="54"/>
                    <a:pt x="382" y="37"/>
                    <a:pt x="394" y="17"/>
                  </a:cubicBezTo>
                  <a:cubicBezTo>
                    <a:pt x="408" y="16"/>
                    <a:pt x="422" y="4"/>
                    <a:pt x="439" y="2"/>
                  </a:cubicBezTo>
                  <a:cubicBezTo>
                    <a:pt x="460" y="0"/>
                    <a:pt x="474" y="7"/>
                    <a:pt x="493" y="14"/>
                  </a:cubicBezTo>
                  <a:cubicBezTo>
                    <a:pt x="499" y="26"/>
                    <a:pt x="511" y="33"/>
                    <a:pt x="519" y="44"/>
                  </a:cubicBezTo>
                  <a:cubicBezTo>
                    <a:pt x="530" y="62"/>
                    <a:pt x="533" y="86"/>
                    <a:pt x="546" y="104"/>
                  </a:cubicBezTo>
                  <a:close/>
                  <a:moveTo>
                    <a:pt x="483" y="254"/>
                  </a:moveTo>
                  <a:cubicBezTo>
                    <a:pt x="476" y="241"/>
                    <a:pt x="469" y="224"/>
                    <a:pt x="463" y="209"/>
                  </a:cubicBezTo>
                  <a:cubicBezTo>
                    <a:pt x="453" y="186"/>
                    <a:pt x="445" y="162"/>
                    <a:pt x="447" y="137"/>
                  </a:cubicBezTo>
                  <a:cubicBezTo>
                    <a:pt x="455" y="124"/>
                    <a:pt x="469" y="121"/>
                    <a:pt x="488" y="125"/>
                  </a:cubicBezTo>
                  <a:cubicBezTo>
                    <a:pt x="509" y="154"/>
                    <a:pt x="533" y="211"/>
                    <a:pt x="547" y="252"/>
                  </a:cubicBezTo>
                  <a:cubicBezTo>
                    <a:pt x="558" y="282"/>
                    <a:pt x="583" y="334"/>
                    <a:pt x="562" y="357"/>
                  </a:cubicBezTo>
                  <a:cubicBezTo>
                    <a:pt x="560" y="359"/>
                    <a:pt x="547" y="371"/>
                    <a:pt x="540" y="372"/>
                  </a:cubicBezTo>
                  <a:cubicBezTo>
                    <a:pt x="532" y="373"/>
                    <a:pt x="514" y="370"/>
                    <a:pt x="509" y="366"/>
                  </a:cubicBezTo>
                  <a:cubicBezTo>
                    <a:pt x="503" y="362"/>
                    <a:pt x="503" y="353"/>
                    <a:pt x="498" y="349"/>
                  </a:cubicBezTo>
                  <a:cubicBezTo>
                    <a:pt x="457" y="259"/>
                    <a:pt x="412" y="180"/>
                    <a:pt x="397" y="64"/>
                  </a:cubicBezTo>
                  <a:cubicBezTo>
                    <a:pt x="405" y="49"/>
                    <a:pt x="420" y="41"/>
                    <a:pt x="435" y="33"/>
                  </a:cubicBezTo>
                  <a:cubicBezTo>
                    <a:pt x="454" y="31"/>
                    <a:pt x="470" y="39"/>
                    <a:pt x="485" y="44"/>
                  </a:cubicBezTo>
                  <a:cubicBezTo>
                    <a:pt x="494" y="58"/>
                    <a:pt x="506" y="69"/>
                    <a:pt x="514" y="84"/>
                  </a:cubicBezTo>
                  <a:cubicBezTo>
                    <a:pt x="519" y="94"/>
                    <a:pt x="520" y="107"/>
                    <a:pt x="529" y="114"/>
                  </a:cubicBezTo>
                  <a:cubicBezTo>
                    <a:pt x="530" y="110"/>
                    <a:pt x="532" y="114"/>
                    <a:pt x="534" y="112"/>
                  </a:cubicBezTo>
                  <a:cubicBezTo>
                    <a:pt x="529" y="83"/>
                    <a:pt x="515" y="64"/>
                    <a:pt x="501" y="39"/>
                  </a:cubicBezTo>
                  <a:cubicBezTo>
                    <a:pt x="495" y="36"/>
                    <a:pt x="489" y="31"/>
                    <a:pt x="485" y="24"/>
                  </a:cubicBezTo>
                  <a:cubicBezTo>
                    <a:pt x="475" y="20"/>
                    <a:pt x="460" y="12"/>
                    <a:pt x="443" y="14"/>
                  </a:cubicBezTo>
                  <a:cubicBezTo>
                    <a:pt x="430" y="16"/>
                    <a:pt x="415" y="23"/>
                    <a:pt x="400" y="28"/>
                  </a:cubicBezTo>
                  <a:cubicBezTo>
                    <a:pt x="387" y="40"/>
                    <a:pt x="377" y="59"/>
                    <a:pt x="382" y="82"/>
                  </a:cubicBezTo>
                  <a:cubicBezTo>
                    <a:pt x="391" y="102"/>
                    <a:pt x="395" y="127"/>
                    <a:pt x="404" y="148"/>
                  </a:cubicBezTo>
                  <a:cubicBezTo>
                    <a:pt x="407" y="170"/>
                    <a:pt x="416" y="183"/>
                    <a:pt x="417" y="201"/>
                  </a:cubicBezTo>
                  <a:cubicBezTo>
                    <a:pt x="432" y="236"/>
                    <a:pt x="440" y="274"/>
                    <a:pt x="455" y="307"/>
                  </a:cubicBezTo>
                  <a:cubicBezTo>
                    <a:pt x="467" y="334"/>
                    <a:pt x="485" y="365"/>
                    <a:pt x="505" y="382"/>
                  </a:cubicBezTo>
                  <a:cubicBezTo>
                    <a:pt x="514" y="382"/>
                    <a:pt x="520" y="387"/>
                    <a:pt x="530" y="388"/>
                  </a:cubicBezTo>
                  <a:cubicBezTo>
                    <a:pt x="538" y="384"/>
                    <a:pt x="554" y="385"/>
                    <a:pt x="561" y="383"/>
                  </a:cubicBezTo>
                  <a:cubicBezTo>
                    <a:pt x="562" y="378"/>
                    <a:pt x="569" y="376"/>
                    <a:pt x="575" y="373"/>
                  </a:cubicBezTo>
                  <a:cubicBezTo>
                    <a:pt x="592" y="351"/>
                    <a:pt x="583" y="321"/>
                    <a:pt x="576" y="293"/>
                  </a:cubicBezTo>
                  <a:cubicBezTo>
                    <a:pt x="574" y="285"/>
                    <a:pt x="575" y="278"/>
                    <a:pt x="572" y="271"/>
                  </a:cubicBezTo>
                  <a:cubicBezTo>
                    <a:pt x="562" y="240"/>
                    <a:pt x="546" y="205"/>
                    <a:pt x="536" y="181"/>
                  </a:cubicBezTo>
                  <a:cubicBezTo>
                    <a:pt x="529" y="163"/>
                    <a:pt x="520" y="146"/>
                    <a:pt x="511" y="132"/>
                  </a:cubicBezTo>
                  <a:cubicBezTo>
                    <a:pt x="508" y="125"/>
                    <a:pt x="504" y="117"/>
                    <a:pt x="501" y="114"/>
                  </a:cubicBezTo>
                  <a:cubicBezTo>
                    <a:pt x="482" y="93"/>
                    <a:pt x="450" y="108"/>
                    <a:pt x="434" y="125"/>
                  </a:cubicBezTo>
                  <a:cubicBezTo>
                    <a:pt x="425" y="160"/>
                    <a:pt x="440" y="190"/>
                    <a:pt x="452" y="220"/>
                  </a:cubicBezTo>
                  <a:cubicBezTo>
                    <a:pt x="456" y="232"/>
                    <a:pt x="463" y="245"/>
                    <a:pt x="470" y="256"/>
                  </a:cubicBezTo>
                  <a:cubicBezTo>
                    <a:pt x="477" y="267"/>
                    <a:pt x="482" y="285"/>
                    <a:pt x="494" y="283"/>
                  </a:cubicBezTo>
                  <a:cubicBezTo>
                    <a:pt x="498" y="274"/>
                    <a:pt x="488" y="264"/>
                    <a:pt x="483" y="254"/>
                  </a:cubicBezTo>
                  <a:close/>
                  <a:moveTo>
                    <a:pt x="501" y="83"/>
                  </a:moveTo>
                  <a:cubicBezTo>
                    <a:pt x="496" y="73"/>
                    <a:pt x="485" y="58"/>
                    <a:pt x="478" y="53"/>
                  </a:cubicBezTo>
                  <a:cubicBezTo>
                    <a:pt x="468" y="47"/>
                    <a:pt x="448" y="41"/>
                    <a:pt x="438" y="44"/>
                  </a:cubicBezTo>
                  <a:cubicBezTo>
                    <a:pt x="432" y="46"/>
                    <a:pt x="428" y="53"/>
                    <a:pt x="423" y="56"/>
                  </a:cubicBezTo>
                  <a:cubicBezTo>
                    <a:pt x="417" y="59"/>
                    <a:pt x="409" y="60"/>
                    <a:pt x="407" y="68"/>
                  </a:cubicBezTo>
                  <a:cubicBezTo>
                    <a:pt x="405" y="75"/>
                    <a:pt x="407" y="88"/>
                    <a:pt x="408" y="94"/>
                  </a:cubicBezTo>
                  <a:cubicBezTo>
                    <a:pt x="411" y="111"/>
                    <a:pt x="419" y="129"/>
                    <a:pt x="424" y="143"/>
                  </a:cubicBezTo>
                  <a:cubicBezTo>
                    <a:pt x="422" y="113"/>
                    <a:pt x="451" y="96"/>
                    <a:pt x="475" y="95"/>
                  </a:cubicBezTo>
                  <a:cubicBezTo>
                    <a:pt x="492" y="95"/>
                    <a:pt x="502" y="107"/>
                    <a:pt x="513" y="114"/>
                  </a:cubicBezTo>
                  <a:cubicBezTo>
                    <a:pt x="508" y="101"/>
                    <a:pt x="509" y="95"/>
                    <a:pt x="501" y="83"/>
                  </a:cubicBezTo>
                  <a:close/>
                  <a:moveTo>
                    <a:pt x="724" y="83"/>
                  </a:moveTo>
                  <a:cubicBezTo>
                    <a:pt x="712" y="89"/>
                    <a:pt x="695" y="86"/>
                    <a:pt x="679" y="88"/>
                  </a:cubicBezTo>
                  <a:cubicBezTo>
                    <a:pt x="664" y="90"/>
                    <a:pt x="649" y="97"/>
                    <a:pt x="637" y="98"/>
                  </a:cubicBezTo>
                  <a:cubicBezTo>
                    <a:pt x="630" y="99"/>
                    <a:pt x="624" y="97"/>
                    <a:pt x="617" y="98"/>
                  </a:cubicBezTo>
                  <a:cubicBezTo>
                    <a:pt x="583" y="104"/>
                    <a:pt x="554" y="118"/>
                    <a:pt x="520" y="127"/>
                  </a:cubicBezTo>
                  <a:cubicBezTo>
                    <a:pt x="537" y="150"/>
                    <a:pt x="551" y="192"/>
                    <a:pt x="566" y="225"/>
                  </a:cubicBezTo>
                  <a:cubicBezTo>
                    <a:pt x="578" y="275"/>
                    <a:pt x="609" y="334"/>
                    <a:pt x="590" y="381"/>
                  </a:cubicBezTo>
                  <a:cubicBezTo>
                    <a:pt x="575" y="393"/>
                    <a:pt x="552" y="393"/>
                    <a:pt x="531" y="401"/>
                  </a:cubicBezTo>
                  <a:cubicBezTo>
                    <a:pt x="528" y="399"/>
                    <a:pt x="523" y="398"/>
                    <a:pt x="520" y="396"/>
                  </a:cubicBezTo>
                  <a:cubicBezTo>
                    <a:pt x="493" y="395"/>
                    <a:pt x="479" y="372"/>
                    <a:pt x="469" y="353"/>
                  </a:cubicBezTo>
                  <a:cubicBezTo>
                    <a:pt x="438" y="297"/>
                    <a:pt x="413" y="219"/>
                    <a:pt x="397" y="159"/>
                  </a:cubicBezTo>
                  <a:cubicBezTo>
                    <a:pt x="384" y="161"/>
                    <a:pt x="372" y="166"/>
                    <a:pt x="362" y="169"/>
                  </a:cubicBezTo>
                  <a:cubicBezTo>
                    <a:pt x="344" y="174"/>
                    <a:pt x="333" y="178"/>
                    <a:pt x="320" y="181"/>
                  </a:cubicBezTo>
                  <a:cubicBezTo>
                    <a:pt x="308" y="184"/>
                    <a:pt x="297" y="189"/>
                    <a:pt x="286" y="193"/>
                  </a:cubicBezTo>
                  <a:cubicBezTo>
                    <a:pt x="264" y="200"/>
                    <a:pt x="241" y="203"/>
                    <a:pt x="219" y="210"/>
                  </a:cubicBezTo>
                  <a:cubicBezTo>
                    <a:pt x="205" y="214"/>
                    <a:pt x="192" y="222"/>
                    <a:pt x="179" y="227"/>
                  </a:cubicBezTo>
                  <a:cubicBezTo>
                    <a:pt x="143" y="241"/>
                    <a:pt x="107" y="251"/>
                    <a:pt x="72" y="270"/>
                  </a:cubicBezTo>
                  <a:cubicBezTo>
                    <a:pt x="52" y="271"/>
                    <a:pt x="37" y="289"/>
                    <a:pt x="16" y="293"/>
                  </a:cubicBezTo>
                  <a:cubicBezTo>
                    <a:pt x="15" y="350"/>
                    <a:pt x="20" y="408"/>
                    <a:pt x="31" y="472"/>
                  </a:cubicBezTo>
                  <a:cubicBezTo>
                    <a:pt x="35" y="496"/>
                    <a:pt x="46" y="519"/>
                    <a:pt x="49" y="545"/>
                  </a:cubicBezTo>
                  <a:cubicBezTo>
                    <a:pt x="54" y="583"/>
                    <a:pt x="61" y="620"/>
                    <a:pt x="72" y="657"/>
                  </a:cubicBezTo>
                  <a:cubicBezTo>
                    <a:pt x="83" y="695"/>
                    <a:pt x="90" y="734"/>
                    <a:pt x="102" y="769"/>
                  </a:cubicBezTo>
                  <a:cubicBezTo>
                    <a:pt x="111" y="798"/>
                    <a:pt x="123" y="827"/>
                    <a:pt x="134" y="853"/>
                  </a:cubicBezTo>
                  <a:cubicBezTo>
                    <a:pt x="144" y="877"/>
                    <a:pt x="153" y="898"/>
                    <a:pt x="161" y="920"/>
                  </a:cubicBezTo>
                  <a:cubicBezTo>
                    <a:pt x="176" y="960"/>
                    <a:pt x="192" y="1000"/>
                    <a:pt x="212" y="1033"/>
                  </a:cubicBezTo>
                  <a:cubicBezTo>
                    <a:pt x="268" y="984"/>
                    <a:pt x="343" y="959"/>
                    <a:pt x="409" y="930"/>
                  </a:cubicBezTo>
                  <a:cubicBezTo>
                    <a:pt x="480" y="899"/>
                    <a:pt x="564" y="889"/>
                    <a:pt x="642" y="870"/>
                  </a:cubicBezTo>
                  <a:cubicBezTo>
                    <a:pt x="678" y="861"/>
                    <a:pt x="705" y="852"/>
                    <a:pt x="735" y="843"/>
                  </a:cubicBezTo>
                  <a:cubicBezTo>
                    <a:pt x="767" y="833"/>
                    <a:pt x="800" y="826"/>
                    <a:pt x="830" y="814"/>
                  </a:cubicBezTo>
                  <a:cubicBezTo>
                    <a:pt x="860" y="803"/>
                    <a:pt x="887" y="788"/>
                    <a:pt x="916" y="780"/>
                  </a:cubicBezTo>
                  <a:cubicBezTo>
                    <a:pt x="927" y="768"/>
                    <a:pt x="951" y="764"/>
                    <a:pt x="965" y="757"/>
                  </a:cubicBezTo>
                  <a:cubicBezTo>
                    <a:pt x="960" y="735"/>
                    <a:pt x="944" y="721"/>
                    <a:pt x="933" y="702"/>
                  </a:cubicBezTo>
                  <a:cubicBezTo>
                    <a:pt x="921" y="678"/>
                    <a:pt x="907" y="657"/>
                    <a:pt x="897" y="635"/>
                  </a:cubicBezTo>
                  <a:cubicBezTo>
                    <a:pt x="875" y="584"/>
                    <a:pt x="854" y="535"/>
                    <a:pt x="838" y="483"/>
                  </a:cubicBezTo>
                  <a:cubicBezTo>
                    <a:pt x="830" y="459"/>
                    <a:pt x="820" y="436"/>
                    <a:pt x="814" y="412"/>
                  </a:cubicBezTo>
                  <a:cubicBezTo>
                    <a:pt x="807" y="385"/>
                    <a:pt x="804" y="356"/>
                    <a:pt x="799" y="327"/>
                  </a:cubicBezTo>
                  <a:cubicBezTo>
                    <a:pt x="795" y="301"/>
                    <a:pt x="788" y="274"/>
                    <a:pt x="783" y="246"/>
                  </a:cubicBezTo>
                  <a:cubicBezTo>
                    <a:pt x="772" y="189"/>
                    <a:pt x="780" y="133"/>
                    <a:pt x="762" y="79"/>
                  </a:cubicBezTo>
                  <a:cubicBezTo>
                    <a:pt x="761" y="79"/>
                    <a:pt x="760" y="79"/>
                    <a:pt x="759" y="79"/>
                  </a:cubicBezTo>
                  <a:cubicBezTo>
                    <a:pt x="741" y="81"/>
                    <a:pt x="738" y="86"/>
                    <a:pt x="724" y="83"/>
                  </a:cubicBezTo>
                  <a:close/>
                  <a:moveTo>
                    <a:pt x="527" y="362"/>
                  </a:moveTo>
                  <a:cubicBezTo>
                    <a:pt x="534" y="363"/>
                    <a:pt x="547" y="357"/>
                    <a:pt x="546" y="354"/>
                  </a:cubicBezTo>
                  <a:cubicBezTo>
                    <a:pt x="558" y="347"/>
                    <a:pt x="560" y="329"/>
                    <a:pt x="559" y="315"/>
                  </a:cubicBezTo>
                  <a:cubicBezTo>
                    <a:pt x="533" y="254"/>
                    <a:pt x="517" y="185"/>
                    <a:pt x="481" y="137"/>
                  </a:cubicBezTo>
                  <a:cubicBezTo>
                    <a:pt x="469" y="135"/>
                    <a:pt x="462" y="133"/>
                    <a:pt x="458" y="140"/>
                  </a:cubicBezTo>
                  <a:cubicBezTo>
                    <a:pt x="462" y="140"/>
                    <a:pt x="458" y="141"/>
                    <a:pt x="458" y="141"/>
                  </a:cubicBezTo>
                  <a:cubicBezTo>
                    <a:pt x="453" y="175"/>
                    <a:pt x="471" y="193"/>
                    <a:pt x="479" y="219"/>
                  </a:cubicBezTo>
                  <a:cubicBezTo>
                    <a:pt x="482" y="229"/>
                    <a:pt x="485" y="232"/>
                    <a:pt x="488" y="240"/>
                  </a:cubicBezTo>
                  <a:cubicBezTo>
                    <a:pt x="489" y="243"/>
                    <a:pt x="489" y="247"/>
                    <a:pt x="490" y="250"/>
                  </a:cubicBezTo>
                  <a:cubicBezTo>
                    <a:pt x="498" y="266"/>
                    <a:pt x="521" y="279"/>
                    <a:pt x="503" y="295"/>
                  </a:cubicBezTo>
                  <a:cubicBezTo>
                    <a:pt x="498" y="293"/>
                    <a:pt x="490" y="297"/>
                    <a:pt x="484" y="298"/>
                  </a:cubicBezTo>
                  <a:cubicBezTo>
                    <a:pt x="496" y="315"/>
                    <a:pt x="505" y="359"/>
                    <a:pt x="527" y="362"/>
                  </a:cubicBezTo>
                  <a:close/>
                </a:path>
              </a:pathLst>
            </a:custGeom>
            <a:solidFill>
              <a:srgbClr val="005188"/>
            </a:solidFill>
            <a:ln w="9525">
              <a:solidFill>
                <a:schemeClr val="bg1"/>
              </a:solidFill>
              <a:round/>
            </a:ln>
          </p:spPr>
          <p:txBody>
            <a:bodyPr vert="horz" wrap="square" lIns="91440" tIns="45720" rIns="91440" bIns="45720" numCol="1" anchor="t" anchorCtr="0" compatLnSpc="1"/>
            <a:lstStyle/>
            <a:p>
              <a:endParaRPr lang="zh-CN" altLang="en-US">
                <a:solidFill>
                  <a:srgbClr val="005188"/>
                </a:solidFill>
              </a:endParaRPr>
            </a:p>
          </p:txBody>
        </p:sp>
        <p:sp>
          <p:nvSpPr>
            <p:cNvPr id="9" name="TextBox 14"/>
            <p:cNvSpPr txBox="1"/>
            <p:nvPr/>
          </p:nvSpPr>
          <p:spPr>
            <a:xfrm>
              <a:off x="9139675" y="3003575"/>
              <a:ext cx="739523" cy="923330"/>
            </a:xfrm>
            <a:prstGeom prst="rect">
              <a:avLst/>
            </a:prstGeom>
            <a:noFill/>
          </p:spPr>
          <p:txBody>
            <a:bodyPr wrap="square" rtlCol="0">
              <a:spAutoFit/>
            </a:bodyPr>
            <a:lstStyle/>
            <a:p>
              <a:r>
                <a:rPr lang="en-US" altLang="zh-CN" sz="5400" dirty="0">
                  <a:solidFill>
                    <a:srgbClr val="005188"/>
                  </a:solidFill>
                  <a:latin typeface="时尚中黑简体" panose="01010104010101010101" pitchFamily="2" charset="-122"/>
                  <a:ea typeface="时尚中黑简体" panose="01010104010101010101" pitchFamily="2" charset="-122"/>
                </a:rPr>
                <a:t>C</a:t>
              </a:r>
              <a:endParaRPr lang="zh-CN" altLang="en-US" sz="5400" dirty="0">
                <a:solidFill>
                  <a:srgbClr val="005188"/>
                </a:solidFill>
                <a:latin typeface="时尚中黑简体" panose="01010104010101010101" pitchFamily="2" charset="-122"/>
                <a:ea typeface="时尚中黑简体" panose="01010104010101010101" pitchFamily="2" charset="-122"/>
              </a:endParaRPr>
            </a:p>
          </p:txBody>
        </p:sp>
      </p:grpSp>
      <p:grpSp>
        <p:nvGrpSpPr>
          <p:cNvPr id="10" name="chenying0907 9"/>
          <p:cNvGrpSpPr/>
          <p:nvPr/>
        </p:nvGrpSpPr>
        <p:grpSpPr>
          <a:xfrm>
            <a:off x="1192479" y="4559262"/>
            <a:ext cx="2340466" cy="1033301"/>
            <a:chOff x="2331218" y="3800039"/>
            <a:chExt cx="2340466" cy="1033301"/>
          </a:xfrm>
        </p:grpSpPr>
        <p:sp>
          <p:nvSpPr>
            <p:cNvPr id="11" name="文本框 17"/>
            <p:cNvSpPr txBox="1">
              <a:spLocks noChangeArrowheads="1"/>
            </p:cNvSpPr>
            <p:nvPr/>
          </p:nvSpPr>
          <p:spPr bwMode="auto">
            <a:xfrm>
              <a:off x="2331218" y="4244695"/>
              <a:ext cx="2340466" cy="58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buNone/>
              </a:pPr>
              <a:r>
                <a:rPr lang="zh-CN" altLang="zh-CN" sz="1800" dirty="0"/>
                <a:t>支持一般的</a:t>
              </a:r>
              <a:r>
                <a:rPr lang="en-US" altLang="zh-CN" sz="1800" dirty="0"/>
                <a:t>PII</a:t>
              </a:r>
              <a:r>
                <a:rPr lang="zh-CN" altLang="zh-CN" sz="1800" dirty="0"/>
                <a:t>或更高档微机，笔记本电脑。</a:t>
              </a:r>
              <a:endParaRPr lang="zh-CN" altLang="zh-CN" sz="1800" dirty="0">
                <a:latin typeface="方正清刻本悦宋简体" panose="02000000000000000000" pitchFamily="2" charset="-122"/>
                <a:ea typeface="方正清刻本悦宋简体" panose="02000000000000000000" pitchFamily="2" charset="-122"/>
              </a:endParaRPr>
            </a:p>
          </p:txBody>
        </p:sp>
        <p:sp>
          <p:nvSpPr>
            <p:cNvPr id="12" name="文本框 11"/>
            <p:cNvSpPr txBox="1"/>
            <p:nvPr/>
          </p:nvSpPr>
          <p:spPr>
            <a:xfrm>
              <a:off x="2952994" y="3800039"/>
              <a:ext cx="1424489" cy="400110"/>
            </a:xfrm>
            <a:prstGeom prst="rect">
              <a:avLst/>
            </a:prstGeom>
            <a:noFill/>
          </p:spPr>
          <p:txBody>
            <a:bodyPr wrap="square" rtlCol="0">
              <a:spAutoFit/>
            </a:bodyPr>
            <a:lstStyle/>
            <a:p>
              <a:pPr algn="ctr"/>
              <a:r>
                <a:rPr lang="zh-CN" altLang="en-US" sz="2000" b="1" dirty="0">
                  <a:solidFill>
                    <a:srgbClr val="005188"/>
                  </a:solidFill>
                  <a:latin typeface="方正清刻本悦宋简体" panose="02000000000000000000" pitchFamily="2" charset="-122"/>
                  <a:ea typeface="方正清刻本悦宋简体" panose="02000000000000000000" pitchFamily="2" charset="-122"/>
                </a:rPr>
                <a:t>硬件接口</a:t>
              </a:r>
              <a:endParaRPr lang="en-US" altLang="zh-CN" sz="2000" b="1" dirty="0">
                <a:solidFill>
                  <a:srgbClr val="005188"/>
                </a:solidFill>
                <a:latin typeface="方正清刻本悦宋简体" panose="02000000000000000000" pitchFamily="2" charset="-122"/>
                <a:ea typeface="方正清刻本悦宋简体" panose="02000000000000000000" pitchFamily="2" charset="-122"/>
              </a:endParaRPr>
            </a:p>
          </p:txBody>
        </p:sp>
      </p:grpSp>
      <p:grpSp>
        <p:nvGrpSpPr>
          <p:cNvPr id="13" name="chenying0907 12"/>
          <p:cNvGrpSpPr/>
          <p:nvPr/>
        </p:nvGrpSpPr>
        <p:grpSpPr>
          <a:xfrm>
            <a:off x="4740443" y="4559262"/>
            <a:ext cx="2340466" cy="1282221"/>
            <a:chOff x="2331218" y="3800039"/>
            <a:chExt cx="2340466" cy="1282221"/>
          </a:xfrm>
        </p:grpSpPr>
        <p:sp>
          <p:nvSpPr>
            <p:cNvPr id="14" name="文本框 17"/>
            <p:cNvSpPr txBox="1">
              <a:spLocks noChangeArrowheads="1"/>
            </p:cNvSpPr>
            <p:nvPr/>
          </p:nvSpPr>
          <p:spPr bwMode="auto">
            <a:xfrm>
              <a:off x="2331218" y="4244695"/>
              <a:ext cx="2340466" cy="83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buNone/>
              </a:pPr>
              <a:r>
                <a:rPr lang="zh-CN" altLang="zh-CN" sz="1800" dirty="0"/>
                <a:t>运行于</a:t>
              </a:r>
              <a:r>
                <a:rPr lang="en-US" altLang="zh-CN" sz="1800" dirty="0"/>
                <a:t>Windows95</a:t>
              </a:r>
              <a:r>
                <a:rPr lang="zh-CN" altLang="zh-CN" sz="1800" dirty="0"/>
                <a:t>及更高版本具有</a:t>
              </a:r>
              <a:r>
                <a:rPr lang="en-US" altLang="zh-CN" sz="1800" dirty="0"/>
                <a:t>WIN32 API</a:t>
              </a:r>
              <a:r>
                <a:rPr lang="zh-CN" altLang="zh-CN" sz="1800" dirty="0"/>
                <a:t>的操作系统之上</a:t>
              </a:r>
              <a:endParaRPr lang="zh-CN" altLang="zh-CN" sz="1800" dirty="0">
                <a:latin typeface="方正清刻本悦宋简体" panose="02000000000000000000" pitchFamily="2" charset="-122"/>
                <a:ea typeface="方正清刻本悦宋简体" panose="02000000000000000000" pitchFamily="2" charset="-122"/>
              </a:endParaRPr>
            </a:p>
          </p:txBody>
        </p:sp>
        <p:sp>
          <p:nvSpPr>
            <p:cNvPr id="15" name="文本框 14"/>
            <p:cNvSpPr txBox="1"/>
            <p:nvPr/>
          </p:nvSpPr>
          <p:spPr>
            <a:xfrm>
              <a:off x="2952994" y="3800039"/>
              <a:ext cx="1424489" cy="400110"/>
            </a:xfrm>
            <a:prstGeom prst="rect">
              <a:avLst/>
            </a:prstGeom>
            <a:noFill/>
          </p:spPr>
          <p:txBody>
            <a:bodyPr wrap="square" rtlCol="0">
              <a:spAutoFit/>
            </a:bodyPr>
            <a:lstStyle/>
            <a:p>
              <a:pPr algn="ctr"/>
              <a:r>
                <a:rPr lang="zh-CN" altLang="en-US" sz="2000" b="1" dirty="0">
                  <a:solidFill>
                    <a:srgbClr val="005188"/>
                  </a:solidFill>
                  <a:latin typeface="方正清刻本悦宋简体" panose="02000000000000000000" pitchFamily="2" charset="-122"/>
                  <a:ea typeface="方正清刻本悦宋简体" panose="02000000000000000000" pitchFamily="2" charset="-122"/>
                </a:rPr>
                <a:t>软件接口</a:t>
              </a:r>
              <a:endParaRPr lang="en-US" altLang="zh-CN" sz="2000" b="1" dirty="0">
                <a:solidFill>
                  <a:srgbClr val="005188"/>
                </a:solidFill>
                <a:latin typeface="方正清刻本悦宋简体" panose="02000000000000000000" pitchFamily="2" charset="-122"/>
                <a:ea typeface="方正清刻本悦宋简体" panose="02000000000000000000" pitchFamily="2" charset="-122"/>
              </a:endParaRPr>
            </a:p>
          </p:txBody>
        </p:sp>
      </p:grpSp>
      <p:grpSp>
        <p:nvGrpSpPr>
          <p:cNvPr id="16" name="chenying0907 15"/>
          <p:cNvGrpSpPr/>
          <p:nvPr/>
        </p:nvGrpSpPr>
        <p:grpSpPr>
          <a:xfrm>
            <a:off x="8708965" y="4559262"/>
            <a:ext cx="2340466" cy="1381368"/>
            <a:chOff x="2548470" y="3800039"/>
            <a:chExt cx="2340466" cy="1381368"/>
          </a:xfrm>
        </p:grpSpPr>
        <p:sp>
          <p:nvSpPr>
            <p:cNvPr id="17" name="文本框 17"/>
            <p:cNvSpPr txBox="1">
              <a:spLocks noChangeArrowheads="1"/>
            </p:cNvSpPr>
            <p:nvPr/>
          </p:nvSpPr>
          <p:spPr bwMode="auto">
            <a:xfrm>
              <a:off x="2548470" y="4094922"/>
              <a:ext cx="2340466" cy="108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r>
                <a:rPr lang="zh-CN" altLang="zh-CN" sz="1800" dirty="0"/>
                <a:t>该软件同其他软件之间无明显接口，数据通信协议主要为</a:t>
              </a:r>
              <a:r>
                <a:rPr lang="en-US" altLang="zh-CN" sz="1800" dirty="0"/>
                <a:t>TCP/IP</a:t>
              </a:r>
              <a:r>
                <a:rPr lang="zh-CN" altLang="zh-CN" sz="1800" dirty="0"/>
                <a:t>协议。</a:t>
              </a:r>
              <a:endParaRPr lang="zh-CN" altLang="zh-CN" sz="1800" dirty="0"/>
            </a:p>
          </p:txBody>
        </p:sp>
        <p:sp>
          <p:nvSpPr>
            <p:cNvPr id="18" name="文本框 17"/>
            <p:cNvSpPr txBox="1"/>
            <p:nvPr/>
          </p:nvSpPr>
          <p:spPr>
            <a:xfrm>
              <a:off x="2952994" y="3800039"/>
              <a:ext cx="1718690" cy="400110"/>
            </a:xfrm>
            <a:prstGeom prst="rect">
              <a:avLst/>
            </a:prstGeom>
            <a:noFill/>
          </p:spPr>
          <p:txBody>
            <a:bodyPr wrap="square" rtlCol="0">
              <a:spAutoFit/>
            </a:bodyPr>
            <a:lstStyle/>
            <a:p>
              <a:pPr algn="ctr"/>
              <a:r>
                <a:rPr lang="zh-CN" altLang="en-US" sz="2000" b="1" dirty="0">
                  <a:solidFill>
                    <a:srgbClr val="005188"/>
                  </a:solidFill>
                  <a:latin typeface="方正清刻本悦宋简体" panose="02000000000000000000" pitchFamily="2" charset="-122"/>
                  <a:ea typeface="方正清刻本悦宋简体" panose="02000000000000000000" pitchFamily="2" charset="-122"/>
                </a:rPr>
                <a:t>数据通信协议</a:t>
              </a:r>
              <a:endParaRPr lang="en-US" altLang="zh-CN" sz="2000" b="1" dirty="0">
                <a:solidFill>
                  <a:srgbClr val="00518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50"/>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49"/>
                                </p:stCondLst>
                                <p:childTnLst>
                                  <p:par>
                                    <p:cTn id="15" presetID="2" presetClass="entr" presetSubtype="1" accel="28000" fill="hold" nodeType="afterEffect" p14:presetBounceEnd="79000">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14:bounceEnd="79000">
                                          <p:cBhvr additive="base">
                                            <p:cTn id="17" dur="1200" fill="hold"/>
                                            <p:tgtEl>
                                              <p:spTgt spid="19"/>
                                            </p:tgtEl>
                                            <p:attrNameLst>
                                              <p:attrName>ppt_x</p:attrName>
                                            </p:attrNameLst>
                                          </p:cBhvr>
                                          <p:tavLst>
                                            <p:tav tm="0">
                                              <p:val>
                                                <p:strVal val="#ppt_x"/>
                                              </p:val>
                                            </p:tav>
                                            <p:tav tm="100000">
                                              <p:val>
                                                <p:strVal val="#ppt_x"/>
                                              </p:val>
                                            </p:tav>
                                          </p:tavLst>
                                        </p:anim>
                                        <p:anim calcmode="lin" valueType="num" p14:bounceEnd="79000">
                                          <p:cBhvr additive="base">
                                            <p:cTn id="18" dur="1200" fill="hold"/>
                                            <p:tgtEl>
                                              <p:spTgt spid="19"/>
                                            </p:tgtEl>
                                            <p:attrNameLst>
                                              <p:attrName>ppt_y</p:attrName>
                                            </p:attrNameLst>
                                          </p:cBhvr>
                                          <p:tavLst>
                                            <p:tav tm="0">
                                              <p:val>
                                                <p:strVal val="0-#ppt_h/2"/>
                                              </p:val>
                                            </p:tav>
                                            <p:tav tm="100000">
                                              <p:val>
                                                <p:strVal val="#ppt_y"/>
                                              </p:val>
                                            </p:tav>
                                          </p:tavLst>
                                        </p:anim>
                                      </p:childTnLst>
                                    </p:cTn>
                                  </p:par>
                                </p:childTnLst>
                              </p:cTn>
                            </p:par>
                            <p:par>
                              <p:cTn id="19" fill="hold">
                                <p:stCondLst>
                                  <p:cond delay="2549"/>
                                </p:stCondLst>
                                <p:childTnLst>
                                  <p:par>
                                    <p:cTn id="20" presetID="2" presetClass="entr" presetSubtype="1" accel="28000" fill="hold" nodeType="afterEffect" p14:presetBounceEnd="79000">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14:bounceEnd="79000">
                                          <p:cBhvr additive="base">
                                            <p:cTn id="22" dur="1200" fill="hold"/>
                                            <p:tgtEl>
                                              <p:spTgt spid="20"/>
                                            </p:tgtEl>
                                            <p:attrNameLst>
                                              <p:attrName>ppt_x</p:attrName>
                                            </p:attrNameLst>
                                          </p:cBhvr>
                                          <p:tavLst>
                                            <p:tav tm="0">
                                              <p:val>
                                                <p:strVal val="#ppt_x"/>
                                              </p:val>
                                            </p:tav>
                                            <p:tav tm="100000">
                                              <p:val>
                                                <p:strVal val="#ppt_x"/>
                                              </p:val>
                                            </p:tav>
                                          </p:tavLst>
                                        </p:anim>
                                        <p:anim calcmode="lin" valueType="num" p14:bounceEnd="79000">
                                          <p:cBhvr additive="base">
                                            <p:cTn id="23" dur="1200" fill="hold"/>
                                            <p:tgtEl>
                                              <p:spTgt spid="20"/>
                                            </p:tgtEl>
                                            <p:attrNameLst>
                                              <p:attrName>ppt_y</p:attrName>
                                            </p:attrNameLst>
                                          </p:cBhvr>
                                          <p:tavLst>
                                            <p:tav tm="0">
                                              <p:val>
                                                <p:strVal val="0-#ppt_h/2"/>
                                              </p:val>
                                            </p:tav>
                                            <p:tav tm="100000">
                                              <p:val>
                                                <p:strVal val="#ppt_y"/>
                                              </p:val>
                                            </p:tav>
                                          </p:tavLst>
                                        </p:anim>
                                      </p:childTnLst>
                                    </p:cTn>
                                  </p:par>
                                </p:childTnLst>
                              </p:cTn>
                            </p:par>
                            <p:par>
                              <p:cTn id="24" fill="hold">
                                <p:stCondLst>
                                  <p:cond delay="4049"/>
                                </p:stCondLst>
                                <p:childTnLst>
                                  <p:par>
                                    <p:cTn id="25" presetID="2" presetClass="entr" presetSubtype="1" accel="28000" fill="hold" nodeType="afterEffect" p14:presetBounceEnd="79000">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14:bounceEnd="79000">
                                          <p:cBhvr additive="base">
                                            <p:cTn id="27" dur="1200" fill="hold"/>
                                            <p:tgtEl>
                                              <p:spTgt spid="21"/>
                                            </p:tgtEl>
                                            <p:attrNameLst>
                                              <p:attrName>ppt_x</p:attrName>
                                            </p:attrNameLst>
                                          </p:cBhvr>
                                          <p:tavLst>
                                            <p:tav tm="0">
                                              <p:val>
                                                <p:strVal val="#ppt_x"/>
                                              </p:val>
                                            </p:tav>
                                            <p:tav tm="100000">
                                              <p:val>
                                                <p:strVal val="#ppt_x"/>
                                              </p:val>
                                            </p:tav>
                                          </p:tavLst>
                                        </p:anim>
                                        <p:anim calcmode="lin" valueType="num" p14:bounceEnd="79000">
                                          <p:cBhvr additive="base">
                                            <p:cTn id="28" dur="1200" fill="hold"/>
                                            <p:tgtEl>
                                              <p:spTgt spid="21"/>
                                            </p:tgtEl>
                                            <p:attrNameLst>
                                              <p:attrName>ppt_y</p:attrName>
                                            </p:attrNameLst>
                                          </p:cBhvr>
                                          <p:tavLst>
                                            <p:tav tm="0">
                                              <p:val>
                                                <p:strVal val="0-#ppt_h/2"/>
                                              </p:val>
                                            </p:tav>
                                            <p:tav tm="100000">
                                              <p:val>
                                                <p:strVal val="#ppt_y"/>
                                              </p:val>
                                            </p:tav>
                                          </p:tavLst>
                                        </p:anim>
                                      </p:childTnLst>
                                    </p:cTn>
                                  </p:par>
                                </p:childTnLst>
                              </p:cTn>
                            </p:par>
                            <p:par>
                              <p:cTn id="29" fill="hold">
                                <p:stCondLst>
                                  <p:cond delay="5549"/>
                                </p:stCondLst>
                                <p:childTnLst>
                                  <p:par>
                                    <p:cTn id="30" presetID="2" presetClass="entr" presetSubtype="8" decel="10000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0-#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6049"/>
                                </p:stCondLst>
                                <p:childTnLst>
                                  <p:par>
                                    <p:cTn id="35" presetID="2" presetClass="entr" presetSubtype="8" decel="10000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6549"/>
                                </p:stCondLst>
                                <p:childTnLst>
                                  <p:par>
                                    <p:cTn id="40" presetID="2" presetClass="entr" presetSubtype="8" decel="10000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
                            </p:tgtEl>
                            <p:attrNameLst>
                              <p:attrName>style.visibility</p:attrName>
                            </p:attrNameLst>
                          </p:cBhvr>
                          <p:to>
                            <p:strVal val="visible"/>
                          </p:to>
                        </p:set>
                        <p:anim calcmode="lin" valueType="num">
                          <p:cBhvr additive="base">
                            <p:cTn dur="500" fill="hold"/>
                            <p:tgtEl>
                              <p:spTgt spid="2"/>
                            </p:tgtEl>
                            <p:attrNameLst>
                              <p:attrName>ppt_x</p:attrName>
                            </p:attrNameLst>
                          </p:cBhvr>
                          <p:tavLst>
                            <p:tav tm="0">
                              <p:val>
                                <p:strVal val="1+#ppt_w/2"/>
                              </p:val>
                            </p:tav>
                            <p:tav tm="100000">
                              <p:val>
                                <p:strVal val="#ppt_x"/>
                              </p:val>
                            </p:tav>
                          </p:tavLst>
                        </p:anim>
                        <p:anim calcmode="lin" valueType="num">
                          <p:cBhvr additive="base">
                            <p:cTn dur="500" fill="hold"/>
                            <p:tgtEl>
                              <p:spTgt spid="2"/>
                            </p:tgtEl>
                            <p:attrNameLst>
                              <p:attrName>ppt_y</p:attrName>
                            </p:attrNameLst>
                          </p:cBhvr>
                          <p:tavLst>
                            <p:tav tm="0">
                              <p:val>
                                <p:strVal val="#ppt_y"/>
                              </p:val>
                            </p:tav>
                            <p:tav tm="100000">
                              <p:val>
                                <p:strVal val="#ppt_y"/>
                              </p:val>
                            </p:tav>
                          </p:tavLst>
                        </p:anim>
                      </p:childTnLst>
                    </p:cTn>
                  </p:par>
                </p:tnLst>
              </p:tmpl>
            </p:tmplLst>
          </p:bldP>
          <p:bldP spid="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50"/>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49"/>
                                </p:stCondLst>
                                <p:childTnLst>
                                  <p:par>
                                    <p:cTn id="15" presetID="2" presetClass="entr" presetSubtype="1" accel="2800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1200" fill="hold"/>
                                            <p:tgtEl>
                                              <p:spTgt spid="19"/>
                                            </p:tgtEl>
                                            <p:attrNameLst>
                                              <p:attrName>ppt_x</p:attrName>
                                            </p:attrNameLst>
                                          </p:cBhvr>
                                          <p:tavLst>
                                            <p:tav tm="0">
                                              <p:val>
                                                <p:strVal val="#ppt_x"/>
                                              </p:val>
                                            </p:tav>
                                            <p:tav tm="100000">
                                              <p:val>
                                                <p:strVal val="#ppt_x"/>
                                              </p:val>
                                            </p:tav>
                                          </p:tavLst>
                                        </p:anim>
                                        <p:anim calcmode="lin" valueType="num">
                                          <p:cBhvr additive="base">
                                            <p:cTn id="18" dur="1200" fill="hold"/>
                                            <p:tgtEl>
                                              <p:spTgt spid="19"/>
                                            </p:tgtEl>
                                            <p:attrNameLst>
                                              <p:attrName>ppt_y</p:attrName>
                                            </p:attrNameLst>
                                          </p:cBhvr>
                                          <p:tavLst>
                                            <p:tav tm="0">
                                              <p:val>
                                                <p:strVal val="0-#ppt_h/2"/>
                                              </p:val>
                                            </p:tav>
                                            <p:tav tm="100000">
                                              <p:val>
                                                <p:strVal val="#ppt_y"/>
                                              </p:val>
                                            </p:tav>
                                          </p:tavLst>
                                        </p:anim>
                                      </p:childTnLst>
                                    </p:cTn>
                                  </p:par>
                                </p:childTnLst>
                              </p:cTn>
                            </p:par>
                            <p:par>
                              <p:cTn id="19" fill="hold">
                                <p:stCondLst>
                                  <p:cond delay="2549"/>
                                </p:stCondLst>
                                <p:childTnLst>
                                  <p:par>
                                    <p:cTn id="20" presetID="2" presetClass="entr" presetSubtype="1" accel="28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200" fill="hold"/>
                                            <p:tgtEl>
                                              <p:spTgt spid="20"/>
                                            </p:tgtEl>
                                            <p:attrNameLst>
                                              <p:attrName>ppt_x</p:attrName>
                                            </p:attrNameLst>
                                          </p:cBhvr>
                                          <p:tavLst>
                                            <p:tav tm="0">
                                              <p:val>
                                                <p:strVal val="#ppt_x"/>
                                              </p:val>
                                            </p:tav>
                                            <p:tav tm="100000">
                                              <p:val>
                                                <p:strVal val="#ppt_x"/>
                                              </p:val>
                                            </p:tav>
                                          </p:tavLst>
                                        </p:anim>
                                        <p:anim calcmode="lin" valueType="num">
                                          <p:cBhvr additive="base">
                                            <p:cTn id="23" dur="1200" fill="hold"/>
                                            <p:tgtEl>
                                              <p:spTgt spid="20"/>
                                            </p:tgtEl>
                                            <p:attrNameLst>
                                              <p:attrName>ppt_y</p:attrName>
                                            </p:attrNameLst>
                                          </p:cBhvr>
                                          <p:tavLst>
                                            <p:tav tm="0">
                                              <p:val>
                                                <p:strVal val="0-#ppt_h/2"/>
                                              </p:val>
                                            </p:tav>
                                            <p:tav tm="100000">
                                              <p:val>
                                                <p:strVal val="#ppt_y"/>
                                              </p:val>
                                            </p:tav>
                                          </p:tavLst>
                                        </p:anim>
                                      </p:childTnLst>
                                    </p:cTn>
                                  </p:par>
                                </p:childTnLst>
                              </p:cTn>
                            </p:par>
                            <p:par>
                              <p:cTn id="24" fill="hold">
                                <p:stCondLst>
                                  <p:cond delay="4049"/>
                                </p:stCondLst>
                                <p:childTnLst>
                                  <p:par>
                                    <p:cTn id="25" presetID="2" presetClass="entr" presetSubtype="1" accel="2800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200" fill="hold"/>
                                            <p:tgtEl>
                                              <p:spTgt spid="21"/>
                                            </p:tgtEl>
                                            <p:attrNameLst>
                                              <p:attrName>ppt_x</p:attrName>
                                            </p:attrNameLst>
                                          </p:cBhvr>
                                          <p:tavLst>
                                            <p:tav tm="0">
                                              <p:val>
                                                <p:strVal val="#ppt_x"/>
                                              </p:val>
                                            </p:tav>
                                            <p:tav tm="100000">
                                              <p:val>
                                                <p:strVal val="#ppt_x"/>
                                              </p:val>
                                            </p:tav>
                                          </p:tavLst>
                                        </p:anim>
                                        <p:anim calcmode="lin" valueType="num">
                                          <p:cBhvr additive="base">
                                            <p:cTn id="28" dur="1200" fill="hold"/>
                                            <p:tgtEl>
                                              <p:spTgt spid="21"/>
                                            </p:tgtEl>
                                            <p:attrNameLst>
                                              <p:attrName>ppt_y</p:attrName>
                                            </p:attrNameLst>
                                          </p:cBhvr>
                                          <p:tavLst>
                                            <p:tav tm="0">
                                              <p:val>
                                                <p:strVal val="0-#ppt_h/2"/>
                                              </p:val>
                                            </p:tav>
                                            <p:tav tm="100000">
                                              <p:val>
                                                <p:strVal val="#ppt_y"/>
                                              </p:val>
                                            </p:tav>
                                          </p:tavLst>
                                        </p:anim>
                                      </p:childTnLst>
                                    </p:cTn>
                                  </p:par>
                                </p:childTnLst>
                              </p:cTn>
                            </p:par>
                            <p:par>
                              <p:cTn id="29" fill="hold">
                                <p:stCondLst>
                                  <p:cond delay="5549"/>
                                </p:stCondLst>
                                <p:childTnLst>
                                  <p:par>
                                    <p:cTn id="30" presetID="2" presetClass="entr" presetSubtype="8" decel="10000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0-#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6049"/>
                                </p:stCondLst>
                                <p:childTnLst>
                                  <p:par>
                                    <p:cTn id="35" presetID="2" presetClass="entr" presetSubtype="8" decel="10000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6549"/>
                                </p:stCondLst>
                                <p:childTnLst>
                                  <p:par>
                                    <p:cTn id="40" presetID="2" presetClass="entr" presetSubtype="8" decel="10000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
                            </p:tgtEl>
                            <p:attrNameLst>
                              <p:attrName>style.visibility</p:attrName>
                            </p:attrNameLst>
                          </p:cBhvr>
                          <p:to>
                            <p:strVal val="visible"/>
                          </p:to>
                        </p:set>
                        <p:anim calcmode="lin" valueType="num">
                          <p:cBhvr additive="base">
                            <p:cTn dur="500" fill="hold"/>
                            <p:tgtEl>
                              <p:spTgt spid="2"/>
                            </p:tgtEl>
                            <p:attrNameLst>
                              <p:attrName>ppt_x</p:attrName>
                            </p:attrNameLst>
                          </p:cBhvr>
                          <p:tavLst>
                            <p:tav tm="0">
                              <p:val>
                                <p:strVal val="1+#ppt_w/2"/>
                              </p:val>
                            </p:tav>
                            <p:tav tm="100000">
                              <p:val>
                                <p:strVal val="#ppt_x"/>
                              </p:val>
                            </p:tav>
                          </p:tavLst>
                        </p:anim>
                        <p:anim calcmode="lin" valueType="num">
                          <p:cBhvr additive="base">
                            <p:cTn dur="500" fill="hold"/>
                            <p:tgtEl>
                              <p:spTgt spid="2"/>
                            </p:tgtEl>
                            <p:attrNameLst>
                              <p:attrName>ppt_y</p:attrName>
                            </p:attrNameLst>
                          </p:cBhvr>
                          <p:tavLst>
                            <p:tav tm="0">
                              <p:val>
                                <p:strVal val="#ppt_y"/>
                              </p:val>
                            </p:tav>
                            <p:tav tm="100000">
                              <p:val>
                                <p:strVal val="#ppt_y"/>
                              </p:val>
                            </p:tav>
                          </p:tavLst>
                        </p:anim>
                      </p:childTnLst>
                    </p:cTn>
                  </p:par>
                </p:tnLst>
              </p:tmpl>
            </p:tmplLst>
          </p:bldP>
          <p:bldP spid="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screen"/>
          <a:srcRect/>
          <a:stretch>
            <a:fillRect/>
          </a:stretch>
        </p:blipFill>
        <p:spPr>
          <a:xfrm>
            <a:off x="0" y="0"/>
            <a:ext cx="12192000" cy="4899390"/>
          </a:xfrm>
          <a:prstGeom prst="rect">
            <a:avLst/>
          </a:prstGeom>
        </p:spPr>
      </p:pic>
      <p:sp>
        <p:nvSpPr>
          <p:cNvPr id="3" name="文本框 2"/>
          <p:cNvSpPr txBox="1"/>
          <p:nvPr/>
        </p:nvSpPr>
        <p:spPr>
          <a:xfrm>
            <a:off x="4150850" y="4391558"/>
            <a:ext cx="4820550" cy="1015663"/>
          </a:xfrm>
          <a:prstGeom prst="rect">
            <a:avLst/>
          </a:prstGeom>
          <a:noFill/>
        </p:spPr>
        <p:txBody>
          <a:bodyPr wrap="none" rtlCol="0">
            <a:spAutoFit/>
          </a:bodyPr>
          <a:lstStyle/>
          <a:p>
            <a:r>
              <a:rPr lang="zh-CN" altLang="en-US" sz="6000" b="1"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谢谢您的欣赏</a:t>
            </a:r>
            <a:endParaRPr lang="zh-CN" altLang="en-US" sz="6000" b="1"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14:presetBounceEnd="59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9000">
                                          <p:cBhvr additive="base">
                                            <p:cTn id="7" dur="1500" fill="hold"/>
                                            <p:tgtEl>
                                              <p:spTgt spid="2"/>
                                            </p:tgtEl>
                                            <p:attrNameLst>
                                              <p:attrName>ppt_x</p:attrName>
                                            </p:attrNameLst>
                                          </p:cBhvr>
                                          <p:tavLst>
                                            <p:tav tm="0">
                                              <p:val>
                                                <p:strVal val="#ppt_x"/>
                                              </p:val>
                                            </p:tav>
                                            <p:tav tm="100000">
                                              <p:val>
                                                <p:strVal val="#ppt_x"/>
                                              </p:val>
                                            </p:tav>
                                          </p:tavLst>
                                        </p:anim>
                                        <p:anim calcmode="lin" valueType="num" p14:bounceEnd="59000">
                                          <p:cBhvr additive="base">
                                            <p:cTn id="8" dur="1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2" decel="10000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2" decel="10000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stretch>
            <a:fillRect/>
          </a:stretch>
        </p:blipFill>
        <p:spPr>
          <a:xfrm>
            <a:off x="-160815" y="24716"/>
            <a:ext cx="6852561" cy="6833284"/>
          </a:xfrm>
          <a:prstGeom prst="rect">
            <a:avLst/>
          </a:prstGeom>
        </p:spPr>
      </p:pic>
      <p:sp>
        <p:nvSpPr>
          <p:cNvPr id="3" name="TextBox 37"/>
          <p:cNvSpPr txBox="1"/>
          <p:nvPr/>
        </p:nvSpPr>
        <p:spPr>
          <a:xfrm>
            <a:off x="7565268" y="2437558"/>
            <a:ext cx="2687096" cy="584775"/>
          </a:xfrm>
          <a:prstGeom prst="rect">
            <a:avLst/>
          </a:prstGeom>
          <a:noFill/>
        </p:spPr>
        <p:txBody>
          <a:bodyPr wrap="square" lIns="0" rIns="0" rtlCol="0">
            <a:spAutoFit/>
          </a:bodyPr>
          <a:lstStyle/>
          <a:p>
            <a:r>
              <a:rPr lang="en-US" altLang="zh-CN"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01 </a:t>
            </a:r>
            <a:r>
              <a:rPr lang="zh-CN" altLang="en-US"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引言</a:t>
            </a:r>
            <a:endParaRPr lang="zh-CN" altLang="en-US"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sp>
        <p:nvSpPr>
          <p:cNvPr id="4" name="TextBox 37"/>
          <p:cNvSpPr txBox="1"/>
          <p:nvPr/>
        </p:nvSpPr>
        <p:spPr>
          <a:xfrm>
            <a:off x="7565268" y="3304507"/>
            <a:ext cx="2437714" cy="584775"/>
          </a:xfrm>
          <a:prstGeom prst="rect">
            <a:avLst/>
          </a:prstGeom>
          <a:noFill/>
        </p:spPr>
        <p:txBody>
          <a:bodyPr wrap="square" lIns="0" rIns="0" rtlCol="0">
            <a:spAutoFit/>
          </a:bodyPr>
          <a:lstStyle/>
          <a:p>
            <a:r>
              <a:rPr lang="en-US" altLang="zh-CN"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02 </a:t>
            </a:r>
            <a:r>
              <a:rPr lang="zh-CN" altLang="en-US"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任务概述</a:t>
            </a:r>
            <a:endParaRPr lang="zh-CN" altLang="en-US"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sp>
        <p:nvSpPr>
          <p:cNvPr id="5" name="TextBox 37"/>
          <p:cNvSpPr txBox="1"/>
          <p:nvPr/>
        </p:nvSpPr>
        <p:spPr>
          <a:xfrm>
            <a:off x="7565268" y="4171456"/>
            <a:ext cx="2437714" cy="584775"/>
          </a:xfrm>
          <a:prstGeom prst="rect">
            <a:avLst/>
          </a:prstGeom>
          <a:noFill/>
        </p:spPr>
        <p:txBody>
          <a:bodyPr wrap="square" lIns="0" rIns="0" rtlCol="0">
            <a:spAutoFit/>
          </a:bodyPr>
          <a:lstStyle/>
          <a:p>
            <a:r>
              <a:rPr lang="en-US" altLang="zh-CN"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03 </a:t>
            </a:r>
            <a:r>
              <a:rPr lang="zh-CN" altLang="en-US"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需求规定</a:t>
            </a:r>
            <a:endParaRPr lang="zh-CN" altLang="en-US"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sp>
        <p:nvSpPr>
          <p:cNvPr id="6" name="TextBox 37"/>
          <p:cNvSpPr txBox="1"/>
          <p:nvPr/>
        </p:nvSpPr>
        <p:spPr>
          <a:xfrm>
            <a:off x="7565268" y="5038405"/>
            <a:ext cx="2437714" cy="584775"/>
          </a:xfrm>
          <a:prstGeom prst="rect">
            <a:avLst/>
          </a:prstGeom>
          <a:noFill/>
        </p:spPr>
        <p:txBody>
          <a:bodyPr wrap="square" lIns="0" rIns="0" rtlCol="0">
            <a:spAutoFit/>
          </a:bodyPr>
          <a:lstStyle/>
          <a:p>
            <a:r>
              <a:rPr lang="en-US" altLang="zh-CN"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04 </a:t>
            </a:r>
            <a:r>
              <a:rPr lang="zh-CN" altLang="en-US"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环境需求</a:t>
            </a:r>
            <a:endParaRPr lang="zh-CN" altLang="en-US" sz="32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grpSp>
        <p:nvGrpSpPr>
          <p:cNvPr id="7" name="chenying0907 6"/>
          <p:cNvGrpSpPr/>
          <p:nvPr/>
        </p:nvGrpSpPr>
        <p:grpSpPr bwMode="auto">
          <a:xfrm>
            <a:off x="7770784" y="1042857"/>
            <a:ext cx="1909244" cy="1158691"/>
            <a:chOff x="336295" y="1977204"/>
            <a:chExt cx="2851096" cy="1159163"/>
          </a:xfrm>
        </p:grpSpPr>
        <p:sp>
          <p:nvSpPr>
            <p:cNvPr id="8" name="文本框 38"/>
            <p:cNvSpPr txBox="1"/>
            <p:nvPr/>
          </p:nvSpPr>
          <p:spPr>
            <a:xfrm>
              <a:off x="336295" y="2674514"/>
              <a:ext cx="2851096" cy="461853"/>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CONTENTS</a:t>
              </a:r>
              <a:endParaRPr lang="zh-CN" altLang="en-US" sz="24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sp>
          <p:nvSpPr>
            <p:cNvPr id="9" name="文本框 11"/>
            <p:cNvSpPr txBox="1"/>
            <p:nvPr/>
          </p:nvSpPr>
          <p:spPr>
            <a:xfrm>
              <a:off x="407836" y="1977204"/>
              <a:ext cx="2289976" cy="769754"/>
            </a:xfrm>
            <a:prstGeom prst="rect">
              <a:avLst/>
            </a:prstGeom>
            <a:noFill/>
          </p:spPr>
          <p:txBody>
            <a:bodyPr wrap="square">
              <a:spAutoFit/>
            </a:bodyPr>
            <a:lstStyle/>
            <a:p>
              <a:pPr eaLnBrk="1" fontAlgn="auto" hangingPunct="1">
                <a:spcBef>
                  <a:spcPts val="0"/>
                </a:spcBef>
                <a:spcAft>
                  <a:spcPts val="0"/>
                </a:spcAft>
                <a:defRPr/>
              </a:pPr>
              <a:r>
                <a:rPr lang="zh-CN" altLang="en-US" sz="4400" spc="6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rPr>
                <a:t>目录</a:t>
              </a:r>
              <a:endParaRPr lang="zh-CN" altLang="en-US" sz="4400" spc="600" dirty="0">
                <a:solidFill>
                  <a:srgbClr val="005188"/>
                </a:solidFill>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6660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750"/>
                                        <p:tgtEl>
                                          <p:spTgt spid="4"/>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750"/>
                                        <p:tgtEl>
                                          <p:spTgt spid="5"/>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chenying0907 3"/>
          <p:cNvGrpSpPr/>
          <p:nvPr/>
        </p:nvGrpSpPr>
        <p:grpSpPr>
          <a:xfrm>
            <a:off x="0" y="1713701"/>
            <a:ext cx="12192000" cy="3519054"/>
            <a:chOff x="0" y="1713701"/>
            <a:chExt cx="12192000" cy="3519054"/>
          </a:xfrm>
        </p:grpSpPr>
        <p:sp>
          <p:nvSpPr>
            <p:cNvPr id="2" name="矩形 1"/>
            <p:cNvSpPr/>
            <p:nvPr/>
          </p:nvSpPr>
          <p:spPr>
            <a:xfrm>
              <a:off x="0" y="1713701"/>
              <a:ext cx="12192000" cy="3519054"/>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713701"/>
              <a:ext cx="12192000" cy="3519054"/>
            </a:xfrm>
            <a:prstGeom prst="rect">
              <a:avLst/>
            </a:prstGeom>
            <a:blipFill dpi="0" rotWithShape="1">
              <a:blip r:embed="rId1" cstate="print">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cstate="screen"/>
          <a:stretch>
            <a:fillRect/>
          </a:stretch>
        </p:blipFill>
        <p:spPr>
          <a:xfrm>
            <a:off x="77047" y="1911716"/>
            <a:ext cx="3069953" cy="3029559"/>
          </a:xfrm>
          <a:prstGeom prst="rect">
            <a:avLst/>
          </a:prstGeom>
        </p:spPr>
      </p:pic>
      <p:sp>
        <p:nvSpPr>
          <p:cNvPr id="6" name="TextBox 37"/>
          <p:cNvSpPr txBox="1"/>
          <p:nvPr/>
        </p:nvSpPr>
        <p:spPr>
          <a:xfrm>
            <a:off x="3472815" y="1358900"/>
            <a:ext cx="7308215" cy="3692525"/>
          </a:xfrm>
          <a:prstGeom prst="rect">
            <a:avLst/>
          </a:prstGeom>
          <a:noFill/>
        </p:spPr>
        <p:txBody>
          <a:bodyPr wrap="square" lIns="0" rIns="0" rtlCol="0">
            <a:spAutoFit/>
          </a:bodyPr>
          <a:lstStyle/>
          <a:p>
            <a:pPr algn="ctr"/>
            <a:endParaRPr lang="en-US" altLang="zh-CN" sz="4400" b="1" dirty="0">
              <a:solidFill>
                <a:schemeClr val="bg1"/>
              </a:solidFill>
              <a:effectLst>
                <a:reflection blurRad="6350" stA="55000" endA="300" endPos="45500" dir="5400000" sy="-100000" algn="bl" rotWithShape="0"/>
              </a:effectLst>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a:p>
            <a:endParaRPr lang="zh-CN" altLang="zh-CN" dirty="0"/>
          </a:p>
          <a:p>
            <a:pPr algn="just"/>
            <a:r>
              <a:rPr lang="zh-CN" altLang="zh-CN" sz="2800" dirty="0">
                <a:solidFill>
                  <a:schemeClr val="bg1"/>
                </a:solidFill>
              </a:rPr>
              <a:t>        </a:t>
            </a:r>
            <a:r>
              <a:rPr lang="zh-CN" altLang="zh-CN" sz="3200" dirty="0">
                <a:solidFill>
                  <a:schemeClr val="bg1"/>
                </a:solidFill>
                <a:latin typeface="仿宋_GB2312" panose="02010609030101010101" charset="-122"/>
                <a:ea typeface="仿宋_GB2312" panose="02010609030101010101" charset="-122"/>
              </a:rPr>
              <a:t>在本论坛是针对在校大学生的具体需求进行开发，在这里，学生可以通过论坛进行信息查询、信息搜索、信息交流、信息共享，因此具有很好的现实意义</a:t>
            </a:r>
            <a:r>
              <a:rPr lang="zh-CN" altLang="zh-CN" sz="2800" dirty="0">
                <a:solidFill>
                  <a:schemeClr val="bg1"/>
                </a:solidFill>
              </a:rPr>
              <a:t>。</a:t>
            </a:r>
            <a:endParaRPr lang="zh-CN" altLang="zh-CN" dirty="0">
              <a:solidFill>
                <a:schemeClr val="bg1"/>
              </a:solidFill>
            </a:endParaRPr>
          </a:p>
          <a:p>
            <a:pPr algn="ctr"/>
            <a:endParaRPr lang="zh-CN" altLang="en-US" sz="4400" b="1" dirty="0">
              <a:solidFill>
                <a:schemeClr val="bg1"/>
              </a:solidFill>
              <a:effectLst>
                <a:reflection blurRad="6350" stA="55000" endA="300" endPos="45500" dir="5400000" sy="-100000" algn="bl" rotWithShape="0"/>
              </a:effectLst>
              <a:latin typeface="方正清刻本悦宋简体" panose="02000000000000000000" pitchFamily="2" charset="-122"/>
              <a:ea typeface="方正清刻本悦宋简体" panose="02000000000000000000" pitchFamily="2" charset="-122"/>
              <a:cs typeface="方正静蕾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 presetClass="entr" presetSubtype="1" accel="26000" fill="hold" nodeType="afterEffect" p14:presetBounceEnd="67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7000">
                                          <p:cBhvr additive="base">
                                            <p:cTn id="11" dur="125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12" dur="125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 presetClass="entr" presetSubtype="1" accel="26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250" fill="hold"/>
                                            <p:tgtEl>
                                              <p:spTgt spid="3"/>
                                            </p:tgtEl>
                                            <p:attrNameLst>
                                              <p:attrName>ppt_x</p:attrName>
                                            </p:attrNameLst>
                                          </p:cBhvr>
                                          <p:tavLst>
                                            <p:tav tm="0">
                                              <p:val>
                                                <p:strVal val="#ppt_x"/>
                                              </p:val>
                                            </p:tav>
                                            <p:tav tm="100000">
                                              <p:val>
                                                <p:strVal val="#ppt_x"/>
                                              </p:val>
                                            </p:tav>
                                          </p:tavLst>
                                        </p:anim>
                                        <p:anim calcmode="lin" valueType="num">
                                          <p:cBhvr additive="base">
                                            <p:cTn id="12" dur="125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txBox="1"/>
          <p:nvPr/>
        </p:nvSpPr>
        <p:spPr>
          <a:xfrm>
            <a:off x="1192479" y="292682"/>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0" dirty="0">
                <a:solidFill>
                  <a:srgbClr val="005188"/>
                </a:solidFill>
                <a:latin typeface="方正清刻本悦宋简体" panose="02000000000000000000" pitchFamily="2" charset="-122"/>
                <a:ea typeface="方正清刻本悦宋简体" panose="02000000000000000000" pitchFamily="2" charset="-122"/>
              </a:rPr>
              <a:t>引言</a:t>
            </a:r>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50" name="文本占位符 2"/>
          <p:cNvSpPr txBox="1"/>
          <p:nvPr/>
        </p:nvSpPr>
        <p:spPr>
          <a:xfrm>
            <a:off x="8994696" y="292681"/>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grpSp>
        <p:nvGrpSpPr>
          <p:cNvPr id="54" name="Group 4"/>
          <p:cNvGrpSpPr>
            <a:grpSpLocks noChangeAspect="1"/>
          </p:cNvGrpSpPr>
          <p:nvPr/>
        </p:nvGrpSpPr>
        <p:grpSpPr bwMode="auto">
          <a:xfrm>
            <a:off x="4890623" y="2050544"/>
            <a:ext cx="2576513" cy="3009900"/>
            <a:chOff x="3082" y="1214"/>
            <a:chExt cx="1623" cy="1896"/>
          </a:xfrm>
          <a:solidFill>
            <a:srgbClr val="005188"/>
          </a:solidFill>
        </p:grpSpPr>
        <p:grpSp>
          <p:nvGrpSpPr>
            <p:cNvPr id="55" name="Group 205"/>
            <p:cNvGrpSpPr/>
            <p:nvPr/>
          </p:nvGrpSpPr>
          <p:grpSpPr bwMode="auto">
            <a:xfrm>
              <a:off x="3082" y="1214"/>
              <a:ext cx="1623" cy="1603"/>
              <a:chOff x="3082" y="1214"/>
              <a:chExt cx="1623" cy="1603"/>
            </a:xfrm>
            <a:grpFill/>
          </p:grpSpPr>
          <p:sp>
            <p:nvSpPr>
              <p:cNvPr id="303" name="chenying0907 5"/>
              <p:cNvSpPr/>
              <p:nvPr/>
            </p:nvSpPr>
            <p:spPr bwMode="auto">
              <a:xfrm>
                <a:off x="3608" y="2103"/>
                <a:ext cx="13"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1" y="0"/>
                      <a:pt x="3" y="0"/>
                      <a:pt x="6" y="0"/>
                    </a:cubicBezTo>
                    <a:cubicBezTo>
                      <a:pt x="3" y="0"/>
                      <a:pt x="2"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chenying0907 6"/>
              <p:cNvSpPr/>
              <p:nvPr/>
            </p:nvSpPr>
            <p:spPr bwMode="auto">
              <a:xfrm>
                <a:off x="3576" y="1893"/>
                <a:ext cx="5" cy="0"/>
              </a:xfrm>
              <a:custGeom>
                <a:avLst/>
                <a:gdLst>
                  <a:gd name="T0" fmla="*/ 0 w 2"/>
                  <a:gd name="T1" fmla="*/ 0 w 2"/>
                  <a:gd name="T2" fmla="*/ 0 w 2"/>
                  <a:gd name="T3" fmla="*/ 0 w 2"/>
                  <a:gd name="T4" fmla="*/ 2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cubicBezTo>
                      <a:pt x="0" y="0"/>
                      <a:pt x="0" y="0"/>
                      <a:pt x="0" y="0"/>
                    </a:cubicBezTo>
                    <a:cubicBezTo>
                      <a:pt x="0" y="0"/>
                      <a:pt x="0" y="0"/>
                      <a:pt x="0" y="0"/>
                    </a:cubicBezTo>
                    <a:cubicBezTo>
                      <a:pt x="0" y="0"/>
                      <a:pt x="0" y="0"/>
                      <a:pt x="0" y="0"/>
                    </a:cubicBezTo>
                    <a:cubicBezTo>
                      <a:pt x="1" y="0"/>
                      <a:pt x="1" y="0"/>
                      <a:pt x="2" y="0"/>
                    </a:cubicBezTo>
                    <a:cubicBezTo>
                      <a:pt x="2" y="0"/>
                      <a:pt x="2" y="0"/>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chenying0907 7"/>
              <p:cNvSpPr/>
              <p:nvPr/>
            </p:nvSpPr>
            <p:spPr bwMode="auto">
              <a:xfrm>
                <a:off x="3615" y="1903"/>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chenying0907 8"/>
              <p:cNvSpPr/>
              <p:nvPr/>
            </p:nvSpPr>
            <p:spPr bwMode="auto">
              <a:xfrm>
                <a:off x="3566" y="1893"/>
                <a:ext cx="6" cy="0"/>
              </a:xfrm>
              <a:custGeom>
                <a:avLst/>
                <a:gdLst>
                  <a:gd name="T0" fmla="*/ 3 w 3"/>
                  <a:gd name="T1" fmla="*/ 3 w 3"/>
                </a:gdLst>
                <a:ahLst/>
                <a:cxnLst>
                  <a:cxn ang="0">
                    <a:pos x="T0" y="0"/>
                  </a:cxn>
                  <a:cxn ang="0">
                    <a:pos x="T1" y="0"/>
                  </a:cxn>
                </a:cxnLst>
                <a:rect l="0" t="0" r="r" b="b"/>
                <a:pathLst>
                  <a:path w="3">
                    <a:moveTo>
                      <a:pt x="3" y="0"/>
                    </a:moveTo>
                    <a:cubicBezTo>
                      <a:pt x="0" y="0"/>
                      <a:pt x="1"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chenying0907 9"/>
              <p:cNvSpPr/>
              <p:nvPr/>
            </p:nvSpPr>
            <p:spPr bwMode="auto">
              <a:xfrm>
                <a:off x="3820" y="2304"/>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chenying0907 10"/>
              <p:cNvSpPr/>
              <p:nvPr/>
            </p:nvSpPr>
            <p:spPr bwMode="auto">
              <a:xfrm>
                <a:off x="3642" y="2209"/>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1"/>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chenying0907 11"/>
              <p:cNvSpPr/>
              <p:nvPr/>
            </p:nvSpPr>
            <p:spPr bwMode="auto">
              <a:xfrm>
                <a:off x="3549" y="2154"/>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0"/>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chenying0907 12"/>
              <p:cNvSpPr/>
              <p:nvPr/>
            </p:nvSpPr>
            <p:spPr bwMode="auto">
              <a:xfrm>
                <a:off x="3610" y="1895"/>
                <a:ext cx="9" cy="8"/>
              </a:xfrm>
              <a:custGeom>
                <a:avLst/>
                <a:gdLst>
                  <a:gd name="T0" fmla="*/ 1 w 4"/>
                  <a:gd name="T1" fmla="*/ 1 h 4"/>
                  <a:gd name="T2" fmla="*/ 1 w 4"/>
                  <a:gd name="T3" fmla="*/ 2 h 4"/>
                  <a:gd name="T4" fmla="*/ 0 w 4"/>
                  <a:gd name="T5" fmla="*/ 2 h 4"/>
                  <a:gd name="T6" fmla="*/ 2 w 4"/>
                  <a:gd name="T7" fmla="*/ 4 h 4"/>
                  <a:gd name="T8" fmla="*/ 2 w 4"/>
                  <a:gd name="T9" fmla="*/ 2 h 4"/>
                  <a:gd name="T10" fmla="*/ 3 w 4"/>
                  <a:gd name="T11" fmla="*/ 1 h 4"/>
                  <a:gd name="T12" fmla="*/ 4 w 4"/>
                  <a:gd name="T13" fmla="*/ 0 h 4"/>
                  <a:gd name="T14" fmla="*/ 4 w 4"/>
                  <a:gd name="T15" fmla="*/ 0 h 4"/>
                  <a:gd name="T16" fmla="*/ 4 w 4"/>
                  <a:gd name="T17" fmla="*/ 0 h 4"/>
                  <a:gd name="T18" fmla="*/ 2 w 4"/>
                  <a:gd name="T19" fmla="*/ 0 h 4"/>
                  <a:gd name="T20" fmla="*/ 2 w 4"/>
                  <a:gd name="T21" fmla="*/ 0 h 4"/>
                  <a:gd name="T22" fmla="*/ 1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1" y="1"/>
                    </a:moveTo>
                    <a:cubicBezTo>
                      <a:pt x="1" y="2"/>
                      <a:pt x="1" y="2"/>
                      <a:pt x="1" y="2"/>
                    </a:cubicBezTo>
                    <a:cubicBezTo>
                      <a:pt x="1" y="2"/>
                      <a:pt x="0" y="2"/>
                      <a:pt x="0" y="2"/>
                    </a:cubicBezTo>
                    <a:cubicBezTo>
                      <a:pt x="1" y="2"/>
                      <a:pt x="2" y="3"/>
                      <a:pt x="2" y="4"/>
                    </a:cubicBezTo>
                    <a:cubicBezTo>
                      <a:pt x="2" y="3"/>
                      <a:pt x="2" y="3"/>
                      <a:pt x="2" y="2"/>
                    </a:cubicBezTo>
                    <a:cubicBezTo>
                      <a:pt x="3" y="1"/>
                      <a:pt x="3" y="1"/>
                      <a:pt x="3" y="1"/>
                    </a:cubicBezTo>
                    <a:cubicBezTo>
                      <a:pt x="4" y="0"/>
                      <a:pt x="4" y="0"/>
                      <a:pt x="4" y="0"/>
                    </a:cubicBezTo>
                    <a:cubicBezTo>
                      <a:pt x="4" y="0"/>
                      <a:pt x="4" y="0"/>
                      <a:pt x="4" y="0"/>
                    </a:cubicBezTo>
                    <a:cubicBezTo>
                      <a:pt x="4" y="0"/>
                      <a:pt x="4" y="0"/>
                      <a:pt x="4" y="0"/>
                    </a:cubicBezTo>
                    <a:cubicBezTo>
                      <a:pt x="3" y="0"/>
                      <a:pt x="2" y="0"/>
                      <a:pt x="2" y="0"/>
                    </a:cubicBezTo>
                    <a:cubicBezTo>
                      <a:pt x="2" y="0"/>
                      <a:pt x="2" y="0"/>
                      <a:pt x="2"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chenying0907 13"/>
              <p:cNvSpPr/>
              <p:nvPr/>
            </p:nvSpPr>
            <p:spPr bwMode="auto">
              <a:xfrm>
                <a:off x="3926" y="191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chenying0907 14"/>
              <p:cNvSpPr/>
              <p:nvPr/>
            </p:nvSpPr>
            <p:spPr bwMode="auto">
              <a:xfrm>
                <a:off x="3810" y="1774"/>
                <a:ext cx="2" cy="4"/>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0" y="1"/>
                      <a:pt x="0" y="2"/>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chenying0907 15"/>
              <p:cNvSpPr/>
              <p:nvPr/>
            </p:nvSpPr>
            <p:spPr bwMode="auto">
              <a:xfrm>
                <a:off x="3846" y="2474"/>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chenying0907 16"/>
              <p:cNvSpPr/>
              <p:nvPr/>
            </p:nvSpPr>
            <p:spPr bwMode="auto">
              <a:xfrm>
                <a:off x="3943" y="2546"/>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chenying0907 17"/>
              <p:cNvSpPr/>
              <p:nvPr/>
            </p:nvSpPr>
            <p:spPr bwMode="auto">
              <a:xfrm>
                <a:off x="3846" y="2474"/>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chenying0907 18"/>
              <p:cNvSpPr/>
              <p:nvPr/>
            </p:nvSpPr>
            <p:spPr bwMode="auto">
              <a:xfrm>
                <a:off x="4156" y="22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chenying0907 19"/>
              <p:cNvSpPr/>
              <p:nvPr/>
            </p:nvSpPr>
            <p:spPr bwMode="auto">
              <a:xfrm>
                <a:off x="4056" y="2213"/>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chenying0907 20"/>
              <p:cNvSpPr/>
              <p:nvPr/>
            </p:nvSpPr>
            <p:spPr bwMode="auto">
              <a:xfrm>
                <a:off x="3837" y="2470"/>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chenying0907 21"/>
              <p:cNvSpPr/>
              <p:nvPr/>
            </p:nvSpPr>
            <p:spPr bwMode="auto">
              <a:xfrm>
                <a:off x="3954" y="2311"/>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chenying0907 22"/>
              <p:cNvSpPr/>
              <p:nvPr/>
            </p:nvSpPr>
            <p:spPr bwMode="auto">
              <a:xfrm>
                <a:off x="3576" y="18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chenying0907 23"/>
              <p:cNvSpPr/>
              <p:nvPr/>
            </p:nvSpPr>
            <p:spPr bwMode="auto">
              <a:xfrm>
                <a:off x="3281" y="254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chenying0907 24"/>
              <p:cNvSpPr/>
              <p:nvPr/>
            </p:nvSpPr>
            <p:spPr bwMode="auto">
              <a:xfrm>
                <a:off x="3364" y="2470"/>
                <a:ext cx="2" cy="4"/>
              </a:xfrm>
              <a:custGeom>
                <a:avLst/>
                <a:gdLst>
                  <a:gd name="T0" fmla="*/ 1 w 1"/>
                  <a:gd name="T1" fmla="*/ 2 h 2"/>
                  <a:gd name="T2" fmla="*/ 1 w 1"/>
                  <a:gd name="T3" fmla="*/ 1 h 2"/>
                  <a:gd name="T4" fmla="*/ 1 w 1"/>
                  <a:gd name="T5" fmla="*/ 1 h 2"/>
                  <a:gd name="T6" fmla="*/ 1 w 1"/>
                  <a:gd name="T7" fmla="*/ 2 h 2"/>
                </a:gdLst>
                <a:ahLst/>
                <a:cxnLst>
                  <a:cxn ang="0">
                    <a:pos x="T0" y="T1"/>
                  </a:cxn>
                  <a:cxn ang="0">
                    <a:pos x="T2" y="T3"/>
                  </a:cxn>
                  <a:cxn ang="0">
                    <a:pos x="T4" y="T5"/>
                  </a:cxn>
                  <a:cxn ang="0">
                    <a:pos x="T6" y="T7"/>
                  </a:cxn>
                </a:cxnLst>
                <a:rect l="0" t="0" r="r" b="b"/>
                <a:pathLst>
                  <a:path w="1" h="2">
                    <a:moveTo>
                      <a:pt x="1" y="2"/>
                    </a:moveTo>
                    <a:cubicBezTo>
                      <a:pt x="1" y="1"/>
                      <a:pt x="1" y="1"/>
                      <a:pt x="1" y="1"/>
                    </a:cubicBezTo>
                    <a:cubicBezTo>
                      <a:pt x="0" y="0"/>
                      <a:pt x="1" y="1"/>
                      <a:pt x="1" y="1"/>
                    </a:cubicBezTo>
                    <a:cubicBezTo>
                      <a:pt x="1"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chenying0907 25"/>
              <p:cNvSpPr/>
              <p:nvPr/>
            </p:nvSpPr>
            <p:spPr bwMode="auto">
              <a:xfrm>
                <a:off x="3360" y="2470"/>
                <a:ext cx="2"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chenying0907 26"/>
              <p:cNvSpPr/>
              <p:nvPr/>
            </p:nvSpPr>
            <p:spPr bwMode="auto">
              <a:xfrm>
                <a:off x="3353" y="2470"/>
                <a:ext cx="3" cy="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0"/>
                      <a:pt x="1" y="1"/>
                      <a:pt x="0" y="1"/>
                    </a:cubicBezTo>
                    <a:cubicBezTo>
                      <a:pt x="1"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chenying0907 27"/>
              <p:cNvSpPr/>
              <p:nvPr/>
            </p:nvSpPr>
            <p:spPr bwMode="auto">
              <a:xfrm>
                <a:off x="3392" y="2482"/>
                <a:ext cx="2" cy="5"/>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1"/>
                      <a:pt x="1" y="1"/>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chenying0907 28"/>
              <p:cNvSpPr/>
              <p:nvPr/>
            </p:nvSpPr>
            <p:spPr bwMode="auto">
              <a:xfrm>
                <a:off x="3390" y="2480"/>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0"/>
                      <a:pt x="0" y="0"/>
                      <a:pt x="0" y="0"/>
                    </a:cubicBezTo>
                    <a:cubicBezTo>
                      <a:pt x="0" y="2"/>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chenying0907 29"/>
              <p:cNvSpPr/>
              <p:nvPr/>
            </p:nvSpPr>
            <p:spPr bwMode="auto">
              <a:xfrm>
                <a:off x="3341" y="2474"/>
                <a:ext cx="2" cy="4"/>
              </a:xfrm>
              <a:custGeom>
                <a:avLst/>
                <a:gdLst>
                  <a:gd name="T0" fmla="*/ 1 w 1"/>
                  <a:gd name="T1" fmla="*/ 1 h 2"/>
                  <a:gd name="T2" fmla="*/ 0 w 1"/>
                  <a:gd name="T3" fmla="*/ 0 h 2"/>
                  <a:gd name="T4" fmla="*/ 1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0" y="0"/>
                      <a:pt x="0" y="0"/>
                      <a:pt x="0" y="0"/>
                    </a:cubicBezTo>
                    <a:cubicBezTo>
                      <a:pt x="0" y="1"/>
                      <a:pt x="1" y="1"/>
                      <a:pt x="1" y="2"/>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chenying0907 30"/>
              <p:cNvSpPr/>
              <p:nvPr/>
            </p:nvSpPr>
            <p:spPr bwMode="auto">
              <a:xfrm>
                <a:off x="3822" y="2279"/>
                <a:ext cx="5" cy="4"/>
              </a:xfrm>
              <a:custGeom>
                <a:avLst/>
                <a:gdLst>
                  <a:gd name="T0" fmla="*/ 1 w 2"/>
                  <a:gd name="T1" fmla="*/ 0 h 2"/>
                  <a:gd name="T2" fmla="*/ 0 w 2"/>
                  <a:gd name="T3" fmla="*/ 1 h 2"/>
                  <a:gd name="T4" fmla="*/ 0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0" y="1"/>
                      <a:pt x="0" y="1"/>
                    </a:cubicBezTo>
                    <a:cubicBezTo>
                      <a:pt x="0" y="2"/>
                      <a:pt x="0" y="2"/>
                      <a:pt x="0" y="2"/>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chenying0907 31"/>
              <p:cNvSpPr/>
              <p:nvPr/>
            </p:nvSpPr>
            <p:spPr bwMode="auto">
              <a:xfrm>
                <a:off x="3292" y="2529"/>
                <a:ext cx="2" cy="2"/>
              </a:xfrm>
              <a:custGeom>
                <a:avLst/>
                <a:gdLst>
                  <a:gd name="T0" fmla="*/ 2 w 2"/>
                  <a:gd name="T1" fmla="*/ 2 h 2"/>
                  <a:gd name="T2" fmla="*/ 0 w 2"/>
                  <a:gd name="T3" fmla="*/ 0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chenying0907 32"/>
              <p:cNvSpPr/>
              <p:nvPr/>
            </p:nvSpPr>
            <p:spPr bwMode="auto">
              <a:xfrm>
                <a:off x="3699" y="2796"/>
                <a:ext cx="7" cy="5"/>
              </a:xfrm>
              <a:custGeom>
                <a:avLst/>
                <a:gdLst>
                  <a:gd name="T0" fmla="*/ 2 w 3"/>
                  <a:gd name="T1" fmla="*/ 2 h 2"/>
                  <a:gd name="T2" fmla="*/ 2 w 3"/>
                  <a:gd name="T3" fmla="*/ 0 h 2"/>
                  <a:gd name="T4" fmla="*/ 2 w 3"/>
                  <a:gd name="T5" fmla="*/ 2 h 2"/>
                </a:gdLst>
                <a:ahLst/>
                <a:cxnLst>
                  <a:cxn ang="0">
                    <a:pos x="T0" y="T1"/>
                  </a:cxn>
                  <a:cxn ang="0">
                    <a:pos x="T2" y="T3"/>
                  </a:cxn>
                  <a:cxn ang="0">
                    <a:pos x="T4" y="T5"/>
                  </a:cxn>
                </a:cxnLst>
                <a:rect l="0" t="0" r="r" b="b"/>
                <a:pathLst>
                  <a:path w="3" h="2">
                    <a:moveTo>
                      <a:pt x="2" y="2"/>
                    </a:moveTo>
                    <a:cubicBezTo>
                      <a:pt x="3" y="1"/>
                      <a:pt x="2" y="0"/>
                      <a:pt x="2" y="0"/>
                    </a:cubicBezTo>
                    <a:cubicBezTo>
                      <a:pt x="0" y="0"/>
                      <a:pt x="3"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chenying0907 33"/>
              <p:cNvSpPr/>
              <p:nvPr/>
            </p:nvSpPr>
            <p:spPr bwMode="auto">
              <a:xfrm>
                <a:off x="4616" y="1870"/>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0" y="1"/>
                      <a:pt x="0" y="1"/>
                      <a:pt x="0" y="1"/>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chenying0907 34"/>
              <p:cNvSpPr/>
              <p:nvPr/>
            </p:nvSpPr>
            <p:spPr bwMode="auto">
              <a:xfrm>
                <a:off x="3262" y="2567"/>
                <a:ext cx="4" cy="4"/>
              </a:xfrm>
              <a:custGeom>
                <a:avLst/>
                <a:gdLst>
                  <a:gd name="T0" fmla="*/ 0 w 4"/>
                  <a:gd name="T1" fmla="*/ 2 h 4"/>
                  <a:gd name="T2" fmla="*/ 4 w 4"/>
                  <a:gd name="T3" fmla="*/ 4 h 4"/>
                  <a:gd name="T4" fmla="*/ 0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chenying0907 35"/>
              <p:cNvSpPr/>
              <p:nvPr/>
            </p:nvSpPr>
            <p:spPr bwMode="auto">
              <a:xfrm>
                <a:off x="3570" y="1893"/>
                <a:ext cx="6" cy="6"/>
              </a:xfrm>
              <a:custGeom>
                <a:avLst/>
                <a:gdLst>
                  <a:gd name="T0" fmla="*/ 1 w 3"/>
                  <a:gd name="T1" fmla="*/ 0 h 3"/>
                  <a:gd name="T2" fmla="*/ 1 w 3"/>
                  <a:gd name="T3" fmla="*/ 0 h 3"/>
                  <a:gd name="T4" fmla="*/ 1 w 3"/>
                  <a:gd name="T5" fmla="*/ 0 h 3"/>
                  <a:gd name="T6" fmla="*/ 1 w 3"/>
                  <a:gd name="T7" fmla="*/ 0 h 3"/>
                  <a:gd name="T8" fmla="*/ 1 w 3"/>
                  <a:gd name="T9" fmla="*/ 0 h 3"/>
                  <a:gd name="T10" fmla="*/ 2 w 3"/>
                  <a:gd name="T11" fmla="*/ 1 h 3"/>
                  <a:gd name="T12" fmla="*/ 0 w 3"/>
                  <a:gd name="T13" fmla="*/ 2 h 3"/>
                  <a:gd name="T14" fmla="*/ 2 w 3"/>
                  <a:gd name="T15" fmla="*/ 2 h 3"/>
                  <a:gd name="T16" fmla="*/ 3 w 3"/>
                  <a:gd name="T17" fmla="*/ 0 h 3"/>
                  <a:gd name="T18" fmla="*/ 1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1" y="0"/>
                    </a:moveTo>
                    <a:cubicBezTo>
                      <a:pt x="1" y="0"/>
                      <a:pt x="1" y="0"/>
                      <a:pt x="1" y="0"/>
                    </a:cubicBezTo>
                    <a:cubicBezTo>
                      <a:pt x="1" y="0"/>
                      <a:pt x="1" y="0"/>
                      <a:pt x="1" y="0"/>
                    </a:cubicBezTo>
                    <a:cubicBezTo>
                      <a:pt x="1" y="0"/>
                      <a:pt x="1" y="0"/>
                      <a:pt x="1" y="0"/>
                    </a:cubicBezTo>
                    <a:cubicBezTo>
                      <a:pt x="1" y="0"/>
                      <a:pt x="1" y="0"/>
                      <a:pt x="1" y="0"/>
                    </a:cubicBezTo>
                    <a:cubicBezTo>
                      <a:pt x="2" y="1"/>
                      <a:pt x="2" y="1"/>
                      <a:pt x="2" y="1"/>
                    </a:cubicBezTo>
                    <a:cubicBezTo>
                      <a:pt x="1" y="2"/>
                      <a:pt x="0" y="0"/>
                      <a:pt x="0" y="2"/>
                    </a:cubicBezTo>
                    <a:cubicBezTo>
                      <a:pt x="0" y="3"/>
                      <a:pt x="1" y="3"/>
                      <a:pt x="2" y="2"/>
                    </a:cubicBezTo>
                    <a:cubicBezTo>
                      <a:pt x="3" y="0"/>
                      <a:pt x="3" y="0"/>
                      <a:pt x="3" y="0"/>
                    </a:cubicBezTo>
                    <a:cubicBezTo>
                      <a:pt x="3"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chenying0907 36"/>
              <p:cNvSpPr/>
              <p:nvPr/>
            </p:nvSpPr>
            <p:spPr bwMode="auto">
              <a:xfrm>
                <a:off x="3207" y="2465"/>
                <a:ext cx="183" cy="174"/>
              </a:xfrm>
              <a:custGeom>
                <a:avLst/>
                <a:gdLst>
                  <a:gd name="T0" fmla="*/ 83 w 86"/>
                  <a:gd name="T1" fmla="*/ 5 h 82"/>
                  <a:gd name="T2" fmla="*/ 80 w 86"/>
                  <a:gd name="T3" fmla="*/ 4 h 82"/>
                  <a:gd name="T4" fmla="*/ 77 w 86"/>
                  <a:gd name="T5" fmla="*/ 8 h 82"/>
                  <a:gd name="T6" fmla="*/ 76 w 86"/>
                  <a:gd name="T7" fmla="*/ 6 h 82"/>
                  <a:gd name="T8" fmla="*/ 72 w 86"/>
                  <a:gd name="T9" fmla="*/ 7 h 82"/>
                  <a:gd name="T10" fmla="*/ 70 w 86"/>
                  <a:gd name="T11" fmla="*/ 4 h 82"/>
                  <a:gd name="T12" fmla="*/ 67 w 86"/>
                  <a:gd name="T13" fmla="*/ 1 h 82"/>
                  <a:gd name="T14" fmla="*/ 68 w 86"/>
                  <a:gd name="T15" fmla="*/ 6 h 82"/>
                  <a:gd name="T16" fmla="*/ 70 w 86"/>
                  <a:gd name="T17" fmla="*/ 10 h 82"/>
                  <a:gd name="T18" fmla="*/ 65 w 86"/>
                  <a:gd name="T19" fmla="*/ 6 h 82"/>
                  <a:gd name="T20" fmla="*/ 65 w 86"/>
                  <a:gd name="T21" fmla="*/ 8 h 82"/>
                  <a:gd name="T22" fmla="*/ 62 w 86"/>
                  <a:gd name="T23" fmla="*/ 6 h 82"/>
                  <a:gd name="T24" fmla="*/ 61 w 86"/>
                  <a:gd name="T25" fmla="*/ 8 h 82"/>
                  <a:gd name="T26" fmla="*/ 59 w 86"/>
                  <a:gd name="T27" fmla="*/ 9 h 82"/>
                  <a:gd name="T28" fmla="*/ 62 w 86"/>
                  <a:gd name="T29" fmla="*/ 15 h 82"/>
                  <a:gd name="T30" fmla="*/ 58 w 86"/>
                  <a:gd name="T31" fmla="*/ 10 h 82"/>
                  <a:gd name="T32" fmla="*/ 57 w 86"/>
                  <a:gd name="T33" fmla="*/ 12 h 82"/>
                  <a:gd name="T34" fmla="*/ 53 w 86"/>
                  <a:gd name="T35" fmla="*/ 17 h 82"/>
                  <a:gd name="T36" fmla="*/ 51 w 86"/>
                  <a:gd name="T37" fmla="*/ 19 h 82"/>
                  <a:gd name="T38" fmla="*/ 48 w 86"/>
                  <a:gd name="T39" fmla="*/ 22 h 82"/>
                  <a:gd name="T40" fmla="*/ 48 w 86"/>
                  <a:gd name="T41" fmla="*/ 24 h 82"/>
                  <a:gd name="T42" fmla="*/ 46 w 86"/>
                  <a:gd name="T43" fmla="*/ 24 h 82"/>
                  <a:gd name="T44" fmla="*/ 45 w 86"/>
                  <a:gd name="T45" fmla="*/ 25 h 82"/>
                  <a:gd name="T46" fmla="*/ 46 w 86"/>
                  <a:gd name="T47" fmla="*/ 27 h 82"/>
                  <a:gd name="T48" fmla="*/ 43 w 86"/>
                  <a:gd name="T49" fmla="*/ 28 h 82"/>
                  <a:gd name="T50" fmla="*/ 40 w 86"/>
                  <a:gd name="T51" fmla="*/ 30 h 82"/>
                  <a:gd name="T52" fmla="*/ 38 w 86"/>
                  <a:gd name="T53" fmla="*/ 32 h 82"/>
                  <a:gd name="T54" fmla="*/ 36 w 86"/>
                  <a:gd name="T55" fmla="*/ 34 h 82"/>
                  <a:gd name="T56" fmla="*/ 36 w 86"/>
                  <a:gd name="T57" fmla="*/ 37 h 82"/>
                  <a:gd name="T58" fmla="*/ 34 w 86"/>
                  <a:gd name="T59" fmla="*/ 36 h 82"/>
                  <a:gd name="T60" fmla="*/ 34 w 86"/>
                  <a:gd name="T61" fmla="*/ 37 h 82"/>
                  <a:gd name="T62" fmla="*/ 31 w 86"/>
                  <a:gd name="T63" fmla="*/ 41 h 82"/>
                  <a:gd name="T64" fmla="*/ 32 w 86"/>
                  <a:gd name="T65" fmla="*/ 45 h 82"/>
                  <a:gd name="T66" fmla="*/ 31 w 86"/>
                  <a:gd name="T67" fmla="*/ 48 h 82"/>
                  <a:gd name="T68" fmla="*/ 28 w 86"/>
                  <a:gd name="T69" fmla="*/ 47 h 82"/>
                  <a:gd name="T70" fmla="*/ 25 w 86"/>
                  <a:gd name="T71" fmla="*/ 53 h 82"/>
                  <a:gd name="T72" fmla="*/ 24 w 86"/>
                  <a:gd name="T73" fmla="*/ 55 h 82"/>
                  <a:gd name="T74" fmla="*/ 18 w 86"/>
                  <a:gd name="T75" fmla="*/ 59 h 82"/>
                  <a:gd name="T76" fmla="*/ 15 w 86"/>
                  <a:gd name="T77" fmla="*/ 59 h 82"/>
                  <a:gd name="T78" fmla="*/ 14 w 86"/>
                  <a:gd name="T79" fmla="*/ 60 h 82"/>
                  <a:gd name="T80" fmla="*/ 11 w 86"/>
                  <a:gd name="T81" fmla="*/ 69 h 82"/>
                  <a:gd name="T82" fmla="*/ 2 w 86"/>
                  <a:gd name="T83" fmla="*/ 75 h 82"/>
                  <a:gd name="T84" fmla="*/ 23 w 86"/>
                  <a:gd name="T85" fmla="*/ 72 h 82"/>
                  <a:gd name="T86" fmla="*/ 28 w 86"/>
                  <a:gd name="T87" fmla="*/ 68 h 82"/>
                  <a:gd name="T88" fmla="*/ 42 w 86"/>
                  <a:gd name="T89" fmla="*/ 48 h 82"/>
                  <a:gd name="T90" fmla="*/ 49 w 86"/>
                  <a:gd name="T91" fmla="*/ 45 h 82"/>
                  <a:gd name="T92" fmla="*/ 55 w 86"/>
                  <a:gd name="T93" fmla="*/ 43 h 82"/>
                  <a:gd name="T94" fmla="*/ 63 w 86"/>
                  <a:gd name="T95" fmla="*/ 35 h 82"/>
                  <a:gd name="T96" fmla="*/ 68 w 86"/>
                  <a:gd name="T97" fmla="*/ 31 h 82"/>
                  <a:gd name="T98" fmla="*/ 74 w 86"/>
                  <a:gd name="T99" fmla="*/ 23 h 82"/>
                  <a:gd name="T100" fmla="*/ 75 w 86"/>
                  <a:gd name="T101" fmla="*/ 16 h 82"/>
                  <a:gd name="T102" fmla="*/ 82 w 86"/>
                  <a:gd name="T103" fmla="*/ 14 h 82"/>
                  <a:gd name="T104" fmla="*/ 84 w 86"/>
                  <a:gd name="T105" fmla="*/ 13 h 82"/>
                  <a:gd name="T106" fmla="*/ 84 w 86"/>
                  <a:gd name="T107"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 h="82">
                    <a:moveTo>
                      <a:pt x="84" y="7"/>
                    </a:moveTo>
                    <a:cubicBezTo>
                      <a:pt x="85" y="8"/>
                      <a:pt x="85" y="9"/>
                      <a:pt x="86" y="10"/>
                    </a:cubicBezTo>
                    <a:cubicBezTo>
                      <a:pt x="85" y="6"/>
                      <a:pt x="85" y="6"/>
                      <a:pt x="85" y="6"/>
                    </a:cubicBezTo>
                    <a:cubicBezTo>
                      <a:pt x="85" y="7"/>
                      <a:pt x="85" y="6"/>
                      <a:pt x="84" y="5"/>
                    </a:cubicBezTo>
                    <a:cubicBezTo>
                      <a:pt x="84" y="6"/>
                      <a:pt x="84" y="6"/>
                      <a:pt x="84" y="6"/>
                    </a:cubicBezTo>
                    <a:cubicBezTo>
                      <a:pt x="83" y="5"/>
                      <a:pt x="83" y="5"/>
                      <a:pt x="83" y="5"/>
                    </a:cubicBezTo>
                    <a:cubicBezTo>
                      <a:pt x="83" y="5"/>
                      <a:pt x="82" y="4"/>
                      <a:pt x="82" y="6"/>
                    </a:cubicBezTo>
                    <a:cubicBezTo>
                      <a:pt x="83" y="7"/>
                      <a:pt x="83" y="7"/>
                      <a:pt x="83" y="7"/>
                    </a:cubicBezTo>
                    <a:cubicBezTo>
                      <a:pt x="83" y="7"/>
                      <a:pt x="84" y="9"/>
                      <a:pt x="83" y="8"/>
                    </a:cubicBezTo>
                    <a:cubicBezTo>
                      <a:pt x="82" y="6"/>
                      <a:pt x="82" y="6"/>
                      <a:pt x="82" y="6"/>
                    </a:cubicBezTo>
                    <a:cubicBezTo>
                      <a:pt x="82" y="6"/>
                      <a:pt x="82" y="6"/>
                      <a:pt x="82" y="6"/>
                    </a:cubicBezTo>
                    <a:cubicBezTo>
                      <a:pt x="80" y="4"/>
                      <a:pt x="80" y="4"/>
                      <a:pt x="80" y="4"/>
                    </a:cubicBezTo>
                    <a:cubicBezTo>
                      <a:pt x="82" y="7"/>
                      <a:pt x="80" y="5"/>
                      <a:pt x="81" y="6"/>
                    </a:cubicBezTo>
                    <a:cubicBezTo>
                      <a:pt x="80" y="6"/>
                      <a:pt x="80" y="6"/>
                      <a:pt x="80" y="6"/>
                    </a:cubicBezTo>
                    <a:cubicBezTo>
                      <a:pt x="79" y="5"/>
                      <a:pt x="81" y="7"/>
                      <a:pt x="81" y="7"/>
                    </a:cubicBezTo>
                    <a:cubicBezTo>
                      <a:pt x="80" y="7"/>
                      <a:pt x="79" y="5"/>
                      <a:pt x="79" y="4"/>
                    </a:cubicBezTo>
                    <a:cubicBezTo>
                      <a:pt x="78" y="4"/>
                      <a:pt x="79" y="6"/>
                      <a:pt x="77" y="5"/>
                    </a:cubicBezTo>
                    <a:cubicBezTo>
                      <a:pt x="77" y="5"/>
                      <a:pt x="77" y="6"/>
                      <a:pt x="77" y="8"/>
                    </a:cubicBezTo>
                    <a:cubicBezTo>
                      <a:pt x="77" y="8"/>
                      <a:pt x="76" y="5"/>
                      <a:pt x="76" y="6"/>
                    </a:cubicBezTo>
                    <a:cubicBezTo>
                      <a:pt x="75" y="5"/>
                      <a:pt x="74" y="3"/>
                      <a:pt x="74" y="2"/>
                    </a:cubicBezTo>
                    <a:cubicBezTo>
                      <a:pt x="74" y="2"/>
                      <a:pt x="73" y="1"/>
                      <a:pt x="73" y="2"/>
                    </a:cubicBezTo>
                    <a:cubicBezTo>
                      <a:pt x="73" y="1"/>
                      <a:pt x="72" y="0"/>
                      <a:pt x="72" y="0"/>
                    </a:cubicBezTo>
                    <a:cubicBezTo>
                      <a:pt x="73" y="1"/>
                      <a:pt x="74" y="3"/>
                      <a:pt x="74" y="3"/>
                    </a:cubicBezTo>
                    <a:cubicBezTo>
                      <a:pt x="76" y="5"/>
                      <a:pt x="74" y="4"/>
                      <a:pt x="76" y="6"/>
                    </a:cubicBezTo>
                    <a:cubicBezTo>
                      <a:pt x="75" y="6"/>
                      <a:pt x="74" y="6"/>
                      <a:pt x="74" y="7"/>
                    </a:cubicBezTo>
                    <a:cubicBezTo>
                      <a:pt x="74" y="7"/>
                      <a:pt x="73" y="5"/>
                      <a:pt x="73" y="4"/>
                    </a:cubicBezTo>
                    <a:cubicBezTo>
                      <a:pt x="73" y="6"/>
                      <a:pt x="73" y="7"/>
                      <a:pt x="73" y="7"/>
                    </a:cubicBezTo>
                    <a:cubicBezTo>
                      <a:pt x="74" y="8"/>
                      <a:pt x="74" y="8"/>
                      <a:pt x="75" y="10"/>
                    </a:cubicBezTo>
                    <a:cubicBezTo>
                      <a:pt x="75" y="10"/>
                      <a:pt x="75" y="11"/>
                      <a:pt x="75" y="11"/>
                    </a:cubicBezTo>
                    <a:cubicBezTo>
                      <a:pt x="74" y="9"/>
                      <a:pt x="72" y="7"/>
                      <a:pt x="72" y="7"/>
                    </a:cubicBezTo>
                    <a:cubicBezTo>
                      <a:pt x="71" y="5"/>
                      <a:pt x="73" y="7"/>
                      <a:pt x="71" y="5"/>
                    </a:cubicBezTo>
                    <a:cubicBezTo>
                      <a:pt x="70" y="3"/>
                      <a:pt x="71" y="2"/>
                      <a:pt x="72" y="3"/>
                    </a:cubicBezTo>
                    <a:cubicBezTo>
                      <a:pt x="71" y="1"/>
                      <a:pt x="71" y="3"/>
                      <a:pt x="70" y="1"/>
                    </a:cubicBezTo>
                    <a:cubicBezTo>
                      <a:pt x="70" y="1"/>
                      <a:pt x="70" y="3"/>
                      <a:pt x="70" y="3"/>
                    </a:cubicBezTo>
                    <a:cubicBezTo>
                      <a:pt x="71" y="4"/>
                      <a:pt x="71" y="4"/>
                      <a:pt x="71" y="5"/>
                    </a:cubicBezTo>
                    <a:cubicBezTo>
                      <a:pt x="72" y="8"/>
                      <a:pt x="70" y="4"/>
                      <a:pt x="70" y="4"/>
                    </a:cubicBezTo>
                    <a:cubicBezTo>
                      <a:pt x="69" y="3"/>
                      <a:pt x="69" y="3"/>
                      <a:pt x="69" y="3"/>
                    </a:cubicBezTo>
                    <a:cubicBezTo>
                      <a:pt x="69" y="3"/>
                      <a:pt x="69" y="4"/>
                      <a:pt x="69" y="4"/>
                    </a:cubicBezTo>
                    <a:cubicBezTo>
                      <a:pt x="67" y="2"/>
                      <a:pt x="69" y="4"/>
                      <a:pt x="68" y="2"/>
                    </a:cubicBezTo>
                    <a:cubicBezTo>
                      <a:pt x="67" y="0"/>
                      <a:pt x="67" y="0"/>
                      <a:pt x="67" y="0"/>
                    </a:cubicBezTo>
                    <a:cubicBezTo>
                      <a:pt x="66" y="0"/>
                      <a:pt x="68" y="2"/>
                      <a:pt x="67" y="2"/>
                    </a:cubicBezTo>
                    <a:cubicBezTo>
                      <a:pt x="67" y="1"/>
                      <a:pt x="67" y="1"/>
                      <a:pt x="67" y="1"/>
                    </a:cubicBezTo>
                    <a:cubicBezTo>
                      <a:pt x="67" y="2"/>
                      <a:pt x="67" y="2"/>
                      <a:pt x="67" y="2"/>
                    </a:cubicBezTo>
                    <a:cubicBezTo>
                      <a:pt x="68" y="3"/>
                      <a:pt x="69" y="4"/>
                      <a:pt x="69" y="4"/>
                    </a:cubicBezTo>
                    <a:cubicBezTo>
                      <a:pt x="70" y="7"/>
                      <a:pt x="69" y="4"/>
                      <a:pt x="69" y="5"/>
                    </a:cubicBezTo>
                    <a:cubicBezTo>
                      <a:pt x="69" y="7"/>
                      <a:pt x="69" y="5"/>
                      <a:pt x="70" y="6"/>
                    </a:cubicBezTo>
                    <a:cubicBezTo>
                      <a:pt x="71" y="8"/>
                      <a:pt x="70" y="8"/>
                      <a:pt x="70" y="8"/>
                    </a:cubicBezTo>
                    <a:cubicBezTo>
                      <a:pt x="70" y="9"/>
                      <a:pt x="69" y="7"/>
                      <a:pt x="68" y="6"/>
                    </a:cubicBezTo>
                    <a:cubicBezTo>
                      <a:pt x="68" y="6"/>
                      <a:pt x="68" y="5"/>
                      <a:pt x="69" y="6"/>
                    </a:cubicBezTo>
                    <a:cubicBezTo>
                      <a:pt x="68" y="4"/>
                      <a:pt x="67" y="3"/>
                      <a:pt x="66" y="2"/>
                    </a:cubicBezTo>
                    <a:cubicBezTo>
                      <a:pt x="65" y="1"/>
                      <a:pt x="67" y="4"/>
                      <a:pt x="67" y="4"/>
                    </a:cubicBezTo>
                    <a:cubicBezTo>
                      <a:pt x="67" y="3"/>
                      <a:pt x="68" y="5"/>
                      <a:pt x="68" y="6"/>
                    </a:cubicBezTo>
                    <a:cubicBezTo>
                      <a:pt x="70" y="10"/>
                      <a:pt x="66" y="3"/>
                      <a:pt x="66" y="4"/>
                    </a:cubicBezTo>
                    <a:cubicBezTo>
                      <a:pt x="68" y="6"/>
                      <a:pt x="67" y="8"/>
                      <a:pt x="70" y="10"/>
                    </a:cubicBezTo>
                    <a:cubicBezTo>
                      <a:pt x="70" y="11"/>
                      <a:pt x="70" y="12"/>
                      <a:pt x="70" y="12"/>
                    </a:cubicBezTo>
                    <a:cubicBezTo>
                      <a:pt x="69" y="10"/>
                      <a:pt x="69" y="10"/>
                      <a:pt x="68" y="8"/>
                    </a:cubicBezTo>
                    <a:cubicBezTo>
                      <a:pt x="68" y="9"/>
                      <a:pt x="68" y="9"/>
                      <a:pt x="68" y="9"/>
                    </a:cubicBezTo>
                    <a:cubicBezTo>
                      <a:pt x="66" y="6"/>
                      <a:pt x="66" y="6"/>
                      <a:pt x="66" y="6"/>
                    </a:cubicBezTo>
                    <a:cubicBezTo>
                      <a:pt x="64" y="3"/>
                      <a:pt x="64" y="3"/>
                      <a:pt x="64" y="3"/>
                    </a:cubicBezTo>
                    <a:cubicBezTo>
                      <a:pt x="64" y="4"/>
                      <a:pt x="65" y="5"/>
                      <a:pt x="65" y="6"/>
                    </a:cubicBezTo>
                    <a:cubicBezTo>
                      <a:pt x="64" y="5"/>
                      <a:pt x="64" y="4"/>
                      <a:pt x="64" y="4"/>
                    </a:cubicBezTo>
                    <a:cubicBezTo>
                      <a:pt x="64" y="5"/>
                      <a:pt x="65" y="7"/>
                      <a:pt x="65" y="7"/>
                    </a:cubicBezTo>
                    <a:cubicBezTo>
                      <a:pt x="65" y="7"/>
                      <a:pt x="64" y="6"/>
                      <a:pt x="63" y="5"/>
                    </a:cubicBezTo>
                    <a:cubicBezTo>
                      <a:pt x="63" y="4"/>
                      <a:pt x="63" y="4"/>
                      <a:pt x="63" y="4"/>
                    </a:cubicBezTo>
                    <a:cubicBezTo>
                      <a:pt x="63" y="5"/>
                      <a:pt x="62" y="3"/>
                      <a:pt x="62" y="4"/>
                    </a:cubicBezTo>
                    <a:cubicBezTo>
                      <a:pt x="63" y="5"/>
                      <a:pt x="64" y="6"/>
                      <a:pt x="65" y="8"/>
                    </a:cubicBezTo>
                    <a:cubicBezTo>
                      <a:pt x="65" y="8"/>
                      <a:pt x="64" y="7"/>
                      <a:pt x="64" y="7"/>
                    </a:cubicBezTo>
                    <a:cubicBezTo>
                      <a:pt x="63" y="6"/>
                      <a:pt x="63" y="6"/>
                      <a:pt x="63" y="6"/>
                    </a:cubicBezTo>
                    <a:cubicBezTo>
                      <a:pt x="63" y="7"/>
                      <a:pt x="62" y="4"/>
                      <a:pt x="62" y="5"/>
                    </a:cubicBezTo>
                    <a:cubicBezTo>
                      <a:pt x="62" y="6"/>
                      <a:pt x="62" y="6"/>
                      <a:pt x="62" y="6"/>
                    </a:cubicBezTo>
                    <a:cubicBezTo>
                      <a:pt x="62" y="6"/>
                      <a:pt x="62" y="5"/>
                      <a:pt x="61" y="5"/>
                    </a:cubicBezTo>
                    <a:cubicBezTo>
                      <a:pt x="62" y="6"/>
                      <a:pt x="62" y="6"/>
                      <a:pt x="62" y="6"/>
                    </a:cubicBezTo>
                    <a:cubicBezTo>
                      <a:pt x="61" y="5"/>
                      <a:pt x="61" y="5"/>
                      <a:pt x="61" y="5"/>
                    </a:cubicBezTo>
                    <a:cubicBezTo>
                      <a:pt x="62" y="6"/>
                      <a:pt x="63" y="8"/>
                      <a:pt x="61" y="6"/>
                    </a:cubicBezTo>
                    <a:cubicBezTo>
                      <a:pt x="63" y="8"/>
                      <a:pt x="61" y="6"/>
                      <a:pt x="62" y="7"/>
                    </a:cubicBezTo>
                    <a:cubicBezTo>
                      <a:pt x="64" y="9"/>
                      <a:pt x="63" y="9"/>
                      <a:pt x="63" y="9"/>
                    </a:cubicBezTo>
                    <a:cubicBezTo>
                      <a:pt x="62" y="7"/>
                      <a:pt x="63" y="9"/>
                      <a:pt x="63" y="9"/>
                    </a:cubicBezTo>
                    <a:cubicBezTo>
                      <a:pt x="61" y="8"/>
                      <a:pt x="61" y="8"/>
                      <a:pt x="61" y="8"/>
                    </a:cubicBezTo>
                    <a:cubicBezTo>
                      <a:pt x="62" y="9"/>
                      <a:pt x="62" y="9"/>
                      <a:pt x="62" y="9"/>
                    </a:cubicBezTo>
                    <a:cubicBezTo>
                      <a:pt x="60" y="6"/>
                      <a:pt x="62" y="10"/>
                      <a:pt x="61" y="10"/>
                    </a:cubicBezTo>
                    <a:cubicBezTo>
                      <a:pt x="61" y="9"/>
                      <a:pt x="60" y="7"/>
                      <a:pt x="60" y="7"/>
                    </a:cubicBezTo>
                    <a:cubicBezTo>
                      <a:pt x="61" y="9"/>
                      <a:pt x="61" y="10"/>
                      <a:pt x="62" y="11"/>
                    </a:cubicBezTo>
                    <a:cubicBezTo>
                      <a:pt x="61" y="11"/>
                      <a:pt x="60" y="9"/>
                      <a:pt x="59" y="7"/>
                    </a:cubicBezTo>
                    <a:cubicBezTo>
                      <a:pt x="60" y="9"/>
                      <a:pt x="58" y="7"/>
                      <a:pt x="59" y="9"/>
                    </a:cubicBezTo>
                    <a:cubicBezTo>
                      <a:pt x="60" y="9"/>
                      <a:pt x="60" y="10"/>
                      <a:pt x="61" y="11"/>
                    </a:cubicBezTo>
                    <a:cubicBezTo>
                      <a:pt x="61" y="11"/>
                      <a:pt x="60" y="10"/>
                      <a:pt x="60" y="10"/>
                    </a:cubicBezTo>
                    <a:cubicBezTo>
                      <a:pt x="60" y="10"/>
                      <a:pt x="61" y="12"/>
                      <a:pt x="61" y="12"/>
                    </a:cubicBezTo>
                    <a:cubicBezTo>
                      <a:pt x="61" y="12"/>
                      <a:pt x="62" y="14"/>
                      <a:pt x="61" y="13"/>
                    </a:cubicBezTo>
                    <a:cubicBezTo>
                      <a:pt x="60" y="12"/>
                      <a:pt x="61" y="12"/>
                      <a:pt x="60" y="11"/>
                    </a:cubicBezTo>
                    <a:cubicBezTo>
                      <a:pt x="60" y="11"/>
                      <a:pt x="62" y="15"/>
                      <a:pt x="62" y="15"/>
                    </a:cubicBezTo>
                    <a:cubicBezTo>
                      <a:pt x="63" y="16"/>
                      <a:pt x="65" y="18"/>
                      <a:pt x="65" y="19"/>
                    </a:cubicBezTo>
                    <a:cubicBezTo>
                      <a:pt x="64" y="19"/>
                      <a:pt x="65" y="18"/>
                      <a:pt x="63" y="17"/>
                    </a:cubicBezTo>
                    <a:cubicBezTo>
                      <a:pt x="63" y="17"/>
                      <a:pt x="63" y="17"/>
                      <a:pt x="63" y="17"/>
                    </a:cubicBezTo>
                    <a:cubicBezTo>
                      <a:pt x="61" y="15"/>
                      <a:pt x="61" y="13"/>
                      <a:pt x="59" y="11"/>
                    </a:cubicBezTo>
                    <a:cubicBezTo>
                      <a:pt x="60" y="12"/>
                      <a:pt x="60" y="12"/>
                      <a:pt x="60" y="12"/>
                    </a:cubicBezTo>
                    <a:cubicBezTo>
                      <a:pt x="59" y="12"/>
                      <a:pt x="58" y="10"/>
                      <a:pt x="58" y="10"/>
                    </a:cubicBezTo>
                    <a:cubicBezTo>
                      <a:pt x="59" y="12"/>
                      <a:pt x="57" y="11"/>
                      <a:pt x="58" y="11"/>
                    </a:cubicBezTo>
                    <a:cubicBezTo>
                      <a:pt x="59" y="12"/>
                      <a:pt x="58" y="11"/>
                      <a:pt x="58" y="12"/>
                    </a:cubicBezTo>
                    <a:cubicBezTo>
                      <a:pt x="58" y="12"/>
                      <a:pt x="60" y="14"/>
                      <a:pt x="59" y="14"/>
                    </a:cubicBezTo>
                    <a:cubicBezTo>
                      <a:pt x="57" y="11"/>
                      <a:pt x="57" y="11"/>
                      <a:pt x="57" y="11"/>
                    </a:cubicBezTo>
                    <a:cubicBezTo>
                      <a:pt x="56" y="11"/>
                      <a:pt x="58" y="13"/>
                      <a:pt x="57" y="12"/>
                    </a:cubicBezTo>
                    <a:cubicBezTo>
                      <a:pt x="57" y="12"/>
                      <a:pt x="57" y="12"/>
                      <a:pt x="57" y="12"/>
                    </a:cubicBezTo>
                    <a:cubicBezTo>
                      <a:pt x="56" y="12"/>
                      <a:pt x="55" y="13"/>
                      <a:pt x="57" y="17"/>
                    </a:cubicBezTo>
                    <a:cubicBezTo>
                      <a:pt x="56" y="16"/>
                      <a:pt x="55" y="16"/>
                      <a:pt x="54" y="15"/>
                    </a:cubicBezTo>
                    <a:cubicBezTo>
                      <a:pt x="55" y="16"/>
                      <a:pt x="55" y="17"/>
                      <a:pt x="55" y="17"/>
                    </a:cubicBezTo>
                    <a:cubicBezTo>
                      <a:pt x="54" y="16"/>
                      <a:pt x="54" y="16"/>
                      <a:pt x="54" y="16"/>
                    </a:cubicBezTo>
                    <a:cubicBezTo>
                      <a:pt x="53" y="15"/>
                      <a:pt x="54" y="17"/>
                      <a:pt x="54" y="18"/>
                    </a:cubicBezTo>
                    <a:cubicBezTo>
                      <a:pt x="53" y="17"/>
                      <a:pt x="53" y="17"/>
                      <a:pt x="53" y="17"/>
                    </a:cubicBezTo>
                    <a:cubicBezTo>
                      <a:pt x="52" y="16"/>
                      <a:pt x="54" y="18"/>
                      <a:pt x="54" y="18"/>
                    </a:cubicBezTo>
                    <a:cubicBezTo>
                      <a:pt x="53" y="17"/>
                      <a:pt x="53" y="17"/>
                      <a:pt x="53" y="17"/>
                    </a:cubicBezTo>
                    <a:cubicBezTo>
                      <a:pt x="54" y="18"/>
                      <a:pt x="54" y="18"/>
                      <a:pt x="54" y="18"/>
                    </a:cubicBezTo>
                    <a:cubicBezTo>
                      <a:pt x="54" y="19"/>
                      <a:pt x="53" y="19"/>
                      <a:pt x="52" y="17"/>
                    </a:cubicBezTo>
                    <a:cubicBezTo>
                      <a:pt x="53" y="18"/>
                      <a:pt x="53" y="18"/>
                      <a:pt x="53" y="18"/>
                    </a:cubicBezTo>
                    <a:cubicBezTo>
                      <a:pt x="52" y="18"/>
                      <a:pt x="51" y="18"/>
                      <a:pt x="51" y="19"/>
                    </a:cubicBezTo>
                    <a:cubicBezTo>
                      <a:pt x="52" y="19"/>
                      <a:pt x="52" y="20"/>
                      <a:pt x="53" y="21"/>
                    </a:cubicBezTo>
                    <a:cubicBezTo>
                      <a:pt x="55" y="22"/>
                      <a:pt x="53" y="20"/>
                      <a:pt x="54" y="22"/>
                    </a:cubicBezTo>
                    <a:cubicBezTo>
                      <a:pt x="53" y="21"/>
                      <a:pt x="52" y="20"/>
                      <a:pt x="52" y="20"/>
                    </a:cubicBezTo>
                    <a:cubicBezTo>
                      <a:pt x="49" y="18"/>
                      <a:pt x="50" y="21"/>
                      <a:pt x="50" y="20"/>
                    </a:cubicBezTo>
                    <a:cubicBezTo>
                      <a:pt x="50" y="21"/>
                      <a:pt x="50" y="21"/>
                      <a:pt x="50" y="21"/>
                    </a:cubicBezTo>
                    <a:cubicBezTo>
                      <a:pt x="48" y="20"/>
                      <a:pt x="50" y="22"/>
                      <a:pt x="48" y="22"/>
                    </a:cubicBezTo>
                    <a:cubicBezTo>
                      <a:pt x="49" y="22"/>
                      <a:pt x="51" y="25"/>
                      <a:pt x="51" y="25"/>
                    </a:cubicBezTo>
                    <a:cubicBezTo>
                      <a:pt x="52" y="26"/>
                      <a:pt x="49" y="23"/>
                      <a:pt x="48" y="22"/>
                    </a:cubicBezTo>
                    <a:cubicBezTo>
                      <a:pt x="48" y="23"/>
                      <a:pt x="48" y="23"/>
                      <a:pt x="48" y="23"/>
                    </a:cubicBezTo>
                    <a:cubicBezTo>
                      <a:pt x="48" y="23"/>
                      <a:pt x="48" y="23"/>
                      <a:pt x="48" y="23"/>
                    </a:cubicBezTo>
                    <a:cubicBezTo>
                      <a:pt x="48" y="24"/>
                      <a:pt x="49" y="25"/>
                      <a:pt x="48" y="24"/>
                    </a:cubicBezTo>
                    <a:cubicBezTo>
                      <a:pt x="48" y="24"/>
                      <a:pt x="48" y="24"/>
                      <a:pt x="48" y="24"/>
                    </a:cubicBezTo>
                    <a:cubicBezTo>
                      <a:pt x="48" y="24"/>
                      <a:pt x="47" y="23"/>
                      <a:pt x="47" y="23"/>
                    </a:cubicBezTo>
                    <a:cubicBezTo>
                      <a:pt x="48" y="25"/>
                      <a:pt x="47" y="24"/>
                      <a:pt x="48" y="25"/>
                    </a:cubicBezTo>
                    <a:cubicBezTo>
                      <a:pt x="47" y="25"/>
                      <a:pt x="47" y="25"/>
                      <a:pt x="47" y="25"/>
                    </a:cubicBezTo>
                    <a:cubicBezTo>
                      <a:pt x="48" y="26"/>
                      <a:pt x="48" y="26"/>
                      <a:pt x="48" y="26"/>
                    </a:cubicBezTo>
                    <a:cubicBezTo>
                      <a:pt x="47" y="26"/>
                      <a:pt x="47" y="26"/>
                      <a:pt x="47" y="26"/>
                    </a:cubicBezTo>
                    <a:cubicBezTo>
                      <a:pt x="46" y="24"/>
                      <a:pt x="46" y="24"/>
                      <a:pt x="46" y="24"/>
                    </a:cubicBezTo>
                    <a:cubicBezTo>
                      <a:pt x="45" y="24"/>
                      <a:pt x="47" y="25"/>
                      <a:pt x="47" y="26"/>
                    </a:cubicBezTo>
                    <a:cubicBezTo>
                      <a:pt x="48" y="27"/>
                      <a:pt x="47" y="26"/>
                      <a:pt x="46" y="26"/>
                    </a:cubicBezTo>
                    <a:cubicBezTo>
                      <a:pt x="46" y="25"/>
                      <a:pt x="47" y="26"/>
                      <a:pt x="47" y="25"/>
                    </a:cubicBezTo>
                    <a:cubicBezTo>
                      <a:pt x="46" y="24"/>
                      <a:pt x="46" y="25"/>
                      <a:pt x="46" y="25"/>
                    </a:cubicBezTo>
                    <a:cubicBezTo>
                      <a:pt x="46" y="25"/>
                      <a:pt x="47" y="26"/>
                      <a:pt x="46" y="26"/>
                    </a:cubicBezTo>
                    <a:cubicBezTo>
                      <a:pt x="46" y="26"/>
                      <a:pt x="46" y="26"/>
                      <a:pt x="45" y="25"/>
                    </a:cubicBezTo>
                    <a:cubicBezTo>
                      <a:pt x="46" y="26"/>
                      <a:pt x="45" y="26"/>
                      <a:pt x="46" y="27"/>
                    </a:cubicBezTo>
                    <a:cubicBezTo>
                      <a:pt x="46" y="27"/>
                      <a:pt x="47" y="27"/>
                      <a:pt x="47" y="28"/>
                    </a:cubicBezTo>
                    <a:cubicBezTo>
                      <a:pt x="47" y="28"/>
                      <a:pt x="47" y="28"/>
                      <a:pt x="47" y="28"/>
                    </a:cubicBezTo>
                    <a:cubicBezTo>
                      <a:pt x="47" y="27"/>
                      <a:pt x="47" y="27"/>
                      <a:pt x="47" y="27"/>
                    </a:cubicBezTo>
                    <a:cubicBezTo>
                      <a:pt x="47" y="28"/>
                      <a:pt x="46" y="28"/>
                      <a:pt x="47" y="29"/>
                    </a:cubicBezTo>
                    <a:cubicBezTo>
                      <a:pt x="46" y="27"/>
                      <a:pt x="46" y="27"/>
                      <a:pt x="46" y="27"/>
                    </a:cubicBezTo>
                    <a:cubicBezTo>
                      <a:pt x="47" y="28"/>
                      <a:pt x="46" y="28"/>
                      <a:pt x="46" y="29"/>
                    </a:cubicBezTo>
                    <a:cubicBezTo>
                      <a:pt x="45" y="27"/>
                      <a:pt x="44" y="26"/>
                      <a:pt x="44" y="26"/>
                    </a:cubicBezTo>
                    <a:cubicBezTo>
                      <a:pt x="44" y="27"/>
                      <a:pt x="44" y="27"/>
                      <a:pt x="44" y="27"/>
                    </a:cubicBezTo>
                    <a:cubicBezTo>
                      <a:pt x="44" y="28"/>
                      <a:pt x="44" y="27"/>
                      <a:pt x="43" y="27"/>
                    </a:cubicBezTo>
                    <a:cubicBezTo>
                      <a:pt x="42" y="26"/>
                      <a:pt x="46" y="31"/>
                      <a:pt x="45" y="30"/>
                    </a:cubicBezTo>
                    <a:cubicBezTo>
                      <a:pt x="44" y="28"/>
                      <a:pt x="43" y="28"/>
                      <a:pt x="43" y="28"/>
                    </a:cubicBezTo>
                    <a:cubicBezTo>
                      <a:pt x="43" y="29"/>
                      <a:pt x="43" y="29"/>
                      <a:pt x="43" y="29"/>
                    </a:cubicBezTo>
                    <a:cubicBezTo>
                      <a:pt x="44" y="29"/>
                      <a:pt x="42" y="28"/>
                      <a:pt x="44" y="28"/>
                    </a:cubicBezTo>
                    <a:cubicBezTo>
                      <a:pt x="44" y="29"/>
                      <a:pt x="44" y="29"/>
                      <a:pt x="44" y="30"/>
                    </a:cubicBezTo>
                    <a:cubicBezTo>
                      <a:pt x="41" y="27"/>
                      <a:pt x="42" y="30"/>
                      <a:pt x="40" y="29"/>
                    </a:cubicBezTo>
                    <a:cubicBezTo>
                      <a:pt x="42" y="30"/>
                      <a:pt x="41" y="29"/>
                      <a:pt x="41" y="30"/>
                    </a:cubicBezTo>
                    <a:cubicBezTo>
                      <a:pt x="39" y="28"/>
                      <a:pt x="41" y="31"/>
                      <a:pt x="40" y="30"/>
                    </a:cubicBezTo>
                    <a:cubicBezTo>
                      <a:pt x="42" y="32"/>
                      <a:pt x="42" y="32"/>
                      <a:pt x="42" y="32"/>
                    </a:cubicBezTo>
                    <a:cubicBezTo>
                      <a:pt x="40" y="31"/>
                      <a:pt x="44" y="35"/>
                      <a:pt x="41" y="33"/>
                    </a:cubicBezTo>
                    <a:cubicBezTo>
                      <a:pt x="40" y="31"/>
                      <a:pt x="40" y="31"/>
                      <a:pt x="40" y="31"/>
                    </a:cubicBezTo>
                    <a:cubicBezTo>
                      <a:pt x="38" y="29"/>
                      <a:pt x="41" y="33"/>
                      <a:pt x="39" y="31"/>
                    </a:cubicBezTo>
                    <a:cubicBezTo>
                      <a:pt x="39" y="32"/>
                      <a:pt x="40" y="33"/>
                      <a:pt x="41" y="34"/>
                    </a:cubicBezTo>
                    <a:cubicBezTo>
                      <a:pt x="40" y="33"/>
                      <a:pt x="39" y="33"/>
                      <a:pt x="38" y="32"/>
                    </a:cubicBezTo>
                    <a:cubicBezTo>
                      <a:pt x="39" y="33"/>
                      <a:pt x="39" y="33"/>
                      <a:pt x="38" y="33"/>
                    </a:cubicBezTo>
                    <a:cubicBezTo>
                      <a:pt x="38" y="32"/>
                      <a:pt x="38" y="32"/>
                      <a:pt x="38" y="32"/>
                    </a:cubicBezTo>
                    <a:cubicBezTo>
                      <a:pt x="37" y="32"/>
                      <a:pt x="38" y="33"/>
                      <a:pt x="38" y="33"/>
                    </a:cubicBezTo>
                    <a:cubicBezTo>
                      <a:pt x="37" y="32"/>
                      <a:pt x="37" y="33"/>
                      <a:pt x="36" y="33"/>
                    </a:cubicBezTo>
                    <a:cubicBezTo>
                      <a:pt x="37" y="35"/>
                      <a:pt x="35" y="32"/>
                      <a:pt x="37" y="35"/>
                    </a:cubicBezTo>
                    <a:cubicBezTo>
                      <a:pt x="36" y="34"/>
                      <a:pt x="36" y="34"/>
                      <a:pt x="36" y="34"/>
                    </a:cubicBezTo>
                    <a:cubicBezTo>
                      <a:pt x="37" y="35"/>
                      <a:pt x="38" y="36"/>
                      <a:pt x="38" y="37"/>
                    </a:cubicBezTo>
                    <a:cubicBezTo>
                      <a:pt x="36" y="35"/>
                      <a:pt x="36" y="35"/>
                      <a:pt x="36" y="35"/>
                    </a:cubicBezTo>
                    <a:cubicBezTo>
                      <a:pt x="35" y="33"/>
                      <a:pt x="36" y="35"/>
                      <a:pt x="35" y="34"/>
                    </a:cubicBezTo>
                    <a:cubicBezTo>
                      <a:pt x="36" y="35"/>
                      <a:pt x="35" y="34"/>
                      <a:pt x="36" y="35"/>
                    </a:cubicBezTo>
                    <a:cubicBezTo>
                      <a:pt x="36" y="36"/>
                      <a:pt x="36" y="36"/>
                      <a:pt x="36" y="36"/>
                    </a:cubicBezTo>
                    <a:cubicBezTo>
                      <a:pt x="36" y="37"/>
                      <a:pt x="36" y="37"/>
                      <a:pt x="36" y="37"/>
                    </a:cubicBezTo>
                    <a:cubicBezTo>
                      <a:pt x="36" y="38"/>
                      <a:pt x="35" y="36"/>
                      <a:pt x="35" y="36"/>
                    </a:cubicBezTo>
                    <a:cubicBezTo>
                      <a:pt x="34" y="35"/>
                      <a:pt x="34" y="36"/>
                      <a:pt x="35" y="36"/>
                    </a:cubicBezTo>
                    <a:cubicBezTo>
                      <a:pt x="35" y="36"/>
                      <a:pt x="35" y="36"/>
                      <a:pt x="35" y="37"/>
                    </a:cubicBezTo>
                    <a:cubicBezTo>
                      <a:pt x="35" y="36"/>
                      <a:pt x="35" y="36"/>
                      <a:pt x="35" y="36"/>
                    </a:cubicBezTo>
                    <a:cubicBezTo>
                      <a:pt x="35" y="36"/>
                      <a:pt x="35" y="36"/>
                      <a:pt x="35" y="37"/>
                    </a:cubicBezTo>
                    <a:cubicBezTo>
                      <a:pt x="35" y="36"/>
                      <a:pt x="35" y="36"/>
                      <a:pt x="34" y="36"/>
                    </a:cubicBezTo>
                    <a:cubicBezTo>
                      <a:pt x="34" y="36"/>
                      <a:pt x="34" y="36"/>
                      <a:pt x="35" y="36"/>
                    </a:cubicBezTo>
                    <a:cubicBezTo>
                      <a:pt x="34" y="36"/>
                      <a:pt x="34" y="36"/>
                      <a:pt x="34" y="36"/>
                    </a:cubicBezTo>
                    <a:cubicBezTo>
                      <a:pt x="34" y="36"/>
                      <a:pt x="34" y="36"/>
                      <a:pt x="34" y="36"/>
                    </a:cubicBezTo>
                    <a:cubicBezTo>
                      <a:pt x="34" y="36"/>
                      <a:pt x="34" y="36"/>
                      <a:pt x="34" y="36"/>
                    </a:cubicBezTo>
                    <a:cubicBezTo>
                      <a:pt x="33" y="35"/>
                      <a:pt x="33" y="35"/>
                      <a:pt x="33" y="35"/>
                    </a:cubicBezTo>
                    <a:cubicBezTo>
                      <a:pt x="33" y="35"/>
                      <a:pt x="33" y="36"/>
                      <a:pt x="34" y="37"/>
                    </a:cubicBezTo>
                    <a:cubicBezTo>
                      <a:pt x="32" y="36"/>
                      <a:pt x="33" y="38"/>
                      <a:pt x="33" y="39"/>
                    </a:cubicBezTo>
                    <a:cubicBezTo>
                      <a:pt x="33" y="39"/>
                      <a:pt x="32" y="38"/>
                      <a:pt x="33" y="38"/>
                    </a:cubicBezTo>
                    <a:cubicBezTo>
                      <a:pt x="33" y="39"/>
                      <a:pt x="33" y="40"/>
                      <a:pt x="33" y="39"/>
                    </a:cubicBezTo>
                    <a:cubicBezTo>
                      <a:pt x="33" y="40"/>
                      <a:pt x="32" y="38"/>
                      <a:pt x="32" y="38"/>
                    </a:cubicBezTo>
                    <a:cubicBezTo>
                      <a:pt x="31" y="38"/>
                      <a:pt x="33" y="40"/>
                      <a:pt x="32" y="40"/>
                    </a:cubicBezTo>
                    <a:cubicBezTo>
                      <a:pt x="30" y="38"/>
                      <a:pt x="33" y="42"/>
                      <a:pt x="31" y="41"/>
                    </a:cubicBezTo>
                    <a:cubicBezTo>
                      <a:pt x="31" y="41"/>
                      <a:pt x="31" y="40"/>
                      <a:pt x="30" y="39"/>
                    </a:cubicBezTo>
                    <a:cubicBezTo>
                      <a:pt x="30" y="40"/>
                      <a:pt x="30" y="41"/>
                      <a:pt x="31" y="43"/>
                    </a:cubicBezTo>
                    <a:cubicBezTo>
                      <a:pt x="30" y="41"/>
                      <a:pt x="30" y="41"/>
                      <a:pt x="30" y="41"/>
                    </a:cubicBezTo>
                    <a:cubicBezTo>
                      <a:pt x="30" y="41"/>
                      <a:pt x="30" y="42"/>
                      <a:pt x="31" y="43"/>
                    </a:cubicBezTo>
                    <a:cubicBezTo>
                      <a:pt x="32" y="44"/>
                      <a:pt x="32" y="45"/>
                      <a:pt x="32" y="45"/>
                    </a:cubicBezTo>
                    <a:cubicBezTo>
                      <a:pt x="32" y="45"/>
                      <a:pt x="32" y="45"/>
                      <a:pt x="32" y="45"/>
                    </a:cubicBezTo>
                    <a:cubicBezTo>
                      <a:pt x="32" y="46"/>
                      <a:pt x="32" y="46"/>
                      <a:pt x="32" y="46"/>
                    </a:cubicBezTo>
                    <a:cubicBezTo>
                      <a:pt x="31" y="45"/>
                      <a:pt x="31" y="45"/>
                      <a:pt x="31" y="45"/>
                    </a:cubicBezTo>
                    <a:cubicBezTo>
                      <a:pt x="29" y="43"/>
                      <a:pt x="29" y="44"/>
                      <a:pt x="29" y="44"/>
                    </a:cubicBezTo>
                    <a:cubicBezTo>
                      <a:pt x="30" y="45"/>
                      <a:pt x="30" y="45"/>
                      <a:pt x="30" y="45"/>
                    </a:cubicBezTo>
                    <a:cubicBezTo>
                      <a:pt x="30" y="46"/>
                      <a:pt x="29" y="44"/>
                      <a:pt x="29" y="44"/>
                    </a:cubicBezTo>
                    <a:cubicBezTo>
                      <a:pt x="31" y="48"/>
                      <a:pt x="31" y="48"/>
                      <a:pt x="31" y="48"/>
                    </a:cubicBezTo>
                    <a:cubicBezTo>
                      <a:pt x="31" y="48"/>
                      <a:pt x="30" y="47"/>
                      <a:pt x="29" y="46"/>
                    </a:cubicBezTo>
                    <a:cubicBezTo>
                      <a:pt x="29" y="46"/>
                      <a:pt x="31" y="49"/>
                      <a:pt x="31" y="50"/>
                    </a:cubicBezTo>
                    <a:cubicBezTo>
                      <a:pt x="31" y="50"/>
                      <a:pt x="31" y="51"/>
                      <a:pt x="31" y="51"/>
                    </a:cubicBezTo>
                    <a:cubicBezTo>
                      <a:pt x="30" y="50"/>
                      <a:pt x="31" y="51"/>
                      <a:pt x="31" y="51"/>
                    </a:cubicBezTo>
                    <a:cubicBezTo>
                      <a:pt x="30" y="50"/>
                      <a:pt x="30" y="50"/>
                      <a:pt x="30" y="50"/>
                    </a:cubicBezTo>
                    <a:cubicBezTo>
                      <a:pt x="30" y="49"/>
                      <a:pt x="28" y="48"/>
                      <a:pt x="28" y="47"/>
                    </a:cubicBezTo>
                    <a:cubicBezTo>
                      <a:pt x="28" y="48"/>
                      <a:pt x="27" y="47"/>
                      <a:pt x="26" y="47"/>
                    </a:cubicBezTo>
                    <a:cubicBezTo>
                      <a:pt x="28" y="49"/>
                      <a:pt x="27" y="49"/>
                      <a:pt x="28" y="51"/>
                    </a:cubicBezTo>
                    <a:cubicBezTo>
                      <a:pt x="28" y="51"/>
                      <a:pt x="27" y="49"/>
                      <a:pt x="26" y="49"/>
                    </a:cubicBezTo>
                    <a:cubicBezTo>
                      <a:pt x="27" y="50"/>
                      <a:pt x="26" y="50"/>
                      <a:pt x="25" y="50"/>
                    </a:cubicBezTo>
                    <a:cubicBezTo>
                      <a:pt x="25" y="50"/>
                      <a:pt x="25" y="50"/>
                      <a:pt x="25" y="50"/>
                    </a:cubicBezTo>
                    <a:cubicBezTo>
                      <a:pt x="25" y="51"/>
                      <a:pt x="24" y="51"/>
                      <a:pt x="25" y="53"/>
                    </a:cubicBezTo>
                    <a:cubicBezTo>
                      <a:pt x="25" y="52"/>
                      <a:pt x="25" y="52"/>
                      <a:pt x="25" y="52"/>
                    </a:cubicBezTo>
                    <a:cubicBezTo>
                      <a:pt x="24" y="51"/>
                      <a:pt x="27" y="54"/>
                      <a:pt x="25" y="53"/>
                    </a:cubicBezTo>
                    <a:cubicBezTo>
                      <a:pt x="25" y="52"/>
                      <a:pt x="25" y="52"/>
                      <a:pt x="25" y="52"/>
                    </a:cubicBezTo>
                    <a:cubicBezTo>
                      <a:pt x="25" y="53"/>
                      <a:pt x="23" y="52"/>
                      <a:pt x="24" y="54"/>
                    </a:cubicBezTo>
                    <a:cubicBezTo>
                      <a:pt x="24" y="53"/>
                      <a:pt x="24" y="53"/>
                      <a:pt x="24" y="53"/>
                    </a:cubicBezTo>
                    <a:cubicBezTo>
                      <a:pt x="24" y="53"/>
                      <a:pt x="23" y="53"/>
                      <a:pt x="24" y="55"/>
                    </a:cubicBezTo>
                    <a:cubicBezTo>
                      <a:pt x="23" y="53"/>
                      <a:pt x="23" y="53"/>
                      <a:pt x="23" y="53"/>
                    </a:cubicBezTo>
                    <a:cubicBezTo>
                      <a:pt x="22" y="52"/>
                      <a:pt x="24" y="55"/>
                      <a:pt x="23" y="55"/>
                    </a:cubicBezTo>
                    <a:cubicBezTo>
                      <a:pt x="23" y="55"/>
                      <a:pt x="22" y="54"/>
                      <a:pt x="22" y="54"/>
                    </a:cubicBezTo>
                    <a:cubicBezTo>
                      <a:pt x="23" y="55"/>
                      <a:pt x="22" y="55"/>
                      <a:pt x="23" y="55"/>
                    </a:cubicBezTo>
                    <a:cubicBezTo>
                      <a:pt x="21" y="54"/>
                      <a:pt x="21" y="54"/>
                      <a:pt x="21" y="54"/>
                    </a:cubicBezTo>
                    <a:cubicBezTo>
                      <a:pt x="20" y="55"/>
                      <a:pt x="18" y="56"/>
                      <a:pt x="18" y="59"/>
                    </a:cubicBezTo>
                    <a:cubicBezTo>
                      <a:pt x="16" y="57"/>
                      <a:pt x="17" y="57"/>
                      <a:pt x="16" y="56"/>
                    </a:cubicBezTo>
                    <a:cubicBezTo>
                      <a:pt x="18" y="58"/>
                      <a:pt x="16" y="57"/>
                      <a:pt x="16" y="58"/>
                    </a:cubicBezTo>
                    <a:cubicBezTo>
                      <a:pt x="16" y="57"/>
                      <a:pt x="16" y="57"/>
                      <a:pt x="16" y="57"/>
                    </a:cubicBezTo>
                    <a:cubicBezTo>
                      <a:pt x="16" y="58"/>
                      <a:pt x="15" y="57"/>
                      <a:pt x="16" y="58"/>
                    </a:cubicBezTo>
                    <a:cubicBezTo>
                      <a:pt x="16" y="58"/>
                      <a:pt x="16" y="58"/>
                      <a:pt x="16" y="58"/>
                    </a:cubicBezTo>
                    <a:cubicBezTo>
                      <a:pt x="17" y="59"/>
                      <a:pt x="14" y="56"/>
                      <a:pt x="15" y="59"/>
                    </a:cubicBezTo>
                    <a:cubicBezTo>
                      <a:pt x="14" y="57"/>
                      <a:pt x="14" y="57"/>
                      <a:pt x="14" y="57"/>
                    </a:cubicBezTo>
                    <a:cubicBezTo>
                      <a:pt x="16" y="60"/>
                      <a:pt x="13" y="57"/>
                      <a:pt x="15" y="59"/>
                    </a:cubicBezTo>
                    <a:cubicBezTo>
                      <a:pt x="14" y="59"/>
                      <a:pt x="14" y="59"/>
                      <a:pt x="14" y="59"/>
                    </a:cubicBezTo>
                    <a:cubicBezTo>
                      <a:pt x="13" y="58"/>
                      <a:pt x="15" y="61"/>
                      <a:pt x="14" y="60"/>
                    </a:cubicBezTo>
                    <a:cubicBezTo>
                      <a:pt x="14" y="60"/>
                      <a:pt x="14" y="61"/>
                      <a:pt x="15" y="63"/>
                    </a:cubicBezTo>
                    <a:cubicBezTo>
                      <a:pt x="14" y="60"/>
                      <a:pt x="14" y="60"/>
                      <a:pt x="14" y="60"/>
                    </a:cubicBezTo>
                    <a:cubicBezTo>
                      <a:pt x="13" y="62"/>
                      <a:pt x="12" y="63"/>
                      <a:pt x="13" y="65"/>
                    </a:cubicBezTo>
                    <a:cubicBezTo>
                      <a:pt x="12" y="65"/>
                      <a:pt x="12" y="65"/>
                      <a:pt x="12" y="65"/>
                    </a:cubicBezTo>
                    <a:cubicBezTo>
                      <a:pt x="13" y="67"/>
                      <a:pt x="9" y="64"/>
                      <a:pt x="12" y="67"/>
                    </a:cubicBezTo>
                    <a:cubicBezTo>
                      <a:pt x="13" y="69"/>
                      <a:pt x="13" y="69"/>
                      <a:pt x="13" y="69"/>
                    </a:cubicBezTo>
                    <a:cubicBezTo>
                      <a:pt x="11" y="67"/>
                      <a:pt x="11" y="67"/>
                      <a:pt x="11" y="67"/>
                    </a:cubicBezTo>
                    <a:cubicBezTo>
                      <a:pt x="11" y="68"/>
                      <a:pt x="10" y="68"/>
                      <a:pt x="11" y="69"/>
                    </a:cubicBezTo>
                    <a:cubicBezTo>
                      <a:pt x="10" y="68"/>
                      <a:pt x="10" y="68"/>
                      <a:pt x="10" y="68"/>
                    </a:cubicBezTo>
                    <a:cubicBezTo>
                      <a:pt x="10" y="68"/>
                      <a:pt x="11" y="70"/>
                      <a:pt x="11" y="70"/>
                    </a:cubicBezTo>
                    <a:cubicBezTo>
                      <a:pt x="10" y="69"/>
                      <a:pt x="10" y="69"/>
                      <a:pt x="10" y="69"/>
                    </a:cubicBezTo>
                    <a:cubicBezTo>
                      <a:pt x="7" y="68"/>
                      <a:pt x="4" y="67"/>
                      <a:pt x="5" y="71"/>
                    </a:cubicBezTo>
                    <a:cubicBezTo>
                      <a:pt x="5" y="72"/>
                      <a:pt x="3" y="70"/>
                      <a:pt x="3" y="70"/>
                    </a:cubicBezTo>
                    <a:cubicBezTo>
                      <a:pt x="5" y="73"/>
                      <a:pt x="0" y="70"/>
                      <a:pt x="2" y="75"/>
                    </a:cubicBezTo>
                    <a:cubicBezTo>
                      <a:pt x="2" y="77"/>
                      <a:pt x="6" y="82"/>
                      <a:pt x="6" y="82"/>
                    </a:cubicBezTo>
                    <a:cubicBezTo>
                      <a:pt x="7" y="78"/>
                      <a:pt x="10" y="79"/>
                      <a:pt x="14" y="80"/>
                    </a:cubicBezTo>
                    <a:cubicBezTo>
                      <a:pt x="14" y="79"/>
                      <a:pt x="14" y="77"/>
                      <a:pt x="15" y="78"/>
                    </a:cubicBezTo>
                    <a:cubicBezTo>
                      <a:pt x="18" y="75"/>
                      <a:pt x="23" y="77"/>
                      <a:pt x="24" y="73"/>
                    </a:cubicBezTo>
                    <a:cubicBezTo>
                      <a:pt x="23" y="73"/>
                      <a:pt x="23" y="72"/>
                      <a:pt x="23" y="71"/>
                    </a:cubicBezTo>
                    <a:cubicBezTo>
                      <a:pt x="23" y="72"/>
                      <a:pt x="23" y="72"/>
                      <a:pt x="23" y="72"/>
                    </a:cubicBezTo>
                    <a:cubicBezTo>
                      <a:pt x="22" y="71"/>
                      <a:pt x="22" y="71"/>
                      <a:pt x="22" y="71"/>
                    </a:cubicBezTo>
                    <a:cubicBezTo>
                      <a:pt x="23" y="70"/>
                      <a:pt x="24" y="72"/>
                      <a:pt x="24" y="72"/>
                    </a:cubicBezTo>
                    <a:cubicBezTo>
                      <a:pt x="25" y="71"/>
                      <a:pt x="25" y="70"/>
                      <a:pt x="26" y="70"/>
                    </a:cubicBezTo>
                    <a:cubicBezTo>
                      <a:pt x="25" y="68"/>
                      <a:pt x="27" y="69"/>
                      <a:pt x="25" y="67"/>
                    </a:cubicBezTo>
                    <a:cubicBezTo>
                      <a:pt x="26" y="68"/>
                      <a:pt x="26" y="68"/>
                      <a:pt x="26" y="68"/>
                    </a:cubicBezTo>
                    <a:cubicBezTo>
                      <a:pt x="26" y="67"/>
                      <a:pt x="26" y="67"/>
                      <a:pt x="28" y="68"/>
                    </a:cubicBezTo>
                    <a:cubicBezTo>
                      <a:pt x="32" y="68"/>
                      <a:pt x="33" y="64"/>
                      <a:pt x="36" y="63"/>
                    </a:cubicBezTo>
                    <a:cubicBezTo>
                      <a:pt x="39" y="60"/>
                      <a:pt x="40" y="57"/>
                      <a:pt x="43" y="54"/>
                    </a:cubicBezTo>
                    <a:cubicBezTo>
                      <a:pt x="41" y="51"/>
                      <a:pt x="42" y="52"/>
                      <a:pt x="41" y="49"/>
                    </a:cubicBezTo>
                    <a:cubicBezTo>
                      <a:pt x="42" y="50"/>
                      <a:pt x="42" y="50"/>
                      <a:pt x="42" y="50"/>
                    </a:cubicBezTo>
                    <a:cubicBezTo>
                      <a:pt x="41" y="48"/>
                      <a:pt x="42" y="49"/>
                      <a:pt x="44" y="50"/>
                    </a:cubicBezTo>
                    <a:cubicBezTo>
                      <a:pt x="43" y="49"/>
                      <a:pt x="44" y="50"/>
                      <a:pt x="42" y="48"/>
                    </a:cubicBezTo>
                    <a:cubicBezTo>
                      <a:pt x="41" y="47"/>
                      <a:pt x="44" y="50"/>
                      <a:pt x="44" y="49"/>
                    </a:cubicBezTo>
                    <a:cubicBezTo>
                      <a:pt x="45" y="50"/>
                      <a:pt x="43" y="48"/>
                      <a:pt x="44" y="49"/>
                    </a:cubicBezTo>
                    <a:cubicBezTo>
                      <a:pt x="43" y="46"/>
                      <a:pt x="44" y="50"/>
                      <a:pt x="47" y="50"/>
                    </a:cubicBezTo>
                    <a:cubicBezTo>
                      <a:pt x="47" y="49"/>
                      <a:pt x="47" y="46"/>
                      <a:pt x="49" y="46"/>
                    </a:cubicBezTo>
                    <a:cubicBezTo>
                      <a:pt x="49" y="46"/>
                      <a:pt x="48" y="45"/>
                      <a:pt x="48" y="45"/>
                    </a:cubicBezTo>
                    <a:cubicBezTo>
                      <a:pt x="50" y="47"/>
                      <a:pt x="48" y="44"/>
                      <a:pt x="49" y="45"/>
                    </a:cubicBezTo>
                    <a:cubicBezTo>
                      <a:pt x="50" y="46"/>
                      <a:pt x="50" y="46"/>
                      <a:pt x="50" y="46"/>
                    </a:cubicBezTo>
                    <a:cubicBezTo>
                      <a:pt x="51" y="46"/>
                      <a:pt x="50" y="45"/>
                      <a:pt x="52" y="45"/>
                    </a:cubicBezTo>
                    <a:cubicBezTo>
                      <a:pt x="51" y="44"/>
                      <a:pt x="54" y="45"/>
                      <a:pt x="53" y="44"/>
                    </a:cubicBezTo>
                    <a:cubicBezTo>
                      <a:pt x="54" y="45"/>
                      <a:pt x="54" y="44"/>
                      <a:pt x="54" y="45"/>
                    </a:cubicBezTo>
                    <a:cubicBezTo>
                      <a:pt x="52" y="42"/>
                      <a:pt x="56" y="45"/>
                      <a:pt x="55" y="43"/>
                    </a:cubicBezTo>
                    <a:cubicBezTo>
                      <a:pt x="55" y="43"/>
                      <a:pt x="55" y="43"/>
                      <a:pt x="55" y="43"/>
                    </a:cubicBezTo>
                    <a:cubicBezTo>
                      <a:pt x="56" y="42"/>
                      <a:pt x="58" y="42"/>
                      <a:pt x="58" y="39"/>
                    </a:cubicBezTo>
                    <a:cubicBezTo>
                      <a:pt x="59" y="38"/>
                      <a:pt x="62" y="40"/>
                      <a:pt x="62" y="38"/>
                    </a:cubicBezTo>
                    <a:cubicBezTo>
                      <a:pt x="61" y="37"/>
                      <a:pt x="61" y="37"/>
                      <a:pt x="61" y="37"/>
                    </a:cubicBezTo>
                    <a:cubicBezTo>
                      <a:pt x="61" y="36"/>
                      <a:pt x="62" y="37"/>
                      <a:pt x="62" y="38"/>
                    </a:cubicBezTo>
                    <a:cubicBezTo>
                      <a:pt x="61" y="36"/>
                      <a:pt x="63" y="37"/>
                      <a:pt x="64" y="37"/>
                    </a:cubicBezTo>
                    <a:cubicBezTo>
                      <a:pt x="63" y="36"/>
                      <a:pt x="63" y="36"/>
                      <a:pt x="63" y="35"/>
                    </a:cubicBezTo>
                    <a:cubicBezTo>
                      <a:pt x="66" y="36"/>
                      <a:pt x="63" y="33"/>
                      <a:pt x="66" y="34"/>
                    </a:cubicBezTo>
                    <a:cubicBezTo>
                      <a:pt x="63" y="32"/>
                      <a:pt x="65" y="33"/>
                      <a:pt x="64" y="32"/>
                    </a:cubicBezTo>
                    <a:cubicBezTo>
                      <a:pt x="64" y="32"/>
                      <a:pt x="65" y="33"/>
                      <a:pt x="65" y="33"/>
                    </a:cubicBezTo>
                    <a:cubicBezTo>
                      <a:pt x="66" y="33"/>
                      <a:pt x="66" y="32"/>
                      <a:pt x="67" y="33"/>
                    </a:cubicBezTo>
                    <a:cubicBezTo>
                      <a:pt x="67" y="32"/>
                      <a:pt x="66" y="31"/>
                      <a:pt x="66" y="31"/>
                    </a:cubicBezTo>
                    <a:cubicBezTo>
                      <a:pt x="68" y="33"/>
                      <a:pt x="67" y="31"/>
                      <a:pt x="68" y="31"/>
                    </a:cubicBezTo>
                    <a:cubicBezTo>
                      <a:pt x="66" y="29"/>
                      <a:pt x="66" y="28"/>
                      <a:pt x="66" y="28"/>
                    </a:cubicBezTo>
                    <a:cubicBezTo>
                      <a:pt x="68" y="31"/>
                      <a:pt x="68" y="31"/>
                      <a:pt x="68" y="31"/>
                    </a:cubicBezTo>
                    <a:cubicBezTo>
                      <a:pt x="68" y="29"/>
                      <a:pt x="71" y="30"/>
                      <a:pt x="70" y="27"/>
                    </a:cubicBezTo>
                    <a:cubicBezTo>
                      <a:pt x="71" y="28"/>
                      <a:pt x="71" y="28"/>
                      <a:pt x="71" y="28"/>
                    </a:cubicBezTo>
                    <a:cubicBezTo>
                      <a:pt x="71" y="25"/>
                      <a:pt x="73" y="26"/>
                      <a:pt x="72" y="23"/>
                    </a:cubicBezTo>
                    <a:cubicBezTo>
                      <a:pt x="73" y="23"/>
                      <a:pt x="73" y="24"/>
                      <a:pt x="74" y="23"/>
                    </a:cubicBezTo>
                    <a:cubicBezTo>
                      <a:pt x="73" y="22"/>
                      <a:pt x="73" y="22"/>
                      <a:pt x="72" y="20"/>
                    </a:cubicBezTo>
                    <a:cubicBezTo>
                      <a:pt x="72" y="20"/>
                      <a:pt x="73" y="21"/>
                      <a:pt x="74" y="21"/>
                    </a:cubicBezTo>
                    <a:cubicBezTo>
                      <a:pt x="74" y="21"/>
                      <a:pt x="76" y="23"/>
                      <a:pt x="75" y="20"/>
                    </a:cubicBezTo>
                    <a:cubicBezTo>
                      <a:pt x="76" y="21"/>
                      <a:pt x="76" y="21"/>
                      <a:pt x="76" y="21"/>
                    </a:cubicBezTo>
                    <a:cubicBezTo>
                      <a:pt x="76" y="20"/>
                      <a:pt x="75" y="18"/>
                      <a:pt x="76" y="19"/>
                    </a:cubicBezTo>
                    <a:cubicBezTo>
                      <a:pt x="76" y="18"/>
                      <a:pt x="76" y="17"/>
                      <a:pt x="75" y="16"/>
                    </a:cubicBezTo>
                    <a:cubicBezTo>
                      <a:pt x="75" y="16"/>
                      <a:pt x="76" y="18"/>
                      <a:pt x="76" y="17"/>
                    </a:cubicBezTo>
                    <a:cubicBezTo>
                      <a:pt x="77" y="19"/>
                      <a:pt x="77" y="19"/>
                      <a:pt x="77" y="19"/>
                    </a:cubicBezTo>
                    <a:cubicBezTo>
                      <a:pt x="78" y="18"/>
                      <a:pt x="78" y="17"/>
                      <a:pt x="79" y="15"/>
                    </a:cubicBezTo>
                    <a:cubicBezTo>
                      <a:pt x="80" y="17"/>
                      <a:pt x="80" y="15"/>
                      <a:pt x="81" y="15"/>
                    </a:cubicBezTo>
                    <a:cubicBezTo>
                      <a:pt x="81" y="14"/>
                      <a:pt x="82" y="15"/>
                      <a:pt x="81" y="13"/>
                    </a:cubicBezTo>
                    <a:cubicBezTo>
                      <a:pt x="82" y="14"/>
                      <a:pt x="82" y="14"/>
                      <a:pt x="82" y="14"/>
                    </a:cubicBezTo>
                    <a:cubicBezTo>
                      <a:pt x="82" y="14"/>
                      <a:pt x="83" y="13"/>
                      <a:pt x="84" y="14"/>
                    </a:cubicBezTo>
                    <a:cubicBezTo>
                      <a:pt x="84" y="14"/>
                      <a:pt x="83" y="12"/>
                      <a:pt x="83" y="11"/>
                    </a:cubicBezTo>
                    <a:cubicBezTo>
                      <a:pt x="84" y="12"/>
                      <a:pt x="84" y="12"/>
                      <a:pt x="84" y="12"/>
                    </a:cubicBezTo>
                    <a:cubicBezTo>
                      <a:pt x="84" y="11"/>
                      <a:pt x="83" y="10"/>
                      <a:pt x="82" y="8"/>
                    </a:cubicBezTo>
                    <a:cubicBezTo>
                      <a:pt x="83" y="9"/>
                      <a:pt x="82" y="8"/>
                      <a:pt x="83" y="9"/>
                    </a:cubicBezTo>
                    <a:cubicBezTo>
                      <a:pt x="83" y="10"/>
                      <a:pt x="84" y="11"/>
                      <a:pt x="84" y="13"/>
                    </a:cubicBezTo>
                    <a:cubicBezTo>
                      <a:pt x="85" y="13"/>
                      <a:pt x="84" y="10"/>
                      <a:pt x="85" y="11"/>
                    </a:cubicBezTo>
                    <a:cubicBezTo>
                      <a:pt x="86" y="12"/>
                      <a:pt x="86" y="11"/>
                      <a:pt x="85" y="9"/>
                    </a:cubicBezTo>
                    <a:cubicBezTo>
                      <a:pt x="85" y="10"/>
                      <a:pt x="85" y="10"/>
                      <a:pt x="86" y="11"/>
                    </a:cubicBezTo>
                    <a:cubicBezTo>
                      <a:pt x="86" y="11"/>
                      <a:pt x="86" y="11"/>
                      <a:pt x="86" y="10"/>
                    </a:cubicBezTo>
                    <a:cubicBezTo>
                      <a:pt x="86" y="10"/>
                      <a:pt x="85" y="10"/>
                      <a:pt x="85" y="10"/>
                    </a:cubicBezTo>
                    <a:cubicBezTo>
                      <a:pt x="85" y="9"/>
                      <a:pt x="85" y="8"/>
                      <a:pt x="84" y="7"/>
                    </a:cubicBezTo>
                    <a:cubicBezTo>
                      <a:pt x="84" y="7"/>
                      <a:pt x="84" y="7"/>
                      <a:pt x="84" y="7"/>
                    </a:cubicBezTo>
                    <a:cubicBezTo>
                      <a:pt x="83" y="6"/>
                      <a:pt x="84" y="5"/>
                      <a:pt x="8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chenying0907 37"/>
              <p:cNvSpPr/>
              <p:nvPr/>
            </p:nvSpPr>
            <p:spPr bwMode="auto">
              <a:xfrm>
                <a:off x="3725" y="226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chenying0907 38"/>
              <p:cNvSpPr/>
              <p:nvPr/>
            </p:nvSpPr>
            <p:spPr bwMode="auto">
              <a:xfrm>
                <a:off x="3474"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chenying0907 39"/>
              <p:cNvSpPr/>
              <p:nvPr/>
            </p:nvSpPr>
            <p:spPr bwMode="auto">
              <a:xfrm>
                <a:off x="3799" y="2608"/>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chenying0907 40"/>
              <p:cNvSpPr/>
              <p:nvPr/>
            </p:nvSpPr>
            <p:spPr bwMode="auto">
              <a:xfrm>
                <a:off x="3470" y="2079"/>
                <a:ext cx="2" cy="3"/>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1" y="0"/>
                      <a:pt x="1" y="0"/>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chenying0907 41"/>
              <p:cNvSpPr/>
              <p:nvPr/>
            </p:nvSpPr>
            <p:spPr bwMode="auto">
              <a:xfrm>
                <a:off x="3825" y="27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chenying0907 42"/>
              <p:cNvSpPr/>
              <p:nvPr/>
            </p:nvSpPr>
            <p:spPr bwMode="auto">
              <a:xfrm>
                <a:off x="3466" y="215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chenying0907 43"/>
              <p:cNvSpPr/>
              <p:nvPr/>
            </p:nvSpPr>
            <p:spPr bwMode="auto">
              <a:xfrm>
                <a:off x="3916" y="2582"/>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chenying0907 44"/>
              <p:cNvSpPr/>
              <p:nvPr/>
            </p:nvSpPr>
            <p:spPr bwMode="auto">
              <a:xfrm>
                <a:off x="3899" y="27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chenying0907 45"/>
              <p:cNvSpPr/>
              <p:nvPr/>
            </p:nvSpPr>
            <p:spPr bwMode="auto">
              <a:xfrm>
                <a:off x="3926" y="2582"/>
                <a:ext cx="3" cy="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1"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chenying0907 46"/>
              <p:cNvSpPr/>
              <p:nvPr/>
            </p:nvSpPr>
            <p:spPr bwMode="auto">
              <a:xfrm>
                <a:off x="3850" y="2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chenying0907 47"/>
              <p:cNvSpPr/>
              <p:nvPr/>
            </p:nvSpPr>
            <p:spPr bwMode="auto">
              <a:xfrm>
                <a:off x="3926" y="25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chenying0907 48"/>
              <p:cNvSpPr/>
              <p:nvPr/>
            </p:nvSpPr>
            <p:spPr bwMode="auto">
              <a:xfrm>
                <a:off x="3810" y="27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chenying0907 49"/>
              <p:cNvSpPr/>
              <p:nvPr/>
            </p:nvSpPr>
            <p:spPr bwMode="auto">
              <a:xfrm>
                <a:off x="3827" y="227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chenying0907 50"/>
              <p:cNvSpPr/>
              <p:nvPr/>
            </p:nvSpPr>
            <p:spPr bwMode="auto">
              <a:xfrm>
                <a:off x="3470" y="20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chenying0907 51"/>
              <p:cNvSpPr/>
              <p:nvPr/>
            </p:nvSpPr>
            <p:spPr bwMode="auto">
              <a:xfrm>
                <a:off x="4497" y="2332"/>
                <a:ext cx="2" cy="4"/>
              </a:xfrm>
              <a:custGeom>
                <a:avLst/>
                <a:gdLst>
                  <a:gd name="T0" fmla="*/ 0 w 1"/>
                  <a:gd name="T1" fmla="*/ 2 h 2"/>
                  <a:gd name="T2" fmla="*/ 0 w 1"/>
                  <a:gd name="T3" fmla="*/ 1 h 2"/>
                  <a:gd name="T4" fmla="*/ 0 w 1"/>
                  <a:gd name="T5" fmla="*/ 2 h 2"/>
                </a:gdLst>
                <a:ahLst/>
                <a:cxnLst>
                  <a:cxn ang="0">
                    <a:pos x="T0" y="T1"/>
                  </a:cxn>
                  <a:cxn ang="0">
                    <a:pos x="T2" y="T3"/>
                  </a:cxn>
                  <a:cxn ang="0">
                    <a:pos x="T4" y="T5"/>
                  </a:cxn>
                </a:cxnLst>
                <a:rect l="0" t="0" r="r" b="b"/>
                <a:pathLst>
                  <a:path w="1" h="2">
                    <a:moveTo>
                      <a:pt x="0" y="2"/>
                    </a:moveTo>
                    <a:cubicBezTo>
                      <a:pt x="0" y="2"/>
                      <a:pt x="1" y="0"/>
                      <a:pt x="0" y="1"/>
                    </a:cubicBezTo>
                    <a:cubicBezTo>
                      <a:pt x="1"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chenying0907 52"/>
              <p:cNvSpPr/>
              <p:nvPr/>
            </p:nvSpPr>
            <p:spPr bwMode="auto">
              <a:xfrm>
                <a:off x="4468" y="2319"/>
                <a:ext cx="2" cy="2"/>
              </a:xfrm>
              <a:custGeom>
                <a:avLst/>
                <a:gdLst>
                  <a:gd name="T0" fmla="*/ 2 w 2"/>
                  <a:gd name="T1" fmla="*/ 2 h 2"/>
                  <a:gd name="T2" fmla="*/ 2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chenying0907 53"/>
              <p:cNvSpPr/>
              <p:nvPr/>
            </p:nvSpPr>
            <p:spPr bwMode="auto">
              <a:xfrm>
                <a:off x="4451" y="22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chenying0907 54"/>
              <p:cNvSpPr/>
              <p:nvPr/>
            </p:nvSpPr>
            <p:spPr bwMode="auto">
              <a:xfrm>
                <a:off x="4385" y="2289"/>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chenying0907 55"/>
              <p:cNvSpPr/>
              <p:nvPr/>
            </p:nvSpPr>
            <p:spPr bwMode="auto">
              <a:xfrm>
                <a:off x="4381" y="2277"/>
                <a:ext cx="4" cy="2"/>
              </a:xfrm>
              <a:custGeom>
                <a:avLst/>
                <a:gdLst>
                  <a:gd name="T0" fmla="*/ 1 w 2"/>
                  <a:gd name="T1" fmla="*/ 1 h 1"/>
                  <a:gd name="T2" fmla="*/ 1 w 2"/>
                  <a:gd name="T3" fmla="*/ 1 h 1"/>
                  <a:gd name="T4" fmla="*/ 1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0" y="1"/>
                      <a:pt x="1" y="1"/>
                      <a:pt x="1" y="1"/>
                    </a:cubicBezTo>
                    <a:cubicBezTo>
                      <a:pt x="1" y="0"/>
                      <a:pt x="2" y="0"/>
                      <a:pt x="1"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chenying0907 56"/>
              <p:cNvSpPr/>
              <p:nvPr/>
            </p:nvSpPr>
            <p:spPr bwMode="auto">
              <a:xfrm>
                <a:off x="4383" y="2281"/>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chenying0907 57"/>
              <p:cNvSpPr/>
              <p:nvPr/>
            </p:nvSpPr>
            <p:spPr bwMode="auto">
              <a:xfrm>
                <a:off x="4504" y="232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chenying0907 58"/>
              <p:cNvSpPr/>
              <p:nvPr/>
            </p:nvSpPr>
            <p:spPr bwMode="auto">
              <a:xfrm>
                <a:off x="3602" y="1893"/>
                <a:ext cx="27" cy="2"/>
              </a:xfrm>
              <a:custGeom>
                <a:avLst/>
                <a:gdLst>
                  <a:gd name="T0" fmla="*/ 4 w 13"/>
                  <a:gd name="T1" fmla="*/ 1 h 1"/>
                  <a:gd name="T2" fmla="*/ 6 w 13"/>
                  <a:gd name="T3" fmla="*/ 1 h 1"/>
                  <a:gd name="T4" fmla="*/ 6 w 13"/>
                  <a:gd name="T5" fmla="*/ 1 h 1"/>
                  <a:gd name="T6" fmla="*/ 6 w 13"/>
                  <a:gd name="T7" fmla="*/ 1 h 1"/>
                  <a:gd name="T8" fmla="*/ 6 w 13"/>
                  <a:gd name="T9" fmla="*/ 1 h 1"/>
                  <a:gd name="T10" fmla="*/ 6 w 13"/>
                  <a:gd name="T11" fmla="*/ 1 h 1"/>
                  <a:gd name="T12" fmla="*/ 6 w 13"/>
                  <a:gd name="T13" fmla="*/ 1 h 1"/>
                  <a:gd name="T14" fmla="*/ 6 w 13"/>
                  <a:gd name="T15" fmla="*/ 1 h 1"/>
                  <a:gd name="T16" fmla="*/ 4 w 13"/>
                  <a:gd name="T17" fmla="*/ 1 h 1"/>
                  <a:gd name="T18" fmla="*/ 4 w 13"/>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
                    <a:moveTo>
                      <a:pt x="4" y="1"/>
                    </a:moveTo>
                    <a:cubicBezTo>
                      <a:pt x="4" y="1"/>
                      <a:pt x="5"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0" y="0"/>
                      <a:pt x="13" y="1"/>
                      <a:pt x="4"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chenying0907 59"/>
              <p:cNvSpPr/>
              <p:nvPr/>
            </p:nvSpPr>
            <p:spPr bwMode="auto">
              <a:xfrm>
                <a:off x="4495" y="2332"/>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chenying0907 60"/>
              <p:cNvSpPr/>
              <p:nvPr/>
            </p:nvSpPr>
            <p:spPr bwMode="auto">
              <a:xfrm>
                <a:off x="4381" y="2277"/>
                <a:ext cx="4" cy="8"/>
              </a:xfrm>
              <a:custGeom>
                <a:avLst/>
                <a:gdLst>
                  <a:gd name="T0" fmla="*/ 2 w 2"/>
                  <a:gd name="T1" fmla="*/ 1 h 4"/>
                  <a:gd name="T2" fmla="*/ 2 w 2"/>
                  <a:gd name="T3" fmla="*/ 0 h 4"/>
                  <a:gd name="T4" fmla="*/ 1 w 2"/>
                  <a:gd name="T5" fmla="*/ 2 h 4"/>
                  <a:gd name="T6" fmla="*/ 1 w 2"/>
                  <a:gd name="T7" fmla="*/ 2 h 4"/>
                  <a:gd name="T8" fmla="*/ 0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1"/>
                      <a:pt x="1" y="1"/>
                      <a:pt x="1" y="2"/>
                    </a:cubicBezTo>
                    <a:cubicBezTo>
                      <a:pt x="1" y="2"/>
                      <a:pt x="0" y="3"/>
                      <a:pt x="1" y="2"/>
                    </a:cubicBezTo>
                    <a:cubicBezTo>
                      <a:pt x="0" y="3"/>
                      <a:pt x="0" y="4"/>
                      <a:pt x="0" y="4"/>
                    </a:cubicBezTo>
                    <a:cubicBezTo>
                      <a:pt x="1" y="3"/>
                      <a:pt x="1"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chenying0907 61"/>
              <p:cNvSpPr/>
              <p:nvPr/>
            </p:nvSpPr>
            <p:spPr bwMode="auto">
              <a:xfrm>
                <a:off x="4519" y="2328"/>
                <a:ext cx="2" cy="2"/>
              </a:xfrm>
              <a:custGeom>
                <a:avLst/>
                <a:gdLst>
                  <a:gd name="T0" fmla="*/ 0 w 2"/>
                  <a:gd name="T1" fmla="*/ 2 h 2"/>
                  <a:gd name="T2" fmla="*/ 0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0"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chenying0907 62"/>
              <p:cNvSpPr/>
              <p:nvPr/>
            </p:nvSpPr>
            <p:spPr bwMode="auto">
              <a:xfrm>
                <a:off x="4504" y="2325"/>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chenying0907 63"/>
              <p:cNvSpPr/>
              <p:nvPr/>
            </p:nvSpPr>
            <p:spPr bwMode="auto">
              <a:xfrm>
                <a:off x="4391" y="2294"/>
                <a:ext cx="4" cy="4"/>
              </a:xfrm>
              <a:custGeom>
                <a:avLst/>
                <a:gdLst>
                  <a:gd name="T0" fmla="*/ 1 w 2"/>
                  <a:gd name="T1" fmla="*/ 1 h 2"/>
                  <a:gd name="T2" fmla="*/ 1 w 2"/>
                  <a:gd name="T3" fmla="*/ 1 h 2"/>
                  <a:gd name="T4" fmla="*/ 1 w 2"/>
                  <a:gd name="T5" fmla="*/ 1 h 2"/>
                </a:gdLst>
                <a:ahLst/>
                <a:cxnLst>
                  <a:cxn ang="0">
                    <a:pos x="T0" y="T1"/>
                  </a:cxn>
                  <a:cxn ang="0">
                    <a:pos x="T2" y="T3"/>
                  </a:cxn>
                  <a:cxn ang="0">
                    <a:pos x="T4" y="T5"/>
                  </a:cxn>
                </a:cxnLst>
                <a:rect l="0" t="0" r="r" b="b"/>
                <a:pathLst>
                  <a:path w="2" h="2">
                    <a:moveTo>
                      <a:pt x="1" y="1"/>
                    </a:moveTo>
                    <a:cubicBezTo>
                      <a:pt x="0" y="2"/>
                      <a:pt x="1" y="1"/>
                      <a:pt x="1" y="1"/>
                    </a:cubicBezTo>
                    <a:cubicBezTo>
                      <a:pt x="2"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chenying0907 64"/>
              <p:cNvSpPr/>
              <p:nvPr/>
            </p:nvSpPr>
            <p:spPr bwMode="auto">
              <a:xfrm>
                <a:off x="4381" y="2281"/>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chenying0907 65"/>
              <p:cNvSpPr/>
              <p:nvPr/>
            </p:nvSpPr>
            <p:spPr bwMode="auto">
              <a:xfrm>
                <a:off x="3332" y="1903"/>
                <a:ext cx="2" cy="7"/>
              </a:xfrm>
              <a:custGeom>
                <a:avLst/>
                <a:gdLst>
                  <a:gd name="T0" fmla="*/ 0 w 1"/>
                  <a:gd name="T1" fmla="*/ 3 h 3"/>
                  <a:gd name="T2" fmla="*/ 1 w 1"/>
                  <a:gd name="T3" fmla="*/ 3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cubicBezTo>
                      <a:pt x="0" y="3"/>
                      <a:pt x="0" y="3"/>
                      <a:pt x="1" y="3"/>
                    </a:cubicBezTo>
                    <a:cubicBezTo>
                      <a:pt x="1" y="2"/>
                      <a:pt x="1" y="1"/>
                      <a:pt x="1"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chenying0907 66"/>
              <p:cNvSpPr/>
              <p:nvPr/>
            </p:nvSpPr>
            <p:spPr bwMode="auto">
              <a:xfrm>
                <a:off x="3566" y="2372"/>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chenying0907 67"/>
              <p:cNvSpPr/>
              <p:nvPr/>
            </p:nvSpPr>
            <p:spPr bwMode="auto">
              <a:xfrm>
                <a:off x="3474" y="207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chenying0907 68"/>
              <p:cNvSpPr/>
              <p:nvPr/>
            </p:nvSpPr>
            <p:spPr bwMode="auto">
              <a:xfrm>
                <a:off x="4060" y="1568"/>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chenying0907 69"/>
              <p:cNvSpPr/>
              <p:nvPr/>
            </p:nvSpPr>
            <p:spPr bwMode="auto">
              <a:xfrm>
                <a:off x="3472" y="2073"/>
                <a:ext cx="2"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0" y="0"/>
                      <a:pt x="0" y="0"/>
                    </a:cubicBezTo>
                    <a:cubicBezTo>
                      <a:pt x="0" y="0"/>
                      <a:pt x="0" y="0"/>
                      <a:pt x="0" y="0"/>
                    </a:cubicBezTo>
                    <a:cubicBezTo>
                      <a:pt x="0" y="0"/>
                      <a:pt x="0"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chenying0907 70"/>
              <p:cNvSpPr/>
              <p:nvPr/>
            </p:nvSpPr>
            <p:spPr bwMode="auto">
              <a:xfrm>
                <a:off x="3474" y="2073"/>
                <a:ext cx="0" cy="2"/>
              </a:xfrm>
              <a:custGeom>
                <a:avLst/>
                <a:gdLst>
                  <a:gd name="T0" fmla="*/ 0 h 1"/>
                  <a:gd name="T1" fmla="*/ 1 h 1"/>
                  <a:gd name="T2" fmla="*/ 1 h 1"/>
                  <a:gd name="T3" fmla="*/ 1 h 1"/>
                  <a:gd name="T4" fmla="*/ 1 h 1"/>
                  <a:gd name="T5" fmla="*/ 1 h 1"/>
                  <a:gd name="T6" fmla="*/ 0 h 1"/>
                  <a:gd name="T7" fmla="*/ 0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chenying0907 71"/>
              <p:cNvSpPr/>
              <p:nvPr/>
            </p:nvSpPr>
            <p:spPr bwMode="auto">
              <a:xfrm>
                <a:off x="3702" y="1530"/>
                <a:ext cx="4" cy="2"/>
              </a:xfrm>
              <a:custGeom>
                <a:avLst/>
                <a:gdLst>
                  <a:gd name="T0" fmla="*/ 0 w 2"/>
                  <a:gd name="T1" fmla="*/ 1 h 1"/>
                  <a:gd name="T2" fmla="*/ 0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1"/>
                      <a:pt x="0" y="1"/>
                    </a:cubicBezTo>
                    <a:cubicBezTo>
                      <a:pt x="0" y="1"/>
                      <a:pt x="1" y="0"/>
                      <a:pt x="2"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chenying0907 72"/>
              <p:cNvSpPr/>
              <p:nvPr/>
            </p:nvSpPr>
            <p:spPr bwMode="auto">
              <a:xfrm>
                <a:off x="3421" y="2084"/>
                <a:ext cx="17" cy="15"/>
              </a:xfrm>
              <a:custGeom>
                <a:avLst/>
                <a:gdLst>
                  <a:gd name="T0" fmla="*/ 2 w 8"/>
                  <a:gd name="T1" fmla="*/ 5 h 7"/>
                  <a:gd name="T2" fmla="*/ 4 w 8"/>
                  <a:gd name="T3" fmla="*/ 2 h 7"/>
                  <a:gd name="T4" fmla="*/ 2 w 8"/>
                  <a:gd name="T5" fmla="*/ 5 h 7"/>
                </a:gdLst>
                <a:ahLst/>
                <a:cxnLst>
                  <a:cxn ang="0">
                    <a:pos x="T0" y="T1"/>
                  </a:cxn>
                  <a:cxn ang="0">
                    <a:pos x="T2" y="T3"/>
                  </a:cxn>
                  <a:cxn ang="0">
                    <a:pos x="T4" y="T5"/>
                  </a:cxn>
                </a:cxnLst>
                <a:rect l="0" t="0" r="r" b="b"/>
                <a:pathLst>
                  <a:path w="8" h="7">
                    <a:moveTo>
                      <a:pt x="2" y="5"/>
                    </a:moveTo>
                    <a:cubicBezTo>
                      <a:pt x="8" y="0"/>
                      <a:pt x="0" y="7"/>
                      <a:pt x="4" y="2"/>
                    </a:cubicBezTo>
                    <a:cubicBezTo>
                      <a:pt x="2" y="3"/>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chenying0907 73"/>
              <p:cNvSpPr/>
              <p:nvPr/>
            </p:nvSpPr>
            <p:spPr bwMode="auto">
              <a:xfrm>
                <a:off x="4381" y="2247"/>
                <a:ext cx="2" cy="4"/>
              </a:xfrm>
              <a:custGeom>
                <a:avLst/>
                <a:gdLst>
                  <a:gd name="T0" fmla="*/ 0 w 1"/>
                  <a:gd name="T1" fmla="*/ 1 h 2"/>
                  <a:gd name="T2" fmla="*/ 1 w 1"/>
                  <a:gd name="T3" fmla="*/ 0 h 2"/>
                  <a:gd name="T4" fmla="*/ 0 w 1"/>
                  <a:gd name="T5" fmla="*/ 1 h 2"/>
                </a:gdLst>
                <a:ahLst/>
                <a:cxnLst>
                  <a:cxn ang="0">
                    <a:pos x="T0" y="T1"/>
                  </a:cxn>
                  <a:cxn ang="0">
                    <a:pos x="T2" y="T3"/>
                  </a:cxn>
                  <a:cxn ang="0">
                    <a:pos x="T4" y="T5"/>
                  </a:cxn>
                </a:cxnLst>
                <a:rect l="0" t="0" r="r" b="b"/>
                <a:pathLst>
                  <a:path w="1" h="2">
                    <a:moveTo>
                      <a:pt x="0" y="1"/>
                    </a:moveTo>
                    <a:cubicBezTo>
                      <a:pt x="0" y="2"/>
                      <a:pt x="0" y="0"/>
                      <a:pt x="1" y="0"/>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chenying0907 74"/>
              <p:cNvSpPr/>
              <p:nvPr/>
            </p:nvSpPr>
            <p:spPr bwMode="auto">
              <a:xfrm>
                <a:off x="4381" y="2247"/>
                <a:ext cx="2" cy="6"/>
              </a:xfrm>
              <a:custGeom>
                <a:avLst/>
                <a:gdLst>
                  <a:gd name="T0" fmla="*/ 1 w 1"/>
                  <a:gd name="T1" fmla="*/ 0 h 3"/>
                  <a:gd name="T2" fmla="*/ 0 w 1"/>
                  <a:gd name="T3" fmla="*/ 3 h 3"/>
                  <a:gd name="T4" fmla="*/ 1 w 1"/>
                  <a:gd name="T5" fmla="*/ 0 h 3"/>
                </a:gdLst>
                <a:ahLst/>
                <a:cxnLst>
                  <a:cxn ang="0">
                    <a:pos x="T0" y="T1"/>
                  </a:cxn>
                  <a:cxn ang="0">
                    <a:pos x="T2" y="T3"/>
                  </a:cxn>
                  <a:cxn ang="0">
                    <a:pos x="T4" y="T5"/>
                  </a:cxn>
                </a:cxnLst>
                <a:rect l="0" t="0" r="r" b="b"/>
                <a:pathLst>
                  <a:path w="1" h="3">
                    <a:moveTo>
                      <a:pt x="1" y="0"/>
                    </a:moveTo>
                    <a:cubicBezTo>
                      <a:pt x="0" y="3"/>
                      <a:pt x="0" y="3"/>
                      <a:pt x="0" y="3"/>
                    </a:cubicBezTo>
                    <a:cubicBezTo>
                      <a:pt x="1"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chenying0907 75"/>
              <p:cNvSpPr/>
              <p:nvPr/>
            </p:nvSpPr>
            <p:spPr bwMode="auto">
              <a:xfrm>
                <a:off x="3914" y="15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chenying0907 76"/>
              <p:cNvSpPr/>
              <p:nvPr/>
            </p:nvSpPr>
            <p:spPr bwMode="auto">
              <a:xfrm>
                <a:off x="3317" y="1492"/>
                <a:ext cx="1064" cy="1219"/>
              </a:xfrm>
              <a:custGeom>
                <a:avLst/>
                <a:gdLst>
                  <a:gd name="T0" fmla="*/ 307 w 501"/>
                  <a:gd name="T1" fmla="*/ 7 h 575"/>
                  <a:gd name="T2" fmla="*/ 204 w 501"/>
                  <a:gd name="T3" fmla="*/ 13 h 575"/>
                  <a:gd name="T4" fmla="*/ 130 w 501"/>
                  <a:gd name="T5" fmla="*/ 42 h 575"/>
                  <a:gd name="T6" fmla="*/ 23 w 501"/>
                  <a:gd name="T7" fmla="*/ 152 h 575"/>
                  <a:gd name="T8" fmla="*/ 0 w 501"/>
                  <a:gd name="T9" fmla="*/ 247 h 575"/>
                  <a:gd name="T10" fmla="*/ 50 w 501"/>
                  <a:gd name="T11" fmla="*/ 385 h 575"/>
                  <a:gd name="T12" fmla="*/ 111 w 501"/>
                  <a:gd name="T13" fmla="*/ 430 h 575"/>
                  <a:gd name="T14" fmla="*/ 184 w 501"/>
                  <a:gd name="T15" fmla="*/ 490 h 575"/>
                  <a:gd name="T16" fmla="*/ 202 w 501"/>
                  <a:gd name="T17" fmla="*/ 528 h 575"/>
                  <a:gd name="T18" fmla="*/ 213 w 501"/>
                  <a:gd name="T19" fmla="*/ 562 h 575"/>
                  <a:gd name="T20" fmla="*/ 214 w 501"/>
                  <a:gd name="T21" fmla="*/ 567 h 575"/>
                  <a:gd name="T22" fmla="*/ 211 w 501"/>
                  <a:gd name="T23" fmla="*/ 536 h 575"/>
                  <a:gd name="T24" fmla="*/ 199 w 501"/>
                  <a:gd name="T25" fmla="*/ 494 h 575"/>
                  <a:gd name="T26" fmla="*/ 165 w 501"/>
                  <a:gd name="T27" fmla="*/ 454 h 575"/>
                  <a:gd name="T28" fmla="*/ 164 w 501"/>
                  <a:gd name="T29" fmla="*/ 451 h 575"/>
                  <a:gd name="T30" fmla="*/ 135 w 501"/>
                  <a:gd name="T31" fmla="*/ 430 h 575"/>
                  <a:gd name="T32" fmla="*/ 134 w 501"/>
                  <a:gd name="T33" fmla="*/ 428 h 575"/>
                  <a:gd name="T34" fmla="*/ 125 w 501"/>
                  <a:gd name="T35" fmla="*/ 419 h 575"/>
                  <a:gd name="T36" fmla="*/ 97 w 501"/>
                  <a:gd name="T37" fmla="*/ 407 h 575"/>
                  <a:gd name="T38" fmla="*/ 85 w 501"/>
                  <a:gd name="T39" fmla="*/ 394 h 575"/>
                  <a:gd name="T40" fmla="*/ 77 w 501"/>
                  <a:gd name="T41" fmla="*/ 384 h 575"/>
                  <a:gd name="T42" fmla="*/ 63 w 501"/>
                  <a:gd name="T43" fmla="*/ 368 h 575"/>
                  <a:gd name="T44" fmla="*/ 49 w 501"/>
                  <a:gd name="T45" fmla="*/ 353 h 575"/>
                  <a:gd name="T46" fmla="*/ 40 w 501"/>
                  <a:gd name="T47" fmla="*/ 338 h 575"/>
                  <a:gd name="T48" fmla="*/ 25 w 501"/>
                  <a:gd name="T49" fmla="*/ 323 h 575"/>
                  <a:gd name="T50" fmla="*/ 29 w 501"/>
                  <a:gd name="T51" fmla="*/ 315 h 575"/>
                  <a:gd name="T52" fmla="*/ 21 w 501"/>
                  <a:gd name="T53" fmla="*/ 247 h 575"/>
                  <a:gd name="T54" fmla="*/ 23 w 501"/>
                  <a:gd name="T55" fmla="*/ 221 h 575"/>
                  <a:gd name="T56" fmla="*/ 26 w 501"/>
                  <a:gd name="T57" fmla="*/ 191 h 575"/>
                  <a:gd name="T58" fmla="*/ 56 w 501"/>
                  <a:gd name="T59" fmla="*/ 133 h 575"/>
                  <a:gd name="T60" fmla="*/ 74 w 501"/>
                  <a:gd name="T61" fmla="*/ 107 h 575"/>
                  <a:gd name="T62" fmla="*/ 84 w 501"/>
                  <a:gd name="T63" fmla="*/ 99 h 575"/>
                  <a:gd name="T64" fmla="*/ 90 w 501"/>
                  <a:gd name="T65" fmla="*/ 91 h 575"/>
                  <a:gd name="T66" fmla="*/ 110 w 501"/>
                  <a:gd name="T67" fmla="*/ 80 h 575"/>
                  <a:gd name="T68" fmla="*/ 129 w 501"/>
                  <a:gd name="T69" fmla="*/ 65 h 575"/>
                  <a:gd name="T70" fmla="*/ 182 w 501"/>
                  <a:gd name="T71" fmla="*/ 36 h 575"/>
                  <a:gd name="T72" fmla="*/ 211 w 501"/>
                  <a:gd name="T73" fmla="*/ 29 h 575"/>
                  <a:gd name="T74" fmla="*/ 253 w 501"/>
                  <a:gd name="T75" fmla="*/ 19 h 575"/>
                  <a:gd name="T76" fmla="*/ 281 w 501"/>
                  <a:gd name="T77" fmla="*/ 19 h 575"/>
                  <a:gd name="T78" fmla="*/ 284 w 501"/>
                  <a:gd name="T79" fmla="*/ 19 h 575"/>
                  <a:gd name="T80" fmla="*/ 320 w 501"/>
                  <a:gd name="T81" fmla="*/ 24 h 575"/>
                  <a:gd name="T82" fmla="*/ 369 w 501"/>
                  <a:gd name="T83" fmla="*/ 42 h 575"/>
                  <a:gd name="T84" fmla="*/ 388 w 501"/>
                  <a:gd name="T85" fmla="*/ 53 h 575"/>
                  <a:gd name="T86" fmla="*/ 407 w 501"/>
                  <a:gd name="T87" fmla="*/ 71 h 575"/>
                  <a:gd name="T88" fmla="*/ 435 w 501"/>
                  <a:gd name="T89" fmla="*/ 107 h 575"/>
                  <a:gd name="T90" fmla="*/ 462 w 501"/>
                  <a:gd name="T91" fmla="*/ 154 h 575"/>
                  <a:gd name="T92" fmla="*/ 471 w 501"/>
                  <a:gd name="T93" fmla="*/ 184 h 575"/>
                  <a:gd name="T94" fmla="*/ 464 w 501"/>
                  <a:gd name="T95" fmla="*/ 279 h 575"/>
                  <a:gd name="T96" fmla="*/ 451 w 501"/>
                  <a:gd name="T97" fmla="*/ 307 h 575"/>
                  <a:gd name="T98" fmla="*/ 395 w 501"/>
                  <a:gd name="T99" fmla="*/ 377 h 575"/>
                  <a:gd name="T100" fmla="*/ 368 w 501"/>
                  <a:gd name="T101" fmla="*/ 412 h 575"/>
                  <a:gd name="T102" fmla="*/ 363 w 501"/>
                  <a:gd name="T103" fmla="*/ 573 h 575"/>
                  <a:gd name="T104" fmla="*/ 446 w 501"/>
                  <a:gd name="T105" fmla="*/ 342 h 575"/>
                  <a:gd name="T106" fmla="*/ 463 w 501"/>
                  <a:gd name="T107" fmla="*/ 11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1" h="575">
                    <a:moveTo>
                      <a:pt x="463" y="118"/>
                    </a:moveTo>
                    <a:cubicBezTo>
                      <a:pt x="439" y="74"/>
                      <a:pt x="402" y="38"/>
                      <a:pt x="355" y="17"/>
                    </a:cubicBezTo>
                    <a:cubicBezTo>
                      <a:pt x="347" y="17"/>
                      <a:pt x="337" y="12"/>
                      <a:pt x="328" y="12"/>
                    </a:cubicBezTo>
                    <a:cubicBezTo>
                      <a:pt x="328" y="11"/>
                      <a:pt x="328" y="11"/>
                      <a:pt x="328" y="11"/>
                    </a:cubicBezTo>
                    <a:cubicBezTo>
                      <a:pt x="320" y="11"/>
                      <a:pt x="319" y="8"/>
                      <a:pt x="310" y="5"/>
                    </a:cubicBezTo>
                    <a:cubicBezTo>
                      <a:pt x="309" y="7"/>
                      <a:pt x="306" y="5"/>
                      <a:pt x="307" y="7"/>
                    </a:cubicBezTo>
                    <a:cubicBezTo>
                      <a:pt x="303" y="8"/>
                      <a:pt x="301" y="3"/>
                      <a:pt x="296" y="4"/>
                    </a:cubicBezTo>
                    <a:cubicBezTo>
                      <a:pt x="296" y="3"/>
                      <a:pt x="296" y="5"/>
                      <a:pt x="295" y="4"/>
                    </a:cubicBezTo>
                    <a:cubicBezTo>
                      <a:pt x="282" y="5"/>
                      <a:pt x="298" y="3"/>
                      <a:pt x="282" y="0"/>
                    </a:cubicBezTo>
                    <a:cubicBezTo>
                      <a:pt x="259" y="0"/>
                      <a:pt x="236" y="5"/>
                      <a:pt x="215" y="9"/>
                    </a:cubicBezTo>
                    <a:cubicBezTo>
                      <a:pt x="216" y="9"/>
                      <a:pt x="217" y="10"/>
                      <a:pt x="215" y="11"/>
                    </a:cubicBezTo>
                    <a:cubicBezTo>
                      <a:pt x="212" y="8"/>
                      <a:pt x="208" y="13"/>
                      <a:pt x="204" y="13"/>
                    </a:cubicBezTo>
                    <a:cubicBezTo>
                      <a:pt x="204" y="12"/>
                      <a:pt x="206" y="12"/>
                      <a:pt x="207" y="11"/>
                    </a:cubicBezTo>
                    <a:cubicBezTo>
                      <a:pt x="197" y="13"/>
                      <a:pt x="190" y="17"/>
                      <a:pt x="181" y="19"/>
                    </a:cubicBezTo>
                    <a:cubicBezTo>
                      <a:pt x="173" y="24"/>
                      <a:pt x="163" y="25"/>
                      <a:pt x="158" y="29"/>
                    </a:cubicBezTo>
                    <a:cubicBezTo>
                      <a:pt x="159" y="27"/>
                      <a:pt x="154" y="30"/>
                      <a:pt x="152" y="30"/>
                    </a:cubicBezTo>
                    <a:cubicBezTo>
                      <a:pt x="148" y="37"/>
                      <a:pt x="136" y="37"/>
                      <a:pt x="131" y="43"/>
                    </a:cubicBezTo>
                    <a:cubicBezTo>
                      <a:pt x="130" y="42"/>
                      <a:pt x="130" y="42"/>
                      <a:pt x="130" y="42"/>
                    </a:cubicBezTo>
                    <a:cubicBezTo>
                      <a:pt x="110" y="54"/>
                      <a:pt x="88" y="68"/>
                      <a:pt x="70" y="87"/>
                    </a:cubicBezTo>
                    <a:cubicBezTo>
                      <a:pt x="59" y="96"/>
                      <a:pt x="48" y="108"/>
                      <a:pt x="39" y="121"/>
                    </a:cubicBezTo>
                    <a:cubicBezTo>
                      <a:pt x="38" y="123"/>
                      <a:pt x="40" y="122"/>
                      <a:pt x="39" y="124"/>
                    </a:cubicBezTo>
                    <a:cubicBezTo>
                      <a:pt x="37" y="127"/>
                      <a:pt x="38" y="123"/>
                      <a:pt x="37" y="124"/>
                    </a:cubicBezTo>
                    <a:cubicBezTo>
                      <a:pt x="34" y="132"/>
                      <a:pt x="28" y="140"/>
                      <a:pt x="23" y="148"/>
                    </a:cubicBezTo>
                    <a:cubicBezTo>
                      <a:pt x="23" y="150"/>
                      <a:pt x="22" y="152"/>
                      <a:pt x="23" y="152"/>
                    </a:cubicBezTo>
                    <a:cubicBezTo>
                      <a:pt x="17" y="161"/>
                      <a:pt x="14" y="176"/>
                      <a:pt x="9" y="185"/>
                    </a:cubicBezTo>
                    <a:cubicBezTo>
                      <a:pt x="14" y="183"/>
                      <a:pt x="10" y="192"/>
                      <a:pt x="10" y="196"/>
                    </a:cubicBezTo>
                    <a:cubicBezTo>
                      <a:pt x="9" y="198"/>
                      <a:pt x="8" y="198"/>
                      <a:pt x="8" y="197"/>
                    </a:cubicBezTo>
                    <a:cubicBezTo>
                      <a:pt x="6" y="205"/>
                      <a:pt x="5" y="209"/>
                      <a:pt x="3" y="219"/>
                    </a:cubicBezTo>
                    <a:cubicBezTo>
                      <a:pt x="2" y="223"/>
                      <a:pt x="4" y="225"/>
                      <a:pt x="3" y="230"/>
                    </a:cubicBezTo>
                    <a:cubicBezTo>
                      <a:pt x="0" y="233"/>
                      <a:pt x="1" y="241"/>
                      <a:pt x="0" y="247"/>
                    </a:cubicBezTo>
                    <a:cubicBezTo>
                      <a:pt x="2" y="245"/>
                      <a:pt x="4" y="252"/>
                      <a:pt x="3" y="257"/>
                    </a:cubicBezTo>
                    <a:cubicBezTo>
                      <a:pt x="0" y="256"/>
                      <a:pt x="0" y="256"/>
                      <a:pt x="0" y="256"/>
                    </a:cubicBezTo>
                    <a:cubicBezTo>
                      <a:pt x="1" y="272"/>
                      <a:pt x="0" y="297"/>
                      <a:pt x="9" y="316"/>
                    </a:cubicBezTo>
                    <a:cubicBezTo>
                      <a:pt x="8" y="318"/>
                      <a:pt x="8" y="318"/>
                      <a:pt x="8" y="318"/>
                    </a:cubicBezTo>
                    <a:cubicBezTo>
                      <a:pt x="17" y="337"/>
                      <a:pt x="25" y="356"/>
                      <a:pt x="39" y="370"/>
                    </a:cubicBezTo>
                    <a:cubicBezTo>
                      <a:pt x="42" y="375"/>
                      <a:pt x="47" y="381"/>
                      <a:pt x="50" y="385"/>
                    </a:cubicBezTo>
                    <a:cubicBezTo>
                      <a:pt x="56" y="390"/>
                      <a:pt x="58" y="391"/>
                      <a:pt x="63" y="393"/>
                    </a:cubicBezTo>
                    <a:cubicBezTo>
                      <a:pt x="65" y="395"/>
                      <a:pt x="65" y="397"/>
                      <a:pt x="65" y="398"/>
                    </a:cubicBezTo>
                    <a:cubicBezTo>
                      <a:pt x="71" y="405"/>
                      <a:pt x="76" y="411"/>
                      <a:pt x="83" y="414"/>
                    </a:cubicBezTo>
                    <a:cubicBezTo>
                      <a:pt x="83" y="415"/>
                      <a:pt x="83" y="415"/>
                      <a:pt x="83" y="415"/>
                    </a:cubicBezTo>
                    <a:cubicBezTo>
                      <a:pt x="89" y="419"/>
                      <a:pt x="98" y="423"/>
                      <a:pt x="104" y="429"/>
                    </a:cubicBezTo>
                    <a:cubicBezTo>
                      <a:pt x="106" y="429"/>
                      <a:pt x="113" y="433"/>
                      <a:pt x="111" y="430"/>
                    </a:cubicBezTo>
                    <a:cubicBezTo>
                      <a:pt x="114" y="431"/>
                      <a:pt x="111" y="433"/>
                      <a:pt x="115" y="433"/>
                    </a:cubicBezTo>
                    <a:cubicBezTo>
                      <a:pt x="111" y="433"/>
                      <a:pt x="111" y="433"/>
                      <a:pt x="111" y="433"/>
                    </a:cubicBezTo>
                    <a:cubicBezTo>
                      <a:pt x="125" y="443"/>
                      <a:pt x="138" y="450"/>
                      <a:pt x="152" y="459"/>
                    </a:cubicBezTo>
                    <a:cubicBezTo>
                      <a:pt x="154" y="464"/>
                      <a:pt x="165" y="469"/>
                      <a:pt x="170" y="476"/>
                    </a:cubicBezTo>
                    <a:cubicBezTo>
                      <a:pt x="175" y="479"/>
                      <a:pt x="180" y="487"/>
                      <a:pt x="185" y="489"/>
                    </a:cubicBezTo>
                    <a:cubicBezTo>
                      <a:pt x="184" y="490"/>
                      <a:pt x="184" y="490"/>
                      <a:pt x="184" y="490"/>
                    </a:cubicBezTo>
                    <a:cubicBezTo>
                      <a:pt x="188" y="495"/>
                      <a:pt x="194" y="503"/>
                      <a:pt x="196" y="512"/>
                    </a:cubicBezTo>
                    <a:cubicBezTo>
                      <a:pt x="198" y="518"/>
                      <a:pt x="200" y="517"/>
                      <a:pt x="202" y="521"/>
                    </a:cubicBezTo>
                    <a:cubicBezTo>
                      <a:pt x="201" y="521"/>
                      <a:pt x="201" y="521"/>
                      <a:pt x="201" y="521"/>
                    </a:cubicBezTo>
                    <a:cubicBezTo>
                      <a:pt x="203" y="525"/>
                      <a:pt x="206" y="526"/>
                      <a:pt x="207" y="528"/>
                    </a:cubicBezTo>
                    <a:cubicBezTo>
                      <a:pt x="207" y="532"/>
                      <a:pt x="208" y="532"/>
                      <a:pt x="208" y="536"/>
                    </a:cubicBezTo>
                    <a:cubicBezTo>
                      <a:pt x="207" y="532"/>
                      <a:pt x="205" y="530"/>
                      <a:pt x="202" y="528"/>
                    </a:cubicBezTo>
                    <a:cubicBezTo>
                      <a:pt x="203" y="534"/>
                      <a:pt x="207" y="539"/>
                      <a:pt x="206" y="543"/>
                    </a:cubicBezTo>
                    <a:cubicBezTo>
                      <a:pt x="207" y="547"/>
                      <a:pt x="207" y="551"/>
                      <a:pt x="209" y="551"/>
                    </a:cubicBezTo>
                    <a:cubicBezTo>
                      <a:pt x="209" y="552"/>
                      <a:pt x="208" y="555"/>
                      <a:pt x="207" y="552"/>
                    </a:cubicBezTo>
                    <a:cubicBezTo>
                      <a:pt x="208" y="556"/>
                      <a:pt x="208" y="558"/>
                      <a:pt x="209" y="560"/>
                    </a:cubicBezTo>
                    <a:cubicBezTo>
                      <a:pt x="209" y="560"/>
                      <a:pt x="209" y="559"/>
                      <a:pt x="209" y="558"/>
                    </a:cubicBezTo>
                    <a:cubicBezTo>
                      <a:pt x="211" y="560"/>
                      <a:pt x="211" y="563"/>
                      <a:pt x="213" y="562"/>
                    </a:cubicBezTo>
                    <a:cubicBezTo>
                      <a:pt x="212" y="561"/>
                      <a:pt x="212" y="560"/>
                      <a:pt x="212" y="558"/>
                    </a:cubicBezTo>
                    <a:cubicBezTo>
                      <a:pt x="213" y="559"/>
                      <a:pt x="214" y="565"/>
                      <a:pt x="213" y="567"/>
                    </a:cubicBezTo>
                    <a:cubicBezTo>
                      <a:pt x="212" y="569"/>
                      <a:pt x="210" y="563"/>
                      <a:pt x="210" y="566"/>
                    </a:cubicBezTo>
                    <a:cubicBezTo>
                      <a:pt x="213" y="575"/>
                      <a:pt x="213" y="575"/>
                      <a:pt x="213" y="575"/>
                    </a:cubicBezTo>
                    <a:cubicBezTo>
                      <a:pt x="213" y="573"/>
                      <a:pt x="214" y="570"/>
                      <a:pt x="215" y="571"/>
                    </a:cubicBezTo>
                    <a:cubicBezTo>
                      <a:pt x="214" y="567"/>
                      <a:pt x="214" y="567"/>
                      <a:pt x="214" y="567"/>
                    </a:cubicBezTo>
                    <a:cubicBezTo>
                      <a:pt x="215" y="567"/>
                      <a:pt x="215" y="567"/>
                      <a:pt x="215" y="567"/>
                    </a:cubicBezTo>
                    <a:cubicBezTo>
                      <a:pt x="214" y="560"/>
                      <a:pt x="215" y="555"/>
                      <a:pt x="214" y="548"/>
                    </a:cubicBezTo>
                    <a:cubicBezTo>
                      <a:pt x="212" y="551"/>
                      <a:pt x="212" y="551"/>
                      <a:pt x="212" y="551"/>
                    </a:cubicBezTo>
                    <a:cubicBezTo>
                      <a:pt x="212" y="547"/>
                      <a:pt x="209" y="543"/>
                      <a:pt x="210" y="539"/>
                    </a:cubicBezTo>
                    <a:cubicBezTo>
                      <a:pt x="211" y="541"/>
                      <a:pt x="211" y="539"/>
                      <a:pt x="212" y="539"/>
                    </a:cubicBezTo>
                    <a:cubicBezTo>
                      <a:pt x="212" y="538"/>
                      <a:pt x="211" y="537"/>
                      <a:pt x="211" y="536"/>
                    </a:cubicBezTo>
                    <a:cubicBezTo>
                      <a:pt x="214" y="538"/>
                      <a:pt x="214" y="538"/>
                      <a:pt x="214" y="538"/>
                    </a:cubicBezTo>
                    <a:cubicBezTo>
                      <a:pt x="210" y="536"/>
                      <a:pt x="210" y="526"/>
                      <a:pt x="210" y="525"/>
                    </a:cubicBezTo>
                    <a:cubicBezTo>
                      <a:pt x="210" y="525"/>
                      <a:pt x="210" y="525"/>
                      <a:pt x="210" y="525"/>
                    </a:cubicBezTo>
                    <a:cubicBezTo>
                      <a:pt x="209" y="519"/>
                      <a:pt x="209" y="527"/>
                      <a:pt x="208" y="523"/>
                    </a:cubicBezTo>
                    <a:cubicBezTo>
                      <a:pt x="207" y="519"/>
                      <a:pt x="210" y="520"/>
                      <a:pt x="210" y="517"/>
                    </a:cubicBezTo>
                    <a:cubicBezTo>
                      <a:pt x="207" y="511"/>
                      <a:pt x="202" y="501"/>
                      <a:pt x="199" y="494"/>
                    </a:cubicBezTo>
                    <a:cubicBezTo>
                      <a:pt x="196" y="489"/>
                      <a:pt x="191" y="484"/>
                      <a:pt x="186" y="481"/>
                    </a:cubicBezTo>
                    <a:cubicBezTo>
                      <a:pt x="183" y="477"/>
                      <a:pt x="189" y="480"/>
                      <a:pt x="184" y="476"/>
                    </a:cubicBezTo>
                    <a:cubicBezTo>
                      <a:pt x="186" y="476"/>
                      <a:pt x="186" y="475"/>
                      <a:pt x="186" y="474"/>
                    </a:cubicBezTo>
                    <a:cubicBezTo>
                      <a:pt x="185" y="474"/>
                      <a:pt x="179" y="467"/>
                      <a:pt x="181" y="471"/>
                    </a:cubicBezTo>
                    <a:cubicBezTo>
                      <a:pt x="176" y="466"/>
                      <a:pt x="169" y="460"/>
                      <a:pt x="163" y="455"/>
                    </a:cubicBezTo>
                    <a:cubicBezTo>
                      <a:pt x="165" y="457"/>
                      <a:pt x="167" y="456"/>
                      <a:pt x="165" y="454"/>
                    </a:cubicBezTo>
                    <a:cubicBezTo>
                      <a:pt x="162" y="453"/>
                      <a:pt x="156" y="450"/>
                      <a:pt x="151" y="445"/>
                    </a:cubicBezTo>
                    <a:cubicBezTo>
                      <a:pt x="150" y="447"/>
                      <a:pt x="152" y="448"/>
                      <a:pt x="150" y="449"/>
                    </a:cubicBezTo>
                    <a:cubicBezTo>
                      <a:pt x="149" y="449"/>
                      <a:pt x="147" y="449"/>
                      <a:pt x="146" y="447"/>
                    </a:cubicBezTo>
                    <a:cubicBezTo>
                      <a:pt x="147" y="445"/>
                      <a:pt x="148" y="443"/>
                      <a:pt x="144" y="440"/>
                    </a:cubicBezTo>
                    <a:cubicBezTo>
                      <a:pt x="146" y="438"/>
                      <a:pt x="152" y="446"/>
                      <a:pt x="151" y="442"/>
                    </a:cubicBezTo>
                    <a:cubicBezTo>
                      <a:pt x="154" y="442"/>
                      <a:pt x="163" y="448"/>
                      <a:pt x="164" y="451"/>
                    </a:cubicBezTo>
                    <a:cubicBezTo>
                      <a:pt x="170" y="452"/>
                      <a:pt x="161" y="448"/>
                      <a:pt x="163" y="447"/>
                    </a:cubicBezTo>
                    <a:cubicBezTo>
                      <a:pt x="159" y="444"/>
                      <a:pt x="157" y="444"/>
                      <a:pt x="151" y="440"/>
                    </a:cubicBezTo>
                    <a:cubicBezTo>
                      <a:pt x="150" y="440"/>
                      <a:pt x="152" y="442"/>
                      <a:pt x="148" y="441"/>
                    </a:cubicBezTo>
                    <a:cubicBezTo>
                      <a:pt x="142" y="439"/>
                      <a:pt x="143" y="435"/>
                      <a:pt x="141" y="434"/>
                    </a:cubicBezTo>
                    <a:cubicBezTo>
                      <a:pt x="144" y="435"/>
                      <a:pt x="144" y="435"/>
                      <a:pt x="144" y="435"/>
                    </a:cubicBezTo>
                    <a:cubicBezTo>
                      <a:pt x="141" y="432"/>
                      <a:pt x="139" y="432"/>
                      <a:pt x="135" y="430"/>
                    </a:cubicBezTo>
                    <a:cubicBezTo>
                      <a:pt x="136" y="426"/>
                      <a:pt x="142" y="434"/>
                      <a:pt x="144" y="433"/>
                    </a:cubicBezTo>
                    <a:cubicBezTo>
                      <a:pt x="143" y="429"/>
                      <a:pt x="143" y="429"/>
                      <a:pt x="143" y="429"/>
                    </a:cubicBezTo>
                    <a:cubicBezTo>
                      <a:pt x="137" y="425"/>
                      <a:pt x="140" y="430"/>
                      <a:pt x="134" y="425"/>
                    </a:cubicBezTo>
                    <a:cubicBezTo>
                      <a:pt x="135" y="425"/>
                      <a:pt x="135" y="425"/>
                      <a:pt x="135" y="425"/>
                    </a:cubicBezTo>
                    <a:cubicBezTo>
                      <a:pt x="131" y="423"/>
                      <a:pt x="131" y="423"/>
                      <a:pt x="131" y="423"/>
                    </a:cubicBezTo>
                    <a:cubicBezTo>
                      <a:pt x="131" y="424"/>
                      <a:pt x="130" y="426"/>
                      <a:pt x="134" y="428"/>
                    </a:cubicBezTo>
                    <a:cubicBezTo>
                      <a:pt x="130" y="429"/>
                      <a:pt x="131" y="427"/>
                      <a:pt x="125" y="424"/>
                    </a:cubicBezTo>
                    <a:cubicBezTo>
                      <a:pt x="122" y="424"/>
                      <a:pt x="127" y="425"/>
                      <a:pt x="126" y="427"/>
                    </a:cubicBezTo>
                    <a:cubicBezTo>
                      <a:pt x="126" y="428"/>
                      <a:pt x="123" y="426"/>
                      <a:pt x="120" y="425"/>
                    </a:cubicBezTo>
                    <a:cubicBezTo>
                      <a:pt x="116" y="422"/>
                      <a:pt x="119" y="421"/>
                      <a:pt x="118" y="419"/>
                    </a:cubicBezTo>
                    <a:cubicBezTo>
                      <a:pt x="119" y="420"/>
                      <a:pt x="122" y="422"/>
                      <a:pt x="121" y="422"/>
                    </a:cubicBezTo>
                    <a:cubicBezTo>
                      <a:pt x="127" y="424"/>
                      <a:pt x="121" y="418"/>
                      <a:pt x="125" y="419"/>
                    </a:cubicBezTo>
                    <a:cubicBezTo>
                      <a:pt x="122" y="415"/>
                      <a:pt x="121" y="417"/>
                      <a:pt x="118" y="416"/>
                    </a:cubicBezTo>
                    <a:cubicBezTo>
                      <a:pt x="119" y="417"/>
                      <a:pt x="117" y="418"/>
                      <a:pt x="117" y="419"/>
                    </a:cubicBezTo>
                    <a:cubicBezTo>
                      <a:pt x="108" y="418"/>
                      <a:pt x="115" y="413"/>
                      <a:pt x="108" y="409"/>
                    </a:cubicBezTo>
                    <a:cubicBezTo>
                      <a:pt x="108" y="413"/>
                      <a:pt x="98" y="407"/>
                      <a:pt x="100" y="413"/>
                    </a:cubicBezTo>
                    <a:cubicBezTo>
                      <a:pt x="98" y="412"/>
                      <a:pt x="96" y="411"/>
                      <a:pt x="95" y="410"/>
                    </a:cubicBezTo>
                    <a:cubicBezTo>
                      <a:pt x="98" y="409"/>
                      <a:pt x="93" y="407"/>
                      <a:pt x="97" y="407"/>
                    </a:cubicBezTo>
                    <a:cubicBezTo>
                      <a:pt x="95" y="405"/>
                      <a:pt x="95" y="405"/>
                      <a:pt x="95" y="405"/>
                    </a:cubicBezTo>
                    <a:cubicBezTo>
                      <a:pt x="100" y="406"/>
                      <a:pt x="100" y="406"/>
                      <a:pt x="100" y="406"/>
                    </a:cubicBezTo>
                    <a:cubicBezTo>
                      <a:pt x="98" y="403"/>
                      <a:pt x="95" y="399"/>
                      <a:pt x="94" y="397"/>
                    </a:cubicBezTo>
                    <a:cubicBezTo>
                      <a:pt x="91" y="395"/>
                      <a:pt x="94" y="399"/>
                      <a:pt x="90" y="397"/>
                    </a:cubicBezTo>
                    <a:cubicBezTo>
                      <a:pt x="92" y="397"/>
                      <a:pt x="91" y="394"/>
                      <a:pt x="89" y="393"/>
                    </a:cubicBezTo>
                    <a:cubicBezTo>
                      <a:pt x="92" y="396"/>
                      <a:pt x="87" y="395"/>
                      <a:pt x="85" y="394"/>
                    </a:cubicBezTo>
                    <a:cubicBezTo>
                      <a:pt x="82" y="392"/>
                      <a:pt x="81" y="388"/>
                      <a:pt x="81" y="388"/>
                    </a:cubicBezTo>
                    <a:cubicBezTo>
                      <a:pt x="86" y="389"/>
                      <a:pt x="86" y="389"/>
                      <a:pt x="86" y="389"/>
                    </a:cubicBezTo>
                    <a:cubicBezTo>
                      <a:pt x="82" y="388"/>
                      <a:pt x="85" y="388"/>
                      <a:pt x="82" y="386"/>
                    </a:cubicBezTo>
                    <a:cubicBezTo>
                      <a:pt x="81" y="386"/>
                      <a:pt x="78" y="386"/>
                      <a:pt x="77" y="387"/>
                    </a:cubicBezTo>
                    <a:cubicBezTo>
                      <a:pt x="75" y="385"/>
                      <a:pt x="74" y="383"/>
                      <a:pt x="73" y="383"/>
                    </a:cubicBezTo>
                    <a:cubicBezTo>
                      <a:pt x="77" y="384"/>
                      <a:pt x="77" y="384"/>
                      <a:pt x="77" y="384"/>
                    </a:cubicBezTo>
                    <a:cubicBezTo>
                      <a:pt x="73" y="381"/>
                      <a:pt x="79" y="381"/>
                      <a:pt x="74" y="378"/>
                    </a:cubicBezTo>
                    <a:cubicBezTo>
                      <a:pt x="72" y="378"/>
                      <a:pt x="72" y="378"/>
                      <a:pt x="72" y="378"/>
                    </a:cubicBezTo>
                    <a:cubicBezTo>
                      <a:pt x="72" y="377"/>
                      <a:pt x="72" y="376"/>
                      <a:pt x="73" y="377"/>
                    </a:cubicBezTo>
                    <a:cubicBezTo>
                      <a:pt x="71" y="377"/>
                      <a:pt x="69" y="375"/>
                      <a:pt x="68" y="374"/>
                    </a:cubicBezTo>
                    <a:cubicBezTo>
                      <a:pt x="69" y="373"/>
                      <a:pt x="69" y="373"/>
                      <a:pt x="69" y="373"/>
                    </a:cubicBezTo>
                    <a:cubicBezTo>
                      <a:pt x="67" y="372"/>
                      <a:pt x="63" y="371"/>
                      <a:pt x="63" y="368"/>
                    </a:cubicBezTo>
                    <a:cubicBezTo>
                      <a:pt x="62" y="371"/>
                      <a:pt x="65" y="370"/>
                      <a:pt x="66" y="373"/>
                    </a:cubicBezTo>
                    <a:cubicBezTo>
                      <a:pt x="66" y="377"/>
                      <a:pt x="62" y="372"/>
                      <a:pt x="62" y="371"/>
                    </a:cubicBezTo>
                    <a:cubicBezTo>
                      <a:pt x="64" y="370"/>
                      <a:pt x="58" y="367"/>
                      <a:pt x="56" y="364"/>
                    </a:cubicBezTo>
                    <a:cubicBezTo>
                      <a:pt x="56" y="363"/>
                      <a:pt x="55" y="361"/>
                      <a:pt x="55" y="360"/>
                    </a:cubicBezTo>
                    <a:cubicBezTo>
                      <a:pt x="53" y="360"/>
                      <a:pt x="53" y="360"/>
                      <a:pt x="53" y="360"/>
                    </a:cubicBezTo>
                    <a:cubicBezTo>
                      <a:pt x="56" y="357"/>
                      <a:pt x="49" y="356"/>
                      <a:pt x="49" y="353"/>
                    </a:cubicBezTo>
                    <a:cubicBezTo>
                      <a:pt x="50" y="354"/>
                      <a:pt x="51" y="353"/>
                      <a:pt x="51" y="351"/>
                    </a:cubicBezTo>
                    <a:cubicBezTo>
                      <a:pt x="50" y="355"/>
                      <a:pt x="45" y="349"/>
                      <a:pt x="44" y="350"/>
                    </a:cubicBezTo>
                    <a:cubicBezTo>
                      <a:pt x="42" y="345"/>
                      <a:pt x="48" y="349"/>
                      <a:pt x="48" y="347"/>
                    </a:cubicBezTo>
                    <a:cubicBezTo>
                      <a:pt x="45" y="346"/>
                      <a:pt x="46" y="341"/>
                      <a:pt x="43" y="341"/>
                    </a:cubicBezTo>
                    <a:cubicBezTo>
                      <a:pt x="44" y="345"/>
                      <a:pt x="41" y="341"/>
                      <a:pt x="40" y="341"/>
                    </a:cubicBezTo>
                    <a:cubicBezTo>
                      <a:pt x="38" y="337"/>
                      <a:pt x="41" y="341"/>
                      <a:pt x="40" y="338"/>
                    </a:cubicBezTo>
                    <a:cubicBezTo>
                      <a:pt x="39" y="336"/>
                      <a:pt x="36" y="335"/>
                      <a:pt x="37" y="338"/>
                    </a:cubicBezTo>
                    <a:cubicBezTo>
                      <a:pt x="36" y="335"/>
                      <a:pt x="32" y="333"/>
                      <a:pt x="32" y="330"/>
                    </a:cubicBezTo>
                    <a:cubicBezTo>
                      <a:pt x="33" y="328"/>
                      <a:pt x="36" y="335"/>
                      <a:pt x="36" y="333"/>
                    </a:cubicBezTo>
                    <a:cubicBezTo>
                      <a:pt x="32" y="326"/>
                      <a:pt x="30" y="331"/>
                      <a:pt x="27" y="325"/>
                    </a:cubicBezTo>
                    <a:cubicBezTo>
                      <a:pt x="27" y="328"/>
                      <a:pt x="24" y="327"/>
                      <a:pt x="22" y="324"/>
                    </a:cubicBezTo>
                    <a:cubicBezTo>
                      <a:pt x="19" y="317"/>
                      <a:pt x="24" y="327"/>
                      <a:pt x="25" y="323"/>
                    </a:cubicBezTo>
                    <a:cubicBezTo>
                      <a:pt x="23" y="321"/>
                      <a:pt x="23" y="321"/>
                      <a:pt x="23" y="321"/>
                    </a:cubicBezTo>
                    <a:cubicBezTo>
                      <a:pt x="25" y="316"/>
                      <a:pt x="31" y="327"/>
                      <a:pt x="32" y="322"/>
                    </a:cubicBezTo>
                    <a:cubicBezTo>
                      <a:pt x="30" y="320"/>
                      <a:pt x="30" y="320"/>
                      <a:pt x="30" y="320"/>
                    </a:cubicBezTo>
                    <a:cubicBezTo>
                      <a:pt x="31" y="320"/>
                      <a:pt x="32" y="321"/>
                      <a:pt x="33" y="319"/>
                    </a:cubicBezTo>
                    <a:cubicBezTo>
                      <a:pt x="30" y="319"/>
                      <a:pt x="30" y="313"/>
                      <a:pt x="29" y="312"/>
                    </a:cubicBezTo>
                    <a:cubicBezTo>
                      <a:pt x="27" y="312"/>
                      <a:pt x="30" y="315"/>
                      <a:pt x="29" y="315"/>
                    </a:cubicBezTo>
                    <a:cubicBezTo>
                      <a:pt x="27" y="312"/>
                      <a:pt x="24" y="311"/>
                      <a:pt x="24" y="306"/>
                    </a:cubicBezTo>
                    <a:cubicBezTo>
                      <a:pt x="26" y="308"/>
                      <a:pt x="26" y="304"/>
                      <a:pt x="27" y="305"/>
                    </a:cubicBezTo>
                    <a:cubicBezTo>
                      <a:pt x="27" y="303"/>
                      <a:pt x="25" y="305"/>
                      <a:pt x="25" y="301"/>
                    </a:cubicBezTo>
                    <a:cubicBezTo>
                      <a:pt x="26" y="301"/>
                      <a:pt x="26" y="301"/>
                      <a:pt x="26" y="301"/>
                    </a:cubicBezTo>
                    <a:cubicBezTo>
                      <a:pt x="23" y="289"/>
                      <a:pt x="22" y="272"/>
                      <a:pt x="18" y="260"/>
                    </a:cubicBezTo>
                    <a:cubicBezTo>
                      <a:pt x="20" y="258"/>
                      <a:pt x="20" y="254"/>
                      <a:pt x="21" y="247"/>
                    </a:cubicBezTo>
                    <a:cubicBezTo>
                      <a:pt x="21" y="250"/>
                      <a:pt x="19" y="247"/>
                      <a:pt x="19" y="246"/>
                    </a:cubicBezTo>
                    <a:cubicBezTo>
                      <a:pt x="21" y="242"/>
                      <a:pt x="21" y="242"/>
                      <a:pt x="21" y="242"/>
                    </a:cubicBezTo>
                    <a:cubicBezTo>
                      <a:pt x="23" y="239"/>
                      <a:pt x="22" y="233"/>
                      <a:pt x="21" y="230"/>
                    </a:cubicBezTo>
                    <a:cubicBezTo>
                      <a:pt x="22" y="229"/>
                      <a:pt x="22" y="229"/>
                      <a:pt x="23" y="229"/>
                    </a:cubicBezTo>
                    <a:cubicBezTo>
                      <a:pt x="24" y="225"/>
                      <a:pt x="22" y="225"/>
                      <a:pt x="22" y="224"/>
                    </a:cubicBezTo>
                    <a:cubicBezTo>
                      <a:pt x="23" y="221"/>
                      <a:pt x="23" y="221"/>
                      <a:pt x="23" y="221"/>
                    </a:cubicBezTo>
                    <a:cubicBezTo>
                      <a:pt x="22" y="221"/>
                      <a:pt x="22" y="221"/>
                      <a:pt x="22" y="221"/>
                    </a:cubicBezTo>
                    <a:cubicBezTo>
                      <a:pt x="22" y="217"/>
                      <a:pt x="23" y="213"/>
                      <a:pt x="25" y="213"/>
                    </a:cubicBezTo>
                    <a:cubicBezTo>
                      <a:pt x="25" y="212"/>
                      <a:pt x="25" y="211"/>
                      <a:pt x="24" y="212"/>
                    </a:cubicBezTo>
                    <a:cubicBezTo>
                      <a:pt x="26" y="209"/>
                      <a:pt x="28" y="200"/>
                      <a:pt x="29" y="193"/>
                    </a:cubicBezTo>
                    <a:cubicBezTo>
                      <a:pt x="28" y="196"/>
                      <a:pt x="27" y="196"/>
                      <a:pt x="26" y="196"/>
                    </a:cubicBezTo>
                    <a:cubicBezTo>
                      <a:pt x="24" y="194"/>
                      <a:pt x="27" y="194"/>
                      <a:pt x="26" y="191"/>
                    </a:cubicBezTo>
                    <a:cubicBezTo>
                      <a:pt x="27" y="192"/>
                      <a:pt x="28" y="189"/>
                      <a:pt x="28" y="192"/>
                    </a:cubicBezTo>
                    <a:cubicBezTo>
                      <a:pt x="33" y="185"/>
                      <a:pt x="36" y="173"/>
                      <a:pt x="40" y="164"/>
                    </a:cubicBezTo>
                    <a:cubicBezTo>
                      <a:pt x="40" y="162"/>
                      <a:pt x="40" y="162"/>
                      <a:pt x="39" y="161"/>
                    </a:cubicBezTo>
                    <a:cubicBezTo>
                      <a:pt x="45" y="156"/>
                      <a:pt x="47" y="148"/>
                      <a:pt x="51" y="142"/>
                    </a:cubicBezTo>
                    <a:cubicBezTo>
                      <a:pt x="49" y="143"/>
                      <a:pt x="48" y="139"/>
                      <a:pt x="50" y="136"/>
                    </a:cubicBezTo>
                    <a:cubicBezTo>
                      <a:pt x="51" y="131"/>
                      <a:pt x="53" y="136"/>
                      <a:pt x="56" y="133"/>
                    </a:cubicBezTo>
                    <a:cubicBezTo>
                      <a:pt x="57" y="131"/>
                      <a:pt x="59" y="128"/>
                      <a:pt x="60" y="127"/>
                    </a:cubicBezTo>
                    <a:cubicBezTo>
                      <a:pt x="60" y="127"/>
                      <a:pt x="60" y="127"/>
                      <a:pt x="60" y="127"/>
                    </a:cubicBezTo>
                    <a:cubicBezTo>
                      <a:pt x="61" y="125"/>
                      <a:pt x="63" y="121"/>
                      <a:pt x="65" y="120"/>
                    </a:cubicBezTo>
                    <a:cubicBezTo>
                      <a:pt x="65" y="120"/>
                      <a:pt x="65" y="120"/>
                      <a:pt x="65" y="120"/>
                    </a:cubicBezTo>
                    <a:cubicBezTo>
                      <a:pt x="67" y="118"/>
                      <a:pt x="69" y="117"/>
                      <a:pt x="71" y="115"/>
                    </a:cubicBezTo>
                    <a:cubicBezTo>
                      <a:pt x="70" y="113"/>
                      <a:pt x="75" y="109"/>
                      <a:pt x="74" y="107"/>
                    </a:cubicBezTo>
                    <a:cubicBezTo>
                      <a:pt x="75" y="107"/>
                      <a:pt x="74" y="107"/>
                      <a:pt x="75" y="107"/>
                    </a:cubicBezTo>
                    <a:cubicBezTo>
                      <a:pt x="74" y="106"/>
                      <a:pt x="74" y="106"/>
                      <a:pt x="74" y="106"/>
                    </a:cubicBezTo>
                    <a:cubicBezTo>
                      <a:pt x="78" y="103"/>
                      <a:pt x="78" y="103"/>
                      <a:pt x="78" y="103"/>
                    </a:cubicBezTo>
                    <a:cubicBezTo>
                      <a:pt x="78" y="104"/>
                      <a:pt x="78" y="105"/>
                      <a:pt x="78" y="106"/>
                    </a:cubicBezTo>
                    <a:cubicBezTo>
                      <a:pt x="82" y="103"/>
                      <a:pt x="78" y="104"/>
                      <a:pt x="79" y="101"/>
                    </a:cubicBezTo>
                    <a:cubicBezTo>
                      <a:pt x="81" y="98"/>
                      <a:pt x="82" y="99"/>
                      <a:pt x="84" y="99"/>
                    </a:cubicBezTo>
                    <a:cubicBezTo>
                      <a:pt x="84" y="100"/>
                      <a:pt x="82" y="100"/>
                      <a:pt x="81" y="101"/>
                    </a:cubicBezTo>
                    <a:cubicBezTo>
                      <a:pt x="81" y="103"/>
                      <a:pt x="83" y="100"/>
                      <a:pt x="84" y="101"/>
                    </a:cubicBezTo>
                    <a:cubicBezTo>
                      <a:pt x="85" y="100"/>
                      <a:pt x="84" y="98"/>
                      <a:pt x="86" y="97"/>
                    </a:cubicBezTo>
                    <a:cubicBezTo>
                      <a:pt x="88" y="96"/>
                      <a:pt x="92" y="92"/>
                      <a:pt x="92" y="93"/>
                    </a:cubicBezTo>
                    <a:cubicBezTo>
                      <a:pt x="93" y="91"/>
                      <a:pt x="95" y="90"/>
                      <a:pt x="96" y="88"/>
                    </a:cubicBezTo>
                    <a:cubicBezTo>
                      <a:pt x="94" y="89"/>
                      <a:pt x="91" y="91"/>
                      <a:pt x="90" y="91"/>
                    </a:cubicBezTo>
                    <a:cubicBezTo>
                      <a:pt x="91" y="90"/>
                      <a:pt x="94" y="87"/>
                      <a:pt x="94" y="87"/>
                    </a:cubicBezTo>
                    <a:cubicBezTo>
                      <a:pt x="94" y="88"/>
                      <a:pt x="94" y="88"/>
                      <a:pt x="94" y="88"/>
                    </a:cubicBezTo>
                    <a:cubicBezTo>
                      <a:pt x="94" y="87"/>
                      <a:pt x="99" y="84"/>
                      <a:pt x="96" y="85"/>
                    </a:cubicBezTo>
                    <a:cubicBezTo>
                      <a:pt x="100" y="84"/>
                      <a:pt x="100" y="84"/>
                      <a:pt x="100" y="84"/>
                    </a:cubicBezTo>
                    <a:cubicBezTo>
                      <a:pt x="100" y="82"/>
                      <a:pt x="103" y="80"/>
                      <a:pt x="105" y="78"/>
                    </a:cubicBezTo>
                    <a:cubicBezTo>
                      <a:pt x="106" y="80"/>
                      <a:pt x="106" y="82"/>
                      <a:pt x="110" y="80"/>
                    </a:cubicBezTo>
                    <a:cubicBezTo>
                      <a:pt x="113" y="76"/>
                      <a:pt x="113" y="76"/>
                      <a:pt x="113" y="76"/>
                    </a:cubicBezTo>
                    <a:cubicBezTo>
                      <a:pt x="115" y="74"/>
                      <a:pt x="116" y="74"/>
                      <a:pt x="116" y="75"/>
                    </a:cubicBezTo>
                    <a:cubicBezTo>
                      <a:pt x="124" y="71"/>
                      <a:pt x="121" y="66"/>
                      <a:pt x="128" y="64"/>
                    </a:cubicBezTo>
                    <a:cubicBezTo>
                      <a:pt x="126" y="67"/>
                      <a:pt x="129" y="66"/>
                      <a:pt x="132" y="65"/>
                    </a:cubicBezTo>
                    <a:cubicBezTo>
                      <a:pt x="131" y="65"/>
                      <a:pt x="131" y="64"/>
                      <a:pt x="132" y="63"/>
                    </a:cubicBezTo>
                    <a:cubicBezTo>
                      <a:pt x="131" y="63"/>
                      <a:pt x="132" y="65"/>
                      <a:pt x="129" y="65"/>
                    </a:cubicBezTo>
                    <a:cubicBezTo>
                      <a:pt x="128" y="65"/>
                      <a:pt x="131" y="63"/>
                      <a:pt x="132" y="62"/>
                    </a:cubicBezTo>
                    <a:cubicBezTo>
                      <a:pt x="139" y="63"/>
                      <a:pt x="150" y="53"/>
                      <a:pt x="160" y="50"/>
                    </a:cubicBezTo>
                    <a:cubicBezTo>
                      <a:pt x="158" y="48"/>
                      <a:pt x="163" y="48"/>
                      <a:pt x="164" y="46"/>
                    </a:cubicBezTo>
                    <a:cubicBezTo>
                      <a:pt x="165" y="49"/>
                      <a:pt x="169" y="43"/>
                      <a:pt x="172" y="44"/>
                    </a:cubicBezTo>
                    <a:cubicBezTo>
                      <a:pt x="170" y="42"/>
                      <a:pt x="170" y="42"/>
                      <a:pt x="170" y="42"/>
                    </a:cubicBezTo>
                    <a:cubicBezTo>
                      <a:pt x="176" y="41"/>
                      <a:pt x="177" y="34"/>
                      <a:pt x="182" y="36"/>
                    </a:cubicBezTo>
                    <a:cubicBezTo>
                      <a:pt x="185" y="35"/>
                      <a:pt x="182" y="38"/>
                      <a:pt x="181" y="39"/>
                    </a:cubicBezTo>
                    <a:cubicBezTo>
                      <a:pt x="186" y="40"/>
                      <a:pt x="191" y="32"/>
                      <a:pt x="196" y="34"/>
                    </a:cubicBezTo>
                    <a:cubicBezTo>
                      <a:pt x="196" y="33"/>
                      <a:pt x="194" y="32"/>
                      <a:pt x="197" y="30"/>
                    </a:cubicBezTo>
                    <a:cubicBezTo>
                      <a:pt x="201" y="30"/>
                      <a:pt x="207" y="29"/>
                      <a:pt x="207" y="29"/>
                    </a:cubicBezTo>
                    <a:cubicBezTo>
                      <a:pt x="209" y="28"/>
                      <a:pt x="210" y="27"/>
                      <a:pt x="213" y="27"/>
                    </a:cubicBezTo>
                    <a:cubicBezTo>
                      <a:pt x="213" y="28"/>
                      <a:pt x="212" y="28"/>
                      <a:pt x="211" y="29"/>
                    </a:cubicBezTo>
                    <a:cubicBezTo>
                      <a:pt x="215" y="28"/>
                      <a:pt x="219" y="26"/>
                      <a:pt x="222" y="24"/>
                    </a:cubicBezTo>
                    <a:cubicBezTo>
                      <a:pt x="225" y="26"/>
                      <a:pt x="233" y="23"/>
                      <a:pt x="238" y="23"/>
                    </a:cubicBezTo>
                    <a:cubicBezTo>
                      <a:pt x="241" y="20"/>
                      <a:pt x="247" y="23"/>
                      <a:pt x="247" y="20"/>
                    </a:cubicBezTo>
                    <a:cubicBezTo>
                      <a:pt x="247" y="20"/>
                      <a:pt x="247" y="20"/>
                      <a:pt x="248" y="21"/>
                    </a:cubicBezTo>
                    <a:cubicBezTo>
                      <a:pt x="249" y="19"/>
                      <a:pt x="251" y="17"/>
                      <a:pt x="253" y="17"/>
                    </a:cubicBezTo>
                    <a:cubicBezTo>
                      <a:pt x="253" y="19"/>
                      <a:pt x="253" y="19"/>
                      <a:pt x="253" y="19"/>
                    </a:cubicBezTo>
                    <a:cubicBezTo>
                      <a:pt x="252" y="22"/>
                      <a:pt x="260" y="19"/>
                      <a:pt x="261" y="20"/>
                    </a:cubicBezTo>
                    <a:cubicBezTo>
                      <a:pt x="258" y="19"/>
                      <a:pt x="263" y="20"/>
                      <a:pt x="263" y="18"/>
                    </a:cubicBezTo>
                    <a:cubicBezTo>
                      <a:pt x="266" y="18"/>
                      <a:pt x="266" y="18"/>
                      <a:pt x="266" y="18"/>
                    </a:cubicBezTo>
                    <a:cubicBezTo>
                      <a:pt x="271" y="17"/>
                      <a:pt x="267" y="17"/>
                      <a:pt x="273" y="16"/>
                    </a:cubicBezTo>
                    <a:cubicBezTo>
                      <a:pt x="276" y="16"/>
                      <a:pt x="274" y="19"/>
                      <a:pt x="273" y="19"/>
                    </a:cubicBezTo>
                    <a:cubicBezTo>
                      <a:pt x="275" y="20"/>
                      <a:pt x="278" y="19"/>
                      <a:pt x="281" y="19"/>
                    </a:cubicBezTo>
                    <a:cubicBezTo>
                      <a:pt x="280" y="18"/>
                      <a:pt x="280" y="18"/>
                      <a:pt x="281" y="18"/>
                    </a:cubicBezTo>
                    <a:cubicBezTo>
                      <a:pt x="281" y="18"/>
                      <a:pt x="281" y="18"/>
                      <a:pt x="281" y="19"/>
                    </a:cubicBezTo>
                    <a:cubicBezTo>
                      <a:pt x="282" y="18"/>
                      <a:pt x="283" y="18"/>
                      <a:pt x="285" y="18"/>
                    </a:cubicBezTo>
                    <a:cubicBezTo>
                      <a:pt x="285" y="19"/>
                      <a:pt x="285" y="19"/>
                      <a:pt x="285" y="19"/>
                    </a:cubicBezTo>
                    <a:cubicBezTo>
                      <a:pt x="283" y="19"/>
                      <a:pt x="282" y="19"/>
                      <a:pt x="281" y="19"/>
                    </a:cubicBezTo>
                    <a:cubicBezTo>
                      <a:pt x="282" y="19"/>
                      <a:pt x="283" y="19"/>
                      <a:pt x="284" y="19"/>
                    </a:cubicBezTo>
                    <a:cubicBezTo>
                      <a:pt x="285" y="19"/>
                      <a:pt x="285" y="19"/>
                      <a:pt x="285" y="19"/>
                    </a:cubicBezTo>
                    <a:cubicBezTo>
                      <a:pt x="286" y="19"/>
                      <a:pt x="287" y="19"/>
                      <a:pt x="288" y="20"/>
                    </a:cubicBezTo>
                    <a:cubicBezTo>
                      <a:pt x="287" y="21"/>
                      <a:pt x="287" y="21"/>
                      <a:pt x="287" y="21"/>
                    </a:cubicBezTo>
                    <a:cubicBezTo>
                      <a:pt x="289" y="22"/>
                      <a:pt x="294" y="20"/>
                      <a:pt x="294" y="20"/>
                    </a:cubicBezTo>
                    <a:cubicBezTo>
                      <a:pt x="303" y="22"/>
                      <a:pt x="318" y="23"/>
                      <a:pt x="322" y="24"/>
                    </a:cubicBezTo>
                    <a:cubicBezTo>
                      <a:pt x="319" y="23"/>
                      <a:pt x="318" y="24"/>
                      <a:pt x="320" y="24"/>
                    </a:cubicBezTo>
                    <a:cubicBezTo>
                      <a:pt x="323" y="25"/>
                      <a:pt x="326" y="24"/>
                      <a:pt x="326" y="25"/>
                    </a:cubicBezTo>
                    <a:cubicBezTo>
                      <a:pt x="329" y="25"/>
                      <a:pt x="328" y="27"/>
                      <a:pt x="332" y="28"/>
                    </a:cubicBezTo>
                    <a:cubicBezTo>
                      <a:pt x="332" y="29"/>
                      <a:pt x="333" y="27"/>
                      <a:pt x="332" y="27"/>
                    </a:cubicBezTo>
                    <a:cubicBezTo>
                      <a:pt x="337" y="31"/>
                      <a:pt x="347" y="31"/>
                      <a:pt x="354" y="36"/>
                    </a:cubicBezTo>
                    <a:cubicBezTo>
                      <a:pt x="353" y="36"/>
                      <a:pt x="352" y="36"/>
                      <a:pt x="351" y="37"/>
                    </a:cubicBezTo>
                    <a:cubicBezTo>
                      <a:pt x="357" y="38"/>
                      <a:pt x="363" y="41"/>
                      <a:pt x="369" y="42"/>
                    </a:cubicBezTo>
                    <a:cubicBezTo>
                      <a:pt x="368" y="42"/>
                      <a:pt x="368" y="43"/>
                      <a:pt x="366" y="43"/>
                    </a:cubicBezTo>
                    <a:cubicBezTo>
                      <a:pt x="369" y="44"/>
                      <a:pt x="372" y="46"/>
                      <a:pt x="375" y="47"/>
                    </a:cubicBezTo>
                    <a:cubicBezTo>
                      <a:pt x="375" y="47"/>
                      <a:pt x="375" y="47"/>
                      <a:pt x="375" y="47"/>
                    </a:cubicBezTo>
                    <a:cubicBezTo>
                      <a:pt x="373" y="44"/>
                      <a:pt x="378" y="46"/>
                      <a:pt x="381" y="48"/>
                    </a:cubicBezTo>
                    <a:cubicBezTo>
                      <a:pt x="380" y="48"/>
                      <a:pt x="380" y="48"/>
                      <a:pt x="380" y="48"/>
                    </a:cubicBezTo>
                    <a:cubicBezTo>
                      <a:pt x="384" y="51"/>
                      <a:pt x="385" y="50"/>
                      <a:pt x="388" y="53"/>
                    </a:cubicBezTo>
                    <a:cubicBezTo>
                      <a:pt x="390" y="55"/>
                      <a:pt x="386" y="52"/>
                      <a:pt x="386" y="53"/>
                    </a:cubicBezTo>
                    <a:cubicBezTo>
                      <a:pt x="386" y="56"/>
                      <a:pt x="393" y="61"/>
                      <a:pt x="394" y="62"/>
                    </a:cubicBezTo>
                    <a:cubicBezTo>
                      <a:pt x="395" y="62"/>
                      <a:pt x="396" y="63"/>
                      <a:pt x="397" y="62"/>
                    </a:cubicBezTo>
                    <a:cubicBezTo>
                      <a:pt x="400" y="64"/>
                      <a:pt x="397" y="64"/>
                      <a:pt x="399" y="66"/>
                    </a:cubicBezTo>
                    <a:cubicBezTo>
                      <a:pt x="409" y="69"/>
                      <a:pt x="409" y="69"/>
                      <a:pt x="409" y="69"/>
                    </a:cubicBezTo>
                    <a:cubicBezTo>
                      <a:pt x="408" y="69"/>
                      <a:pt x="410" y="73"/>
                      <a:pt x="407" y="71"/>
                    </a:cubicBezTo>
                    <a:cubicBezTo>
                      <a:pt x="412" y="76"/>
                      <a:pt x="417" y="77"/>
                      <a:pt x="422" y="80"/>
                    </a:cubicBezTo>
                    <a:cubicBezTo>
                      <a:pt x="423" y="82"/>
                      <a:pt x="428" y="87"/>
                      <a:pt x="430" y="89"/>
                    </a:cubicBezTo>
                    <a:cubicBezTo>
                      <a:pt x="429" y="90"/>
                      <a:pt x="428" y="87"/>
                      <a:pt x="427" y="87"/>
                    </a:cubicBezTo>
                    <a:cubicBezTo>
                      <a:pt x="428" y="91"/>
                      <a:pt x="428" y="91"/>
                      <a:pt x="428" y="91"/>
                    </a:cubicBezTo>
                    <a:cubicBezTo>
                      <a:pt x="425" y="87"/>
                      <a:pt x="427" y="93"/>
                      <a:pt x="424" y="91"/>
                    </a:cubicBezTo>
                    <a:cubicBezTo>
                      <a:pt x="428" y="94"/>
                      <a:pt x="432" y="102"/>
                      <a:pt x="435" y="107"/>
                    </a:cubicBezTo>
                    <a:cubicBezTo>
                      <a:pt x="435" y="102"/>
                      <a:pt x="440" y="113"/>
                      <a:pt x="443" y="111"/>
                    </a:cubicBezTo>
                    <a:cubicBezTo>
                      <a:pt x="447" y="117"/>
                      <a:pt x="443" y="115"/>
                      <a:pt x="443" y="118"/>
                    </a:cubicBezTo>
                    <a:cubicBezTo>
                      <a:pt x="448" y="124"/>
                      <a:pt x="451" y="130"/>
                      <a:pt x="453" y="136"/>
                    </a:cubicBezTo>
                    <a:cubicBezTo>
                      <a:pt x="453" y="136"/>
                      <a:pt x="453" y="136"/>
                      <a:pt x="453" y="136"/>
                    </a:cubicBezTo>
                    <a:cubicBezTo>
                      <a:pt x="456" y="141"/>
                      <a:pt x="459" y="150"/>
                      <a:pt x="464" y="155"/>
                    </a:cubicBezTo>
                    <a:cubicBezTo>
                      <a:pt x="463" y="154"/>
                      <a:pt x="463" y="155"/>
                      <a:pt x="462" y="154"/>
                    </a:cubicBezTo>
                    <a:cubicBezTo>
                      <a:pt x="463" y="160"/>
                      <a:pt x="465" y="154"/>
                      <a:pt x="466" y="161"/>
                    </a:cubicBezTo>
                    <a:cubicBezTo>
                      <a:pt x="465" y="160"/>
                      <a:pt x="465" y="160"/>
                      <a:pt x="465" y="160"/>
                    </a:cubicBezTo>
                    <a:cubicBezTo>
                      <a:pt x="467" y="164"/>
                      <a:pt x="467" y="169"/>
                      <a:pt x="470" y="173"/>
                    </a:cubicBezTo>
                    <a:cubicBezTo>
                      <a:pt x="469" y="174"/>
                      <a:pt x="469" y="173"/>
                      <a:pt x="468" y="172"/>
                    </a:cubicBezTo>
                    <a:cubicBezTo>
                      <a:pt x="470" y="177"/>
                      <a:pt x="471" y="182"/>
                      <a:pt x="474" y="186"/>
                    </a:cubicBezTo>
                    <a:cubicBezTo>
                      <a:pt x="473" y="186"/>
                      <a:pt x="472" y="186"/>
                      <a:pt x="471" y="184"/>
                    </a:cubicBezTo>
                    <a:cubicBezTo>
                      <a:pt x="471" y="189"/>
                      <a:pt x="474" y="189"/>
                      <a:pt x="474" y="193"/>
                    </a:cubicBezTo>
                    <a:cubicBezTo>
                      <a:pt x="475" y="194"/>
                      <a:pt x="474" y="197"/>
                      <a:pt x="474" y="196"/>
                    </a:cubicBezTo>
                    <a:cubicBezTo>
                      <a:pt x="475" y="198"/>
                      <a:pt x="476" y="205"/>
                      <a:pt x="477" y="207"/>
                    </a:cubicBezTo>
                    <a:cubicBezTo>
                      <a:pt x="476" y="208"/>
                      <a:pt x="476" y="209"/>
                      <a:pt x="475" y="212"/>
                    </a:cubicBezTo>
                    <a:cubicBezTo>
                      <a:pt x="478" y="236"/>
                      <a:pt x="473" y="260"/>
                      <a:pt x="467" y="283"/>
                    </a:cubicBezTo>
                    <a:cubicBezTo>
                      <a:pt x="463" y="286"/>
                      <a:pt x="467" y="277"/>
                      <a:pt x="464" y="279"/>
                    </a:cubicBezTo>
                    <a:cubicBezTo>
                      <a:pt x="467" y="280"/>
                      <a:pt x="464" y="283"/>
                      <a:pt x="461" y="290"/>
                    </a:cubicBezTo>
                    <a:cubicBezTo>
                      <a:pt x="461" y="290"/>
                      <a:pt x="461" y="290"/>
                      <a:pt x="461" y="290"/>
                    </a:cubicBezTo>
                    <a:cubicBezTo>
                      <a:pt x="460" y="293"/>
                      <a:pt x="458" y="294"/>
                      <a:pt x="457" y="297"/>
                    </a:cubicBezTo>
                    <a:cubicBezTo>
                      <a:pt x="458" y="297"/>
                      <a:pt x="458" y="297"/>
                      <a:pt x="458" y="297"/>
                    </a:cubicBezTo>
                    <a:cubicBezTo>
                      <a:pt x="458" y="301"/>
                      <a:pt x="452" y="303"/>
                      <a:pt x="453" y="306"/>
                    </a:cubicBezTo>
                    <a:cubicBezTo>
                      <a:pt x="451" y="307"/>
                      <a:pt x="451" y="307"/>
                      <a:pt x="451" y="307"/>
                    </a:cubicBezTo>
                    <a:cubicBezTo>
                      <a:pt x="451" y="312"/>
                      <a:pt x="447" y="312"/>
                      <a:pt x="447" y="316"/>
                    </a:cubicBezTo>
                    <a:cubicBezTo>
                      <a:pt x="447" y="316"/>
                      <a:pt x="447" y="316"/>
                      <a:pt x="447" y="316"/>
                    </a:cubicBezTo>
                    <a:cubicBezTo>
                      <a:pt x="443" y="320"/>
                      <a:pt x="442" y="327"/>
                      <a:pt x="439" y="328"/>
                    </a:cubicBezTo>
                    <a:cubicBezTo>
                      <a:pt x="437" y="332"/>
                      <a:pt x="434" y="337"/>
                      <a:pt x="435" y="339"/>
                    </a:cubicBezTo>
                    <a:cubicBezTo>
                      <a:pt x="433" y="339"/>
                      <a:pt x="433" y="338"/>
                      <a:pt x="433" y="337"/>
                    </a:cubicBezTo>
                    <a:cubicBezTo>
                      <a:pt x="422" y="352"/>
                      <a:pt x="406" y="365"/>
                      <a:pt x="395" y="377"/>
                    </a:cubicBezTo>
                    <a:cubicBezTo>
                      <a:pt x="394" y="378"/>
                      <a:pt x="395" y="377"/>
                      <a:pt x="395" y="376"/>
                    </a:cubicBezTo>
                    <a:cubicBezTo>
                      <a:pt x="389" y="385"/>
                      <a:pt x="378" y="390"/>
                      <a:pt x="378" y="398"/>
                    </a:cubicBezTo>
                    <a:cubicBezTo>
                      <a:pt x="377" y="402"/>
                      <a:pt x="377" y="402"/>
                      <a:pt x="377" y="402"/>
                    </a:cubicBezTo>
                    <a:cubicBezTo>
                      <a:pt x="375" y="403"/>
                      <a:pt x="375" y="402"/>
                      <a:pt x="373" y="403"/>
                    </a:cubicBezTo>
                    <a:cubicBezTo>
                      <a:pt x="373" y="406"/>
                      <a:pt x="368" y="411"/>
                      <a:pt x="369" y="413"/>
                    </a:cubicBezTo>
                    <a:cubicBezTo>
                      <a:pt x="368" y="414"/>
                      <a:pt x="369" y="412"/>
                      <a:pt x="368" y="412"/>
                    </a:cubicBezTo>
                    <a:cubicBezTo>
                      <a:pt x="365" y="416"/>
                      <a:pt x="365" y="422"/>
                      <a:pt x="363" y="426"/>
                    </a:cubicBezTo>
                    <a:cubicBezTo>
                      <a:pt x="363" y="424"/>
                      <a:pt x="363" y="424"/>
                      <a:pt x="363" y="424"/>
                    </a:cubicBezTo>
                    <a:cubicBezTo>
                      <a:pt x="349" y="443"/>
                      <a:pt x="340" y="473"/>
                      <a:pt x="342" y="493"/>
                    </a:cubicBezTo>
                    <a:cubicBezTo>
                      <a:pt x="343" y="498"/>
                      <a:pt x="340" y="495"/>
                      <a:pt x="340" y="497"/>
                    </a:cubicBezTo>
                    <a:cubicBezTo>
                      <a:pt x="342" y="517"/>
                      <a:pt x="338" y="542"/>
                      <a:pt x="349" y="558"/>
                    </a:cubicBezTo>
                    <a:cubicBezTo>
                      <a:pt x="355" y="570"/>
                      <a:pt x="363" y="573"/>
                      <a:pt x="363" y="573"/>
                    </a:cubicBezTo>
                    <a:cubicBezTo>
                      <a:pt x="346" y="542"/>
                      <a:pt x="349" y="513"/>
                      <a:pt x="356" y="481"/>
                    </a:cubicBezTo>
                    <a:cubicBezTo>
                      <a:pt x="356" y="470"/>
                      <a:pt x="359" y="457"/>
                      <a:pt x="363" y="448"/>
                    </a:cubicBezTo>
                    <a:cubicBezTo>
                      <a:pt x="376" y="404"/>
                      <a:pt x="410" y="388"/>
                      <a:pt x="444" y="349"/>
                    </a:cubicBezTo>
                    <a:cubicBezTo>
                      <a:pt x="442" y="350"/>
                      <a:pt x="443" y="348"/>
                      <a:pt x="444" y="346"/>
                    </a:cubicBezTo>
                    <a:cubicBezTo>
                      <a:pt x="445" y="345"/>
                      <a:pt x="445" y="345"/>
                      <a:pt x="445" y="345"/>
                    </a:cubicBezTo>
                    <a:cubicBezTo>
                      <a:pt x="446" y="342"/>
                      <a:pt x="446" y="342"/>
                      <a:pt x="446" y="342"/>
                    </a:cubicBezTo>
                    <a:cubicBezTo>
                      <a:pt x="448" y="339"/>
                      <a:pt x="449" y="341"/>
                      <a:pt x="447" y="344"/>
                    </a:cubicBezTo>
                    <a:cubicBezTo>
                      <a:pt x="459" y="329"/>
                      <a:pt x="467" y="314"/>
                      <a:pt x="475" y="297"/>
                    </a:cubicBezTo>
                    <a:cubicBezTo>
                      <a:pt x="474" y="295"/>
                      <a:pt x="479" y="288"/>
                      <a:pt x="477" y="286"/>
                    </a:cubicBezTo>
                    <a:cubicBezTo>
                      <a:pt x="478" y="286"/>
                      <a:pt x="478" y="286"/>
                      <a:pt x="478" y="287"/>
                    </a:cubicBezTo>
                    <a:cubicBezTo>
                      <a:pt x="481" y="274"/>
                      <a:pt x="482" y="274"/>
                      <a:pt x="487" y="263"/>
                    </a:cubicBezTo>
                    <a:cubicBezTo>
                      <a:pt x="501" y="211"/>
                      <a:pt x="485" y="161"/>
                      <a:pt x="463"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Rectangle 77"/>
              <p:cNvSpPr>
                <a:spLocks noChangeArrowheads="1"/>
              </p:cNvSpPr>
              <p:nvPr/>
            </p:nvSpPr>
            <p:spPr bwMode="auto">
              <a:xfrm>
                <a:off x="4586" y="1893"/>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6" name="chenying0907 78"/>
              <p:cNvSpPr/>
              <p:nvPr/>
            </p:nvSpPr>
            <p:spPr bwMode="auto">
              <a:xfrm>
                <a:off x="3937" y="2817"/>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chenying0907 79"/>
              <p:cNvSpPr/>
              <p:nvPr/>
            </p:nvSpPr>
            <p:spPr bwMode="auto">
              <a:xfrm>
                <a:off x="4629" y="1859"/>
                <a:ext cx="2" cy="2"/>
              </a:xfrm>
              <a:custGeom>
                <a:avLst/>
                <a:gdLst>
                  <a:gd name="T0" fmla="*/ 2 w 2"/>
                  <a:gd name="T1" fmla="*/ 2 h 2"/>
                  <a:gd name="T2" fmla="*/ 2 w 2"/>
                  <a:gd name="T3" fmla="*/ 2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2" y="2"/>
                    </a:lnTo>
                    <a:lnTo>
                      <a:pt x="0" y="0"/>
                    </a:ln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chenying0907 80"/>
              <p:cNvSpPr/>
              <p:nvPr/>
            </p:nvSpPr>
            <p:spPr bwMode="auto">
              <a:xfrm>
                <a:off x="3967" y="281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chenying0907 81"/>
              <p:cNvSpPr/>
              <p:nvPr/>
            </p:nvSpPr>
            <p:spPr bwMode="auto">
              <a:xfrm>
                <a:off x="4618" y="1878"/>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0" y="0"/>
                      <a:pt x="1" y="2"/>
                      <a:pt x="1" y="2"/>
                    </a:cubicBezTo>
                    <a:cubicBezTo>
                      <a:pt x="1"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chenying0907 82"/>
              <p:cNvSpPr/>
              <p:nvPr/>
            </p:nvSpPr>
            <p:spPr bwMode="auto">
              <a:xfrm>
                <a:off x="3814" y="22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chenying0907 83"/>
              <p:cNvSpPr/>
              <p:nvPr/>
            </p:nvSpPr>
            <p:spPr bwMode="auto">
              <a:xfrm>
                <a:off x="3876" y="24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chenying0907 84"/>
              <p:cNvSpPr/>
              <p:nvPr/>
            </p:nvSpPr>
            <p:spPr bwMode="auto">
              <a:xfrm>
                <a:off x="4618" y="18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chenying0907 85"/>
              <p:cNvSpPr/>
              <p:nvPr/>
            </p:nvSpPr>
            <p:spPr bwMode="auto">
              <a:xfrm>
                <a:off x="3801" y="227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chenying0907 86"/>
              <p:cNvSpPr/>
              <p:nvPr/>
            </p:nvSpPr>
            <p:spPr bwMode="auto">
              <a:xfrm>
                <a:off x="3808" y="2266"/>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1" y="0"/>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chenying0907 87"/>
              <p:cNvSpPr/>
              <p:nvPr/>
            </p:nvSpPr>
            <p:spPr bwMode="auto">
              <a:xfrm>
                <a:off x="3878" y="2393"/>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chenying0907 88"/>
              <p:cNvSpPr/>
              <p:nvPr/>
            </p:nvSpPr>
            <p:spPr bwMode="auto">
              <a:xfrm>
                <a:off x="3810" y="2266"/>
                <a:ext cx="6" cy="0"/>
              </a:xfrm>
              <a:custGeom>
                <a:avLst/>
                <a:gdLst>
                  <a:gd name="T0" fmla="*/ 1 w 3"/>
                  <a:gd name="T1" fmla="*/ 0 w 3"/>
                  <a:gd name="T2" fmla="*/ 1 w 3"/>
                </a:gdLst>
                <a:ahLst/>
                <a:cxnLst>
                  <a:cxn ang="0">
                    <a:pos x="T0" y="0"/>
                  </a:cxn>
                  <a:cxn ang="0">
                    <a:pos x="T1" y="0"/>
                  </a:cxn>
                  <a:cxn ang="0">
                    <a:pos x="T2" y="0"/>
                  </a:cxn>
                </a:cxnLst>
                <a:rect l="0" t="0" r="r" b="b"/>
                <a:pathLst>
                  <a:path w="3">
                    <a:moveTo>
                      <a:pt x="1" y="0"/>
                    </a:moveTo>
                    <a:cubicBezTo>
                      <a:pt x="0" y="0"/>
                      <a:pt x="0" y="0"/>
                      <a:pt x="0" y="0"/>
                    </a:cubicBezTo>
                    <a:cubicBezTo>
                      <a:pt x="3"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chenying0907 89"/>
              <p:cNvSpPr/>
              <p:nvPr/>
            </p:nvSpPr>
            <p:spPr bwMode="auto">
              <a:xfrm>
                <a:off x="3935" y="224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chenying0907 90"/>
              <p:cNvSpPr/>
              <p:nvPr/>
            </p:nvSpPr>
            <p:spPr bwMode="auto">
              <a:xfrm>
                <a:off x="3876" y="2213"/>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Oval 91"/>
              <p:cNvSpPr>
                <a:spLocks noChangeArrowheads="1"/>
              </p:cNvSpPr>
              <p:nvPr/>
            </p:nvSpPr>
            <p:spPr bwMode="auto">
              <a:xfrm>
                <a:off x="3814" y="2266"/>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chenying0907 92"/>
              <p:cNvSpPr/>
              <p:nvPr/>
            </p:nvSpPr>
            <p:spPr bwMode="auto">
              <a:xfrm>
                <a:off x="3801" y="2007"/>
                <a:ext cx="5" cy="7"/>
              </a:xfrm>
              <a:custGeom>
                <a:avLst/>
                <a:gdLst>
                  <a:gd name="T0" fmla="*/ 1 w 2"/>
                  <a:gd name="T1" fmla="*/ 0 h 3"/>
                  <a:gd name="T2" fmla="*/ 2 w 2"/>
                  <a:gd name="T3" fmla="*/ 3 h 3"/>
                  <a:gd name="T4" fmla="*/ 1 w 2"/>
                  <a:gd name="T5" fmla="*/ 2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2" y="3"/>
                    </a:cubicBezTo>
                    <a:cubicBezTo>
                      <a:pt x="1" y="2"/>
                      <a:pt x="1" y="2"/>
                      <a:pt x="1"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chenying0907 93"/>
              <p:cNvSpPr/>
              <p:nvPr/>
            </p:nvSpPr>
            <p:spPr bwMode="auto">
              <a:xfrm>
                <a:off x="3837" y="24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chenying0907 94"/>
              <p:cNvSpPr/>
              <p:nvPr/>
            </p:nvSpPr>
            <p:spPr bwMode="auto">
              <a:xfrm>
                <a:off x="4398" y="2296"/>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chenying0907 95"/>
              <p:cNvSpPr/>
              <p:nvPr/>
            </p:nvSpPr>
            <p:spPr bwMode="auto">
              <a:xfrm>
                <a:off x="4376" y="2249"/>
                <a:ext cx="227" cy="119"/>
              </a:xfrm>
              <a:custGeom>
                <a:avLst/>
                <a:gdLst>
                  <a:gd name="T0" fmla="*/ 90 w 107"/>
                  <a:gd name="T1" fmla="*/ 34 h 56"/>
                  <a:gd name="T2" fmla="*/ 75 w 107"/>
                  <a:gd name="T3" fmla="*/ 23 h 56"/>
                  <a:gd name="T4" fmla="*/ 59 w 107"/>
                  <a:gd name="T5" fmla="*/ 22 h 56"/>
                  <a:gd name="T6" fmla="*/ 54 w 107"/>
                  <a:gd name="T7" fmla="*/ 18 h 56"/>
                  <a:gd name="T8" fmla="*/ 44 w 107"/>
                  <a:gd name="T9" fmla="*/ 13 h 56"/>
                  <a:gd name="T10" fmla="*/ 37 w 107"/>
                  <a:gd name="T11" fmla="*/ 9 h 56"/>
                  <a:gd name="T12" fmla="*/ 30 w 107"/>
                  <a:gd name="T13" fmla="*/ 11 h 56"/>
                  <a:gd name="T14" fmla="*/ 20 w 107"/>
                  <a:gd name="T15" fmla="*/ 8 h 56"/>
                  <a:gd name="T16" fmla="*/ 15 w 107"/>
                  <a:gd name="T17" fmla="*/ 6 h 56"/>
                  <a:gd name="T18" fmla="*/ 9 w 107"/>
                  <a:gd name="T19" fmla="*/ 1 h 56"/>
                  <a:gd name="T20" fmla="*/ 6 w 107"/>
                  <a:gd name="T21" fmla="*/ 1 h 56"/>
                  <a:gd name="T22" fmla="*/ 3 w 107"/>
                  <a:gd name="T23" fmla="*/ 3 h 56"/>
                  <a:gd name="T24" fmla="*/ 0 w 107"/>
                  <a:gd name="T25" fmla="*/ 5 h 56"/>
                  <a:gd name="T26" fmla="*/ 1 w 107"/>
                  <a:gd name="T27" fmla="*/ 8 h 56"/>
                  <a:gd name="T28" fmla="*/ 6 w 107"/>
                  <a:gd name="T29" fmla="*/ 9 h 56"/>
                  <a:gd name="T30" fmla="*/ 8 w 107"/>
                  <a:gd name="T31" fmla="*/ 14 h 56"/>
                  <a:gd name="T32" fmla="*/ 3 w 107"/>
                  <a:gd name="T33" fmla="*/ 19 h 56"/>
                  <a:gd name="T34" fmla="*/ 5 w 107"/>
                  <a:gd name="T35" fmla="*/ 20 h 56"/>
                  <a:gd name="T36" fmla="*/ 8 w 107"/>
                  <a:gd name="T37" fmla="*/ 18 h 56"/>
                  <a:gd name="T38" fmla="*/ 8 w 107"/>
                  <a:gd name="T39" fmla="*/ 20 h 56"/>
                  <a:gd name="T40" fmla="*/ 12 w 107"/>
                  <a:gd name="T41" fmla="*/ 17 h 56"/>
                  <a:gd name="T42" fmla="*/ 11 w 107"/>
                  <a:gd name="T43" fmla="*/ 22 h 56"/>
                  <a:gd name="T44" fmla="*/ 11 w 107"/>
                  <a:gd name="T45" fmla="*/ 25 h 56"/>
                  <a:gd name="T46" fmla="*/ 13 w 107"/>
                  <a:gd name="T47" fmla="*/ 23 h 56"/>
                  <a:gd name="T48" fmla="*/ 14 w 107"/>
                  <a:gd name="T49" fmla="*/ 25 h 56"/>
                  <a:gd name="T50" fmla="*/ 17 w 107"/>
                  <a:gd name="T51" fmla="*/ 22 h 56"/>
                  <a:gd name="T52" fmla="*/ 21 w 107"/>
                  <a:gd name="T53" fmla="*/ 18 h 56"/>
                  <a:gd name="T54" fmla="*/ 20 w 107"/>
                  <a:gd name="T55" fmla="*/ 23 h 56"/>
                  <a:gd name="T56" fmla="*/ 24 w 107"/>
                  <a:gd name="T57" fmla="*/ 26 h 56"/>
                  <a:gd name="T58" fmla="*/ 26 w 107"/>
                  <a:gd name="T59" fmla="*/ 27 h 56"/>
                  <a:gd name="T60" fmla="*/ 28 w 107"/>
                  <a:gd name="T61" fmla="*/ 27 h 56"/>
                  <a:gd name="T62" fmla="*/ 33 w 107"/>
                  <a:gd name="T63" fmla="*/ 29 h 56"/>
                  <a:gd name="T64" fmla="*/ 35 w 107"/>
                  <a:gd name="T65" fmla="*/ 30 h 56"/>
                  <a:gd name="T66" fmla="*/ 36 w 107"/>
                  <a:gd name="T67" fmla="*/ 30 h 56"/>
                  <a:gd name="T68" fmla="*/ 38 w 107"/>
                  <a:gd name="T69" fmla="*/ 28 h 56"/>
                  <a:gd name="T70" fmla="*/ 39 w 107"/>
                  <a:gd name="T71" fmla="*/ 31 h 56"/>
                  <a:gd name="T72" fmla="*/ 41 w 107"/>
                  <a:gd name="T73" fmla="*/ 30 h 56"/>
                  <a:gd name="T74" fmla="*/ 44 w 107"/>
                  <a:gd name="T75" fmla="*/ 33 h 56"/>
                  <a:gd name="T76" fmla="*/ 48 w 107"/>
                  <a:gd name="T77" fmla="*/ 34 h 56"/>
                  <a:gd name="T78" fmla="*/ 50 w 107"/>
                  <a:gd name="T79" fmla="*/ 37 h 56"/>
                  <a:gd name="T80" fmla="*/ 52 w 107"/>
                  <a:gd name="T81" fmla="*/ 36 h 56"/>
                  <a:gd name="T82" fmla="*/ 52 w 107"/>
                  <a:gd name="T83" fmla="*/ 37 h 56"/>
                  <a:gd name="T84" fmla="*/ 55 w 107"/>
                  <a:gd name="T85" fmla="*/ 37 h 56"/>
                  <a:gd name="T86" fmla="*/ 58 w 107"/>
                  <a:gd name="T87" fmla="*/ 38 h 56"/>
                  <a:gd name="T88" fmla="*/ 61 w 107"/>
                  <a:gd name="T89" fmla="*/ 38 h 56"/>
                  <a:gd name="T90" fmla="*/ 67 w 107"/>
                  <a:gd name="T91" fmla="*/ 33 h 56"/>
                  <a:gd name="T92" fmla="*/ 67 w 107"/>
                  <a:gd name="T93" fmla="*/ 38 h 56"/>
                  <a:gd name="T94" fmla="*/ 71 w 107"/>
                  <a:gd name="T95" fmla="*/ 39 h 56"/>
                  <a:gd name="T96" fmla="*/ 73 w 107"/>
                  <a:gd name="T97" fmla="*/ 40 h 56"/>
                  <a:gd name="T98" fmla="*/ 79 w 107"/>
                  <a:gd name="T99" fmla="*/ 44 h 56"/>
                  <a:gd name="T100" fmla="*/ 81 w 107"/>
                  <a:gd name="T101" fmla="*/ 46 h 56"/>
                  <a:gd name="T102" fmla="*/ 90 w 107"/>
                  <a:gd name="T103" fmla="*/ 46 h 56"/>
                  <a:gd name="T104" fmla="*/ 93 w 107"/>
                  <a:gd name="T105"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 h="56">
                    <a:moveTo>
                      <a:pt x="102" y="41"/>
                    </a:moveTo>
                    <a:cubicBezTo>
                      <a:pt x="101" y="41"/>
                      <a:pt x="100" y="41"/>
                      <a:pt x="100" y="40"/>
                    </a:cubicBezTo>
                    <a:cubicBezTo>
                      <a:pt x="96" y="38"/>
                      <a:pt x="96" y="32"/>
                      <a:pt x="92" y="32"/>
                    </a:cubicBezTo>
                    <a:cubicBezTo>
                      <a:pt x="91" y="33"/>
                      <a:pt x="91" y="34"/>
                      <a:pt x="90" y="34"/>
                    </a:cubicBezTo>
                    <a:cubicBezTo>
                      <a:pt x="91" y="33"/>
                      <a:pt x="91" y="33"/>
                      <a:pt x="91" y="33"/>
                    </a:cubicBezTo>
                    <a:cubicBezTo>
                      <a:pt x="90" y="34"/>
                      <a:pt x="90" y="34"/>
                      <a:pt x="90" y="34"/>
                    </a:cubicBezTo>
                    <a:cubicBezTo>
                      <a:pt x="89" y="34"/>
                      <a:pt x="90" y="33"/>
                      <a:pt x="91" y="33"/>
                    </a:cubicBezTo>
                    <a:cubicBezTo>
                      <a:pt x="89" y="32"/>
                      <a:pt x="88" y="32"/>
                      <a:pt x="87" y="31"/>
                    </a:cubicBezTo>
                    <a:cubicBezTo>
                      <a:pt x="86" y="32"/>
                      <a:pt x="86" y="30"/>
                      <a:pt x="85" y="32"/>
                    </a:cubicBezTo>
                    <a:cubicBezTo>
                      <a:pt x="86" y="31"/>
                      <a:pt x="86" y="31"/>
                      <a:pt x="86" y="31"/>
                    </a:cubicBezTo>
                    <a:cubicBezTo>
                      <a:pt x="84" y="32"/>
                      <a:pt x="84" y="32"/>
                      <a:pt x="85" y="29"/>
                    </a:cubicBezTo>
                    <a:cubicBezTo>
                      <a:pt x="82" y="25"/>
                      <a:pt x="78" y="26"/>
                      <a:pt x="75" y="23"/>
                    </a:cubicBezTo>
                    <a:cubicBezTo>
                      <a:pt x="72" y="22"/>
                      <a:pt x="68" y="22"/>
                      <a:pt x="64" y="21"/>
                    </a:cubicBezTo>
                    <a:cubicBezTo>
                      <a:pt x="62" y="24"/>
                      <a:pt x="62" y="23"/>
                      <a:pt x="60" y="25"/>
                    </a:cubicBezTo>
                    <a:cubicBezTo>
                      <a:pt x="61" y="24"/>
                      <a:pt x="61" y="24"/>
                      <a:pt x="61" y="24"/>
                    </a:cubicBezTo>
                    <a:cubicBezTo>
                      <a:pt x="60" y="25"/>
                      <a:pt x="60" y="24"/>
                      <a:pt x="60" y="22"/>
                    </a:cubicBezTo>
                    <a:cubicBezTo>
                      <a:pt x="60" y="23"/>
                      <a:pt x="60" y="22"/>
                      <a:pt x="59" y="24"/>
                    </a:cubicBezTo>
                    <a:cubicBezTo>
                      <a:pt x="58" y="26"/>
                      <a:pt x="60" y="21"/>
                      <a:pt x="59" y="22"/>
                    </a:cubicBezTo>
                    <a:cubicBezTo>
                      <a:pt x="60" y="21"/>
                      <a:pt x="59" y="23"/>
                      <a:pt x="59" y="22"/>
                    </a:cubicBezTo>
                    <a:cubicBezTo>
                      <a:pt x="57" y="24"/>
                      <a:pt x="60" y="22"/>
                      <a:pt x="59" y="19"/>
                    </a:cubicBezTo>
                    <a:cubicBezTo>
                      <a:pt x="57" y="19"/>
                      <a:pt x="55" y="20"/>
                      <a:pt x="54" y="19"/>
                    </a:cubicBezTo>
                    <a:cubicBezTo>
                      <a:pt x="54" y="19"/>
                      <a:pt x="54" y="20"/>
                      <a:pt x="54" y="20"/>
                    </a:cubicBezTo>
                    <a:cubicBezTo>
                      <a:pt x="55" y="17"/>
                      <a:pt x="53" y="21"/>
                      <a:pt x="53" y="19"/>
                    </a:cubicBezTo>
                    <a:cubicBezTo>
                      <a:pt x="53" y="19"/>
                      <a:pt x="53" y="19"/>
                      <a:pt x="54" y="18"/>
                    </a:cubicBezTo>
                    <a:cubicBezTo>
                      <a:pt x="54" y="17"/>
                      <a:pt x="52" y="18"/>
                      <a:pt x="52" y="17"/>
                    </a:cubicBezTo>
                    <a:cubicBezTo>
                      <a:pt x="51" y="18"/>
                      <a:pt x="52" y="15"/>
                      <a:pt x="51" y="16"/>
                    </a:cubicBezTo>
                    <a:cubicBezTo>
                      <a:pt x="51" y="15"/>
                      <a:pt x="51" y="15"/>
                      <a:pt x="51" y="15"/>
                    </a:cubicBezTo>
                    <a:cubicBezTo>
                      <a:pt x="49" y="18"/>
                      <a:pt x="50" y="13"/>
                      <a:pt x="49" y="15"/>
                    </a:cubicBezTo>
                    <a:cubicBezTo>
                      <a:pt x="49" y="14"/>
                      <a:pt x="49" y="14"/>
                      <a:pt x="49" y="14"/>
                    </a:cubicBezTo>
                    <a:cubicBezTo>
                      <a:pt x="47" y="14"/>
                      <a:pt x="46" y="12"/>
                      <a:pt x="44" y="13"/>
                    </a:cubicBezTo>
                    <a:cubicBezTo>
                      <a:pt x="43" y="13"/>
                      <a:pt x="43" y="10"/>
                      <a:pt x="41" y="11"/>
                    </a:cubicBezTo>
                    <a:cubicBezTo>
                      <a:pt x="40" y="12"/>
                      <a:pt x="40" y="12"/>
                      <a:pt x="40" y="12"/>
                    </a:cubicBezTo>
                    <a:cubicBezTo>
                      <a:pt x="40" y="12"/>
                      <a:pt x="41" y="11"/>
                      <a:pt x="41" y="11"/>
                    </a:cubicBezTo>
                    <a:cubicBezTo>
                      <a:pt x="40" y="12"/>
                      <a:pt x="40" y="10"/>
                      <a:pt x="39" y="10"/>
                    </a:cubicBezTo>
                    <a:cubicBezTo>
                      <a:pt x="39" y="10"/>
                      <a:pt x="39" y="10"/>
                      <a:pt x="39" y="11"/>
                    </a:cubicBezTo>
                    <a:cubicBezTo>
                      <a:pt x="39" y="9"/>
                      <a:pt x="37" y="11"/>
                      <a:pt x="37" y="9"/>
                    </a:cubicBezTo>
                    <a:cubicBezTo>
                      <a:pt x="35" y="12"/>
                      <a:pt x="35" y="11"/>
                      <a:pt x="35" y="11"/>
                    </a:cubicBezTo>
                    <a:cubicBezTo>
                      <a:pt x="35" y="11"/>
                      <a:pt x="35" y="10"/>
                      <a:pt x="35" y="10"/>
                    </a:cubicBezTo>
                    <a:cubicBezTo>
                      <a:pt x="35" y="10"/>
                      <a:pt x="34" y="10"/>
                      <a:pt x="34" y="9"/>
                    </a:cubicBezTo>
                    <a:cubicBezTo>
                      <a:pt x="34" y="9"/>
                      <a:pt x="33" y="11"/>
                      <a:pt x="33" y="10"/>
                    </a:cubicBezTo>
                    <a:cubicBezTo>
                      <a:pt x="34" y="8"/>
                      <a:pt x="32" y="10"/>
                      <a:pt x="32" y="9"/>
                    </a:cubicBezTo>
                    <a:cubicBezTo>
                      <a:pt x="31" y="10"/>
                      <a:pt x="30" y="12"/>
                      <a:pt x="30" y="11"/>
                    </a:cubicBezTo>
                    <a:cubicBezTo>
                      <a:pt x="32" y="8"/>
                      <a:pt x="32" y="8"/>
                      <a:pt x="32" y="8"/>
                    </a:cubicBezTo>
                    <a:cubicBezTo>
                      <a:pt x="30" y="9"/>
                      <a:pt x="30" y="6"/>
                      <a:pt x="27" y="8"/>
                    </a:cubicBezTo>
                    <a:cubicBezTo>
                      <a:pt x="28" y="7"/>
                      <a:pt x="28" y="7"/>
                      <a:pt x="28" y="7"/>
                    </a:cubicBezTo>
                    <a:cubicBezTo>
                      <a:pt x="26" y="8"/>
                      <a:pt x="25" y="5"/>
                      <a:pt x="23" y="7"/>
                    </a:cubicBezTo>
                    <a:cubicBezTo>
                      <a:pt x="23" y="6"/>
                      <a:pt x="23" y="6"/>
                      <a:pt x="22" y="5"/>
                    </a:cubicBezTo>
                    <a:cubicBezTo>
                      <a:pt x="21" y="7"/>
                      <a:pt x="21" y="6"/>
                      <a:pt x="20" y="8"/>
                    </a:cubicBezTo>
                    <a:cubicBezTo>
                      <a:pt x="19" y="8"/>
                      <a:pt x="20" y="7"/>
                      <a:pt x="20" y="6"/>
                    </a:cubicBezTo>
                    <a:cubicBezTo>
                      <a:pt x="20" y="6"/>
                      <a:pt x="21" y="3"/>
                      <a:pt x="19" y="5"/>
                    </a:cubicBezTo>
                    <a:cubicBezTo>
                      <a:pt x="20" y="4"/>
                      <a:pt x="20" y="4"/>
                      <a:pt x="20" y="4"/>
                    </a:cubicBezTo>
                    <a:cubicBezTo>
                      <a:pt x="18" y="5"/>
                      <a:pt x="17" y="6"/>
                      <a:pt x="17" y="5"/>
                    </a:cubicBezTo>
                    <a:cubicBezTo>
                      <a:pt x="16" y="6"/>
                      <a:pt x="16" y="6"/>
                      <a:pt x="15" y="7"/>
                    </a:cubicBezTo>
                    <a:cubicBezTo>
                      <a:pt x="15" y="7"/>
                      <a:pt x="16" y="5"/>
                      <a:pt x="15" y="6"/>
                    </a:cubicBezTo>
                    <a:cubicBezTo>
                      <a:pt x="16" y="5"/>
                      <a:pt x="16" y="5"/>
                      <a:pt x="16" y="5"/>
                    </a:cubicBezTo>
                    <a:cubicBezTo>
                      <a:pt x="16" y="4"/>
                      <a:pt x="14" y="4"/>
                      <a:pt x="13" y="4"/>
                    </a:cubicBezTo>
                    <a:cubicBezTo>
                      <a:pt x="14" y="2"/>
                      <a:pt x="11" y="4"/>
                      <a:pt x="12" y="2"/>
                    </a:cubicBezTo>
                    <a:cubicBezTo>
                      <a:pt x="11" y="3"/>
                      <a:pt x="11" y="1"/>
                      <a:pt x="9" y="4"/>
                    </a:cubicBezTo>
                    <a:cubicBezTo>
                      <a:pt x="10" y="3"/>
                      <a:pt x="10" y="3"/>
                      <a:pt x="10" y="3"/>
                    </a:cubicBezTo>
                    <a:cubicBezTo>
                      <a:pt x="9" y="2"/>
                      <a:pt x="9" y="2"/>
                      <a:pt x="9" y="1"/>
                    </a:cubicBezTo>
                    <a:cubicBezTo>
                      <a:pt x="8" y="0"/>
                      <a:pt x="7" y="2"/>
                      <a:pt x="7" y="3"/>
                    </a:cubicBezTo>
                    <a:cubicBezTo>
                      <a:pt x="7" y="1"/>
                      <a:pt x="7" y="1"/>
                      <a:pt x="7" y="1"/>
                    </a:cubicBezTo>
                    <a:cubicBezTo>
                      <a:pt x="7" y="2"/>
                      <a:pt x="5" y="4"/>
                      <a:pt x="4" y="5"/>
                    </a:cubicBezTo>
                    <a:cubicBezTo>
                      <a:pt x="5" y="4"/>
                      <a:pt x="4" y="5"/>
                      <a:pt x="4" y="4"/>
                    </a:cubicBezTo>
                    <a:cubicBezTo>
                      <a:pt x="5" y="3"/>
                      <a:pt x="6" y="2"/>
                      <a:pt x="7" y="1"/>
                    </a:cubicBezTo>
                    <a:cubicBezTo>
                      <a:pt x="7" y="0"/>
                      <a:pt x="5" y="3"/>
                      <a:pt x="6" y="1"/>
                    </a:cubicBezTo>
                    <a:cubicBezTo>
                      <a:pt x="6" y="0"/>
                      <a:pt x="5" y="0"/>
                      <a:pt x="4" y="2"/>
                    </a:cubicBezTo>
                    <a:cubicBezTo>
                      <a:pt x="5" y="1"/>
                      <a:pt x="5" y="1"/>
                      <a:pt x="5" y="0"/>
                    </a:cubicBezTo>
                    <a:cubicBezTo>
                      <a:pt x="5" y="0"/>
                      <a:pt x="5" y="0"/>
                      <a:pt x="4" y="1"/>
                    </a:cubicBezTo>
                    <a:cubicBezTo>
                      <a:pt x="4" y="1"/>
                      <a:pt x="4" y="1"/>
                      <a:pt x="4" y="1"/>
                    </a:cubicBezTo>
                    <a:cubicBezTo>
                      <a:pt x="3" y="2"/>
                      <a:pt x="3" y="2"/>
                      <a:pt x="2" y="4"/>
                    </a:cubicBezTo>
                    <a:cubicBezTo>
                      <a:pt x="2" y="3"/>
                      <a:pt x="3" y="3"/>
                      <a:pt x="3" y="3"/>
                    </a:cubicBezTo>
                    <a:cubicBezTo>
                      <a:pt x="2" y="4"/>
                      <a:pt x="1" y="5"/>
                      <a:pt x="2" y="3"/>
                    </a:cubicBezTo>
                    <a:cubicBezTo>
                      <a:pt x="2" y="2"/>
                      <a:pt x="3" y="2"/>
                      <a:pt x="4" y="1"/>
                    </a:cubicBezTo>
                    <a:cubicBezTo>
                      <a:pt x="1" y="3"/>
                      <a:pt x="1" y="3"/>
                      <a:pt x="1" y="3"/>
                    </a:cubicBezTo>
                    <a:cubicBezTo>
                      <a:pt x="2" y="2"/>
                      <a:pt x="1" y="3"/>
                      <a:pt x="0" y="5"/>
                    </a:cubicBezTo>
                    <a:cubicBezTo>
                      <a:pt x="1" y="4"/>
                      <a:pt x="1" y="4"/>
                      <a:pt x="1" y="4"/>
                    </a:cubicBezTo>
                    <a:cubicBezTo>
                      <a:pt x="0" y="5"/>
                      <a:pt x="0" y="5"/>
                      <a:pt x="0" y="5"/>
                    </a:cubicBezTo>
                    <a:cubicBezTo>
                      <a:pt x="1" y="5"/>
                      <a:pt x="0" y="6"/>
                      <a:pt x="2" y="6"/>
                    </a:cubicBezTo>
                    <a:cubicBezTo>
                      <a:pt x="2" y="4"/>
                      <a:pt x="2" y="4"/>
                      <a:pt x="2" y="4"/>
                    </a:cubicBezTo>
                    <a:cubicBezTo>
                      <a:pt x="3" y="4"/>
                      <a:pt x="4" y="3"/>
                      <a:pt x="3" y="4"/>
                    </a:cubicBezTo>
                    <a:cubicBezTo>
                      <a:pt x="2" y="6"/>
                      <a:pt x="2" y="6"/>
                      <a:pt x="2" y="6"/>
                    </a:cubicBezTo>
                    <a:cubicBezTo>
                      <a:pt x="2" y="6"/>
                      <a:pt x="3" y="6"/>
                      <a:pt x="3" y="6"/>
                    </a:cubicBezTo>
                    <a:cubicBezTo>
                      <a:pt x="1" y="8"/>
                      <a:pt x="1" y="8"/>
                      <a:pt x="1" y="8"/>
                    </a:cubicBezTo>
                    <a:cubicBezTo>
                      <a:pt x="3" y="5"/>
                      <a:pt x="3" y="7"/>
                      <a:pt x="3" y="7"/>
                    </a:cubicBezTo>
                    <a:cubicBezTo>
                      <a:pt x="3" y="7"/>
                      <a:pt x="3" y="7"/>
                      <a:pt x="3" y="7"/>
                    </a:cubicBezTo>
                    <a:cubicBezTo>
                      <a:pt x="2" y="9"/>
                      <a:pt x="3" y="6"/>
                      <a:pt x="4" y="6"/>
                    </a:cubicBezTo>
                    <a:cubicBezTo>
                      <a:pt x="4" y="7"/>
                      <a:pt x="2" y="9"/>
                      <a:pt x="2" y="10"/>
                    </a:cubicBezTo>
                    <a:cubicBezTo>
                      <a:pt x="2" y="10"/>
                      <a:pt x="4" y="9"/>
                      <a:pt x="3" y="11"/>
                    </a:cubicBezTo>
                    <a:cubicBezTo>
                      <a:pt x="4" y="10"/>
                      <a:pt x="5" y="10"/>
                      <a:pt x="6" y="9"/>
                    </a:cubicBezTo>
                    <a:cubicBezTo>
                      <a:pt x="6" y="9"/>
                      <a:pt x="4" y="11"/>
                      <a:pt x="5" y="11"/>
                    </a:cubicBezTo>
                    <a:cubicBezTo>
                      <a:pt x="5" y="11"/>
                      <a:pt x="4" y="12"/>
                      <a:pt x="4" y="13"/>
                    </a:cubicBezTo>
                    <a:cubicBezTo>
                      <a:pt x="5" y="12"/>
                      <a:pt x="4" y="13"/>
                      <a:pt x="5" y="11"/>
                    </a:cubicBezTo>
                    <a:cubicBezTo>
                      <a:pt x="6" y="12"/>
                      <a:pt x="6" y="13"/>
                      <a:pt x="7" y="12"/>
                    </a:cubicBezTo>
                    <a:cubicBezTo>
                      <a:pt x="7" y="12"/>
                      <a:pt x="6" y="14"/>
                      <a:pt x="5" y="15"/>
                    </a:cubicBezTo>
                    <a:cubicBezTo>
                      <a:pt x="6" y="13"/>
                      <a:pt x="7" y="13"/>
                      <a:pt x="8" y="14"/>
                    </a:cubicBezTo>
                    <a:cubicBezTo>
                      <a:pt x="9" y="12"/>
                      <a:pt x="8" y="12"/>
                      <a:pt x="9" y="11"/>
                    </a:cubicBezTo>
                    <a:cubicBezTo>
                      <a:pt x="10" y="10"/>
                      <a:pt x="10" y="10"/>
                      <a:pt x="10" y="10"/>
                    </a:cubicBezTo>
                    <a:cubicBezTo>
                      <a:pt x="9" y="11"/>
                      <a:pt x="8" y="14"/>
                      <a:pt x="8" y="14"/>
                    </a:cubicBezTo>
                    <a:cubicBezTo>
                      <a:pt x="6" y="16"/>
                      <a:pt x="8" y="13"/>
                      <a:pt x="6" y="16"/>
                    </a:cubicBezTo>
                    <a:cubicBezTo>
                      <a:pt x="5" y="18"/>
                      <a:pt x="4" y="17"/>
                      <a:pt x="5" y="16"/>
                    </a:cubicBezTo>
                    <a:cubicBezTo>
                      <a:pt x="3" y="18"/>
                      <a:pt x="5" y="17"/>
                      <a:pt x="3" y="19"/>
                    </a:cubicBezTo>
                    <a:cubicBezTo>
                      <a:pt x="4" y="19"/>
                      <a:pt x="5" y="18"/>
                      <a:pt x="5" y="18"/>
                    </a:cubicBezTo>
                    <a:cubicBezTo>
                      <a:pt x="6" y="17"/>
                      <a:pt x="6" y="16"/>
                      <a:pt x="7" y="16"/>
                    </a:cubicBezTo>
                    <a:cubicBezTo>
                      <a:pt x="8" y="14"/>
                      <a:pt x="6" y="17"/>
                      <a:pt x="6" y="18"/>
                    </a:cubicBezTo>
                    <a:cubicBezTo>
                      <a:pt x="6" y="18"/>
                      <a:pt x="6" y="18"/>
                      <a:pt x="6" y="18"/>
                    </a:cubicBezTo>
                    <a:cubicBezTo>
                      <a:pt x="6" y="19"/>
                      <a:pt x="7" y="18"/>
                      <a:pt x="7" y="18"/>
                    </a:cubicBezTo>
                    <a:cubicBezTo>
                      <a:pt x="5" y="21"/>
                      <a:pt x="6" y="18"/>
                      <a:pt x="5" y="20"/>
                    </a:cubicBezTo>
                    <a:cubicBezTo>
                      <a:pt x="4" y="22"/>
                      <a:pt x="4" y="22"/>
                      <a:pt x="4" y="22"/>
                    </a:cubicBezTo>
                    <a:cubicBezTo>
                      <a:pt x="4" y="22"/>
                      <a:pt x="6" y="19"/>
                      <a:pt x="6" y="20"/>
                    </a:cubicBezTo>
                    <a:cubicBezTo>
                      <a:pt x="5" y="21"/>
                      <a:pt x="5" y="21"/>
                      <a:pt x="5" y="21"/>
                    </a:cubicBezTo>
                    <a:cubicBezTo>
                      <a:pt x="6" y="21"/>
                      <a:pt x="6" y="21"/>
                      <a:pt x="6" y="21"/>
                    </a:cubicBezTo>
                    <a:cubicBezTo>
                      <a:pt x="6" y="20"/>
                      <a:pt x="7" y="18"/>
                      <a:pt x="7" y="18"/>
                    </a:cubicBezTo>
                    <a:cubicBezTo>
                      <a:pt x="9" y="16"/>
                      <a:pt x="7" y="18"/>
                      <a:pt x="8" y="18"/>
                    </a:cubicBezTo>
                    <a:cubicBezTo>
                      <a:pt x="9" y="16"/>
                      <a:pt x="8" y="18"/>
                      <a:pt x="9" y="16"/>
                    </a:cubicBezTo>
                    <a:cubicBezTo>
                      <a:pt x="9" y="15"/>
                      <a:pt x="10" y="15"/>
                      <a:pt x="10" y="15"/>
                    </a:cubicBezTo>
                    <a:cubicBezTo>
                      <a:pt x="10" y="15"/>
                      <a:pt x="9" y="17"/>
                      <a:pt x="9" y="18"/>
                    </a:cubicBezTo>
                    <a:cubicBezTo>
                      <a:pt x="9" y="18"/>
                      <a:pt x="8" y="18"/>
                      <a:pt x="9" y="17"/>
                    </a:cubicBezTo>
                    <a:cubicBezTo>
                      <a:pt x="7" y="19"/>
                      <a:pt x="7" y="21"/>
                      <a:pt x="6" y="21"/>
                    </a:cubicBezTo>
                    <a:cubicBezTo>
                      <a:pt x="6" y="23"/>
                      <a:pt x="7" y="20"/>
                      <a:pt x="8" y="20"/>
                    </a:cubicBezTo>
                    <a:cubicBezTo>
                      <a:pt x="7" y="21"/>
                      <a:pt x="8" y="19"/>
                      <a:pt x="9" y="18"/>
                    </a:cubicBezTo>
                    <a:cubicBezTo>
                      <a:pt x="12" y="14"/>
                      <a:pt x="7" y="21"/>
                      <a:pt x="8" y="21"/>
                    </a:cubicBezTo>
                    <a:cubicBezTo>
                      <a:pt x="10" y="18"/>
                      <a:pt x="11" y="18"/>
                      <a:pt x="12" y="15"/>
                    </a:cubicBezTo>
                    <a:cubicBezTo>
                      <a:pt x="13" y="14"/>
                      <a:pt x="13" y="14"/>
                      <a:pt x="13" y="14"/>
                    </a:cubicBezTo>
                    <a:cubicBezTo>
                      <a:pt x="12" y="16"/>
                      <a:pt x="13" y="16"/>
                      <a:pt x="11" y="17"/>
                    </a:cubicBezTo>
                    <a:cubicBezTo>
                      <a:pt x="12" y="17"/>
                      <a:pt x="12" y="17"/>
                      <a:pt x="12" y="17"/>
                    </a:cubicBezTo>
                    <a:cubicBezTo>
                      <a:pt x="10" y="19"/>
                      <a:pt x="10" y="19"/>
                      <a:pt x="10" y="19"/>
                    </a:cubicBezTo>
                    <a:cubicBezTo>
                      <a:pt x="10" y="21"/>
                      <a:pt x="9" y="22"/>
                      <a:pt x="9" y="23"/>
                    </a:cubicBezTo>
                    <a:cubicBezTo>
                      <a:pt x="10" y="22"/>
                      <a:pt x="10" y="21"/>
                      <a:pt x="10" y="21"/>
                    </a:cubicBezTo>
                    <a:cubicBezTo>
                      <a:pt x="10" y="22"/>
                      <a:pt x="9" y="23"/>
                      <a:pt x="10" y="23"/>
                    </a:cubicBezTo>
                    <a:cubicBezTo>
                      <a:pt x="10" y="22"/>
                      <a:pt x="11" y="20"/>
                      <a:pt x="11" y="20"/>
                    </a:cubicBezTo>
                    <a:cubicBezTo>
                      <a:pt x="12" y="20"/>
                      <a:pt x="11" y="22"/>
                      <a:pt x="11" y="22"/>
                    </a:cubicBezTo>
                    <a:cubicBezTo>
                      <a:pt x="10" y="24"/>
                      <a:pt x="10" y="24"/>
                      <a:pt x="10" y="24"/>
                    </a:cubicBezTo>
                    <a:cubicBezTo>
                      <a:pt x="11" y="23"/>
                      <a:pt x="9" y="24"/>
                      <a:pt x="10" y="24"/>
                    </a:cubicBezTo>
                    <a:cubicBezTo>
                      <a:pt x="12" y="20"/>
                      <a:pt x="12" y="20"/>
                      <a:pt x="12" y="20"/>
                    </a:cubicBezTo>
                    <a:cubicBezTo>
                      <a:pt x="13" y="20"/>
                      <a:pt x="12" y="21"/>
                      <a:pt x="12" y="21"/>
                    </a:cubicBezTo>
                    <a:cubicBezTo>
                      <a:pt x="11" y="22"/>
                      <a:pt x="11" y="22"/>
                      <a:pt x="11" y="22"/>
                    </a:cubicBezTo>
                    <a:cubicBezTo>
                      <a:pt x="12" y="22"/>
                      <a:pt x="10" y="25"/>
                      <a:pt x="11" y="25"/>
                    </a:cubicBezTo>
                    <a:cubicBezTo>
                      <a:pt x="12" y="23"/>
                      <a:pt x="12" y="23"/>
                      <a:pt x="12" y="23"/>
                    </a:cubicBezTo>
                    <a:cubicBezTo>
                      <a:pt x="11" y="25"/>
                      <a:pt x="11" y="25"/>
                      <a:pt x="11" y="25"/>
                    </a:cubicBezTo>
                    <a:cubicBezTo>
                      <a:pt x="11" y="24"/>
                      <a:pt x="12" y="24"/>
                      <a:pt x="12" y="24"/>
                    </a:cubicBezTo>
                    <a:cubicBezTo>
                      <a:pt x="11" y="25"/>
                      <a:pt x="11" y="25"/>
                      <a:pt x="11" y="25"/>
                    </a:cubicBezTo>
                    <a:cubicBezTo>
                      <a:pt x="12" y="24"/>
                      <a:pt x="13" y="22"/>
                      <a:pt x="12" y="24"/>
                    </a:cubicBezTo>
                    <a:cubicBezTo>
                      <a:pt x="14" y="22"/>
                      <a:pt x="12" y="24"/>
                      <a:pt x="13" y="23"/>
                    </a:cubicBezTo>
                    <a:cubicBezTo>
                      <a:pt x="13" y="21"/>
                      <a:pt x="14" y="21"/>
                      <a:pt x="14" y="21"/>
                    </a:cubicBezTo>
                    <a:cubicBezTo>
                      <a:pt x="13" y="24"/>
                      <a:pt x="14" y="22"/>
                      <a:pt x="14" y="22"/>
                    </a:cubicBezTo>
                    <a:cubicBezTo>
                      <a:pt x="14" y="23"/>
                      <a:pt x="14" y="23"/>
                      <a:pt x="14" y="24"/>
                    </a:cubicBezTo>
                    <a:cubicBezTo>
                      <a:pt x="15" y="22"/>
                      <a:pt x="15" y="22"/>
                      <a:pt x="15" y="22"/>
                    </a:cubicBezTo>
                    <a:cubicBezTo>
                      <a:pt x="13" y="25"/>
                      <a:pt x="15" y="22"/>
                      <a:pt x="15" y="23"/>
                    </a:cubicBezTo>
                    <a:cubicBezTo>
                      <a:pt x="14" y="24"/>
                      <a:pt x="14" y="25"/>
                      <a:pt x="14" y="25"/>
                    </a:cubicBezTo>
                    <a:cubicBezTo>
                      <a:pt x="15" y="23"/>
                      <a:pt x="16" y="23"/>
                      <a:pt x="16" y="21"/>
                    </a:cubicBezTo>
                    <a:cubicBezTo>
                      <a:pt x="16" y="22"/>
                      <a:pt x="15" y="24"/>
                      <a:pt x="14" y="26"/>
                    </a:cubicBezTo>
                    <a:cubicBezTo>
                      <a:pt x="15" y="24"/>
                      <a:pt x="14" y="27"/>
                      <a:pt x="15" y="25"/>
                    </a:cubicBezTo>
                    <a:cubicBezTo>
                      <a:pt x="15" y="24"/>
                      <a:pt x="16" y="23"/>
                      <a:pt x="17" y="22"/>
                    </a:cubicBezTo>
                    <a:cubicBezTo>
                      <a:pt x="17" y="23"/>
                      <a:pt x="16" y="23"/>
                      <a:pt x="16" y="24"/>
                    </a:cubicBezTo>
                    <a:cubicBezTo>
                      <a:pt x="16" y="24"/>
                      <a:pt x="17" y="23"/>
                      <a:pt x="17" y="22"/>
                    </a:cubicBezTo>
                    <a:cubicBezTo>
                      <a:pt x="17" y="22"/>
                      <a:pt x="19" y="20"/>
                      <a:pt x="18" y="22"/>
                    </a:cubicBezTo>
                    <a:cubicBezTo>
                      <a:pt x="18" y="23"/>
                      <a:pt x="17" y="22"/>
                      <a:pt x="17" y="23"/>
                    </a:cubicBezTo>
                    <a:cubicBezTo>
                      <a:pt x="17" y="24"/>
                      <a:pt x="19" y="20"/>
                      <a:pt x="20" y="20"/>
                    </a:cubicBezTo>
                    <a:cubicBezTo>
                      <a:pt x="20" y="19"/>
                      <a:pt x="22" y="16"/>
                      <a:pt x="22" y="15"/>
                    </a:cubicBezTo>
                    <a:cubicBezTo>
                      <a:pt x="23" y="16"/>
                      <a:pt x="22" y="16"/>
                      <a:pt x="21" y="18"/>
                    </a:cubicBezTo>
                    <a:cubicBezTo>
                      <a:pt x="21" y="18"/>
                      <a:pt x="21" y="18"/>
                      <a:pt x="21" y="18"/>
                    </a:cubicBezTo>
                    <a:cubicBezTo>
                      <a:pt x="20" y="21"/>
                      <a:pt x="18" y="22"/>
                      <a:pt x="18" y="24"/>
                    </a:cubicBezTo>
                    <a:cubicBezTo>
                      <a:pt x="18" y="23"/>
                      <a:pt x="18" y="23"/>
                      <a:pt x="18" y="23"/>
                    </a:cubicBezTo>
                    <a:cubicBezTo>
                      <a:pt x="17" y="26"/>
                      <a:pt x="17" y="26"/>
                      <a:pt x="17" y="26"/>
                    </a:cubicBezTo>
                    <a:cubicBezTo>
                      <a:pt x="18" y="24"/>
                      <a:pt x="18" y="26"/>
                      <a:pt x="18" y="26"/>
                    </a:cubicBezTo>
                    <a:cubicBezTo>
                      <a:pt x="19" y="24"/>
                      <a:pt x="17" y="26"/>
                      <a:pt x="18" y="25"/>
                    </a:cubicBezTo>
                    <a:cubicBezTo>
                      <a:pt x="19" y="25"/>
                      <a:pt x="20" y="22"/>
                      <a:pt x="20" y="23"/>
                    </a:cubicBezTo>
                    <a:cubicBezTo>
                      <a:pt x="18" y="26"/>
                      <a:pt x="18" y="26"/>
                      <a:pt x="18" y="26"/>
                    </a:cubicBezTo>
                    <a:cubicBezTo>
                      <a:pt x="18" y="27"/>
                      <a:pt x="19" y="24"/>
                      <a:pt x="19" y="25"/>
                    </a:cubicBezTo>
                    <a:cubicBezTo>
                      <a:pt x="19" y="26"/>
                      <a:pt x="19" y="26"/>
                      <a:pt x="19" y="26"/>
                    </a:cubicBezTo>
                    <a:cubicBezTo>
                      <a:pt x="19" y="27"/>
                      <a:pt x="21" y="28"/>
                      <a:pt x="23" y="24"/>
                    </a:cubicBezTo>
                    <a:cubicBezTo>
                      <a:pt x="23" y="26"/>
                      <a:pt x="23" y="26"/>
                      <a:pt x="23" y="27"/>
                    </a:cubicBezTo>
                    <a:cubicBezTo>
                      <a:pt x="23" y="27"/>
                      <a:pt x="24" y="26"/>
                      <a:pt x="24" y="26"/>
                    </a:cubicBezTo>
                    <a:cubicBezTo>
                      <a:pt x="23" y="28"/>
                      <a:pt x="23" y="28"/>
                      <a:pt x="23" y="28"/>
                    </a:cubicBezTo>
                    <a:cubicBezTo>
                      <a:pt x="23" y="29"/>
                      <a:pt x="24" y="27"/>
                      <a:pt x="25" y="26"/>
                    </a:cubicBezTo>
                    <a:cubicBezTo>
                      <a:pt x="25" y="28"/>
                      <a:pt x="25" y="28"/>
                      <a:pt x="25" y="28"/>
                    </a:cubicBezTo>
                    <a:cubicBezTo>
                      <a:pt x="24" y="29"/>
                      <a:pt x="25" y="27"/>
                      <a:pt x="26" y="26"/>
                    </a:cubicBezTo>
                    <a:cubicBezTo>
                      <a:pt x="25" y="28"/>
                      <a:pt x="25" y="28"/>
                      <a:pt x="25" y="28"/>
                    </a:cubicBezTo>
                    <a:cubicBezTo>
                      <a:pt x="26" y="27"/>
                      <a:pt x="26" y="27"/>
                      <a:pt x="26" y="27"/>
                    </a:cubicBezTo>
                    <a:cubicBezTo>
                      <a:pt x="26" y="26"/>
                      <a:pt x="27" y="26"/>
                      <a:pt x="26" y="28"/>
                    </a:cubicBezTo>
                    <a:cubicBezTo>
                      <a:pt x="26" y="27"/>
                      <a:pt x="26" y="27"/>
                      <a:pt x="26" y="27"/>
                    </a:cubicBezTo>
                    <a:cubicBezTo>
                      <a:pt x="26" y="28"/>
                      <a:pt x="27" y="29"/>
                      <a:pt x="27" y="28"/>
                    </a:cubicBezTo>
                    <a:cubicBezTo>
                      <a:pt x="28" y="28"/>
                      <a:pt x="28" y="27"/>
                      <a:pt x="28" y="26"/>
                    </a:cubicBezTo>
                    <a:cubicBezTo>
                      <a:pt x="29" y="24"/>
                      <a:pt x="28" y="26"/>
                      <a:pt x="29" y="25"/>
                    </a:cubicBezTo>
                    <a:cubicBezTo>
                      <a:pt x="28" y="27"/>
                      <a:pt x="28" y="27"/>
                      <a:pt x="28" y="27"/>
                    </a:cubicBezTo>
                    <a:cubicBezTo>
                      <a:pt x="27" y="30"/>
                      <a:pt x="29" y="28"/>
                      <a:pt x="30" y="29"/>
                    </a:cubicBezTo>
                    <a:cubicBezTo>
                      <a:pt x="31" y="28"/>
                      <a:pt x="31" y="28"/>
                      <a:pt x="31" y="28"/>
                    </a:cubicBezTo>
                    <a:cubicBezTo>
                      <a:pt x="30" y="30"/>
                      <a:pt x="32" y="28"/>
                      <a:pt x="32" y="30"/>
                    </a:cubicBezTo>
                    <a:cubicBezTo>
                      <a:pt x="32" y="29"/>
                      <a:pt x="33" y="26"/>
                      <a:pt x="34" y="26"/>
                    </a:cubicBezTo>
                    <a:cubicBezTo>
                      <a:pt x="35" y="25"/>
                      <a:pt x="33" y="29"/>
                      <a:pt x="32" y="30"/>
                    </a:cubicBezTo>
                    <a:cubicBezTo>
                      <a:pt x="33" y="29"/>
                      <a:pt x="33" y="29"/>
                      <a:pt x="33" y="29"/>
                    </a:cubicBezTo>
                    <a:cubicBezTo>
                      <a:pt x="33" y="30"/>
                      <a:pt x="33" y="30"/>
                      <a:pt x="33" y="30"/>
                    </a:cubicBezTo>
                    <a:cubicBezTo>
                      <a:pt x="34" y="29"/>
                      <a:pt x="34" y="28"/>
                      <a:pt x="34" y="29"/>
                    </a:cubicBezTo>
                    <a:cubicBezTo>
                      <a:pt x="34" y="29"/>
                      <a:pt x="34" y="29"/>
                      <a:pt x="34" y="29"/>
                    </a:cubicBezTo>
                    <a:cubicBezTo>
                      <a:pt x="34" y="30"/>
                      <a:pt x="34" y="31"/>
                      <a:pt x="34" y="31"/>
                    </a:cubicBezTo>
                    <a:cubicBezTo>
                      <a:pt x="35" y="29"/>
                      <a:pt x="35" y="30"/>
                      <a:pt x="36" y="29"/>
                    </a:cubicBezTo>
                    <a:cubicBezTo>
                      <a:pt x="35" y="30"/>
                      <a:pt x="35" y="30"/>
                      <a:pt x="35" y="30"/>
                    </a:cubicBezTo>
                    <a:cubicBezTo>
                      <a:pt x="36" y="28"/>
                      <a:pt x="36" y="28"/>
                      <a:pt x="36" y="28"/>
                    </a:cubicBezTo>
                    <a:cubicBezTo>
                      <a:pt x="36" y="29"/>
                      <a:pt x="36" y="29"/>
                      <a:pt x="36" y="29"/>
                    </a:cubicBezTo>
                    <a:cubicBezTo>
                      <a:pt x="35" y="31"/>
                      <a:pt x="35" y="31"/>
                      <a:pt x="35" y="31"/>
                    </a:cubicBezTo>
                    <a:cubicBezTo>
                      <a:pt x="35" y="32"/>
                      <a:pt x="36" y="29"/>
                      <a:pt x="36" y="29"/>
                    </a:cubicBezTo>
                    <a:cubicBezTo>
                      <a:pt x="37" y="28"/>
                      <a:pt x="37" y="29"/>
                      <a:pt x="36" y="30"/>
                    </a:cubicBezTo>
                    <a:cubicBezTo>
                      <a:pt x="36" y="30"/>
                      <a:pt x="36" y="29"/>
                      <a:pt x="36" y="30"/>
                    </a:cubicBezTo>
                    <a:cubicBezTo>
                      <a:pt x="35" y="31"/>
                      <a:pt x="36" y="30"/>
                      <a:pt x="36" y="31"/>
                    </a:cubicBezTo>
                    <a:cubicBezTo>
                      <a:pt x="36" y="31"/>
                      <a:pt x="37" y="29"/>
                      <a:pt x="37" y="30"/>
                    </a:cubicBezTo>
                    <a:cubicBezTo>
                      <a:pt x="37" y="30"/>
                      <a:pt x="37" y="30"/>
                      <a:pt x="37" y="31"/>
                    </a:cubicBezTo>
                    <a:cubicBezTo>
                      <a:pt x="37" y="30"/>
                      <a:pt x="37" y="31"/>
                      <a:pt x="38" y="30"/>
                    </a:cubicBezTo>
                    <a:cubicBezTo>
                      <a:pt x="38" y="30"/>
                      <a:pt x="38" y="29"/>
                      <a:pt x="38" y="28"/>
                    </a:cubicBezTo>
                    <a:cubicBezTo>
                      <a:pt x="38" y="28"/>
                      <a:pt x="39" y="28"/>
                      <a:pt x="38" y="28"/>
                    </a:cubicBezTo>
                    <a:cubicBezTo>
                      <a:pt x="38" y="29"/>
                      <a:pt x="38" y="29"/>
                      <a:pt x="38" y="29"/>
                    </a:cubicBezTo>
                    <a:cubicBezTo>
                      <a:pt x="38" y="28"/>
                      <a:pt x="38" y="29"/>
                      <a:pt x="39" y="28"/>
                    </a:cubicBezTo>
                    <a:cubicBezTo>
                      <a:pt x="38" y="30"/>
                      <a:pt x="38" y="30"/>
                      <a:pt x="38" y="30"/>
                    </a:cubicBezTo>
                    <a:cubicBezTo>
                      <a:pt x="39" y="29"/>
                      <a:pt x="39" y="29"/>
                      <a:pt x="39" y="29"/>
                    </a:cubicBezTo>
                    <a:cubicBezTo>
                      <a:pt x="39" y="30"/>
                      <a:pt x="38" y="32"/>
                      <a:pt x="38" y="32"/>
                    </a:cubicBezTo>
                    <a:cubicBezTo>
                      <a:pt x="39" y="31"/>
                      <a:pt x="39" y="31"/>
                      <a:pt x="39" y="31"/>
                    </a:cubicBezTo>
                    <a:cubicBezTo>
                      <a:pt x="39" y="31"/>
                      <a:pt x="39" y="31"/>
                      <a:pt x="39" y="32"/>
                    </a:cubicBezTo>
                    <a:cubicBezTo>
                      <a:pt x="39" y="33"/>
                      <a:pt x="41" y="28"/>
                      <a:pt x="41" y="30"/>
                    </a:cubicBezTo>
                    <a:cubicBezTo>
                      <a:pt x="40" y="31"/>
                      <a:pt x="40" y="32"/>
                      <a:pt x="40" y="32"/>
                    </a:cubicBezTo>
                    <a:cubicBezTo>
                      <a:pt x="40" y="32"/>
                      <a:pt x="41" y="31"/>
                      <a:pt x="41" y="31"/>
                    </a:cubicBezTo>
                    <a:cubicBezTo>
                      <a:pt x="41" y="31"/>
                      <a:pt x="40" y="33"/>
                      <a:pt x="40" y="31"/>
                    </a:cubicBezTo>
                    <a:cubicBezTo>
                      <a:pt x="41" y="30"/>
                      <a:pt x="41" y="31"/>
                      <a:pt x="41" y="30"/>
                    </a:cubicBezTo>
                    <a:cubicBezTo>
                      <a:pt x="40" y="35"/>
                      <a:pt x="42" y="32"/>
                      <a:pt x="42" y="34"/>
                    </a:cubicBezTo>
                    <a:cubicBezTo>
                      <a:pt x="43" y="32"/>
                      <a:pt x="43" y="34"/>
                      <a:pt x="43" y="33"/>
                    </a:cubicBezTo>
                    <a:cubicBezTo>
                      <a:pt x="42" y="35"/>
                      <a:pt x="44" y="33"/>
                      <a:pt x="43" y="34"/>
                    </a:cubicBezTo>
                    <a:cubicBezTo>
                      <a:pt x="44" y="32"/>
                      <a:pt x="44" y="32"/>
                      <a:pt x="44" y="32"/>
                    </a:cubicBezTo>
                    <a:cubicBezTo>
                      <a:pt x="44" y="33"/>
                      <a:pt x="46" y="29"/>
                      <a:pt x="45" y="31"/>
                    </a:cubicBezTo>
                    <a:cubicBezTo>
                      <a:pt x="45" y="32"/>
                      <a:pt x="45" y="33"/>
                      <a:pt x="44" y="33"/>
                    </a:cubicBezTo>
                    <a:cubicBezTo>
                      <a:pt x="44" y="36"/>
                      <a:pt x="46" y="32"/>
                      <a:pt x="45" y="35"/>
                    </a:cubicBezTo>
                    <a:cubicBezTo>
                      <a:pt x="46" y="34"/>
                      <a:pt x="46" y="32"/>
                      <a:pt x="47" y="31"/>
                    </a:cubicBezTo>
                    <a:cubicBezTo>
                      <a:pt x="47" y="33"/>
                      <a:pt x="47" y="34"/>
                      <a:pt x="46" y="34"/>
                    </a:cubicBezTo>
                    <a:cubicBezTo>
                      <a:pt x="47" y="34"/>
                      <a:pt x="47" y="33"/>
                      <a:pt x="47" y="34"/>
                    </a:cubicBezTo>
                    <a:cubicBezTo>
                      <a:pt x="47" y="35"/>
                      <a:pt x="47" y="35"/>
                      <a:pt x="46" y="35"/>
                    </a:cubicBezTo>
                    <a:cubicBezTo>
                      <a:pt x="46" y="36"/>
                      <a:pt x="47" y="35"/>
                      <a:pt x="48" y="34"/>
                    </a:cubicBezTo>
                    <a:cubicBezTo>
                      <a:pt x="47" y="36"/>
                      <a:pt x="48" y="35"/>
                      <a:pt x="48" y="37"/>
                    </a:cubicBezTo>
                    <a:cubicBezTo>
                      <a:pt x="49" y="35"/>
                      <a:pt x="48" y="38"/>
                      <a:pt x="49" y="35"/>
                    </a:cubicBezTo>
                    <a:cubicBezTo>
                      <a:pt x="49" y="36"/>
                      <a:pt x="49" y="36"/>
                      <a:pt x="49" y="36"/>
                    </a:cubicBezTo>
                    <a:cubicBezTo>
                      <a:pt x="50" y="35"/>
                      <a:pt x="51" y="33"/>
                      <a:pt x="51" y="33"/>
                    </a:cubicBezTo>
                    <a:cubicBezTo>
                      <a:pt x="50" y="35"/>
                      <a:pt x="50" y="35"/>
                      <a:pt x="50" y="35"/>
                    </a:cubicBezTo>
                    <a:cubicBezTo>
                      <a:pt x="49" y="37"/>
                      <a:pt x="50" y="36"/>
                      <a:pt x="50" y="37"/>
                    </a:cubicBezTo>
                    <a:cubicBezTo>
                      <a:pt x="50" y="35"/>
                      <a:pt x="50" y="37"/>
                      <a:pt x="51" y="36"/>
                    </a:cubicBezTo>
                    <a:cubicBezTo>
                      <a:pt x="51" y="35"/>
                      <a:pt x="51" y="35"/>
                      <a:pt x="51" y="35"/>
                    </a:cubicBezTo>
                    <a:cubicBezTo>
                      <a:pt x="52" y="35"/>
                      <a:pt x="52" y="34"/>
                      <a:pt x="52" y="34"/>
                    </a:cubicBezTo>
                    <a:cubicBezTo>
                      <a:pt x="52" y="34"/>
                      <a:pt x="51" y="36"/>
                      <a:pt x="51" y="36"/>
                    </a:cubicBezTo>
                    <a:cubicBezTo>
                      <a:pt x="51" y="37"/>
                      <a:pt x="51" y="37"/>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7"/>
                      <a:pt x="52" y="37"/>
                      <a:pt x="52" y="37"/>
                    </a:cubicBezTo>
                    <a:cubicBezTo>
                      <a:pt x="52" y="37"/>
                      <a:pt x="52" y="37"/>
                      <a:pt x="52" y="37"/>
                    </a:cubicBezTo>
                    <a:cubicBezTo>
                      <a:pt x="52" y="37"/>
                      <a:pt x="52" y="37"/>
                      <a:pt x="52" y="37"/>
                    </a:cubicBezTo>
                    <a:cubicBezTo>
                      <a:pt x="51" y="39"/>
                      <a:pt x="51" y="39"/>
                      <a:pt x="51" y="39"/>
                    </a:cubicBezTo>
                    <a:cubicBezTo>
                      <a:pt x="51" y="39"/>
                      <a:pt x="52" y="37"/>
                      <a:pt x="53" y="37"/>
                    </a:cubicBezTo>
                    <a:cubicBezTo>
                      <a:pt x="53" y="38"/>
                      <a:pt x="54" y="37"/>
                      <a:pt x="55" y="37"/>
                    </a:cubicBezTo>
                    <a:cubicBezTo>
                      <a:pt x="55" y="37"/>
                      <a:pt x="54" y="38"/>
                      <a:pt x="55" y="37"/>
                    </a:cubicBezTo>
                    <a:cubicBezTo>
                      <a:pt x="55" y="37"/>
                      <a:pt x="56" y="36"/>
                      <a:pt x="55" y="37"/>
                    </a:cubicBezTo>
                    <a:cubicBezTo>
                      <a:pt x="56" y="36"/>
                      <a:pt x="55" y="38"/>
                      <a:pt x="55" y="38"/>
                    </a:cubicBezTo>
                    <a:cubicBezTo>
                      <a:pt x="55" y="38"/>
                      <a:pt x="56" y="37"/>
                      <a:pt x="56" y="37"/>
                    </a:cubicBezTo>
                    <a:cubicBezTo>
                      <a:pt x="55" y="39"/>
                      <a:pt x="58" y="36"/>
                      <a:pt x="57" y="38"/>
                    </a:cubicBezTo>
                    <a:cubicBezTo>
                      <a:pt x="58" y="37"/>
                      <a:pt x="57" y="38"/>
                      <a:pt x="57" y="39"/>
                    </a:cubicBezTo>
                    <a:cubicBezTo>
                      <a:pt x="57" y="38"/>
                      <a:pt x="58" y="38"/>
                      <a:pt x="59" y="36"/>
                    </a:cubicBezTo>
                    <a:cubicBezTo>
                      <a:pt x="58" y="38"/>
                      <a:pt x="58" y="38"/>
                      <a:pt x="58" y="38"/>
                    </a:cubicBezTo>
                    <a:cubicBezTo>
                      <a:pt x="59" y="38"/>
                      <a:pt x="59" y="38"/>
                      <a:pt x="60" y="37"/>
                    </a:cubicBezTo>
                    <a:cubicBezTo>
                      <a:pt x="60" y="36"/>
                      <a:pt x="61" y="35"/>
                      <a:pt x="61" y="35"/>
                    </a:cubicBezTo>
                    <a:cubicBezTo>
                      <a:pt x="61" y="35"/>
                      <a:pt x="61" y="35"/>
                      <a:pt x="61" y="35"/>
                    </a:cubicBezTo>
                    <a:cubicBezTo>
                      <a:pt x="61" y="36"/>
                      <a:pt x="62" y="35"/>
                      <a:pt x="62" y="35"/>
                    </a:cubicBezTo>
                    <a:cubicBezTo>
                      <a:pt x="62" y="36"/>
                      <a:pt x="62" y="35"/>
                      <a:pt x="61" y="36"/>
                    </a:cubicBezTo>
                    <a:cubicBezTo>
                      <a:pt x="60" y="39"/>
                      <a:pt x="61" y="38"/>
                      <a:pt x="61" y="38"/>
                    </a:cubicBezTo>
                    <a:cubicBezTo>
                      <a:pt x="62" y="37"/>
                      <a:pt x="62" y="37"/>
                      <a:pt x="62" y="37"/>
                    </a:cubicBezTo>
                    <a:cubicBezTo>
                      <a:pt x="63" y="36"/>
                      <a:pt x="61" y="38"/>
                      <a:pt x="62" y="38"/>
                    </a:cubicBezTo>
                    <a:cubicBezTo>
                      <a:pt x="64" y="34"/>
                      <a:pt x="64" y="34"/>
                      <a:pt x="64" y="34"/>
                    </a:cubicBezTo>
                    <a:cubicBezTo>
                      <a:pt x="64" y="34"/>
                      <a:pt x="64" y="36"/>
                      <a:pt x="63" y="37"/>
                    </a:cubicBezTo>
                    <a:cubicBezTo>
                      <a:pt x="64" y="37"/>
                      <a:pt x="65" y="34"/>
                      <a:pt x="66" y="33"/>
                    </a:cubicBezTo>
                    <a:cubicBezTo>
                      <a:pt x="66" y="34"/>
                      <a:pt x="67" y="33"/>
                      <a:pt x="67" y="33"/>
                    </a:cubicBezTo>
                    <a:cubicBezTo>
                      <a:pt x="67" y="34"/>
                      <a:pt x="67" y="33"/>
                      <a:pt x="67" y="34"/>
                    </a:cubicBezTo>
                    <a:cubicBezTo>
                      <a:pt x="66" y="35"/>
                      <a:pt x="66" y="35"/>
                      <a:pt x="66" y="35"/>
                    </a:cubicBezTo>
                    <a:cubicBezTo>
                      <a:pt x="66" y="35"/>
                      <a:pt x="65" y="37"/>
                      <a:pt x="65" y="38"/>
                    </a:cubicBezTo>
                    <a:cubicBezTo>
                      <a:pt x="65" y="37"/>
                      <a:pt x="66" y="39"/>
                      <a:pt x="66" y="39"/>
                    </a:cubicBezTo>
                    <a:cubicBezTo>
                      <a:pt x="67" y="36"/>
                      <a:pt x="67" y="38"/>
                      <a:pt x="68" y="36"/>
                    </a:cubicBezTo>
                    <a:cubicBezTo>
                      <a:pt x="69" y="36"/>
                      <a:pt x="67" y="38"/>
                      <a:pt x="67" y="38"/>
                    </a:cubicBezTo>
                    <a:cubicBezTo>
                      <a:pt x="68" y="38"/>
                      <a:pt x="68" y="39"/>
                      <a:pt x="69" y="39"/>
                    </a:cubicBezTo>
                    <a:cubicBezTo>
                      <a:pt x="69" y="39"/>
                      <a:pt x="69" y="39"/>
                      <a:pt x="69" y="39"/>
                    </a:cubicBezTo>
                    <a:cubicBezTo>
                      <a:pt x="69" y="38"/>
                      <a:pt x="70" y="39"/>
                      <a:pt x="71" y="38"/>
                    </a:cubicBezTo>
                    <a:cubicBezTo>
                      <a:pt x="70" y="39"/>
                      <a:pt x="70" y="39"/>
                      <a:pt x="70" y="39"/>
                    </a:cubicBezTo>
                    <a:cubicBezTo>
                      <a:pt x="70" y="40"/>
                      <a:pt x="72" y="36"/>
                      <a:pt x="72" y="37"/>
                    </a:cubicBezTo>
                    <a:cubicBezTo>
                      <a:pt x="71" y="39"/>
                      <a:pt x="71" y="39"/>
                      <a:pt x="71" y="39"/>
                    </a:cubicBezTo>
                    <a:cubicBezTo>
                      <a:pt x="72" y="38"/>
                      <a:pt x="71" y="40"/>
                      <a:pt x="72" y="38"/>
                    </a:cubicBezTo>
                    <a:cubicBezTo>
                      <a:pt x="72" y="39"/>
                      <a:pt x="72" y="39"/>
                      <a:pt x="72" y="39"/>
                    </a:cubicBezTo>
                    <a:cubicBezTo>
                      <a:pt x="72" y="39"/>
                      <a:pt x="73" y="39"/>
                      <a:pt x="74" y="38"/>
                    </a:cubicBezTo>
                    <a:cubicBezTo>
                      <a:pt x="73" y="40"/>
                      <a:pt x="73" y="40"/>
                      <a:pt x="73" y="40"/>
                    </a:cubicBezTo>
                    <a:cubicBezTo>
                      <a:pt x="72" y="41"/>
                      <a:pt x="74" y="38"/>
                      <a:pt x="74" y="39"/>
                    </a:cubicBezTo>
                    <a:cubicBezTo>
                      <a:pt x="74" y="39"/>
                      <a:pt x="74" y="40"/>
                      <a:pt x="73" y="40"/>
                    </a:cubicBezTo>
                    <a:cubicBezTo>
                      <a:pt x="74" y="39"/>
                      <a:pt x="75" y="39"/>
                      <a:pt x="75" y="39"/>
                    </a:cubicBezTo>
                    <a:cubicBezTo>
                      <a:pt x="74" y="41"/>
                      <a:pt x="74" y="41"/>
                      <a:pt x="74" y="41"/>
                    </a:cubicBezTo>
                    <a:cubicBezTo>
                      <a:pt x="76" y="42"/>
                      <a:pt x="77" y="43"/>
                      <a:pt x="80" y="42"/>
                    </a:cubicBezTo>
                    <a:cubicBezTo>
                      <a:pt x="79" y="44"/>
                      <a:pt x="79" y="43"/>
                      <a:pt x="78" y="45"/>
                    </a:cubicBezTo>
                    <a:cubicBezTo>
                      <a:pt x="79" y="43"/>
                      <a:pt x="79" y="44"/>
                      <a:pt x="79" y="44"/>
                    </a:cubicBezTo>
                    <a:cubicBezTo>
                      <a:pt x="79" y="44"/>
                      <a:pt x="79" y="44"/>
                      <a:pt x="79" y="44"/>
                    </a:cubicBezTo>
                    <a:cubicBezTo>
                      <a:pt x="80" y="44"/>
                      <a:pt x="79" y="45"/>
                      <a:pt x="80" y="45"/>
                    </a:cubicBezTo>
                    <a:cubicBezTo>
                      <a:pt x="80" y="44"/>
                      <a:pt x="80" y="44"/>
                      <a:pt x="80" y="44"/>
                    </a:cubicBezTo>
                    <a:cubicBezTo>
                      <a:pt x="81" y="43"/>
                      <a:pt x="79" y="47"/>
                      <a:pt x="81" y="45"/>
                    </a:cubicBezTo>
                    <a:cubicBezTo>
                      <a:pt x="80" y="46"/>
                      <a:pt x="80" y="46"/>
                      <a:pt x="80" y="46"/>
                    </a:cubicBezTo>
                    <a:cubicBezTo>
                      <a:pt x="81" y="44"/>
                      <a:pt x="80" y="47"/>
                      <a:pt x="81" y="46"/>
                    </a:cubicBezTo>
                    <a:cubicBezTo>
                      <a:pt x="81" y="46"/>
                      <a:pt x="81" y="46"/>
                      <a:pt x="81" y="46"/>
                    </a:cubicBezTo>
                    <a:cubicBezTo>
                      <a:pt x="81" y="47"/>
                      <a:pt x="83" y="44"/>
                      <a:pt x="82" y="46"/>
                    </a:cubicBezTo>
                    <a:cubicBezTo>
                      <a:pt x="83" y="46"/>
                      <a:pt x="83" y="46"/>
                      <a:pt x="84" y="44"/>
                    </a:cubicBezTo>
                    <a:cubicBezTo>
                      <a:pt x="83" y="46"/>
                      <a:pt x="83" y="46"/>
                      <a:pt x="83" y="46"/>
                    </a:cubicBezTo>
                    <a:cubicBezTo>
                      <a:pt x="85" y="46"/>
                      <a:pt x="86" y="47"/>
                      <a:pt x="88" y="46"/>
                    </a:cubicBezTo>
                    <a:cubicBezTo>
                      <a:pt x="87" y="47"/>
                      <a:pt x="87" y="47"/>
                      <a:pt x="87" y="47"/>
                    </a:cubicBezTo>
                    <a:cubicBezTo>
                      <a:pt x="89" y="45"/>
                      <a:pt x="87" y="49"/>
                      <a:pt x="90" y="46"/>
                    </a:cubicBezTo>
                    <a:cubicBezTo>
                      <a:pt x="92" y="45"/>
                      <a:pt x="92" y="45"/>
                      <a:pt x="92" y="45"/>
                    </a:cubicBezTo>
                    <a:cubicBezTo>
                      <a:pt x="90" y="47"/>
                      <a:pt x="90" y="47"/>
                      <a:pt x="90" y="47"/>
                    </a:cubicBezTo>
                    <a:cubicBezTo>
                      <a:pt x="91" y="46"/>
                      <a:pt x="91" y="47"/>
                      <a:pt x="92" y="46"/>
                    </a:cubicBezTo>
                    <a:cubicBezTo>
                      <a:pt x="91" y="47"/>
                      <a:pt x="91" y="47"/>
                      <a:pt x="91" y="47"/>
                    </a:cubicBezTo>
                    <a:cubicBezTo>
                      <a:pt x="91" y="47"/>
                      <a:pt x="93" y="45"/>
                      <a:pt x="93" y="46"/>
                    </a:cubicBezTo>
                    <a:cubicBezTo>
                      <a:pt x="93" y="47"/>
                      <a:pt x="93" y="47"/>
                      <a:pt x="93" y="47"/>
                    </a:cubicBezTo>
                    <a:cubicBezTo>
                      <a:pt x="92" y="50"/>
                      <a:pt x="93" y="54"/>
                      <a:pt x="96" y="51"/>
                    </a:cubicBezTo>
                    <a:cubicBezTo>
                      <a:pt x="97" y="51"/>
                      <a:pt x="95" y="53"/>
                      <a:pt x="95" y="53"/>
                    </a:cubicBezTo>
                    <a:cubicBezTo>
                      <a:pt x="99" y="51"/>
                      <a:pt x="97" y="56"/>
                      <a:pt x="101" y="53"/>
                    </a:cubicBezTo>
                    <a:cubicBezTo>
                      <a:pt x="103" y="52"/>
                      <a:pt x="107" y="48"/>
                      <a:pt x="107" y="48"/>
                    </a:cubicBezTo>
                    <a:cubicBezTo>
                      <a:pt x="103" y="48"/>
                      <a:pt x="103" y="45"/>
                      <a:pt x="10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chenying0907 96"/>
              <p:cNvSpPr/>
              <p:nvPr/>
            </p:nvSpPr>
            <p:spPr bwMode="auto">
              <a:xfrm>
                <a:off x="4117" y="22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chenying0907 97"/>
              <p:cNvSpPr/>
              <p:nvPr/>
            </p:nvSpPr>
            <p:spPr bwMode="auto">
              <a:xfrm>
                <a:off x="4487" y="23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chenying0907 98"/>
              <p:cNvSpPr/>
              <p:nvPr/>
            </p:nvSpPr>
            <p:spPr bwMode="auto">
              <a:xfrm>
                <a:off x="4387" y="2285"/>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1"/>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chenying0907 99"/>
              <p:cNvSpPr/>
              <p:nvPr/>
            </p:nvSpPr>
            <p:spPr bwMode="auto">
              <a:xfrm>
                <a:off x="4508" y="193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chenying0907 100"/>
              <p:cNvSpPr/>
              <p:nvPr/>
            </p:nvSpPr>
            <p:spPr bwMode="auto">
              <a:xfrm>
                <a:off x="4487" y="2285"/>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chenying0907 101"/>
              <p:cNvSpPr/>
              <p:nvPr/>
            </p:nvSpPr>
            <p:spPr bwMode="auto">
              <a:xfrm>
                <a:off x="4514" y="1929"/>
                <a:ext cx="0" cy="4"/>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chenying0907 102"/>
              <p:cNvSpPr/>
              <p:nvPr/>
            </p:nvSpPr>
            <p:spPr bwMode="auto">
              <a:xfrm>
                <a:off x="4506" y="1927"/>
                <a:ext cx="0" cy="4"/>
              </a:xfrm>
              <a:custGeom>
                <a:avLst/>
                <a:gdLst>
                  <a:gd name="T0" fmla="*/ 1 h 2"/>
                  <a:gd name="T1" fmla="*/ 0 h 2"/>
                  <a:gd name="T2" fmla="*/ 1 h 2"/>
                </a:gdLst>
                <a:ahLst/>
                <a:cxnLst>
                  <a:cxn ang="0">
                    <a:pos x="0" y="T0"/>
                  </a:cxn>
                  <a:cxn ang="0">
                    <a:pos x="0" y="T1"/>
                  </a:cxn>
                  <a:cxn ang="0">
                    <a:pos x="0" y="T2"/>
                  </a:cxn>
                </a:cxnLst>
                <a:rect l="0" t="0" r="r" b="b"/>
                <a:pathLst>
                  <a:path h="2">
                    <a:moveTo>
                      <a:pt x="0" y="1"/>
                    </a:moveTo>
                    <a:cubicBezTo>
                      <a:pt x="0" y="1"/>
                      <a:pt x="0" y="0"/>
                      <a:pt x="0" y="0"/>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chenying0907 103"/>
              <p:cNvSpPr/>
              <p:nvPr/>
            </p:nvSpPr>
            <p:spPr bwMode="auto">
              <a:xfrm>
                <a:off x="4516" y="192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chenying0907 104"/>
              <p:cNvSpPr/>
              <p:nvPr/>
            </p:nvSpPr>
            <p:spPr bwMode="auto">
              <a:xfrm>
                <a:off x="4495" y="1925"/>
                <a:ext cx="2" cy="4"/>
              </a:xfrm>
              <a:custGeom>
                <a:avLst/>
                <a:gdLst>
                  <a:gd name="T0" fmla="*/ 1 w 1"/>
                  <a:gd name="T1" fmla="*/ 1 h 2"/>
                  <a:gd name="T2" fmla="*/ 0 w 1"/>
                  <a:gd name="T3" fmla="*/ 0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0" y="0"/>
                      <a:pt x="0" y="0"/>
                    </a:cubicBezTo>
                    <a:cubicBezTo>
                      <a:pt x="1" y="1"/>
                      <a:pt x="1" y="1"/>
                      <a:pt x="1" y="1"/>
                    </a:cubicBezTo>
                    <a:cubicBezTo>
                      <a:pt x="1" y="2"/>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chenying0907 105"/>
              <p:cNvSpPr/>
              <p:nvPr/>
            </p:nvSpPr>
            <p:spPr bwMode="auto">
              <a:xfrm>
                <a:off x="3201" y="2162"/>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0"/>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chenying0907 106"/>
              <p:cNvSpPr/>
              <p:nvPr/>
            </p:nvSpPr>
            <p:spPr bwMode="auto">
              <a:xfrm>
                <a:off x="3544" y="1543"/>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chenying0907 107"/>
              <p:cNvSpPr/>
              <p:nvPr/>
            </p:nvSpPr>
            <p:spPr bwMode="auto">
              <a:xfrm>
                <a:off x="3914" y="1418"/>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chenying0907 108"/>
              <p:cNvSpPr/>
              <p:nvPr/>
            </p:nvSpPr>
            <p:spPr bwMode="auto">
              <a:xfrm>
                <a:off x="3916" y="1409"/>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2" y="1"/>
                      <a:pt x="0"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chenying0907 109"/>
              <p:cNvSpPr/>
              <p:nvPr/>
            </p:nvSpPr>
            <p:spPr bwMode="auto">
              <a:xfrm>
                <a:off x="3893" y="1441"/>
                <a:ext cx="4" cy="4"/>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2" y="0"/>
                      <a:pt x="1" y="1"/>
                      <a:pt x="1" y="1"/>
                    </a:cubicBezTo>
                    <a:cubicBezTo>
                      <a:pt x="0" y="2"/>
                      <a:pt x="1"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chenying0907 110"/>
              <p:cNvSpPr/>
              <p:nvPr/>
            </p:nvSpPr>
            <p:spPr bwMode="auto">
              <a:xfrm>
                <a:off x="3893" y="1437"/>
                <a:ext cx="6" cy="6"/>
              </a:xfrm>
              <a:custGeom>
                <a:avLst/>
                <a:gdLst>
                  <a:gd name="T0" fmla="*/ 0 w 3"/>
                  <a:gd name="T1" fmla="*/ 3 h 3"/>
                  <a:gd name="T2" fmla="*/ 3 w 3"/>
                  <a:gd name="T3" fmla="*/ 0 h 3"/>
                  <a:gd name="T4" fmla="*/ 0 w 3"/>
                  <a:gd name="T5" fmla="*/ 3 h 3"/>
                </a:gdLst>
                <a:ahLst/>
                <a:cxnLst>
                  <a:cxn ang="0">
                    <a:pos x="T0" y="T1"/>
                  </a:cxn>
                  <a:cxn ang="0">
                    <a:pos x="T2" y="T3"/>
                  </a:cxn>
                  <a:cxn ang="0">
                    <a:pos x="T4" y="T5"/>
                  </a:cxn>
                </a:cxnLst>
                <a:rect l="0" t="0" r="r" b="b"/>
                <a:pathLst>
                  <a:path w="3" h="3">
                    <a:moveTo>
                      <a:pt x="0" y="3"/>
                    </a:moveTo>
                    <a:cubicBezTo>
                      <a:pt x="3" y="0"/>
                      <a:pt x="3" y="0"/>
                      <a:pt x="3" y="0"/>
                    </a:cubicBezTo>
                    <a:cubicBezTo>
                      <a:pt x="1" y="1"/>
                      <a:pt x="1"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chenying0907 111"/>
              <p:cNvSpPr/>
              <p:nvPr/>
            </p:nvSpPr>
            <p:spPr bwMode="auto">
              <a:xfrm>
                <a:off x="3909" y="1418"/>
                <a:ext cx="5" cy="0"/>
              </a:xfrm>
              <a:custGeom>
                <a:avLst/>
                <a:gdLst>
                  <a:gd name="T0" fmla="*/ 0 w 2"/>
                  <a:gd name="T1" fmla="*/ 2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2"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chenying0907 112"/>
              <p:cNvSpPr/>
              <p:nvPr/>
            </p:nvSpPr>
            <p:spPr bwMode="auto">
              <a:xfrm>
                <a:off x="3912" y="1416"/>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chenying0907 113"/>
              <p:cNvSpPr/>
              <p:nvPr/>
            </p:nvSpPr>
            <p:spPr bwMode="auto">
              <a:xfrm>
                <a:off x="4472" y="1804"/>
                <a:ext cx="233" cy="133"/>
              </a:xfrm>
              <a:custGeom>
                <a:avLst/>
                <a:gdLst>
                  <a:gd name="T0" fmla="*/ 86 w 110"/>
                  <a:gd name="T1" fmla="*/ 5 h 63"/>
                  <a:gd name="T2" fmla="*/ 79 w 110"/>
                  <a:gd name="T3" fmla="*/ 7 h 63"/>
                  <a:gd name="T4" fmla="*/ 58 w 110"/>
                  <a:gd name="T5" fmla="*/ 24 h 63"/>
                  <a:gd name="T6" fmla="*/ 50 w 110"/>
                  <a:gd name="T7" fmla="*/ 26 h 63"/>
                  <a:gd name="T8" fmla="*/ 44 w 110"/>
                  <a:gd name="T9" fmla="*/ 26 h 63"/>
                  <a:gd name="T10" fmla="*/ 34 w 110"/>
                  <a:gd name="T11" fmla="*/ 31 h 63"/>
                  <a:gd name="T12" fmla="*/ 28 w 110"/>
                  <a:gd name="T13" fmla="*/ 33 h 63"/>
                  <a:gd name="T14" fmla="*/ 17 w 110"/>
                  <a:gd name="T15" fmla="*/ 38 h 63"/>
                  <a:gd name="T16" fmla="*/ 13 w 110"/>
                  <a:gd name="T17" fmla="*/ 45 h 63"/>
                  <a:gd name="T18" fmla="*/ 5 w 110"/>
                  <a:gd name="T19" fmla="*/ 47 h 63"/>
                  <a:gd name="T20" fmla="*/ 1 w 110"/>
                  <a:gd name="T21" fmla="*/ 50 h 63"/>
                  <a:gd name="T22" fmla="*/ 3 w 110"/>
                  <a:gd name="T23" fmla="*/ 55 h 63"/>
                  <a:gd name="T24" fmla="*/ 3 w 110"/>
                  <a:gd name="T25" fmla="*/ 56 h 63"/>
                  <a:gd name="T26" fmla="*/ 5 w 110"/>
                  <a:gd name="T27" fmla="*/ 55 h 63"/>
                  <a:gd name="T28" fmla="*/ 9 w 110"/>
                  <a:gd name="T29" fmla="*/ 56 h 63"/>
                  <a:gd name="T30" fmla="*/ 12 w 110"/>
                  <a:gd name="T31" fmla="*/ 58 h 63"/>
                  <a:gd name="T32" fmla="*/ 12 w 110"/>
                  <a:gd name="T33" fmla="*/ 51 h 63"/>
                  <a:gd name="T34" fmla="*/ 15 w 110"/>
                  <a:gd name="T35" fmla="*/ 57 h 63"/>
                  <a:gd name="T36" fmla="*/ 18 w 110"/>
                  <a:gd name="T37" fmla="*/ 61 h 63"/>
                  <a:gd name="T38" fmla="*/ 16 w 110"/>
                  <a:gd name="T39" fmla="*/ 54 h 63"/>
                  <a:gd name="T40" fmla="*/ 19 w 110"/>
                  <a:gd name="T41" fmla="*/ 59 h 63"/>
                  <a:gd name="T42" fmla="*/ 21 w 110"/>
                  <a:gd name="T43" fmla="*/ 60 h 63"/>
                  <a:gd name="T44" fmla="*/ 22 w 110"/>
                  <a:gd name="T45" fmla="*/ 60 h 63"/>
                  <a:gd name="T46" fmla="*/ 23 w 110"/>
                  <a:gd name="T47" fmla="*/ 60 h 63"/>
                  <a:gd name="T48" fmla="*/ 23 w 110"/>
                  <a:gd name="T49" fmla="*/ 55 h 63"/>
                  <a:gd name="T50" fmla="*/ 26 w 110"/>
                  <a:gd name="T51" fmla="*/ 58 h 63"/>
                  <a:gd name="T52" fmla="*/ 26 w 110"/>
                  <a:gd name="T53" fmla="*/ 54 h 63"/>
                  <a:gd name="T54" fmla="*/ 27 w 110"/>
                  <a:gd name="T55" fmla="*/ 54 h 63"/>
                  <a:gd name="T56" fmla="*/ 29 w 110"/>
                  <a:gd name="T57" fmla="*/ 54 h 63"/>
                  <a:gd name="T58" fmla="*/ 34 w 110"/>
                  <a:gd name="T59" fmla="*/ 51 h 63"/>
                  <a:gd name="T60" fmla="*/ 36 w 110"/>
                  <a:gd name="T61" fmla="*/ 51 h 63"/>
                  <a:gd name="T62" fmla="*/ 40 w 110"/>
                  <a:gd name="T63" fmla="*/ 49 h 63"/>
                  <a:gd name="T64" fmla="*/ 44 w 110"/>
                  <a:gd name="T65" fmla="*/ 47 h 63"/>
                  <a:gd name="T66" fmla="*/ 45 w 110"/>
                  <a:gd name="T67" fmla="*/ 45 h 63"/>
                  <a:gd name="T68" fmla="*/ 46 w 110"/>
                  <a:gd name="T69" fmla="*/ 45 h 63"/>
                  <a:gd name="T70" fmla="*/ 46 w 110"/>
                  <a:gd name="T71" fmla="*/ 42 h 63"/>
                  <a:gd name="T72" fmla="*/ 49 w 110"/>
                  <a:gd name="T73" fmla="*/ 42 h 63"/>
                  <a:gd name="T74" fmla="*/ 53 w 110"/>
                  <a:gd name="T75" fmla="*/ 42 h 63"/>
                  <a:gd name="T76" fmla="*/ 55 w 110"/>
                  <a:gd name="T77" fmla="*/ 39 h 63"/>
                  <a:gd name="T78" fmla="*/ 60 w 110"/>
                  <a:gd name="T79" fmla="*/ 39 h 63"/>
                  <a:gd name="T80" fmla="*/ 61 w 110"/>
                  <a:gd name="T81" fmla="*/ 38 h 63"/>
                  <a:gd name="T82" fmla="*/ 62 w 110"/>
                  <a:gd name="T83" fmla="*/ 38 h 63"/>
                  <a:gd name="T84" fmla="*/ 64 w 110"/>
                  <a:gd name="T85" fmla="*/ 40 h 63"/>
                  <a:gd name="T86" fmla="*/ 66 w 110"/>
                  <a:gd name="T87" fmla="*/ 35 h 63"/>
                  <a:gd name="T88" fmla="*/ 68 w 110"/>
                  <a:gd name="T89" fmla="*/ 30 h 63"/>
                  <a:gd name="T90" fmla="*/ 71 w 110"/>
                  <a:gd name="T91" fmla="*/ 31 h 63"/>
                  <a:gd name="T92" fmla="*/ 72 w 110"/>
                  <a:gd name="T93" fmla="*/ 26 h 63"/>
                  <a:gd name="T94" fmla="*/ 76 w 110"/>
                  <a:gd name="T95" fmla="*/ 26 h 63"/>
                  <a:gd name="T96" fmla="*/ 79 w 110"/>
                  <a:gd name="T97" fmla="*/ 24 h 63"/>
                  <a:gd name="T98" fmla="*/ 82 w 110"/>
                  <a:gd name="T99" fmla="*/ 23 h 63"/>
                  <a:gd name="T100" fmla="*/ 88 w 110"/>
                  <a:gd name="T101" fmla="*/ 20 h 63"/>
                  <a:gd name="T102" fmla="*/ 91 w 110"/>
                  <a:gd name="T103" fmla="*/ 16 h 63"/>
                  <a:gd name="T104" fmla="*/ 97 w 110"/>
                  <a:gd name="T105" fmla="*/ 13 h 63"/>
                  <a:gd name="T106" fmla="*/ 105 w 110"/>
                  <a:gd name="T107"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63">
                    <a:moveTo>
                      <a:pt x="108" y="1"/>
                    </a:moveTo>
                    <a:cubicBezTo>
                      <a:pt x="106" y="4"/>
                      <a:pt x="103" y="2"/>
                      <a:pt x="100" y="0"/>
                    </a:cubicBezTo>
                    <a:cubicBezTo>
                      <a:pt x="99" y="1"/>
                      <a:pt x="98" y="2"/>
                      <a:pt x="97" y="1"/>
                    </a:cubicBezTo>
                    <a:cubicBezTo>
                      <a:pt x="94" y="3"/>
                      <a:pt x="88" y="0"/>
                      <a:pt x="85" y="3"/>
                    </a:cubicBezTo>
                    <a:cubicBezTo>
                      <a:pt x="86" y="4"/>
                      <a:pt x="86" y="5"/>
                      <a:pt x="86" y="5"/>
                    </a:cubicBezTo>
                    <a:cubicBezTo>
                      <a:pt x="86" y="5"/>
                      <a:pt x="86" y="5"/>
                      <a:pt x="86" y="5"/>
                    </a:cubicBezTo>
                    <a:cubicBezTo>
                      <a:pt x="86" y="6"/>
                      <a:pt x="86" y="6"/>
                      <a:pt x="86" y="6"/>
                    </a:cubicBezTo>
                    <a:cubicBezTo>
                      <a:pt x="86" y="7"/>
                      <a:pt x="85" y="5"/>
                      <a:pt x="85" y="5"/>
                    </a:cubicBezTo>
                    <a:cubicBezTo>
                      <a:pt x="84" y="5"/>
                      <a:pt x="83" y="6"/>
                      <a:pt x="82" y="6"/>
                    </a:cubicBezTo>
                    <a:cubicBezTo>
                      <a:pt x="82" y="8"/>
                      <a:pt x="81" y="7"/>
                      <a:pt x="82" y="9"/>
                    </a:cubicBezTo>
                    <a:cubicBezTo>
                      <a:pt x="81" y="8"/>
                      <a:pt x="81" y="8"/>
                      <a:pt x="81" y="8"/>
                    </a:cubicBezTo>
                    <a:cubicBezTo>
                      <a:pt x="81" y="10"/>
                      <a:pt x="81" y="10"/>
                      <a:pt x="79" y="7"/>
                    </a:cubicBezTo>
                    <a:cubicBezTo>
                      <a:pt x="75" y="7"/>
                      <a:pt x="72" y="10"/>
                      <a:pt x="68" y="11"/>
                    </a:cubicBezTo>
                    <a:cubicBezTo>
                      <a:pt x="65" y="13"/>
                      <a:pt x="63" y="16"/>
                      <a:pt x="60" y="19"/>
                    </a:cubicBezTo>
                    <a:cubicBezTo>
                      <a:pt x="60" y="22"/>
                      <a:pt x="59" y="21"/>
                      <a:pt x="60" y="24"/>
                    </a:cubicBezTo>
                    <a:cubicBezTo>
                      <a:pt x="59" y="23"/>
                      <a:pt x="59" y="23"/>
                      <a:pt x="59" y="23"/>
                    </a:cubicBezTo>
                    <a:cubicBezTo>
                      <a:pt x="59" y="24"/>
                      <a:pt x="59" y="23"/>
                      <a:pt x="57" y="22"/>
                    </a:cubicBezTo>
                    <a:cubicBezTo>
                      <a:pt x="58" y="23"/>
                      <a:pt x="57" y="22"/>
                      <a:pt x="58" y="24"/>
                    </a:cubicBezTo>
                    <a:cubicBezTo>
                      <a:pt x="59" y="26"/>
                      <a:pt x="57" y="22"/>
                      <a:pt x="57" y="23"/>
                    </a:cubicBezTo>
                    <a:cubicBezTo>
                      <a:pt x="56" y="22"/>
                      <a:pt x="57" y="24"/>
                      <a:pt x="57" y="23"/>
                    </a:cubicBezTo>
                    <a:cubicBezTo>
                      <a:pt x="57" y="26"/>
                      <a:pt x="56" y="22"/>
                      <a:pt x="55" y="21"/>
                    </a:cubicBezTo>
                    <a:cubicBezTo>
                      <a:pt x="53" y="22"/>
                      <a:pt x="53" y="25"/>
                      <a:pt x="51" y="25"/>
                    </a:cubicBezTo>
                    <a:cubicBezTo>
                      <a:pt x="51" y="24"/>
                      <a:pt x="51" y="26"/>
                      <a:pt x="51" y="26"/>
                    </a:cubicBezTo>
                    <a:cubicBezTo>
                      <a:pt x="50" y="23"/>
                      <a:pt x="51" y="27"/>
                      <a:pt x="50" y="26"/>
                    </a:cubicBezTo>
                    <a:cubicBezTo>
                      <a:pt x="50" y="25"/>
                      <a:pt x="50" y="25"/>
                      <a:pt x="50" y="25"/>
                    </a:cubicBezTo>
                    <a:cubicBezTo>
                      <a:pt x="49" y="24"/>
                      <a:pt x="49" y="26"/>
                      <a:pt x="48" y="25"/>
                    </a:cubicBezTo>
                    <a:cubicBezTo>
                      <a:pt x="48" y="26"/>
                      <a:pt x="46" y="24"/>
                      <a:pt x="46" y="26"/>
                    </a:cubicBezTo>
                    <a:cubicBezTo>
                      <a:pt x="46" y="24"/>
                      <a:pt x="46" y="25"/>
                      <a:pt x="45" y="24"/>
                    </a:cubicBezTo>
                    <a:cubicBezTo>
                      <a:pt x="46" y="28"/>
                      <a:pt x="44" y="24"/>
                      <a:pt x="44" y="26"/>
                    </a:cubicBezTo>
                    <a:cubicBezTo>
                      <a:pt x="44" y="26"/>
                      <a:pt x="44" y="26"/>
                      <a:pt x="44" y="26"/>
                    </a:cubicBezTo>
                    <a:cubicBezTo>
                      <a:pt x="42" y="26"/>
                      <a:pt x="40" y="26"/>
                      <a:pt x="39" y="29"/>
                    </a:cubicBezTo>
                    <a:cubicBezTo>
                      <a:pt x="39" y="29"/>
                      <a:pt x="36" y="27"/>
                      <a:pt x="36" y="29"/>
                    </a:cubicBezTo>
                    <a:cubicBezTo>
                      <a:pt x="36" y="30"/>
                      <a:pt x="36" y="30"/>
                      <a:pt x="36" y="30"/>
                    </a:cubicBezTo>
                    <a:cubicBezTo>
                      <a:pt x="36" y="30"/>
                      <a:pt x="36" y="29"/>
                      <a:pt x="36" y="29"/>
                    </a:cubicBezTo>
                    <a:cubicBezTo>
                      <a:pt x="36" y="30"/>
                      <a:pt x="34" y="29"/>
                      <a:pt x="34" y="29"/>
                    </a:cubicBezTo>
                    <a:cubicBezTo>
                      <a:pt x="34" y="30"/>
                      <a:pt x="34" y="30"/>
                      <a:pt x="34" y="31"/>
                    </a:cubicBezTo>
                    <a:cubicBezTo>
                      <a:pt x="32" y="29"/>
                      <a:pt x="33" y="33"/>
                      <a:pt x="31" y="31"/>
                    </a:cubicBezTo>
                    <a:cubicBezTo>
                      <a:pt x="32" y="34"/>
                      <a:pt x="32" y="33"/>
                      <a:pt x="32" y="34"/>
                    </a:cubicBezTo>
                    <a:cubicBezTo>
                      <a:pt x="32" y="33"/>
                      <a:pt x="31" y="33"/>
                      <a:pt x="31" y="32"/>
                    </a:cubicBezTo>
                    <a:cubicBezTo>
                      <a:pt x="31" y="32"/>
                      <a:pt x="30" y="33"/>
                      <a:pt x="30" y="32"/>
                    </a:cubicBezTo>
                    <a:cubicBezTo>
                      <a:pt x="29" y="32"/>
                      <a:pt x="30" y="34"/>
                      <a:pt x="29" y="34"/>
                    </a:cubicBezTo>
                    <a:cubicBezTo>
                      <a:pt x="28" y="32"/>
                      <a:pt x="28" y="34"/>
                      <a:pt x="28" y="33"/>
                    </a:cubicBezTo>
                    <a:cubicBezTo>
                      <a:pt x="28" y="35"/>
                      <a:pt x="28" y="37"/>
                      <a:pt x="28" y="36"/>
                    </a:cubicBezTo>
                    <a:cubicBezTo>
                      <a:pt x="27" y="33"/>
                      <a:pt x="27" y="33"/>
                      <a:pt x="27" y="33"/>
                    </a:cubicBezTo>
                    <a:cubicBezTo>
                      <a:pt x="26" y="35"/>
                      <a:pt x="24" y="32"/>
                      <a:pt x="23" y="36"/>
                    </a:cubicBezTo>
                    <a:cubicBezTo>
                      <a:pt x="23" y="35"/>
                      <a:pt x="23" y="35"/>
                      <a:pt x="23" y="35"/>
                    </a:cubicBezTo>
                    <a:cubicBezTo>
                      <a:pt x="22" y="37"/>
                      <a:pt x="20" y="36"/>
                      <a:pt x="19" y="39"/>
                    </a:cubicBezTo>
                    <a:cubicBezTo>
                      <a:pt x="18" y="38"/>
                      <a:pt x="18" y="38"/>
                      <a:pt x="17" y="38"/>
                    </a:cubicBezTo>
                    <a:cubicBezTo>
                      <a:pt x="17" y="40"/>
                      <a:pt x="17" y="40"/>
                      <a:pt x="17" y="42"/>
                    </a:cubicBezTo>
                    <a:cubicBezTo>
                      <a:pt x="17" y="42"/>
                      <a:pt x="16" y="41"/>
                      <a:pt x="16" y="40"/>
                    </a:cubicBezTo>
                    <a:cubicBezTo>
                      <a:pt x="15" y="40"/>
                      <a:pt x="14" y="38"/>
                      <a:pt x="14" y="41"/>
                    </a:cubicBezTo>
                    <a:cubicBezTo>
                      <a:pt x="14" y="39"/>
                      <a:pt x="14" y="39"/>
                      <a:pt x="14" y="39"/>
                    </a:cubicBezTo>
                    <a:cubicBezTo>
                      <a:pt x="14" y="41"/>
                      <a:pt x="13" y="43"/>
                      <a:pt x="12" y="42"/>
                    </a:cubicBezTo>
                    <a:cubicBezTo>
                      <a:pt x="13" y="43"/>
                      <a:pt x="12" y="44"/>
                      <a:pt x="13" y="45"/>
                    </a:cubicBezTo>
                    <a:cubicBezTo>
                      <a:pt x="13" y="45"/>
                      <a:pt x="12" y="43"/>
                      <a:pt x="12" y="44"/>
                    </a:cubicBezTo>
                    <a:cubicBezTo>
                      <a:pt x="12" y="42"/>
                      <a:pt x="12" y="42"/>
                      <a:pt x="12" y="42"/>
                    </a:cubicBezTo>
                    <a:cubicBezTo>
                      <a:pt x="10" y="43"/>
                      <a:pt x="9" y="44"/>
                      <a:pt x="8" y="46"/>
                    </a:cubicBezTo>
                    <a:cubicBezTo>
                      <a:pt x="7" y="44"/>
                      <a:pt x="7" y="46"/>
                      <a:pt x="6" y="45"/>
                    </a:cubicBezTo>
                    <a:cubicBezTo>
                      <a:pt x="6" y="47"/>
                      <a:pt x="4" y="46"/>
                      <a:pt x="6" y="48"/>
                    </a:cubicBezTo>
                    <a:cubicBezTo>
                      <a:pt x="5" y="47"/>
                      <a:pt x="5" y="47"/>
                      <a:pt x="5" y="47"/>
                    </a:cubicBezTo>
                    <a:cubicBezTo>
                      <a:pt x="4" y="47"/>
                      <a:pt x="4" y="48"/>
                      <a:pt x="2" y="48"/>
                    </a:cubicBezTo>
                    <a:cubicBezTo>
                      <a:pt x="2" y="48"/>
                      <a:pt x="3" y="50"/>
                      <a:pt x="3" y="51"/>
                    </a:cubicBezTo>
                    <a:cubicBezTo>
                      <a:pt x="2" y="50"/>
                      <a:pt x="2" y="50"/>
                      <a:pt x="2" y="50"/>
                    </a:cubicBezTo>
                    <a:cubicBezTo>
                      <a:pt x="2" y="51"/>
                      <a:pt x="4" y="52"/>
                      <a:pt x="5" y="53"/>
                    </a:cubicBezTo>
                    <a:cubicBezTo>
                      <a:pt x="4" y="53"/>
                      <a:pt x="4" y="54"/>
                      <a:pt x="4" y="53"/>
                    </a:cubicBezTo>
                    <a:cubicBezTo>
                      <a:pt x="3" y="52"/>
                      <a:pt x="2" y="51"/>
                      <a:pt x="1" y="50"/>
                    </a:cubicBezTo>
                    <a:cubicBezTo>
                      <a:pt x="0" y="50"/>
                      <a:pt x="2" y="53"/>
                      <a:pt x="1" y="51"/>
                    </a:cubicBezTo>
                    <a:cubicBezTo>
                      <a:pt x="0" y="51"/>
                      <a:pt x="0" y="52"/>
                      <a:pt x="1" y="53"/>
                    </a:cubicBezTo>
                    <a:cubicBezTo>
                      <a:pt x="1" y="53"/>
                      <a:pt x="0" y="53"/>
                      <a:pt x="0" y="52"/>
                    </a:cubicBezTo>
                    <a:cubicBezTo>
                      <a:pt x="0" y="52"/>
                      <a:pt x="0" y="53"/>
                      <a:pt x="0" y="53"/>
                    </a:cubicBezTo>
                    <a:cubicBezTo>
                      <a:pt x="0" y="53"/>
                      <a:pt x="0" y="53"/>
                      <a:pt x="0" y="53"/>
                    </a:cubicBezTo>
                    <a:cubicBezTo>
                      <a:pt x="1" y="54"/>
                      <a:pt x="1" y="54"/>
                      <a:pt x="3" y="55"/>
                    </a:cubicBezTo>
                    <a:cubicBezTo>
                      <a:pt x="3" y="55"/>
                      <a:pt x="2" y="55"/>
                      <a:pt x="3" y="55"/>
                    </a:cubicBezTo>
                    <a:cubicBezTo>
                      <a:pt x="4" y="56"/>
                      <a:pt x="4" y="56"/>
                      <a:pt x="3" y="56"/>
                    </a:cubicBezTo>
                    <a:cubicBezTo>
                      <a:pt x="1" y="55"/>
                      <a:pt x="1" y="54"/>
                      <a:pt x="0" y="54"/>
                    </a:cubicBezTo>
                    <a:cubicBezTo>
                      <a:pt x="2" y="56"/>
                      <a:pt x="2" y="56"/>
                      <a:pt x="2" y="56"/>
                    </a:cubicBezTo>
                    <a:cubicBezTo>
                      <a:pt x="2" y="56"/>
                      <a:pt x="3" y="56"/>
                      <a:pt x="4" y="57"/>
                    </a:cubicBezTo>
                    <a:cubicBezTo>
                      <a:pt x="3" y="56"/>
                      <a:pt x="3" y="56"/>
                      <a:pt x="3" y="56"/>
                    </a:cubicBezTo>
                    <a:cubicBezTo>
                      <a:pt x="4" y="57"/>
                      <a:pt x="4" y="57"/>
                      <a:pt x="4" y="57"/>
                    </a:cubicBezTo>
                    <a:cubicBezTo>
                      <a:pt x="4" y="56"/>
                      <a:pt x="6" y="57"/>
                      <a:pt x="5" y="56"/>
                    </a:cubicBezTo>
                    <a:cubicBezTo>
                      <a:pt x="4" y="55"/>
                      <a:pt x="4" y="55"/>
                      <a:pt x="4" y="55"/>
                    </a:cubicBezTo>
                    <a:cubicBezTo>
                      <a:pt x="4" y="55"/>
                      <a:pt x="3" y="53"/>
                      <a:pt x="4" y="54"/>
                    </a:cubicBezTo>
                    <a:cubicBezTo>
                      <a:pt x="6" y="56"/>
                      <a:pt x="6" y="56"/>
                      <a:pt x="6" y="56"/>
                    </a:cubicBezTo>
                    <a:cubicBezTo>
                      <a:pt x="6" y="56"/>
                      <a:pt x="5" y="55"/>
                      <a:pt x="5" y="55"/>
                    </a:cubicBezTo>
                    <a:cubicBezTo>
                      <a:pt x="7" y="57"/>
                      <a:pt x="7" y="57"/>
                      <a:pt x="7" y="57"/>
                    </a:cubicBezTo>
                    <a:cubicBezTo>
                      <a:pt x="5" y="55"/>
                      <a:pt x="7" y="56"/>
                      <a:pt x="7" y="55"/>
                    </a:cubicBezTo>
                    <a:cubicBezTo>
                      <a:pt x="7" y="56"/>
                      <a:pt x="7" y="56"/>
                      <a:pt x="7" y="56"/>
                    </a:cubicBezTo>
                    <a:cubicBezTo>
                      <a:pt x="8" y="56"/>
                      <a:pt x="6" y="55"/>
                      <a:pt x="6" y="54"/>
                    </a:cubicBezTo>
                    <a:cubicBezTo>
                      <a:pt x="6" y="55"/>
                      <a:pt x="8" y="56"/>
                      <a:pt x="9" y="57"/>
                    </a:cubicBezTo>
                    <a:cubicBezTo>
                      <a:pt x="9" y="57"/>
                      <a:pt x="8" y="55"/>
                      <a:pt x="9" y="56"/>
                    </a:cubicBezTo>
                    <a:cubicBezTo>
                      <a:pt x="9" y="56"/>
                      <a:pt x="9" y="55"/>
                      <a:pt x="9" y="53"/>
                    </a:cubicBezTo>
                    <a:cubicBezTo>
                      <a:pt x="9" y="53"/>
                      <a:pt x="10" y="56"/>
                      <a:pt x="10" y="55"/>
                    </a:cubicBezTo>
                    <a:cubicBezTo>
                      <a:pt x="11" y="56"/>
                      <a:pt x="12" y="58"/>
                      <a:pt x="12" y="59"/>
                    </a:cubicBezTo>
                    <a:cubicBezTo>
                      <a:pt x="13" y="59"/>
                      <a:pt x="14" y="60"/>
                      <a:pt x="13" y="60"/>
                    </a:cubicBezTo>
                    <a:cubicBezTo>
                      <a:pt x="13" y="60"/>
                      <a:pt x="14" y="61"/>
                      <a:pt x="14" y="61"/>
                    </a:cubicBezTo>
                    <a:cubicBezTo>
                      <a:pt x="14" y="60"/>
                      <a:pt x="12" y="58"/>
                      <a:pt x="12" y="58"/>
                    </a:cubicBezTo>
                    <a:cubicBezTo>
                      <a:pt x="11" y="56"/>
                      <a:pt x="12" y="57"/>
                      <a:pt x="11" y="55"/>
                    </a:cubicBezTo>
                    <a:cubicBezTo>
                      <a:pt x="11" y="55"/>
                      <a:pt x="12" y="55"/>
                      <a:pt x="12" y="55"/>
                    </a:cubicBezTo>
                    <a:cubicBezTo>
                      <a:pt x="12" y="55"/>
                      <a:pt x="13" y="56"/>
                      <a:pt x="14" y="57"/>
                    </a:cubicBezTo>
                    <a:cubicBezTo>
                      <a:pt x="13" y="56"/>
                      <a:pt x="13" y="55"/>
                      <a:pt x="14" y="55"/>
                    </a:cubicBezTo>
                    <a:cubicBezTo>
                      <a:pt x="13" y="53"/>
                      <a:pt x="13" y="53"/>
                      <a:pt x="12" y="52"/>
                    </a:cubicBezTo>
                    <a:cubicBezTo>
                      <a:pt x="12" y="51"/>
                      <a:pt x="12" y="51"/>
                      <a:pt x="12" y="51"/>
                    </a:cubicBezTo>
                    <a:cubicBezTo>
                      <a:pt x="13" y="52"/>
                      <a:pt x="14" y="55"/>
                      <a:pt x="14" y="55"/>
                    </a:cubicBezTo>
                    <a:cubicBezTo>
                      <a:pt x="15" y="57"/>
                      <a:pt x="14" y="55"/>
                      <a:pt x="15" y="57"/>
                    </a:cubicBezTo>
                    <a:cubicBezTo>
                      <a:pt x="16" y="59"/>
                      <a:pt x="15" y="60"/>
                      <a:pt x="14" y="58"/>
                    </a:cubicBezTo>
                    <a:cubicBezTo>
                      <a:pt x="15" y="61"/>
                      <a:pt x="15" y="59"/>
                      <a:pt x="16" y="61"/>
                    </a:cubicBezTo>
                    <a:cubicBezTo>
                      <a:pt x="16" y="61"/>
                      <a:pt x="15" y="59"/>
                      <a:pt x="16" y="59"/>
                    </a:cubicBezTo>
                    <a:cubicBezTo>
                      <a:pt x="15" y="58"/>
                      <a:pt x="15" y="58"/>
                      <a:pt x="15" y="57"/>
                    </a:cubicBezTo>
                    <a:cubicBezTo>
                      <a:pt x="14" y="54"/>
                      <a:pt x="16" y="58"/>
                      <a:pt x="16" y="58"/>
                    </a:cubicBezTo>
                    <a:cubicBezTo>
                      <a:pt x="16" y="59"/>
                      <a:pt x="16" y="59"/>
                      <a:pt x="16" y="59"/>
                    </a:cubicBezTo>
                    <a:cubicBezTo>
                      <a:pt x="17" y="60"/>
                      <a:pt x="16" y="58"/>
                      <a:pt x="17" y="58"/>
                    </a:cubicBezTo>
                    <a:cubicBezTo>
                      <a:pt x="18" y="61"/>
                      <a:pt x="16" y="58"/>
                      <a:pt x="17" y="60"/>
                    </a:cubicBezTo>
                    <a:cubicBezTo>
                      <a:pt x="18" y="62"/>
                      <a:pt x="18" y="62"/>
                      <a:pt x="18" y="62"/>
                    </a:cubicBezTo>
                    <a:cubicBezTo>
                      <a:pt x="19" y="63"/>
                      <a:pt x="17" y="60"/>
                      <a:pt x="18" y="61"/>
                    </a:cubicBezTo>
                    <a:cubicBezTo>
                      <a:pt x="18" y="62"/>
                      <a:pt x="18" y="62"/>
                      <a:pt x="18" y="62"/>
                    </a:cubicBezTo>
                    <a:cubicBezTo>
                      <a:pt x="18" y="61"/>
                      <a:pt x="18" y="61"/>
                      <a:pt x="18" y="61"/>
                    </a:cubicBezTo>
                    <a:cubicBezTo>
                      <a:pt x="18" y="60"/>
                      <a:pt x="17" y="58"/>
                      <a:pt x="17" y="58"/>
                    </a:cubicBezTo>
                    <a:cubicBezTo>
                      <a:pt x="16" y="55"/>
                      <a:pt x="17" y="58"/>
                      <a:pt x="17" y="57"/>
                    </a:cubicBezTo>
                    <a:cubicBezTo>
                      <a:pt x="16" y="55"/>
                      <a:pt x="17" y="57"/>
                      <a:pt x="16" y="56"/>
                    </a:cubicBezTo>
                    <a:cubicBezTo>
                      <a:pt x="16" y="54"/>
                      <a:pt x="16" y="54"/>
                      <a:pt x="16" y="54"/>
                    </a:cubicBezTo>
                    <a:cubicBezTo>
                      <a:pt x="16" y="54"/>
                      <a:pt x="17" y="55"/>
                      <a:pt x="17" y="57"/>
                    </a:cubicBezTo>
                    <a:cubicBezTo>
                      <a:pt x="17" y="57"/>
                      <a:pt x="17" y="57"/>
                      <a:pt x="17" y="56"/>
                    </a:cubicBezTo>
                    <a:cubicBezTo>
                      <a:pt x="17" y="58"/>
                      <a:pt x="18" y="60"/>
                      <a:pt x="19" y="61"/>
                    </a:cubicBezTo>
                    <a:cubicBezTo>
                      <a:pt x="19" y="62"/>
                      <a:pt x="18" y="60"/>
                      <a:pt x="18" y="59"/>
                    </a:cubicBezTo>
                    <a:cubicBezTo>
                      <a:pt x="18" y="59"/>
                      <a:pt x="18" y="57"/>
                      <a:pt x="18" y="57"/>
                    </a:cubicBezTo>
                    <a:cubicBezTo>
                      <a:pt x="16" y="52"/>
                      <a:pt x="19" y="60"/>
                      <a:pt x="19" y="59"/>
                    </a:cubicBezTo>
                    <a:cubicBezTo>
                      <a:pt x="18" y="56"/>
                      <a:pt x="18" y="55"/>
                      <a:pt x="17" y="52"/>
                    </a:cubicBezTo>
                    <a:cubicBezTo>
                      <a:pt x="17" y="51"/>
                      <a:pt x="17" y="50"/>
                      <a:pt x="17" y="51"/>
                    </a:cubicBezTo>
                    <a:cubicBezTo>
                      <a:pt x="18" y="53"/>
                      <a:pt x="18" y="52"/>
                      <a:pt x="18" y="54"/>
                    </a:cubicBezTo>
                    <a:cubicBezTo>
                      <a:pt x="18" y="54"/>
                      <a:pt x="18" y="54"/>
                      <a:pt x="18" y="54"/>
                    </a:cubicBezTo>
                    <a:cubicBezTo>
                      <a:pt x="19" y="56"/>
                      <a:pt x="19" y="56"/>
                      <a:pt x="19" y="56"/>
                    </a:cubicBezTo>
                    <a:cubicBezTo>
                      <a:pt x="21" y="60"/>
                      <a:pt x="21" y="60"/>
                      <a:pt x="21" y="60"/>
                    </a:cubicBezTo>
                    <a:cubicBezTo>
                      <a:pt x="21" y="59"/>
                      <a:pt x="20" y="58"/>
                      <a:pt x="20" y="57"/>
                    </a:cubicBezTo>
                    <a:cubicBezTo>
                      <a:pt x="20" y="58"/>
                      <a:pt x="21" y="59"/>
                      <a:pt x="21" y="59"/>
                    </a:cubicBezTo>
                    <a:cubicBezTo>
                      <a:pt x="20" y="59"/>
                      <a:pt x="20" y="56"/>
                      <a:pt x="20" y="56"/>
                    </a:cubicBezTo>
                    <a:cubicBezTo>
                      <a:pt x="20" y="56"/>
                      <a:pt x="21" y="58"/>
                      <a:pt x="21" y="58"/>
                    </a:cubicBezTo>
                    <a:cubicBezTo>
                      <a:pt x="22" y="60"/>
                      <a:pt x="22" y="60"/>
                      <a:pt x="22" y="60"/>
                    </a:cubicBezTo>
                    <a:cubicBezTo>
                      <a:pt x="21" y="58"/>
                      <a:pt x="22" y="61"/>
                      <a:pt x="22" y="60"/>
                    </a:cubicBezTo>
                    <a:cubicBezTo>
                      <a:pt x="22" y="59"/>
                      <a:pt x="21" y="57"/>
                      <a:pt x="21" y="56"/>
                    </a:cubicBezTo>
                    <a:cubicBezTo>
                      <a:pt x="21" y="55"/>
                      <a:pt x="22" y="56"/>
                      <a:pt x="22" y="56"/>
                    </a:cubicBezTo>
                    <a:cubicBezTo>
                      <a:pt x="22" y="57"/>
                      <a:pt x="22" y="57"/>
                      <a:pt x="22" y="57"/>
                    </a:cubicBezTo>
                    <a:cubicBezTo>
                      <a:pt x="22" y="57"/>
                      <a:pt x="23" y="61"/>
                      <a:pt x="23" y="60"/>
                    </a:cubicBezTo>
                    <a:cubicBezTo>
                      <a:pt x="22" y="58"/>
                      <a:pt x="22" y="58"/>
                      <a:pt x="22" y="58"/>
                    </a:cubicBezTo>
                    <a:cubicBezTo>
                      <a:pt x="23" y="58"/>
                      <a:pt x="23" y="59"/>
                      <a:pt x="23" y="60"/>
                    </a:cubicBezTo>
                    <a:cubicBezTo>
                      <a:pt x="23" y="58"/>
                      <a:pt x="23" y="59"/>
                      <a:pt x="23" y="58"/>
                    </a:cubicBezTo>
                    <a:cubicBezTo>
                      <a:pt x="23" y="59"/>
                      <a:pt x="23" y="59"/>
                      <a:pt x="23" y="59"/>
                    </a:cubicBezTo>
                    <a:cubicBezTo>
                      <a:pt x="23" y="58"/>
                      <a:pt x="23" y="56"/>
                      <a:pt x="24" y="58"/>
                    </a:cubicBezTo>
                    <a:cubicBezTo>
                      <a:pt x="23" y="56"/>
                      <a:pt x="23" y="58"/>
                      <a:pt x="23" y="57"/>
                    </a:cubicBezTo>
                    <a:cubicBezTo>
                      <a:pt x="22" y="55"/>
                      <a:pt x="22" y="55"/>
                      <a:pt x="22" y="55"/>
                    </a:cubicBezTo>
                    <a:cubicBezTo>
                      <a:pt x="23" y="58"/>
                      <a:pt x="23" y="55"/>
                      <a:pt x="23" y="55"/>
                    </a:cubicBezTo>
                    <a:cubicBezTo>
                      <a:pt x="24" y="56"/>
                      <a:pt x="24" y="56"/>
                      <a:pt x="24" y="57"/>
                    </a:cubicBezTo>
                    <a:cubicBezTo>
                      <a:pt x="24" y="55"/>
                      <a:pt x="24" y="55"/>
                      <a:pt x="24" y="55"/>
                    </a:cubicBezTo>
                    <a:cubicBezTo>
                      <a:pt x="25" y="59"/>
                      <a:pt x="24" y="54"/>
                      <a:pt x="24" y="55"/>
                    </a:cubicBezTo>
                    <a:cubicBezTo>
                      <a:pt x="25" y="56"/>
                      <a:pt x="25" y="58"/>
                      <a:pt x="25" y="58"/>
                    </a:cubicBezTo>
                    <a:cubicBezTo>
                      <a:pt x="24" y="56"/>
                      <a:pt x="25" y="55"/>
                      <a:pt x="24" y="53"/>
                    </a:cubicBezTo>
                    <a:cubicBezTo>
                      <a:pt x="25" y="54"/>
                      <a:pt x="25" y="56"/>
                      <a:pt x="26" y="58"/>
                    </a:cubicBezTo>
                    <a:cubicBezTo>
                      <a:pt x="25" y="56"/>
                      <a:pt x="26" y="59"/>
                      <a:pt x="26" y="57"/>
                    </a:cubicBezTo>
                    <a:cubicBezTo>
                      <a:pt x="25" y="56"/>
                      <a:pt x="25" y="55"/>
                      <a:pt x="25" y="54"/>
                    </a:cubicBezTo>
                    <a:cubicBezTo>
                      <a:pt x="26" y="54"/>
                      <a:pt x="25" y="55"/>
                      <a:pt x="26" y="56"/>
                    </a:cubicBezTo>
                    <a:cubicBezTo>
                      <a:pt x="26" y="56"/>
                      <a:pt x="26" y="54"/>
                      <a:pt x="25" y="53"/>
                    </a:cubicBezTo>
                    <a:cubicBezTo>
                      <a:pt x="26" y="53"/>
                      <a:pt x="25" y="51"/>
                      <a:pt x="26" y="52"/>
                    </a:cubicBezTo>
                    <a:cubicBezTo>
                      <a:pt x="26" y="54"/>
                      <a:pt x="26" y="53"/>
                      <a:pt x="26" y="54"/>
                    </a:cubicBezTo>
                    <a:cubicBezTo>
                      <a:pt x="27" y="54"/>
                      <a:pt x="25" y="50"/>
                      <a:pt x="26" y="50"/>
                    </a:cubicBezTo>
                    <a:cubicBezTo>
                      <a:pt x="25" y="49"/>
                      <a:pt x="25" y="46"/>
                      <a:pt x="25" y="45"/>
                    </a:cubicBezTo>
                    <a:cubicBezTo>
                      <a:pt x="25" y="45"/>
                      <a:pt x="25" y="46"/>
                      <a:pt x="25" y="48"/>
                    </a:cubicBezTo>
                    <a:cubicBezTo>
                      <a:pt x="25" y="48"/>
                      <a:pt x="25" y="48"/>
                      <a:pt x="25" y="48"/>
                    </a:cubicBezTo>
                    <a:cubicBezTo>
                      <a:pt x="27" y="50"/>
                      <a:pt x="26" y="52"/>
                      <a:pt x="27" y="55"/>
                    </a:cubicBezTo>
                    <a:cubicBezTo>
                      <a:pt x="27" y="54"/>
                      <a:pt x="27" y="54"/>
                      <a:pt x="27" y="54"/>
                    </a:cubicBezTo>
                    <a:cubicBezTo>
                      <a:pt x="28" y="57"/>
                      <a:pt x="28" y="57"/>
                      <a:pt x="28" y="57"/>
                    </a:cubicBezTo>
                    <a:cubicBezTo>
                      <a:pt x="27" y="55"/>
                      <a:pt x="28" y="56"/>
                      <a:pt x="28" y="55"/>
                    </a:cubicBezTo>
                    <a:cubicBezTo>
                      <a:pt x="28" y="54"/>
                      <a:pt x="28" y="56"/>
                      <a:pt x="28" y="55"/>
                    </a:cubicBezTo>
                    <a:cubicBezTo>
                      <a:pt x="28" y="54"/>
                      <a:pt x="27" y="51"/>
                      <a:pt x="28" y="52"/>
                    </a:cubicBezTo>
                    <a:cubicBezTo>
                      <a:pt x="29" y="55"/>
                      <a:pt x="29" y="55"/>
                      <a:pt x="29" y="55"/>
                    </a:cubicBezTo>
                    <a:cubicBezTo>
                      <a:pt x="29" y="56"/>
                      <a:pt x="28" y="53"/>
                      <a:pt x="29" y="54"/>
                    </a:cubicBezTo>
                    <a:cubicBezTo>
                      <a:pt x="29" y="55"/>
                      <a:pt x="29" y="55"/>
                      <a:pt x="29" y="55"/>
                    </a:cubicBezTo>
                    <a:cubicBezTo>
                      <a:pt x="30" y="55"/>
                      <a:pt x="32" y="55"/>
                      <a:pt x="31" y="51"/>
                    </a:cubicBezTo>
                    <a:cubicBezTo>
                      <a:pt x="32" y="52"/>
                      <a:pt x="32" y="52"/>
                      <a:pt x="33" y="53"/>
                    </a:cubicBezTo>
                    <a:cubicBezTo>
                      <a:pt x="33" y="53"/>
                      <a:pt x="33" y="51"/>
                      <a:pt x="33" y="51"/>
                    </a:cubicBezTo>
                    <a:cubicBezTo>
                      <a:pt x="34" y="53"/>
                      <a:pt x="34" y="53"/>
                      <a:pt x="34" y="53"/>
                    </a:cubicBezTo>
                    <a:cubicBezTo>
                      <a:pt x="34" y="54"/>
                      <a:pt x="34" y="52"/>
                      <a:pt x="34" y="51"/>
                    </a:cubicBezTo>
                    <a:cubicBezTo>
                      <a:pt x="35" y="52"/>
                      <a:pt x="35" y="52"/>
                      <a:pt x="35" y="52"/>
                    </a:cubicBezTo>
                    <a:cubicBezTo>
                      <a:pt x="35" y="54"/>
                      <a:pt x="35" y="51"/>
                      <a:pt x="35" y="51"/>
                    </a:cubicBezTo>
                    <a:cubicBezTo>
                      <a:pt x="35" y="52"/>
                      <a:pt x="35" y="52"/>
                      <a:pt x="35" y="52"/>
                    </a:cubicBezTo>
                    <a:cubicBezTo>
                      <a:pt x="35" y="51"/>
                      <a:pt x="35" y="51"/>
                      <a:pt x="35" y="51"/>
                    </a:cubicBezTo>
                    <a:cubicBezTo>
                      <a:pt x="35" y="50"/>
                      <a:pt x="35" y="50"/>
                      <a:pt x="36" y="52"/>
                    </a:cubicBezTo>
                    <a:cubicBezTo>
                      <a:pt x="36" y="51"/>
                      <a:pt x="36" y="51"/>
                      <a:pt x="36" y="51"/>
                    </a:cubicBezTo>
                    <a:cubicBezTo>
                      <a:pt x="37" y="52"/>
                      <a:pt x="37" y="52"/>
                      <a:pt x="38" y="51"/>
                    </a:cubicBezTo>
                    <a:cubicBezTo>
                      <a:pt x="37" y="51"/>
                      <a:pt x="37" y="50"/>
                      <a:pt x="37" y="49"/>
                    </a:cubicBezTo>
                    <a:cubicBezTo>
                      <a:pt x="36" y="46"/>
                      <a:pt x="37" y="49"/>
                      <a:pt x="37" y="47"/>
                    </a:cubicBezTo>
                    <a:cubicBezTo>
                      <a:pt x="37" y="48"/>
                      <a:pt x="38" y="49"/>
                      <a:pt x="38" y="50"/>
                    </a:cubicBezTo>
                    <a:cubicBezTo>
                      <a:pt x="39" y="52"/>
                      <a:pt x="39" y="50"/>
                      <a:pt x="40" y="50"/>
                    </a:cubicBezTo>
                    <a:cubicBezTo>
                      <a:pt x="40" y="49"/>
                      <a:pt x="40" y="49"/>
                      <a:pt x="40" y="49"/>
                    </a:cubicBezTo>
                    <a:cubicBezTo>
                      <a:pt x="42" y="51"/>
                      <a:pt x="41" y="48"/>
                      <a:pt x="42" y="49"/>
                    </a:cubicBezTo>
                    <a:cubicBezTo>
                      <a:pt x="42" y="48"/>
                      <a:pt x="41" y="45"/>
                      <a:pt x="41" y="45"/>
                    </a:cubicBezTo>
                    <a:cubicBezTo>
                      <a:pt x="41" y="43"/>
                      <a:pt x="42" y="47"/>
                      <a:pt x="43" y="48"/>
                    </a:cubicBezTo>
                    <a:cubicBezTo>
                      <a:pt x="43" y="48"/>
                      <a:pt x="43" y="47"/>
                      <a:pt x="43" y="47"/>
                    </a:cubicBezTo>
                    <a:cubicBezTo>
                      <a:pt x="43" y="48"/>
                      <a:pt x="43" y="48"/>
                      <a:pt x="43" y="48"/>
                    </a:cubicBezTo>
                    <a:cubicBezTo>
                      <a:pt x="43" y="47"/>
                      <a:pt x="43" y="46"/>
                      <a:pt x="44" y="47"/>
                    </a:cubicBezTo>
                    <a:cubicBezTo>
                      <a:pt x="44" y="47"/>
                      <a:pt x="44" y="47"/>
                      <a:pt x="44" y="47"/>
                    </a:cubicBezTo>
                    <a:cubicBezTo>
                      <a:pt x="44" y="47"/>
                      <a:pt x="45" y="48"/>
                      <a:pt x="45" y="48"/>
                    </a:cubicBezTo>
                    <a:cubicBezTo>
                      <a:pt x="44" y="46"/>
                      <a:pt x="45" y="47"/>
                      <a:pt x="45" y="45"/>
                    </a:cubicBezTo>
                    <a:cubicBezTo>
                      <a:pt x="45" y="46"/>
                      <a:pt x="45" y="46"/>
                      <a:pt x="45" y="46"/>
                    </a:cubicBezTo>
                    <a:cubicBezTo>
                      <a:pt x="45" y="44"/>
                      <a:pt x="45" y="44"/>
                      <a:pt x="45" y="44"/>
                    </a:cubicBezTo>
                    <a:cubicBezTo>
                      <a:pt x="45" y="45"/>
                      <a:pt x="45" y="45"/>
                      <a:pt x="45" y="45"/>
                    </a:cubicBezTo>
                    <a:cubicBezTo>
                      <a:pt x="46" y="47"/>
                      <a:pt x="46" y="47"/>
                      <a:pt x="46" y="47"/>
                    </a:cubicBezTo>
                    <a:cubicBezTo>
                      <a:pt x="46" y="48"/>
                      <a:pt x="45" y="45"/>
                      <a:pt x="45" y="45"/>
                    </a:cubicBezTo>
                    <a:cubicBezTo>
                      <a:pt x="45" y="43"/>
                      <a:pt x="46" y="45"/>
                      <a:pt x="46" y="45"/>
                    </a:cubicBezTo>
                    <a:cubicBezTo>
                      <a:pt x="46" y="46"/>
                      <a:pt x="46" y="45"/>
                      <a:pt x="46" y="45"/>
                    </a:cubicBezTo>
                    <a:cubicBezTo>
                      <a:pt x="46" y="47"/>
                      <a:pt x="46" y="46"/>
                      <a:pt x="46" y="47"/>
                    </a:cubicBezTo>
                    <a:cubicBezTo>
                      <a:pt x="46" y="47"/>
                      <a:pt x="46" y="45"/>
                      <a:pt x="46" y="45"/>
                    </a:cubicBezTo>
                    <a:cubicBezTo>
                      <a:pt x="46" y="45"/>
                      <a:pt x="47" y="45"/>
                      <a:pt x="47" y="46"/>
                    </a:cubicBezTo>
                    <a:cubicBezTo>
                      <a:pt x="47" y="45"/>
                      <a:pt x="47" y="45"/>
                      <a:pt x="47" y="45"/>
                    </a:cubicBezTo>
                    <a:cubicBezTo>
                      <a:pt x="47" y="44"/>
                      <a:pt x="46" y="44"/>
                      <a:pt x="46" y="43"/>
                    </a:cubicBezTo>
                    <a:cubicBezTo>
                      <a:pt x="46" y="43"/>
                      <a:pt x="46" y="42"/>
                      <a:pt x="46" y="43"/>
                    </a:cubicBezTo>
                    <a:cubicBezTo>
                      <a:pt x="46" y="43"/>
                      <a:pt x="46" y="43"/>
                      <a:pt x="46" y="43"/>
                    </a:cubicBezTo>
                    <a:cubicBezTo>
                      <a:pt x="46" y="43"/>
                      <a:pt x="47" y="43"/>
                      <a:pt x="46" y="42"/>
                    </a:cubicBezTo>
                    <a:cubicBezTo>
                      <a:pt x="47" y="44"/>
                      <a:pt x="47" y="44"/>
                      <a:pt x="47" y="44"/>
                    </a:cubicBezTo>
                    <a:cubicBezTo>
                      <a:pt x="47" y="43"/>
                      <a:pt x="47" y="43"/>
                      <a:pt x="47" y="42"/>
                    </a:cubicBezTo>
                    <a:cubicBezTo>
                      <a:pt x="48" y="44"/>
                      <a:pt x="49" y="46"/>
                      <a:pt x="49" y="46"/>
                    </a:cubicBezTo>
                    <a:cubicBezTo>
                      <a:pt x="49" y="44"/>
                      <a:pt x="49" y="44"/>
                      <a:pt x="49" y="44"/>
                    </a:cubicBezTo>
                    <a:cubicBezTo>
                      <a:pt x="49" y="44"/>
                      <a:pt x="49" y="44"/>
                      <a:pt x="50" y="45"/>
                    </a:cubicBezTo>
                    <a:cubicBezTo>
                      <a:pt x="51" y="46"/>
                      <a:pt x="48" y="40"/>
                      <a:pt x="49" y="42"/>
                    </a:cubicBezTo>
                    <a:cubicBezTo>
                      <a:pt x="50" y="44"/>
                      <a:pt x="50" y="44"/>
                      <a:pt x="51" y="44"/>
                    </a:cubicBezTo>
                    <a:cubicBezTo>
                      <a:pt x="50" y="43"/>
                      <a:pt x="50" y="43"/>
                      <a:pt x="50" y="43"/>
                    </a:cubicBezTo>
                    <a:cubicBezTo>
                      <a:pt x="50" y="42"/>
                      <a:pt x="51" y="45"/>
                      <a:pt x="50" y="43"/>
                    </a:cubicBezTo>
                    <a:cubicBezTo>
                      <a:pt x="50" y="42"/>
                      <a:pt x="50" y="42"/>
                      <a:pt x="50" y="42"/>
                    </a:cubicBezTo>
                    <a:cubicBezTo>
                      <a:pt x="52" y="46"/>
                      <a:pt x="52" y="42"/>
                      <a:pt x="54" y="44"/>
                    </a:cubicBezTo>
                    <a:cubicBezTo>
                      <a:pt x="52" y="42"/>
                      <a:pt x="54" y="43"/>
                      <a:pt x="53" y="42"/>
                    </a:cubicBezTo>
                    <a:cubicBezTo>
                      <a:pt x="54" y="45"/>
                      <a:pt x="54" y="42"/>
                      <a:pt x="54" y="43"/>
                    </a:cubicBezTo>
                    <a:cubicBezTo>
                      <a:pt x="53" y="41"/>
                      <a:pt x="53" y="41"/>
                      <a:pt x="53" y="41"/>
                    </a:cubicBezTo>
                    <a:cubicBezTo>
                      <a:pt x="54" y="42"/>
                      <a:pt x="53" y="37"/>
                      <a:pt x="54" y="40"/>
                    </a:cubicBezTo>
                    <a:cubicBezTo>
                      <a:pt x="55" y="40"/>
                      <a:pt x="55" y="41"/>
                      <a:pt x="55" y="42"/>
                    </a:cubicBezTo>
                    <a:cubicBezTo>
                      <a:pt x="56" y="44"/>
                      <a:pt x="55" y="39"/>
                      <a:pt x="56" y="42"/>
                    </a:cubicBezTo>
                    <a:cubicBezTo>
                      <a:pt x="56" y="41"/>
                      <a:pt x="55" y="40"/>
                      <a:pt x="55" y="39"/>
                    </a:cubicBezTo>
                    <a:cubicBezTo>
                      <a:pt x="56" y="40"/>
                      <a:pt x="57" y="41"/>
                      <a:pt x="57" y="41"/>
                    </a:cubicBezTo>
                    <a:cubicBezTo>
                      <a:pt x="57" y="41"/>
                      <a:pt x="57" y="40"/>
                      <a:pt x="57" y="40"/>
                    </a:cubicBezTo>
                    <a:cubicBezTo>
                      <a:pt x="57" y="41"/>
                      <a:pt x="57" y="41"/>
                      <a:pt x="57" y="42"/>
                    </a:cubicBezTo>
                    <a:cubicBezTo>
                      <a:pt x="58" y="42"/>
                      <a:pt x="58" y="41"/>
                      <a:pt x="58" y="40"/>
                    </a:cubicBezTo>
                    <a:cubicBezTo>
                      <a:pt x="59" y="41"/>
                      <a:pt x="59" y="40"/>
                      <a:pt x="60" y="41"/>
                    </a:cubicBezTo>
                    <a:cubicBezTo>
                      <a:pt x="59" y="39"/>
                      <a:pt x="61" y="42"/>
                      <a:pt x="60" y="39"/>
                    </a:cubicBezTo>
                    <a:cubicBezTo>
                      <a:pt x="60" y="40"/>
                      <a:pt x="60" y="40"/>
                      <a:pt x="60" y="40"/>
                    </a:cubicBezTo>
                    <a:cubicBezTo>
                      <a:pt x="60" y="39"/>
                      <a:pt x="59" y="37"/>
                      <a:pt x="59" y="37"/>
                    </a:cubicBezTo>
                    <a:cubicBezTo>
                      <a:pt x="60" y="39"/>
                      <a:pt x="60" y="39"/>
                      <a:pt x="60" y="39"/>
                    </a:cubicBezTo>
                    <a:cubicBezTo>
                      <a:pt x="61" y="41"/>
                      <a:pt x="61" y="39"/>
                      <a:pt x="61" y="40"/>
                    </a:cubicBezTo>
                    <a:cubicBezTo>
                      <a:pt x="60" y="38"/>
                      <a:pt x="62" y="40"/>
                      <a:pt x="61" y="38"/>
                    </a:cubicBezTo>
                    <a:cubicBezTo>
                      <a:pt x="61" y="38"/>
                      <a:pt x="61" y="38"/>
                      <a:pt x="61" y="38"/>
                    </a:cubicBezTo>
                    <a:cubicBezTo>
                      <a:pt x="61" y="37"/>
                      <a:pt x="60" y="37"/>
                      <a:pt x="61" y="36"/>
                    </a:cubicBezTo>
                    <a:cubicBezTo>
                      <a:pt x="61" y="36"/>
                      <a:pt x="62" y="38"/>
                      <a:pt x="62" y="38"/>
                    </a:cubicBezTo>
                    <a:cubicBezTo>
                      <a:pt x="62" y="39"/>
                      <a:pt x="62" y="38"/>
                      <a:pt x="62" y="38"/>
                    </a:cubicBezTo>
                    <a:cubicBezTo>
                      <a:pt x="62" y="38"/>
                      <a:pt x="62" y="38"/>
                      <a:pt x="62" y="37"/>
                    </a:cubicBezTo>
                    <a:cubicBezTo>
                      <a:pt x="62" y="38"/>
                      <a:pt x="62" y="38"/>
                      <a:pt x="62" y="38"/>
                    </a:cubicBezTo>
                    <a:cubicBezTo>
                      <a:pt x="62" y="38"/>
                      <a:pt x="62" y="38"/>
                      <a:pt x="62" y="38"/>
                    </a:cubicBezTo>
                    <a:cubicBezTo>
                      <a:pt x="62" y="38"/>
                      <a:pt x="62" y="38"/>
                      <a:pt x="62" y="38"/>
                    </a:cubicBezTo>
                    <a:cubicBezTo>
                      <a:pt x="62" y="38"/>
                      <a:pt x="62" y="38"/>
                      <a:pt x="62" y="38"/>
                    </a:cubicBezTo>
                    <a:cubicBezTo>
                      <a:pt x="62" y="38"/>
                      <a:pt x="63" y="38"/>
                      <a:pt x="63" y="38"/>
                    </a:cubicBezTo>
                    <a:cubicBezTo>
                      <a:pt x="63" y="38"/>
                      <a:pt x="63" y="38"/>
                      <a:pt x="63" y="38"/>
                    </a:cubicBezTo>
                    <a:cubicBezTo>
                      <a:pt x="63" y="38"/>
                      <a:pt x="63" y="38"/>
                      <a:pt x="63" y="38"/>
                    </a:cubicBezTo>
                    <a:cubicBezTo>
                      <a:pt x="64" y="40"/>
                      <a:pt x="64" y="40"/>
                      <a:pt x="64" y="40"/>
                    </a:cubicBezTo>
                    <a:cubicBezTo>
                      <a:pt x="64" y="40"/>
                      <a:pt x="64" y="38"/>
                      <a:pt x="63" y="37"/>
                    </a:cubicBezTo>
                    <a:cubicBezTo>
                      <a:pt x="64" y="38"/>
                      <a:pt x="65" y="36"/>
                      <a:pt x="65" y="36"/>
                    </a:cubicBezTo>
                    <a:cubicBezTo>
                      <a:pt x="65" y="36"/>
                      <a:pt x="65" y="37"/>
                      <a:pt x="65" y="36"/>
                    </a:cubicBezTo>
                    <a:cubicBezTo>
                      <a:pt x="65" y="36"/>
                      <a:pt x="65" y="34"/>
                      <a:pt x="65" y="35"/>
                    </a:cubicBezTo>
                    <a:cubicBezTo>
                      <a:pt x="65" y="35"/>
                      <a:pt x="66" y="36"/>
                      <a:pt x="66" y="36"/>
                    </a:cubicBezTo>
                    <a:cubicBezTo>
                      <a:pt x="66" y="37"/>
                      <a:pt x="66" y="35"/>
                      <a:pt x="66" y="35"/>
                    </a:cubicBezTo>
                    <a:cubicBezTo>
                      <a:pt x="67" y="37"/>
                      <a:pt x="66" y="33"/>
                      <a:pt x="67" y="34"/>
                    </a:cubicBezTo>
                    <a:cubicBezTo>
                      <a:pt x="67" y="34"/>
                      <a:pt x="68" y="35"/>
                      <a:pt x="68" y="36"/>
                    </a:cubicBezTo>
                    <a:cubicBezTo>
                      <a:pt x="68" y="35"/>
                      <a:pt x="68" y="34"/>
                      <a:pt x="68" y="32"/>
                    </a:cubicBezTo>
                    <a:cubicBezTo>
                      <a:pt x="68" y="34"/>
                      <a:pt x="68" y="34"/>
                      <a:pt x="68" y="34"/>
                    </a:cubicBezTo>
                    <a:cubicBezTo>
                      <a:pt x="69" y="34"/>
                      <a:pt x="69" y="33"/>
                      <a:pt x="69" y="32"/>
                    </a:cubicBezTo>
                    <a:cubicBezTo>
                      <a:pt x="68" y="31"/>
                      <a:pt x="68" y="30"/>
                      <a:pt x="68" y="30"/>
                    </a:cubicBezTo>
                    <a:cubicBezTo>
                      <a:pt x="68" y="30"/>
                      <a:pt x="68" y="30"/>
                      <a:pt x="68" y="30"/>
                    </a:cubicBezTo>
                    <a:cubicBezTo>
                      <a:pt x="68" y="29"/>
                      <a:pt x="68" y="29"/>
                      <a:pt x="68" y="29"/>
                    </a:cubicBezTo>
                    <a:cubicBezTo>
                      <a:pt x="69" y="30"/>
                      <a:pt x="68" y="30"/>
                      <a:pt x="69" y="30"/>
                    </a:cubicBezTo>
                    <a:cubicBezTo>
                      <a:pt x="70" y="33"/>
                      <a:pt x="70" y="31"/>
                      <a:pt x="70" y="32"/>
                    </a:cubicBezTo>
                    <a:cubicBezTo>
                      <a:pt x="70" y="30"/>
                      <a:pt x="70" y="30"/>
                      <a:pt x="70" y="30"/>
                    </a:cubicBezTo>
                    <a:cubicBezTo>
                      <a:pt x="70" y="29"/>
                      <a:pt x="71" y="31"/>
                      <a:pt x="71" y="31"/>
                    </a:cubicBezTo>
                    <a:cubicBezTo>
                      <a:pt x="69" y="26"/>
                      <a:pt x="69" y="26"/>
                      <a:pt x="69" y="26"/>
                    </a:cubicBezTo>
                    <a:cubicBezTo>
                      <a:pt x="69" y="27"/>
                      <a:pt x="71" y="28"/>
                      <a:pt x="71" y="29"/>
                    </a:cubicBezTo>
                    <a:cubicBezTo>
                      <a:pt x="71" y="29"/>
                      <a:pt x="70" y="26"/>
                      <a:pt x="70" y="24"/>
                    </a:cubicBezTo>
                    <a:cubicBezTo>
                      <a:pt x="70" y="25"/>
                      <a:pt x="70" y="24"/>
                      <a:pt x="70" y="23"/>
                    </a:cubicBezTo>
                    <a:cubicBezTo>
                      <a:pt x="71" y="25"/>
                      <a:pt x="70" y="23"/>
                      <a:pt x="71" y="24"/>
                    </a:cubicBezTo>
                    <a:cubicBezTo>
                      <a:pt x="72" y="26"/>
                      <a:pt x="72" y="26"/>
                      <a:pt x="72" y="26"/>
                    </a:cubicBezTo>
                    <a:cubicBezTo>
                      <a:pt x="71" y="26"/>
                      <a:pt x="73" y="28"/>
                      <a:pt x="73" y="29"/>
                    </a:cubicBezTo>
                    <a:cubicBezTo>
                      <a:pt x="73" y="28"/>
                      <a:pt x="74" y="28"/>
                      <a:pt x="75" y="29"/>
                    </a:cubicBezTo>
                    <a:cubicBezTo>
                      <a:pt x="73" y="26"/>
                      <a:pt x="74" y="27"/>
                      <a:pt x="73" y="25"/>
                    </a:cubicBezTo>
                    <a:cubicBezTo>
                      <a:pt x="74" y="24"/>
                      <a:pt x="74" y="27"/>
                      <a:pt x="75" y="27"/>
                    </a:cubicBezTo>
                    <a:cubicBezTo>
                      <a:pt x="75" y="26"/>
                      <a:pt x="76" y="26"/>
                      <a:pt x="76" y="26"/>
                    </a:cubicBezTo>
                    <a:cubicBezTo>
                      <a:pt x="76" y="26"/>
                      <a:pt x="76" y="26"/>
                      <a:pt x="76" y="26"/>
                    </a:cubicBezTo>
                    <a:cubicBezTo>
                      <a:pt x="76" y="25"/>
                      <a:pt x="77" y="26"/>
                      <a:pt x="77" y="23"/>
                    </a:cubicBezTo>
                    <a:cubicBezTo>
                      <a:pt x="77" y="25"/>
                      <a:pt x="77" y="25"/>
                      <a:pt x="77" y="25"/>
                    </a:cubicBezTo>
                    <a:cubicBezTo>
                      <a:pt x="78" y="25"/>
                      <a:pt x="76" y="22"/>
                      <a:pt x="77" y="23"/>
                    </a:cubicBezTo>
                    <a:cubicBezTo>
                      <a:pt x="78" y="24"/>
                      <a:pt x="78" y="24"/>
                      <a:pt x="78" y="24"/>
                    </a:cubicBezTo>
                    <a:cubicBezTo>
                      <a:pt x="78" y="23"/>
                      <a:pt x="79" y="25"/>
                      <a:pt x="78" y="23"/>
                    </a:cubicBezTo>
                    <a:cubicBezTo>
                      <a:pt x="79" y="24"/>
                      <a:pt x="79" y="24"/>
                      <a:pt x="79" y="24"/>
                    </a:cubicBezTo>
                    <a:cubicBezTo>
                      <a:pt x="79" y="23"/>
                      <a:pt x="79" y="24"/>
                      <a:pt x="79" y="22"/>
                    </a:cubicBezTo>
                    <a:cubicBezTo>
                      <a:pt x="80" y="24"/>
                      <a:pt x="80" y="24"/>
                      <a:pt x="80" y="24"/>
                    </a:cubicBezTo>
                    <a:cubicBezTo>
                      <a:pt x="80" y="25"/>
                      <a:pt x="79" y="22"/>
                      <a:pt x="80" y="22"/>
                    </a:cubicBezTo>
                    <a:cubicBezTo>
                      <a:pt x="80" y="22"/>
                      <a:pt x="81" y="23"/>
                      <a:pt x="81" y="23"/>
                    </a:cubicBezTo>
                    <a:cubicBezTo>
                      <a:pt x="80" y="22"/>
                      <a:pt x="81" y="22"/>
                      <a:pt x="81" y="21"/>
                    </a:cubicBezTo>
                    <a:cubicBezTo>
                      <a:pt x="82" y="23"/>
                      <a:pt x="82" y="23"/>
                      <a:pt x="82" y="23"/>
                    </a:cubicBezTo>
                    <a:cubicBezTo>
                      <a:pt x="84" y="22"/>
                      <a:pt x="86" y="22"/>
                      <a:pt x="86" y="19"/>
                    </a:cubicBezTo>
                    <a:cubicBezTo>
                      <a:pt x="88" y="21"/>
                      <a:pt x="87" y="21"/>
                      <a:pt x="87" y="22"/>
                    </a:cubicBezTo>
                    <a:cubicBezTo>
                      <a:pt x="87" y="20"/>
                      <a:pt x="87" y="22"/>
                      <a:pt x="88" y="21"/>
                    </a:cubicBezTo>
                    <a:cubicBezTo>
                      <a:pt x="88" y="21"/>
                      <a:pt x="88" y="21"/>
                      <a:pt x="88" y="21"/>
                    </a:cubicBezTo>
                    <a:cubicBezTo>
                      <a:pt x="88" y="20"/>
                      <a:pt x="89" y="22"/>
                      <a:pt x="89" y="21"/>
                    </a:cubicBezTo>
                    <a:cubicBezTo>
                      <a:pt x="88" y="20"/>
                      <a:pt x="88" y="20"/>
                      <a:pt x="88" y="20"/>
                    </a:cubicBezTo>
                    <a:cubicBezTo>
                      <a:pt x="88" y="19"/>
                      <a:pt x="90" y="23"/>
                      <a:pt x="89" y="20"/>
                    </a:cubicBezTo>
                    <a:cubicBezTo>
                      <a:pt x="90" y="22"/>
                      <a:pt x="90" y="22"/>
                      <a:pt x="90" y="22"/>
                    </a:cubicBezTo>
                    <a:cubicBezTo>
                      <a:pt x="89" y="19"/>
                      <a:pt x="91" y="22"/>
                      <a:pt x="90" y="20"/>
                    </a:cubicBezTo>
                    <a:cubicBezTo>
                      <a:pt x="90" y="20"/>
                      <a:pt x="90" y="20"/>
                      <a:pt x="90" y="20"/>
                    </a:cubicBezTo>
                    <a:cubicBezTo>
                      <a:pt x="91" y="21"/>
                      <a:pt x="90" y="17"/>
                      <a:pt x="91" y="19"/>
                    </a:cubicBezTo>
                    <a:cubicBezTo>
                      <a:pt x="91" y="19"/>
                      <a:pt x="91" y="18"/>
                      <a:pt x="91" y="16"/>
                    </a:cubicBezTo>
                    <a:cubicBezTo>
                      <a:pt x="92" y="19"/>
                      <a:pt x="92" y="19"/>
                      <a:pt x="92" y="19"/>
                    </a:cubicBezTo>
                    <a:cubicBezTo>
                      <a:pt x="93" y="17"/>
                      <a:pt x="94" y="17"/>
                      <a:pt x="94" y="14"/>
                    </a:cubicBezTo>
                    <a:cubicBezTo>
                      <a:pt x="95" y="15"/>
                      <a:pt x="95" y="15"/>
                      <a:pt x="95" y="15"/>
                    </a:cubicBezTo>
                    <a:cubicBezTo>
                      <a:pt x="95" y="13"/>
                      <a:pt x="97" y="17"/>
                      <a:pt x="96" y="13"/>
                    </a:cubicBezTo>
                    <a:cubicBezTo>
                      <a:pt x="96" y="11"/>
                      <a:pt x="96" y="11"/>
                      <a:pt x="96" y="11"/>
                    </a:cubicBezTo>
                    <a:cubicBezTo>
                      <a:pt x="97" y="13"/>
                      <a:pt x="97" y="13"/>
                      <a:pt x="97" y="13"/>
                    </a:cubicBezTo>
                    <a:cubicBezTo>
                      <a:pt x="97" y="12"/>
                      <a:pt x="98" y="13"/>
                      <a:pt x="97" y="11"/>
                    </a:cubicBezTo>
                    <a:cubicBezTo>
                      <a:pt x="98" y="13"/>
                      <a:pt x="98" y="13"/>
                      <a:pt x="98" y="13"/>
                    </a:cubicBezTo>
                    <a:cubicBezTo>
                      <a:pt x="98" y="13"/>
                      <a:pt x="98" y="10"/>
                      <a:pt x="98" y="11"/>
                    </a:cubicBezTo>
                    <a:cubicBezTo>
                      <a:pt x="98" y="11"/>
                      <a:pt x="98" y="11"/>
                      <a:pt x="98" y="11"/>
                    </a:cubicBezTo>
                    <a:cubicBezTo>
                      <a:pt x="101" y="14"/>
                      <a:pt x="104" y="15"/>
                      <a:pt x="104" y="11"/>
                    </a:cubicBezTo>
                    <a:cubicBezTo>
                      <a:pt x="104" y="10"/>
                      <a:pt x="105" y="13"/>
                      <a:pt x="105" y="13"/>
                    </a:cubicBezTo>
                    <a:cubicBezTo>
                      <a:pt x="106" y="9"/>
                      <a:pt x="109" y="14"/>
                      <a:pt x="109" y="8"/>
                    </a:cubicBezTo>
                    <a:cubicBezTo>
                      <a:pt x="110" y="6"/>
                      <a:pt x="108" y="1"/>
                      <a:pt x="10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chenying0907 114"/>
              <p:cNvSpPr/>
              <p:nvPr/>
            </p:nvSpPr>
            <p:spPr bwMode="auto">
              <a:xfrm>
                <a:off x="3897" y="1269"/>
                <a:ext cx="6" cy="2"/>
              </a:xfrm>
              <a:custGeom>
                <a:avLst/>
                <a:gdLst>
                  <a:gd name="T0" fmla="*/ 6 w 6"/>
                  <a:gd name="T1" fmla="*/ 0 h 2"/>
                  <a:gd name="T2" fmla="*/ 6 w 6"/>
                  <a:gd name="T3" fmla="*/ 0 h 2"/>
                  <a:gd name="T4" fmla="*/ 0 w 6"/>
                  <a:gd name="T5" fmla="*/ 2 h 2"/>
                  <a:gd name="T6" fmla="*/ 6 w 6"/>
                  <a:gd name="T7" fmla="*/ 0 h 2"/>
                </a:gdLst>
                <a:ahLst/>
                <a:cxnLst>
                  <a:cxn ang="0">
                    <a:pos x="T0" y="T1"/>
                  </a:cxn>
                  <a:cxn ang="0">
                    <a:pos x="T2" y="T3"/>
                  </a:cxn>
                  <a:cxn ang="0">
                    <a:pos x="T4" y="T5"/>
                  </a:cxn>
                  <a:cxn ang="0">
                    <a:pos x="T6" y="T7"/>
                  </a:cxn>
                </a:cxnLst>
                <a:rect l="0" t="0" r="r" b="b"/>
                <a:pathLst>
                  <a:path w="6" h="2">
                    <a:moveTo>
                      <a:pt x="6" y="0"/>
                    </a:moveTo>
                    <a:lnTo>
                      <a:pt x="6" y="0"/>
                    </a:lnTo>
                    <a:lnTo>
                      <a:pt x="0" y="2"/>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chenying0907 115"/>
              <p:cNvSpPr/>
              <p:nvPr/>
            </p:nvSpPr>
            <p:spPr bwMode="auto">
              <a:xfrm>
                <a:off x="3935" y="1214"/>
                <a:ext cx="78" cy="253"/>
              </a:xfrm>
              <a:custGeom>
                <a:avLst/>
                <a:gdLst>
                  <a:gd name="T0" fmla="*/ 15 w 37"/>
                  <a:gd name="T1" fmla="*/ 54 h 119"/>
                  <a:gd name="T2" fmla="*/ 12 w 37"/>
                  <a:gd name="T3" fmla="*/ 62 h 119"/>
                  <a:gd name="T4" fmla="*/ 8 w 37"/>
                  <a:gd name="T5" fmla="*/ 67 h 119"/>
                  <a:gd name="T6" fmla="*/ 6 w 37"/>
                  <a:gd name="T7" fmla="*/ 78 h 119"/>
                  <a:gd name="T8" fmla="*/ 4 w 37"/>
                  <a:gd name="T9" fmla="*/ 84 h 119"/>
                  <a:gd name="T10" fmla="*/ 2 w 37"/>
                  <a:gd name="T11" fmla="*/ 96 h 119"/>
                  <a:gd name="T12" fmla="*/ 5 w 37"/>
                  <a:gd name="T13" fmla="*/ 103 h 119"/>
                  <a:gd name="T14" fmla="*/ 2 w 37"/>
                  <a:gd name="T15" fmla="*/ 111 h 119"/>
                  <a:gd name="T16" fmla="*/ 2 w 37"/>
                  <a:gd name="T17" fmla="*/ 115 h 119"/>
                  <a:gd name="T18" fmla="*/ 7 w 37"/>
                  <a:gd name="T19" fmla="*/ 117 h 119"/>
                  <a:gd name="T20" fmla="*/ 8 w 37"/>
                  <a:gd name="T21" fmla="*/ 117 h 119"/>
                  <a:gd name="T22" fmla="*/ 9 w 37"/>
                  <a:gd name="T23" fmla="*/ 115 h 119"/>
                  <a:gd name="T24" fmla="*/ 12 w 37"/>
                  <a:gd name="T25" fmla="*/ 113 h 119"/>
                  <a:gd name="T26" fmla="*/ 15 w 37"/>
                  <a:gd name="T27" fmla="*/ 110 h 119"/>
                  <a:gd name="T28" fmla="*/ 17 w 37"/>
                  <a:gd name="T29" fmla="*/ 110 h 119"/>
                  <a:gd name="T30" fmla="*/ 17 w 37"/>
                  <a:gd name="T31" fmla="*/ 108 h 119"/>
                  <a:gd name="T32" fmla="*/ 18 w 37"/>
                  <a:gd name="T33" fmla="*/ 108 h 119"/>
                  <a:gd name="T34" fmla="*/ 21 w 37"/>
                  <a:gd name="T35" fmla="*/ 108 h 119"/>
                  <a:gd name="T36" fmla="*/ 15 w 37"/>
                  <a:gd name="T37" fmla="*/ 104 h 119"/>
                  <a:gd name="T38" fmla="*/ 18 w 37"/>
                  <a:gd name="T39" fmla="*/ 104 h 119"/>
                  <a:gd name="T40" fmla="*/ 20 w 37"/>
                  <a:gd name="T41" fmla="*/ 104 h 119"/>
                  <a:gd name="T42" fmla="*/ 22 w 37"/>
                  <a:gd name="T43" fmla="*/ 102 h 119"/>
                  <a:gd name="T44" fmla="*/ 20 w 37"/>
                  <a:gd name="T45" fmla="*/ 100 h 119"/>
                  <a:gd name="T46" fmla="*/ 22 w 37"/>
                  <a:gd name="T47" fmla="*/ 99 h 119"/>
                  <a:gd name="T48" fmla="*/ 15 w 37"/>
                  <a:gd name="T49" fmla="*/ 95 h 119"/>
                  <a:gd name="T50" fmla="*/ 21 w 37"/>
                  <a:gd name="T51" fmla="*/ 97 h 119"/>
                  <a:gd name="T52" fmla="*/ 24 w 37"/>
                  <a:gd name="T53" fmla="*/ 92 h 119"/>
                  <a:gd name="T54" fmla="*/ 24 w 37"/>
                  <a:gd name="T55" fmla="*/ 89 h 119"/>
                  <a:gd name="T56" fmla="*/ 21 w 37"/>
                  <a:gd name="T57" fmla="*/ 85 h 119"/>
                  <a:gd name="T58" fmla="*/ 26 w 37"/>
                  <a:gd name="T59" fmla="*/ 81 h 119"/>
                  <a:gd name="T60" fmla="*/ 24 w 37"/>
                  <a:gd name="T61" fmla="*/ 78 h 119"/>
                  <a:gd name="T62" fmla="*/ 25 w 37"/>
                  <a:gd name="T63" fmla="*/ 77 h 119"/>
                  <a:gd name="T64" fmla="*/ 23 w 37"/>
                  <a:gd name="T65" fmla="*/ 75 h 119"/>
                  <a:gd name="T66" fmla="*/ 27 w 37"/>
                  <a:gd name="T67" fmla="*/ 75 h 119"/>
                  <a:gd name="T68" fmla="*/ 26 w 37"/>
                  <a:gd name="T69" fmla="*/ 72 h 119"/>
                  <a:gd name="T70" fmla="*/ 25 w 37"/>
                  <a:gd name="T71" fmla="*/ 67 h 119"/>
                  <a:gd name="T72" fmla="*/ 29 w 37"/>
                  <a:gd name="T73" fmla="*/ 65 h 119"/>
                  <a:gd name="T74" fmla="*/ 28 w 37"/>
                  <a:gd name="T75" fmla="*/ 61 h 119"/>
                  <a:gd name="T76" fmla="*/ 29 w 37"/>
                  <a:gd name="T77" fmla="*/ 59 h 119"/>
                  <a:gd name="T78" fmla="*/ 29 w 37"/>
                  <a:gd name="T79" fmla="*/ 59 h 119"/>
                  <a:gd name="T80" fmla="*/ 29 w 37"/>
                  <a:gd name="T81" fmla="*/ 56 h 119"/>
                  <a:gd name="T82" fmla="*/ 27 w 37"/>
                  <a:gd name="T83" fmla="*/ 51 h 119"/>
                  <a:gd name="T84" fmla="*/ 25 w 37"/>
                  <a:gd name="T85" fmla="*/ 49 h 119"/>
                  <a:gd name="T86" fmla="*/ 27 w 37"/>
                  <a:gd name="T87" fmla="*/ 47 h 119"/>
                  <a:gd name="T88" fmla="*/ 29 w 37"/>
                  <a:gd name="T89" fmla="*/ 44 h 119"/>
                  <a:gd name="T90" fmla="*/ 27 w 37"/>
                  <a:gd name="T91" fmla="*/ 39 h 119"/>
                  <a:gd name="T92" fmla="*/ 28 w 37"/>
                  <a:gd name="T93" fmla="*/ 37 h 119"/>
                  <a:gd name="T94" fmla="*/ 31 w 37"/>
                  <a:gd name="T95" fmla="*/ 30 h 119"/>
                  <a:gd name="T96" fmla="*/ 32 w 37"/>
                  <a:gd name="T97" fmla="*/ 27 h 119"/>
                  <a:gd name="T98" fmla="*/ 29 w 37"/>
                  <a:gd name="T99" fmla="*/ 19 h 119"/>
                  <a:gd name="T100" fmla="*/ 30 w 37"/>
                  <a:gd name="T101" fmla="*/ 16 h 119"/>
                  <a:gd name="T102" fmla="*/ 26 w 37"/>
                  <a:gd name="T103" fmla="*/ 0 h 119"/>
                  <a:gd name="T104" fmla="*/ 18 w 37"/>
                  <a:gd name="T105" fmla="*/ 21 h 119"/>
                  <a:gd name="T106" fmla="*/ 11 w 37"/>
                  <a:gd name="T107" fmla="*/ 3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119">
                    <a:moveTo>
                      <a:pt x="11" y="38"/>
                    </a:moveTo>
                    <a:cubicBezTo>
                      <a:pt x="11" y="42"/>
                      <a:pt x="12" y="46"/>
                      <a:pt x="12" y="50"/>
                    </a:cubicBezTo>
                    <a:cubicBezTo>
                      <a:pt x="15" y="51"/>
                      <a:pt x="13" y="52"/>
                      <a:pt x="16" y="53"/>
                    </a:cubicBezTo>
                    <a:cubicBezTo>
                      <a:pt x="15" y="53"/>
                      <a:pt x="15" y="53"/>
                      <a:pt x="15" y="53"/>
                    </a:cubicBezTo>
                    <a:cubicBezTo>
                      <a:pt x="16" y="53"/>
                      <a:pt x="14" y="53"/>
                      <a:pt x="13" y="54"/>
                    </a:cubicBezTo>
                    <a:cubicBezTo>
                      <a:pt x="14" y="54"/>
                      <a:pt x="13" y="54"/>
                      <a:pt x="15" y="54"/>
                    </a:cubicBezTo>
                    <a:cubicBezTo>
                      <a:pt x="17" y="55"/>
                      <a:pt x="12" y="54"/>
                      <a:pt x="13" y="55"/>
                    </a:cubicBezTo>
                    <a:cubicBezTo>
                      <a:pt x="13" y="55"/>
                      <a:pt x="14" y="55"/>
                      <a:pt x="14" y="55"/>
                    </a:cubicBezTo>
                    <a:cubicBezTo>
                      <a:pt x="16" y="56"/>
                      <a:pt x="13" y="55"/>
                      <a:pt x="11" y="55"/>
                    </a:cubicBezTo>
                    <a:cubicBezTo>
                      <a:pt x="11" y="57"/>
                      <a:pt x="13" y="59"/>
                      <a:pt x="11" y="61"/>
                    </a:cubicBezTo>
                    <a:cubicBezTo>
                      <a:pt x="11" y="60"/>
                      <a:pt x="13" y="61"/>
                      <a:pt x="13" y="61"/>
                    </a:cubicBezTo>
                    <a:cubicBezTo>
                      <a:pt x="9" y="60"/>
                      <a:pt x="13" y="62"/>
                      <a:pt x="12" y="62"/>
                    </a:cubicBezTo>
                    <a:cubicBezTo>
                      <a:pt x="11" y="61"/>
                      <a:pt x="11" y="61"/>
                      <a:pt x="11" y="61"/>
                    </a:cubicBezTo>
                    <a:cubicBezTo>
                      <a:pt x="9" y="62"/>
                      <a:pt x="11" y="63"/>
                      <a:pt x="10" y="63"/>
                    </a:cubicBezTo>
                    <a:cubicBezTo>
                      <a:pt x="11" y="64"/>
                      <a:pt x="8" y="64"/>
                      <a:pt x="9" y="65"/>
                    </a:cubicBezTo>
                    <a:cubicBezTo>
                      <a:pt x="8" y="64"/>
                      <a:pt x="8" y="65"/>
                      <a:pt x="8" y="65"/>
                    </a:cubicBezTo>
                    <a:cubicBezTo>
                      <a:pt x="11" y="66"/>
                      <a:pt x="6" y="66"/>
                      <a:pt x="8" y="67"/>
                    </a:cubicBezTo>
                    <a:cubicBezTo>
                      <a:pt x="8" y="67"/>
                      <a:pt x="8" y="67"/>
                      <a:pt x="8" y="67"/>
                    </a:cubicBezTo>
                    <a:cubicBezTo>
                      <a:pt x="8" y="68"/>
                      <a:pt x="6" y="70"/>
                      <a:pt x="8" y="72"/>
                    </a:cubicBezTo>
                    <a:cubicBezTo>
                      <a:pt x="8" y="73"/>
                      <a:pt x="4" y="73"/>
                      <a:pt x="5" y="75"/>
                    </a:cubicBezTo>
                    <a:cubicBezTo>
                      <a:pt x="7" y="76"/>
                      <a:pt x="7" y="76"/>
                      <a:pt x="7" y="76"/>
                    </a:cubicBezTo>
                    <a:cubicBezTo>
                      <a:pt x="7" y="76"/>
                      <a:pt x="6" y="75"/>
                      <a:pt x="5" y="75"/>
                    </a:cubicBezTo>
                    <a:cubicBezTo>
                      <a:pt x="7" y="76"/>
                      <a:pt x="5" y="76"/>
                      <a:pt x="5" y="77"/>
                    </a:cubicBezTo>
                    <a:cubicBezTo>
                      <a:pt x="5" y="77"/>
                      <a:pt x="5" y="78"/>
                      <a:pt x="6" y="78"/>
                    </a:cubicBezTo>
                    <a:cubicBezTo>
                      <a:pt x="4" y="78"/>
                      <a:pt x="7" y="80"/>
                      <a:pt x="5" y="80"/>
                    </a:cubicBezTo>
                    <a:cubicBezTo>
                      <a:pt x="8" y="81"/>
                      <a:pt x="6" y="80"/>
                      <a:pt x="7" y="81"/>
                    </a:cubicBezTo>
                    <a:cubicBezTo>
                      <a:pt x="7" y="81"/>
                      <a:pt x="6" y="81"/>
                      <a:pt x="5" y="81"/>
                    </a:cubicBezTo>
                    <a:cubicBezTo>
                      <a:pt x="6" y="81"/>
                      <a:pt x="6" y="82"/>
                      <a:pt x="4" y="82"/>
                    </a:cubicBezTo>
                    <a:cubicBezTo>
                      <a:pt x="5" y="82"/>
                      <a:pt x="6" y="83"/>
                      <a:pt x="6" y="83"/>
                    </a:cubicBezTo>
                    <a:cubicBezTo>
                      <a:pt x="3" y="83"/>
                      <a:pt x="5" y="84"/>
                      <a:pt x="4" y="84"/>
                    </a:cubicBezTo>
                    <a:cubicBezTo>
                      <a:pt x="6" y="85"/>
                      <a:pt x="8" y="86"/>
                      <a:pt x="7" y="86"/>
                    </a:cubicBezTo>
                    <a:cubicBezTo>
                      <a:pt x="4" y="85"/>
                      <a:pt x="4" y="85"/>
                      <a:pt x="4" y="85"/>
                    </a:cubicBezTo>
                    <a:cubicBezTo>
                      <a:pt x="5" y="86"/>
                      <a:pt x="2" y="87"/>
                      <a:pt x="4" y="90"/>
                    </a:cubicBezTo>
                    <a:cubicBezTo>
                      <a:pt x="3" y="89"/>
                      <a:pt x="3" y="89"/>
                      <a:pt x="3" y="89"/>
                    </a:cubicBezTo>
                    <a:cubicBezTo>
                      <a:pt x="4" y="91"/>
                      <a:pt x="1" y="92"/>
                      <a:pt x="4" y="95"/>
                    </a:cubicBezTo>
                    <a:cubicBezTo>
                      <a:pt x="3" y="95"/>
                      <a:pt x="2" y="95"/>
                      <a:pt x="2" y="96"/>
                    </a:cubicBezTo>
                    <a:cubicBezTo>
                      <a:pt x="3" y="97"/>
                      <a:pt x="3" y="97"/>
                      <a:pt x="5" y="98"/>
                    </a:cubicBezTo>
                    <a:cubicBezTo>
                      <a:pt x="5" y="98"/>
                      <a:pt x="4" y="98"/>
                      <a:pt x="3" y="98"/>
                    </a:cubicBezTo>
                    <a:cubicBezTo>
                      <a:pt x="2" y="98"/>
                      <a:pt x="0" y="98"/>
                      <a:pt x="2" y="99"/>
                    </a:cubicBezTo>
                    <a:cubicBezTo>
                      <a:pt x="1" y="99"/>
                      <a:pt x="1" y="99"/>
                      <a:pt x="1" y="99"/>
                    </a:cubicBezTo>
                    <a:cubicBezTo>
                      <a:pt x="2" y="100"/>
                      <a:pt x="4" y="101"/>
                      <a:pt x="2" y="102"/>
                    </a:cubicBezTo>
                    <a:cubicBezTo>
                      <a:pt x="3" y="102"/>
                      <a:pt x="3" y="103"/>
                      <a:pt x="5" y="103"/>
                    </a:cubicBezTo>
                    <a:cubicBezTo>
                      <a:pt x="5" y="103"/>
                      <a:pt x="3" y="103"/>
                      <a:pt x="4" y="103"/>
                    </a:cubicBezTo>
                    <a:cubicBezTo>
                      <a:pt x="2" y="102"/>
                      <a:pt x="2" y="102"/>
                      <a:pt x="2" y="102"/>
                    </a:cubicBezTo>
                    <a:cubicBezTo>
                      <a:pt x="1" y="104"/>
                      <a:pt x="2" y="105"/>
                      <a:pt x="3" y="107"/>
                    </a:cubicBezTo>
                    <a:cubicBezTo>
                      <a:pt x="0" y="107"/>
                      <a:pt x="3" y="108"/>
                      <a:pt x="1" y="109"/>
                    </a:cubicBezTo>
                    <a:cubicBezTo>
                      <a:pt x="2" y="110"/>
                      <a:pt x="0" y="110"/>
                      <a:pt x="3" y="111"/>
                    </a:cubicBezTo>
                    <a:cubicBezTo>
                      <a:pt x="2" y="111"/>
                      <a:pt x="2" y="111"/>
                      <a:pt x="2" y="111"/>
                    </a:cubicBezTo>
                    <a:cubicBezTo>
                      <a:pt x="1" y="111"/>
                      <a:pt x="2" y="112"/>
                      <a:pt x="1" y="113"/>
                    </a:cubicBezTo>
                    <a:cubicBezTo>
                      <a:pt x="1" y="114"/>
                      <a:pt x="3" y="114"/>
                      <a:pt x="4" y="114"/>
                    </a:cubicBezTo>
                    <a:cubicBezTo>
                      <a:pt x="2" y="114"/>
                      <a:pt x="2" y="114"/>
                      <a:pt x="2" y="114"/>
                    </a:cubicBezTo>
                    <a:cubicBezTo>
                      <a:pt x="3" y="115"/>
                      <a:pt x="5" y="115"/>
                      <a:pt x="7" y="115"/>
                    </a:cubicBezTo>
                    <a:cubicBezTo>
                      <a:pt x="6" y="115"/>
                      <a:pt x="7" y="115"/>
                      <a:pt x="6" y="115"/>
                    </a:cubicBezTo>
                    <a:cubicBezTo>
                      <a:pt x="5" y="115"/>
                      <a:pt x="4" y="115"/>
                      <a:pt x="2" y="115"/>
                    </a:cubicBezTo>
                    <a:cubicBezTo>
                      <a:pt x="1" y="116"/>
                      <a:pt x="5" y="116"/>
                      <a:pt x="3" y="117"/>
                    </a:cubicBezTo>
                    <a:cubicBezTo>
                      <a:pt x="2" y="117"/>
                      <a:pt x="3" y="118"/>
                      <a:pt x="5" y="117"/>
                    </a:cubicBezTo>
                    <a:cubicBezTo>
                      <a:pt x="4" y="117"/>
                      <a:pt x="4" y="118"/>
                      <a:pt x="3" y="118"/>
                    </a:cubicBezTo>
                    <a:cubicBezTo>
                      <a:pt x="3" y="118"/>
                      <a:pt x="3" y="118"/>
                      <a:pt x="4" y="118"/>
                    </a:cubicBezTo>
                    <a:cubicBezTo>
                      <a:pt x="4" y="118"/>
                      <a:pt x="4" y="118"/>
                      <a:pt x="4" y="118"/>
                    </a:cubicBezTo>
                    <a:cubicBezTo>
                      <a:pt x="5" y="118"/>
                      <a:pt x="5" y="118"/>
                      <a:pt x="7" y="117"/>
                    </a:cubicBezTo>
                    <a:cubicBezTo>
                      <a:pt x="7" y="117"/>
                      <a:pt x="6" y="117"/>
                      <a:pt x="7" y="117"/>
                    </a:cubicBezTo>
                    <a:cubicBezTo>
                      <a:pt x="8" y="117"/>
                      <a:pt x="8" y="117"/>
                      <a:pt x="7" y="118"/>
                    </a:cubicBezTo>
                    <a:cubicBezTo>
                      <a:pt x="6" y="118"/>
                      <a:pt x="5" y="118"/>
                      <a:pt x="4" y="119"/>
                    </a:cubicBezTo>
                    <a:cubicBezTo>
                      <a:pt x="7" y="118"/>
                      <a:pt x="7" y="118"/>
                      <a:pt x="7" y="118"/>
                    </a:cubicBezTo>
                    <a:cubicBezTo>
                      <a:pt x="7" y="118"/>
                      <a:pt x="8" y="118"/>
                      <a:pt x="9" y="117"/>
                    </a:cubicBezTo>
                    <a:cubicBezTo>
                      <a:pt x="8" y="117"/>
                      <a:pt x="8" y="117"/>
                      <a:pt x="8" y="117"/>
                    </a:cubicBezTo>
                    <a:cubicBezTo>
                      <a:pt x="9" y="117"/>
                      <a:pt x="9" y="117"/>
                      <a:pt x="9" y="117"/>
                    </a:cubicBezTo>
                    <a:cubicBezTo>
                      <a:pt x="9" y="117"/>
                      <a:pt x="10" y="116"/>
                      <a:pt x="9" y="116"/>
                    </a:cubicBezTo>
                    <a:cubicBezTo>
                      <a:pt x="7" y="116"/>
                      <a:pt x="7" y="116"/>
                      <a:pt x="7" y="116"/>
                    </a:cubicBezTo>
                    <a:cubicBezTo>
                      <a:pt x="7" y="116"/>
                      <a:pt x="5" y="116"/>
                      <a:pt x="7" y="116"/>
                    </a:cubicBezTo>
                    <a:cubicBezTo>
                      <a:pt x="9" y="115"/>
                      <a:pt x="9" y="115"/>
                      <a:pt x="9" y="115"/>
                    </a:cubicBezTo>
                    <a:cubicBezTo>
                      <a:pt x="9" y="115"/>
                      <a:pt x="8" y="115"/>
                      <a:pt x="9" y="115"/>
                    </a:cubicBezTo>
                    <a:cubicBezTo>
                      <a:pt x="11" y="115"/>
                      <a:pt x="11" y="115"/>
                      <a:pt x="11" y="115"/>
                    </a:cubicBezTo>
                    <a:cubicBezTo>
                      <a:pt x="8" y="115"/>
                      <a:pt x="10" y="114"/>
                      <a:pt x="9" y="114"/>
                    </a:cubicBezTo>
                    <a:cubicBezTo>
                      <a:pt x="10" y="114"/>
                      <a:pt x="10" y="114"/>
                      <a:pt x="10" y="114"/>
                    </a:cubicBezTo>
                    <a:cubicBezTo>
                      <a:pt x="11" y="114"/>
                      <a:pt x="8" y="114"/>
                      <a:pt x="8" y="114"/>
                    </a:cubicBezTo>
                    <a:cubicBezTo>
                      <a:pt x="9" y="114"/>
                      <a:pt x="11" y="114"/>
                      <a:pt x="12" y="114"/>
                    </a:cubicBezTo>
                    <a:cubicBezTo>
                      <a:pt x="12" y="113"/>
                      <a:pt x="10" y="113"/>
                      <a:pt x="12" y="113"/>
                    </a:cubicBezTo>
                    <a:cubicBezTo>
                      <a:pt x="11" y="112"/>
                      <a:pt x="10" y="112"/>
                      <a:pt x="9" y="111"/>
                    </a:cubicBezTo>
                    <a:cubicBezTo>
                      <a:pt x="9" y="111"/>
                      <a:pt x="12" y="112"/>
                      <a:pt x="11" y="111"/>
                    </a:cubicBezTo>
                    <a:cubicBezTo>
                      <a:pt x="12" y="111"/>
                      <a:pt x="13" y="111"/>
                      <a:pt x="14" y="111"/>
                    </a:cubicBezTo>
                    <a:cubicBezTo>
                      <a:pt x="13" y="111"/>
                      <a:pt x="14" y="111"/>
                      <a:pt x="12" y="111"/>
                    </a:cubicBezTo>
                    <a:cubicBezTo>
                      <a:pt x="12" y="110"/>
                      <a:pt x="13" y="110"/>
                      <a:pt x="12" y="109"/>
                    </a:cubicBezTo>
                    <a:cubicBezTo>
                      <a:pt x="12" y="109"/>
                      <a:pt x="14" y="110"/>
                      <a:pt x="15" y="110"/>
                    </a:cubicBezTo>
                    <a:cubicBezTo>
                      <a:pt x="13" y="109"/>
                      <a:pt x="13" y="109"/>
                      <a:pt x="13" y="108"/>
                    </a:cubicBezTo>
                    <a:cubicBezTo>
                      <a:pt x="11" y="108"/>
                      <a:pt x="11" y="108"/>
                      <a:pt x="10" y="108"/>
                    </a:cubicBezTo>
                    <a:cubicBezTo>
                      <a:pt x="9" y="108"/>
                      <a:pt x="9" y="107"/>
                      <a:pt x="9" y="107"/>
                    </a:cubicBezTo>
                    <a:cubicBezTo>
                      <a:pt x="11" y="108"/>
                      <a:pt x="13" y="108"/>
                      <a:pt x="14" y="108"/>
                    </a:cubicBezTo>
                    <a:cubicBezTo>
                      <a:pt x="16" y="108"/>
                      <a:pt x="13" y="108"/>
                      <a:pt x="16" y="109"/>
                    </a:cubicBezTo>
                    <a:cubicBezTo>
                      <a:pt x="18" y="109"/>
                      <a:pt x="18" y="110"/>
                      <a:pt x="17" y="110"/>
                    </a:cubicBezTo>
                    <a:cubicBezTo>
                      <a:pt x="19" y="111"/>
                      <a:pt x="17" y="110"/>
                      <a:pt x="19" y="110"/>
                    </a:cubicBezTo>
                    <a:cubicBezTo>
                      <a:pt x="19" y="110"/>
                      <a:pt x="18" y="110"/>
                      <a:pt x="18" y="109"/>
                    </a:cubicBezTo>
                    <a:cubicBezTo>
                      <a:pt x="17" y="109"/>
                      <a:pt x="16" y="109"/>
                      <a:pt x="15" y="108"/>
                    </a:cubicBezTo>
                    <a:cubicBezTo>
                      <a:pt x="13" y="108"/>
                      <a:pt x="17" y="108"/>
                      <a:pt x="17" y="108"/>
                    </a:cubicBezTo>
                    <a:cubicBezTo>
                      <a:pt x="18" y="109"/>
                      <a:pt x="18" y="109"/>
                      <a:pt x="18" y="109"/>
                    </a:cubicBezTo>
                    <a:cubicBezTo>
                      <a:pt x="19" y="109"/>
                      <a:pt x="17" y="108"/>
                      <a:pt x="17" y="108"/>
                    </a:cubicBezTo>
                    <a:cubicBezTo>
                      <a:pt x="21" y="109"/>
                      <a:pt x="18" y="108"/>
                      <a:pt x="20" y="109"/>
                    </a:cubicBezTo>
                    <a:cubicBezTo>
                      <a:pt x="22" y="109"/>
                      <a:pt x="22" y="109"/>
                      <a:pt x="22" y="109"/>
                    </a:cubicBezTo>
                    <a:cubicBezTo>
                      <a:pt x="22" y="109"/>
                      <a:pt x="19" y="109"/>
                      <a:pt x="20" y="108"/>
                    </a:cubicBezTo>
                    <a:cubicBezTo>
                      <a:pt x="21" y="109"/>
                      <a:pt x="21" y="109"/>
                      <a:pt x="21" y="109"/>
                    </a:cubicBezTo>
                    <a:cubicBezTo>
                      <a:pt x="21" y="108"/>
                      <a:pt x="21" y="108"/>
                      <a:pt x="21" y="108"/>
                    </a:cubicBezTo>
                    <a:cubicBezTo>
                      <a:pt x="20" y="108"/>
                      <a:pt x="18" y="108"/>
                      <a:pt x="18" y="108"/>
                    </a:cubicBezTo>
                    <a:cubicBezTo>
                      <a:pt x="15" y="107"/>
                      <a:pt x="18" y="108"/>
                      <a:pt x="17" y="107"/>
                    </a:cubicBezTo>
                    <a:cubicBezTo>
                      <a:pt x="15" y="106"/>
                      <a:pt x="17" y="107"/>
                      <a:pt x="16" y="107"/>
                    </a:cubicBezTo>
                    <a:cubicBezTo>
                      <a:pt x="14" y="106"/>
                      <a:pt x="14" y="106"/>
                      <a:pt x="14" y="106"/>
                    </a:cubicBezTo>
                    <a:cubicBezTo>
                      <a:pt x="14" y="105"/>
                      <a:pt x="16" y="106"/>
                      <a:pt x="17" y="106"/>
                    </a:cubicBezTo>
                    <a:cubicBezTo>
                      <a:pt x="17" y="106"/>
                      <a:pt x="17" y="107"/>
                      <a:pt x="16" y="106"/>
                    </a:cubicBezTo>
                    <a:cubicBezTo>
                      <a:pt x="18" y="107"/>
                      <a:pt x="20" y="107"/>
                      <a:pt x="21" y="108"/>
                    </a:cubicBezTo>
                    <a:cubicBezTo>
                      <a:pt x="22" y="108"/>
                      <a:pt x="20" y="107"/>
                      <a:pt x="20" y="107"/>
                    </a:cubicBezTo>
                    <a:cubicBezTo>
                      <a:pt x="19" y="107"/>
                      <a:pt x="18" y="107"/>
                      <a:pt x="17" y="106"/>
                    </a:cubicBezTo>
                    <a:cubicBezTo>
                      <a:pt x="13" y="105"/>
                      <a:pt x="21" y="107"/>
                      <a:pt x="20" y="106"/>
                    </a:cubicBezTo>
                    <a:cubicBezTo>
                      <a:pt x="17" y="106"/>
                      <a:pt x="16" y="104"/>
                      <a:pt x="13" y="104"/>
                    </a:cubicBezTo>
                    <a:cubicBezTo>
                      <a:pt x="12" y="104"/>
                      <a:pt x="12" y="103"/>
                      <a:pt x="12" y="103"/>
                    </a:cubicBezTo>
                    <a:cubicBezTo>
                      <a:pt x="14" y="104"/>
                      <a:pt x="13" y="103"/>
                      <a:pt x="15" y="104"/>
                    </a:cubicBezTo>
                    <a:cubicBezTo>
                      <a:pt x="15" y="104"/>
                      <a:pt x="15" y="104"/>
                      <a:pt x="15" y="104"/>
                    </a:cubicBezTo>
                    <a:cubicBezTo>
                      <a:pt x="18" y="105"/>
                      <a:pt x="18" y="105"/>
                      <a:pt x="18" y="105"/>
                    </a:cubicBezTo>
                    <a:cubicBezTo>
                      <a:pt x="22" y="106"/>
                      <a:pt x="22" y="106"/>
                      <a:pt x="22" y="106"/>
                    </a:cubicBezTo>
                    <a:cubicBezTo>
                      <a:pt x="21" y="105"/>
                      <a:pt x="20" y="105"/>
                      <a:pt x="19" y="105"/>
                    </a:cubicBezTo>
                    <a:cubicBezTo>
                      <a:pt x="20" y="105"/>
                      <a:pt x="21" y="105"/>
                      <a:pt x="21" y="105"/>
                    </a:cubicBezTo>
                    <a:cubicBezTo>
                      <a:pt x="20" y="105"/>
                      <a:pt x="18" y="104"/>
                      <a:pt x="18" y="104"/>
                    </a:cubicBezTo>
                    <a:cubicBezTo>
                      <a:pt x="18" y="103"/>
                      <a:pt x="20" y="104"/>
                      <a:pt x="20" y="104"/>
                    </a:cubicBezTo>
                    <a:cubicBezTo>
                      <a:pt x="22" y="105"/>
                      <a:pt x="22" y="105"/>
                      <a:pt x="22" y="105"/>
                    </a:cubicBezTo>
                    <a:cubicBezTo>
                      <a:pt x="21" y="104"/>
                      <a:pt x="23" y="105"/>
                      <a:pt x="22" y="105"/>
                    </a:cubicBezTo>
                    <a:cubicBezTo>
                      <a:pt x="21" y="104"/>
                      <a:pt x="20" y="104"/>
                      <a:pt x="18" y="103"/>
                    </a:cubicBezTo>
                    <a:cubicBezTo>
                      <a:pt x="18" y="103"/>
                      <a:pt x="19" y="103"/>
                      <a:pt x="19" y="103"/>
                    </a:cubicBezTo>
                    <a:cubicBezTo>
                      <a:pt x="20" y="104"/>
                      <a:pt x="20" y="104"/>
                      <a:pt x="20" y="104"/>
                    </a:cubicBezTo>
                    <a:cubicBezTo>
                      <a:pt x="20" y="103"/>
                      <a:pt x="23" y="104"/>
                      <a:pt x="23" y="104"/>
                    </a:cubicBezTo>
                    <a:cubicBezTo>
                      <a:pt x="21" y="103"/>
                      <a:pt x="21" y="103"/>
                      <a:pt x="21" y="103"/>
                    </a:cubicBezTo>
                    <a:cubicBezTo>
                      <a:pt x="23" y="104"/>
                      <a:pt x="23" y="104"/>
                      <a:pt x="23" y="104"/>
                    </a:cubicBezTo>
                    <a:cubicBezTo>
                      <a:pt x="22" y="103"/>
                      <a:pt x="22" y="103"/>
                      <a:pt x="21" y="103"/>
                    </a:cubicBezTo>
                    <a:cubicBezTo>
                      <a:pt x="23" y="103"/>
                      <a:pt x="23" y="103"/>
                      <a:pt x="23" y="103"/>
                    </a:cubicBezTo>
                    <a:cubicBezTo>
                      <a:pt x="22" y="103"/>
                      <a:pt x="20" y="102"/>
                      <a:pt x="22" y="102"/>
                    </a:cubicBezTo>
                    <a:cubicBezTo>
                      <a:pt x="19" y="102"/>
                      <a:pt x="22" y="103"/>
                      <a:pt x="20" y="102"/>
                    </a:cubicBezTo>
                    <a:cubicBezTo>
                      <a:pt x="19" y="102"/>
                      <a:pt x="19" y="101"/>
                      <a:pt x="19" y="101"/>
                    </a:cubicBezTo>
                    <a:cubicBezTo>
                      <a:pt x="21" y="102"/>
                      <a:pt x="19" y="101"/>
                      <a:pt x="19" y="101"/>
                    </a:cubicBezTo>
                    <a:cubicBezTo>
                      <a:pt x="20" y="101"/>
                      <a:pt x="21" y="101"/>
                      <a:pt x="21" y="101"/>
                    </a:cubicBezTo>
                    <a:cubicBezTo>
                      <a:pt x="19" y="101"/>
                      <a:pt x="19" y="101"/>
                      <a:pt x="19" y="101"/>
                    </a:cubicBezTo>
                    <a:cubicBezTo>
                      <a:pt x="23" y="102"/>
                      <a:pt x="19" y="100"/>
                      <a:pt x="20" y="100"/>
                    </a:cubicBezTo>
                    <a:cubicBezTo>
                      <a:pt x="21" y="101"/>
                      <a:pt x="22" y="101"/>
                      <a:pt x="23" y="101"/>
                    </a:cubicBezTo>
                    <a:cubicBezTo>
                      <a:pt x="20" y="100"/>
                      <a:pt x="20" y="99"/>
                      <a:pt x="18" y="99"/>
                    </a:cubicBezTo>
                    <a:cubicBezTo>
                      <a:pt x="19" y="99"/>
                      <a:pt x="21" y="100"/>
                      <a:pt x="23" y="101"/>
                    </a:cubicBezTo>
                    <a:cubicBezTo>
                      <a:pt x="21" y="100"/>
                      <a:pt x="25" y="101"/>
                      <a:pt x="22" y="100"/>
                    </a:cubicBezTo>
                    <a:cubicBezTo>
                      <a:pt x="21" y="100"/>
                      <a:pt x="21" y="99"/>
                      <a:pt x="19" y="99"/>
                    </a:cubicBezTo>
                    <a:cubicBezTo>
                      <a:pt x="20" y="98"/>
                      <a:pt x="21" y="99"/>
                      <a:pt x="22" y="99"/>
                    </a:cubicBezTo>
                    <a:cubicBezTo>
                      <a:pt x="21" y="99"/>
                      <a:pt x="19" y="98"/>
                      <a:pt x="19" y="98"/>
                    </a:cubicBezTo>
                    <a:cubicBezTo>
                      <a:pt x="19" y="98"/>
                      <a:pt x="17" y="97"/>
                      <a:pt x="19" y="97"/>
                    </a:cubicBezTo>
                    <a:cubicBezTo>
                      <a:pt x="20" y="98"/>
                      <a:pt x="19" y="98"/>
                      <a:pt x="20" y="98"/>
                    </a:cubicBezTo>
                    <a:cubicBezTo>
                      <a:pt x="21" y="98"/>
                      <a:pt x="17" y="96"/>
                      <a:pt x="16" y="96"/>
                    </a:cubicBezTo>
                    <a:cubicBezTo>
                      <a:pt x="15" y="95"/>
                      <a:pt x="13" y="94"/>
                      <a:pt x="12" y="94"/>
                    </a:cubicBezTo>
                    <a:cubicBezTo>
                      <a:pt x="13" y="93"/>
                      <a:pt x="13" y="94"/>
                      <a:pt x="15" y="95"/>
                    </a:cubicBezTo>
                    <a:cubicBezTo>
                      <a:pt x="14" y="94"/>
                      <a:pt x="14" y="94"/>
                      <a:pt x="14" y="94"/>
                    </a:cubicBezTo>
                    <a:cubicBezTo>
                      <a:pt x="17" y="95"/>
                      <a:pt x="19" y="97"/>
                      <a:pt x="21" y="97"/>
                    </a:cubicBezTo>
                    <a:cubicBezTo>
                      <a:pt x="20" y="97"/>
                      <a:pt x="20" y="97"/>
                      <a:pt x="20" y="97"/>
                    </a:cubicBezTo>
                    <a:cubicBezTo>
                      <a:pt x="23" y="98"/>
                      <a:pt x="23" y="98"/>
                      <a:pt x="23" y="98"/>
                    </a:cubicBezTo>
                    <a:cubicBezTo>
                      <a:pt x="21" y="97"/>
                      <a:pt x="23" y="97"/>
                      <a:pt x="22" y="97"/>
                    </a:cubicBezTo>
                    <a:cubicBezTo>
                      <a:pt x="21" y="96"/>
                      <a:pt x="23" y="97"/>
                      <a:pt x="21" y="97"/>
                    </a:cubicBezTo>
                    <a:cubicBezTo>
                      <a:pt x="21" y="97"/>
                      <a:pt x="19" y="95"/>
                      <a:pt x="20" y="95"/>
                    </a:cubicBezTo>
                    <a:cubicBezTo>
                      <a:pt x="23" y="97"/>
                      <a:pt x="23" y="97"/>
                      <a:pt x="23" y="97"/>
                    </a:cubicBezTo>
                    <a:cubicBezTo>
                      <a:pt x="23" y="97"/>
                      <a:pt x="21" y="96"/>
                      <a:pt x="22" y="96"/>
                    </a:cubicBezTo>
                    <a:cubicBezTo>
                      <a:pt x="23" y="96"/>
                      <a:pt x="23" y="96"/>
                      <a:pt x="23" y="96"/>
                    </a:cubicBezTo>
                    <a:cubicBezTo>
                      <a:pt x="23" y="96"/>
                      <a:pt x="24" y="94"/>
                      <a:pt x="20" y="92"/>
                    </a:cubicBezTo>
                    <a:cubicBezTo>
                      <a:pt x="22" y="92"/>
                      <a:pt x="22" y="92"/>
                      <a:pt x="24" y="92"/>
                    </a:cubicBezTo>
                    <a:cubicBezTo>
                      <a:pt x="23" y="92"/>
                      <a:pt x="22" y="91"/>
                      <a:pt x="22" y="91"/>
                    </a:cubicBezTo>
                    <a:cubicBezTo>
                      <a:pt x="24" y="91"/>
                      <a:pt x="24" y="91"/>
                      <a:pt x="24" y="91"/>
                    </a:cubicBezTo>
                    <a:cubicBezTo>
                      <a:pt x="25" y="91"/>
                      <a:pt x="23" y="90"/>
                      <a:pt x="23" y="90"/>
                    </a:cubicBezTo>
                    <a:cubicBezTo>
                      <a:pt x="24" y="90"/>
                      <a:pt x="24" y="90"/>
                      <a:pt x="24" y="90"/>
                    </a:cubicBezTo>
                    <a:cubicBezTo>
                      <a:pt x="25" y="90"/>
                      <a:pt x="23" y="89"/>
                      <a:pt x="23" y="89"/>
                    </a:cubicBezTo>
                    <a:cubicBezTo>
                      <a:pt x="24" y="89"/>
                      <a:pt x="24" y="89"/>
                      <a:pt x="24" y="89"/>
                    </a:cubicBezTo>
                    <a:cubicBezTo>
                      <a:pt x="23" y="89"/>
                      <a:pt x="23" y="89"/>
                      <a:pt x="23" y="89"/>
                    </a:cubicBezTo>
                    <a:cubicBezTo>
                      <a:pt x="22" y="88"/>
                      <a:pt x="23" y="88"/>
                      <a:pt x="25" y="89"/>
                    </a:cubicBezTo>
                    <a:cubicBezTo>
                      <a:pt x="23" y="88"/>
                      <a:pt x="23" y="88"/>
                      <a:pt x="23" y="88"/>
                    </a:cubicBezTo>
                    <a:cubicBezTo>
                      <a:pt x="25" y="88"/>
                      <a:pt x="25" y="88"/>
                      <a:pt x="25" y="86"/>
                    </a:cubicBezTo>
                    <a:cubicBezTo>
                      <a:pt x="24" y="87"/>
                      <a:pt x="23" y="86"/>
                      <a:pt x="22" y="86"/>
                    </a:cubicBezTo>
                    <a:cubicBezTo>
                      <a:pt x="20" y="86"/>
                      <a:pt x="22" y="86"/>
                      <a:pt x="21" y="85"/>
                    </a:cubicBezTo>
                    <a:cubicBezTo>
                      <a:pt x="24" y="86"/>
                      <a:pt x="24" y="86"/>
                      <a:pt x="24" y="86"/>
                    </a:cubicBezTo>
                    <a:cubicBezTo>
                      <a:pt x="27" y="86"/>
                      <a:pt x="25" y="85"/>
                      <a:pt x="25" y="84"/>
                    </a:cubicBezTo>
                    <a:cubicBezTo>
                      <a:pt x="24" y="83"/>
                      <a:pt x="24" y="83"/>
                      <a:pt x="24" y="83"/>
                    </a:cubicBezTo>
                    <a:cubicBezTo>
                      <a:pt x="27" y="83"/>
                      <a:pt x="24" y="82"/>
                      <a:pt x="25" y="82"/>
                    </a:cubicBezTo>
                    <a:cubicBezTo>
                      <a:pt x="24" y="82"/>
                      <a:pt x="22" y="81"/>
                      <a:pt x="22" y="80"/>
                    </a:cubicBezTo>
                    <a:cubicBezTo>
                      <a:pt x="20" y="79"/>
                      <a:pt x="25" y="81"/>
                      <a:pt x="26" y="81"/>
                    </a:cubicBezTo>
                    <a:cubicBezTo>
                      <a:pt x="25" y="80"/>
                      <a:pt x="25" y="80"/>
                      <a:pt x="25" y="80"/>
                    </a:cubicBezTo>
                    <a:cubicBezTo>
                      <a:pt x="25" y="80"/>
                      <a:pt x="25" y="80"/>
                      <a:pt x="25" y="80"/>
                    </a:cubicBezTo>
                    <a:cubicBezTo>
                      <a:pt x="24" y="80"/>
                      <a:pt x="24" y="79"/>
                      <a:pt x="25" y="79"/>
                    </a:cubicBezTo>
                    <a:cubicBezTo>
                      <a:pt x="25" y="79"/>
                      <a:pt x="25" y="79"/>
                      <a:pt x="25" y="79"/>
                    </a:cubicBezTo>
                    <a:cubicBezTo>
                      <a:pt x="25" y="79"/>
                      <a:pt x="26" y="79"/>
                      <a:pt x="26" y="79"/>
                    </a:cubicBezTo>
                    <a:cubicBezTo>
                      <a:pt x="24" y="78"/>
                      <a:pt x="26" y="78"/>
                      <a:pt x="24" y="78"/>
                    </a:cubicBezTo>
                    <a:cubicBezTo>
                      <a:pt x="25" y="78"/>
                      <a:pt x="25" y="78"/>
                      <a:pt x="25" y="78"/>
                    </a:cubicBezTo>
                    <a:cubicBezTo>
                      <a:pt x="23" y="77"/>
                      <a:pt x="23" y="77"/>
                      <a:pt x="23" y="77"/>
                    </a:cubicBezTo>
                    <a:cubicBezTo>
                      <a:pt x="24" y="77"/>
                      <a:pt x="24" y="77"/>
                      <a:pt x="24" y="77"/>
                    </a:cubicBezTo>
                    <a:cubicBezTo>
                      <a:pt x="26" y="78"/>
                      <a:pt x="26" y="78"/>
                      <a:pt x="26" y="78"/>
                    </a:cubicBezTo>
                    <a:cubicBezTo>
                      <a:pt x="27" y="78"/>
                      <a:pt x="25" y="77"/>
                      <a:pt x="24" y="77"/>
                    </a:cubicBezTo>
                    <a:cubicBezTo>
                      <a:pt x="23" y="76"/>
                      <a:pt x="24" y="77"/>
                      <a:pt x="25" y="77"/>
                    </a:cubicBezTo>
                    <a:cubicBezTo>
                      <a:pt x="26" y="77"/>
                      <a:pt x="25" y="77"/>
                      <a:pt x="25" y="77"/>
                    </a:cubicBezTo>
                    <a:cubicBezTo>
                      <a:pt x="26" y="78"/>
                      <a:pt x="25" y="77"/>
                      <a:pt x="26" y="77"/>
                    </a:cubicBezTo>
                    <a:cubicBezTo>
                      <a:pt x="26" y="77"/>
                      <a:pt x="24" y="77"/>
                      <a:pt x="25" y="77"/>
                    </a:cubicBezTo>
                    <a:cubicBezTo>
                      <a:pt x="25" y="76"/>
                      <a:pt x="25" y="76"/>
                      <a:pt x="26" y="76"/>
                    </a:cubicBezTo>
                    <a:cubicBezTo>
                      <a:pt x="26" y="76"/>
                      <a:pt x="26" y="76"/>
                      <a:pt x="25" y="75"/>
                    </a:cubicBezTo>
                    <a:cubicBezTo>
                      <a:pt x="25" y="76"/>
                      <a:pt x="24" y="76"/>
                      <a:pt x="23" y="75"/>
                    </a:cubicBezTo>
                    <a:cubicBezTo>
                      <a:pt x="23" y="75"/>
                      <a:pt x="23" y="75"/>
                      <a:pt x="23" y="75"/>
                    </a:cubicBezTo>
                    <a:cubicBezTo>
                      <a:pt x="24" y="75"/>
                      <a:pt x="24" y="75"/>
                      <a:pt x="24" y="75"/>
                    </a:cubicBezTo>
                    <a:cubicBezTo>
                      <a:pt x="23" y="75"/>
                      <a:pt x="24" y="75"/>
                      <a:pt x="22" y="75"/>
                    </a:cubicBezTo>
                    <a:cubicBezTo>
                      <a:pt x="25" y="75"/>
                      <a:pt x="25" y="75"/>
                      <a:pt x="25" y="75"/>
                    </a:cubicBezTo>
                    <a:cubicBezTo>
                      <a:pt x="23" y="74"/>
                      <a:pt x="23" y="74"/>
                      <a:pt x="23" y="74"/>
                    </a:cubicBezTo>
                    <a:cubicBezTo>
                      <a:pt x="25" y="74"/>
                      <a:pt x="27" y="75"/>
                      <a:pt x="27" y="75"/>
                    </a:cubicBezTo>
                    <a:cubicBezTo>
                      <a:pt x="26" y="74"/>
                      <a:pt x="26" y="74"/>
                      <a:pt x="26" y="74"/>
                    </a:cubicBezTo>
                    <a:cubicBezTo>
                      <a:pt x="26" y="73"/>
                      <a:pt x="26" y="74"/>
                      <a:pt x="27" y="74"/>
                    </a:cubicBezTo>
                    <a:cubicBezTo>
                      <a:pt x="28" y="73"/>
                      <a:pt x="22" y="72"/>
                      <a:pt x="24" y="72"/>
                    </a:cubicBezTo>
                    <a:cubicBezTo>
                      <a:pt x="26" y="72"/>
                      <a:pt x="26" y="72"/>
                      <a:pt x="27" y="72"/>
                    </a:cubicBezTo>
                    <a:cubicBezTo>
                      <a:pt x="27" y="72"/>
                      <a:pt x="26" y="72"/>
                      <a:pt x="26" y="72"/>
                    </a:cubicBezTo>
                    <a:cubicBezTo>
                      <a:pt x="25" y="72"/>
                      <a:pt x="27" y="72"/>
                      <a:pt x="26" y="72"/>
                    </a:cubicBezTo>
                    <a:cubicBezTo>
                      <a:pt x="25" y="72"/>
                      <a:pt x="25" y="72"/>
                      <a:pt x="25" y="72"/>
                    </a:cubicBezTo>
                    <a:cubicBezTo>
                      <a:pt x="29" y="72"/>
                      <a:pt x="26" y="70"/>
                      <a:pt x="28" y="70"/>
                    </a:cubicBezTo>
                    <a:cubicBezTo>
                      <a:pt x="26" y="69"/>
                      <a:pt x="28" y="69"/>
                      <a:pt x="27" y="69"/>
                    </a:cubicBezTo>
                    <a:cubicBezTo>
                      <a:pt x="29" y="70"/>
                      <a:pt x="27" y="68"/>
                      <a:pt x="28" y="69"/>
                    </a:cubicBezTo>
                    <a:cubicBezTo>
                      <a:pt x="26" y="68"/>
                      <a:pt x="26" y="68"/>
                      <a:pt x="26" y="68"/>
                    </a:cubicBezTo>
                    <a:cubicBezTo>
                      <a:pt x="27" y="68"/>
                      <a:pt x="22" y="66"/>
                      <a:pt x="25" y="67"/>
                    </a:cubicBezTo>
                    <a:cubicBezTo>
                      <a:pt x="26" y="67"/>
                      <a:pt x="27" y="67"/>
                      <a:pt x="27" y="68"/>
                    </a:cubicBezTo>
                    <a:cubicBezTo>
                      <a:pt x="30" y="68"/>
                      <a:pt x="25" y="66"/>
                      <a:pt x="29" y="67"/>
                    </a:cubicBezTo>
                    <a:cubicBezTo>
                      <a:pt x="28" y="66"/>
                      <a:pt x="26" y="66"/>
                      <a:pt x="25" y="65"/>
                    </a:cubicBezTo>
                    <a:cubicBezTo>
                      <a:pt x="26" y="65"/>
                      <a:pt x="28" y="65"/>
                      <a:pt x="28" y="65"/>
                    </a:cubicBezTo>
                    <a:cubicBezTo>
                      <a:pt x="28" y="65"/>
                      <a:pt x="27" y="65"/>
                      <a:pt x="28" y="65"/>
                    </a:cubicBezTo>
                    <a:cubicBezTo>
                      <a:pt x="28" y="65"/>
                      <a:pt x="28" y="65"/>
                      <a:pt x="29" y="65"/>
                    </a:cubicBezTo>
                    <a:cubicBezTo>
                      <a:pt x="30" y="65"/>
                      <a:pt x="28" y="64"/>
                      <a:pt x="28" y="64"/>
                    </a:cubicBezTo>
                    <a:cubicBezTo>
                      <a:pt x="30" y="64"/>
                      <a:pt x="29" y="63"/>
                      <a:pt x="30" y="63"/>
                    </a:cubicBezTo>
                    <a:cubicBezTo>
                      <a:pt x="28" y="62"/>
                      <a:pt x="31" y="63"/>
                      <a:pt x="28" y="62"/>
                    </a:cubicBezTo>
                    <a:cubicBezTo>
                      <a:pt x="29" y="62"/>
                      <a:pt x="29" y="62"/>
                      <a:pt x="29" y="62"/>
                    </a:cubicBezTo>
                    <a:cubicBezTo>
                      <a:pt x="28" y="62"/>
                      <a:pt x="26" y="61"/>
                      <a:pt x="26" y="61"/>
                    </a:cubicBezTo>
                    <a:cubicBezTo>
                      <a:pt x="28" y="61"/>
                      <a:pt x="28" y="61"/>
                      <a:pt x="28" y="61"/>
                    </a:cubicBezTo>
                    <a:cubicBezTo>
                      <a:pt x="30" y="62"/>
                      <a:pt x="29" y="61"/>
                      <a:pt x="30" y="61"/>
                    </a:cubicBezTo>
                    <a:cubicBezTo>
                      <a:pt x="28" y="61"/>
                      <a:pt x="30" y="61"/>
                      <a:pt x="28" y="61"/>
                    </a:cubicBezTo>
                    <a:cubicBezTo>
                      <a:pt x="28" y="60"/>
                      <a:pt x="28" y="60"/>
                      <a:pt x="28" y="60"/>
                    </a:cubicBezTo>
                    <a:cubicBezTo>
                      <a:pt x="27" y="60"/>
                      <a:pt x="27" y="60"/>
                      <a:pt x="27" y="59"/>
                    </a:cubicBezTo>
                    <a:cubicBezTo>
                      <a:pt x="27" y="59"/>
                      <a:pt x="29" y="60"/>
                      <a:pt x="29" y="60"/>
                    </a:cubicBezTo>
                    <a:cubicBezTo>
                      <a:pt x="30" y="60"/>
                      <a:pt x="29" y="60"/>
                      <a:pt x="29" y="59"/>
                    </a:cubicBezTo>
                    <a:cubicBezTo>
                      <a:pt x="29" y="59"/>
                      <a:pt x="29" y="59"/>
                      <a:pt x="28"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30" y="59"/>
                    </a:cubicBezTo>
                    <a:cubicBezTo>
                      <a:pt x="31" y="59"/>
                      <a:pt x="31" y="59"/>
                      <a:pt x="31" y="59"/>
                    </a:cubicBezTo>
                    <a:cubicBezTo>
                      <a:pt x="31" y="59"/>
                      <a:pt x="30" y="58"/>
                      <a:pt x="29" y="58"/>
                    </a:cubicBezTo>
                    <a:cubicBezTo>
                      <a:pt x="30" y="58"/>
                      <a:pt x="29" y="56"/>
                      <a:pt x="28" y="56"/>
                    </a:cubicBezTo>
                    <a:cubicBezTo>
                      <a:pt x="28" y="56"/>
                      <a:pt x="30" y="56"/>
                      <a:pt x="29" y="56"/>
                    </a:cubicBezTo>
                    <a:cubicBezTo>
                      <a:pt x="29" y="56"/>
                      <a:pt x="27" y="55"/>
                      <a:pt x="28" y="55"/>
                    </a:cubicBezTo>
                    <a:cubicBezTo>
                      <a:pt x="28" y="55"/>
                      <a:pt x="30" y="55"/>
                      <a:pt x="30" y="55"/>
                    </a:cubicBezTo>
                    <a:cubicBezTo>
                      <a:pt x="30" y="55"/>
                      <a:pt x="28" y="55"/>
                      <a:pt x="28" y="55"/>
                    </a:cubicBezTo>
                    <a:cubicBezTo>
                      <a:pt x="31" y="55"/>
                      <a:pt x="27" y="53"/>
                      <a:pt x="29" y="53"/>
                    </a:cubicBezTo>
                    <a:cubicBezTo>
                      <a:pt x="29" y="53"/>
                      <a:pt x="30" y="53"/>
                      <a:pt x="30" y="53"/>
                    </a:cubicBezTo>
                    <a:cubicBezTo>
                      <a:pt x="30" y="53"/>
                      <a:pt x="29" y="52"/>
                      <a:pt x="27" y="51"/>
                    </a:cubicBezTo>
                    <a:cubicBezTo>
                      <a:pt x="29" y="52"/>
                      <a:pt x="29" y="52"/>
                      <a:pt x="29" y="52"/>
                    </a:cubicBezTo>
                    <a:cubicBezTo>
                      <a:pt x="29" y="51"/>
                      <a:pt x="29" y="51"/>
                      <a:pt x="27" y="50"/>
                    </a:cubicBezTo>
                    <a:cubicBezTo>
                      <a:pt x="27" y="51"/>
                      <a:pt x="28" y="51"/>
                      <a:pt x="28" y="51"/>
                    </a:cubicBezTo>
                    <a:cubicBezTo>
                      <a:pt x="27" y="51"/>
                      <a:pt x="25" y="50"/>
                      <a:pt x="26" y="50"/>
                    </a:cubicBezTo>
                    <a:cubicBezTo>
                      <a:pt x="26" y="50"/>
                      <a:pt x="26" y="50"/>
                      <a:pt x="26" y="50"/>
                    </a:cubicBezTo>
                    <a:cubicBezTo>
                      <a:pt x="26" y="50"/>
                      <a:pt x="25" y="49"/>
                      <a:pt x="25" y="49"/>
                    </a:cubicBezTo>
                    <a:cubicBezTo>
                      <a:pt x="26" y="49"/>
                      <a:pt x="26" y="49"/>
                      <a:pt x="27" y="49"/>
                    </a:cubicBezTo>
                    <a:cubicBezTo>
                      <a:pt x="29" y="50"/>
                      <a:pt x="28" y="49"/>
                      <a:pt x="29" y="49"/>
                    </a:cubicBezTo>
                    <a:cubicBezTo>
                      <a:pt x="27" y="48"/>
                      <a:pt x="27" y="48"/>
                      <a:pt x="27" y="48"/>
                    </a:cubicBezTo>
                    <a:cubicBezTo>
                      <a:pt x="26" y="48"/>
                      <a:pt x="29" y="49"/>
                      <a:pt x="29" y="48"/>
                    </a:cubicBezTo>
                    <a:cubicBezTo>
                      <a:pt x="24" y="47"/>
                      <a:pt x="24" y="47"/>
                      <a:pt x="24" y="47"/>
                    </a:cubicBezTo>
                    <a:cubicBezTo>
                      <a:pt x="24" y="47"/>
                      <a:pt x="26" y="47"/>
                      <a:pt x="27" y="47"/>
                    </a:cubicBezTo>
                    <a:cubicBezTo>
                      <a:pt x="27" y="47"/>
                      <a:pt x="24" y="46"/>
                      <a:pt x="22" y="45"/>
                    </a:cubicBezTo>
                    <a:cubicBezTo>
                      <a:pt x="23" y="45"/>
                      <a:pt x="22" y="44"/>
                      <a:pt x="22" y="44"/>
                    </a:cubicBezTo>
                    <a:cubicBezTo>
                      <a:pt x="23" y="44"/>
                      <a:pt x="22" y="44"/>
                      <a:pt x="23" y="44"/>
                    </a:cubicBezTo>
                    <a:cubicBezTo>
                      <a:pt x="25" y="44"/>
                      <a:pt x="25" y="44"/>
                      <a:pt x="25" y="44"/>
                    </a:cubicBezTo>
                    <a:cubicBezTo>
                      <a:pt x="25" y="45"/>
                      <a:pt x="27" y="45"/>
                      <a:pt x="28" y="45"/>
                    </a:cubicBezTo>
                    <a:cubicBezTo>
                      <a:pt x="27" y="45"/>
                      <a:pt x="28" y="44"/>
                      <a:pt x="29" y="44"/>
                    </a:cubicBezTo>
                    <a:cubicBezTo>
                      <a:pt x="26" y="44"/>
                      <a:pt x="27" y="43"/>
                      <a:pt x="25" y="42"/>
                    </a:cubicBezTo>
                    <a:cubicBezTo>
                      <a:pt x="24" y="42"/>
                      <a:pt x="27" y="43"/>
                      <a:pt x="28" y="43"/>
                    </a:cubicBezTo>
                    <a:cubicBezTo>
                      <a:pt x="27" y="42"/>
                      <a:pt x="27" y="41"/>
                      <a:pt x="27" y="41"/>
                    </a:cubicBezTo>
                    <a:cubicBezTo>
                      <a:pt x="28" y="41"/>
                      <a:pt x="28" y="41"/>
                      <a:pt x="28" y="41"/>
                    </a:cubicBezTo>
                    <a:cubicBezTo>
                      <a:pt x="27" y="40"/>
                      <a:pt x="28" y="40"/>
                      <a:pt x="26" y="39"/>
                    </a:cubicBezTo>
                    <a:cubicBezTo>
                      <a:pt x="27" y="39"/>
                      <a:pt x="27" y="39"/>
                      <a:pt x="27" y="39"/>
                    </a:cubicBezTo>
                    <a:cubicBezTo>
                      <a:pt x="28" y="39"/>
                      <a:pt x="24" y="38"/>
                      <a:pt x="26" y="38"/>
                    </a:cubicBezTo>
                    <a:cubicBezTo>
                      <a:pt x="27" y="39"/>
                      <a:pt x="27" y="39"/>
                      <a:pt x="27" y="39"/>
                    </a:cubicBezTo>
                    <a:cubicBezTo>
                      <a:pt x="26" y="38"/>
                      <a:pt x="28" y="38"/>
                      <a:pt x="26" y="37"/>
                    </a:cubicBezTo>
                    <a:cubicBezTo>
                      <a:pt x="27" y="37"/>
                      <a:pt x="27" y="38"/>
                      <a:pt x="28" y="38"/>
                    </a:cubicBezTo>
                    <a:cubicBezTo>
                      <a:pt x="27" y="37"/>
                      <a:pt x="27" y="37"/>
                      <a:pt x="26" y="36"/>
                    </a:cubicBezTo>
                    <a:cubicBezTo>
                      <a:pt x="28" y="37"/>
                      <a:pt x="28" y="37"/>
                      <a:pt x="28" y="37"/>
                    </a:cubicBezTo>
                    <a:cubicBezTo>
                      <a:pt x="29" y="37"/>
                      <a:pt x="26" y="36"/>
                      <a:pt x="27" y="36"/>
                    </a:cubicBezTo>
                    <a:cubicBezTo>
                      <a:pt x="27" y="36"/>
                      <a:pt x="28" y="36"/>
                      <a:pt x="28" y="36"/>
                    </a:cubicBezTo>
                    <a:cubicBezTo>
                      <a:pt x="27" y="35"/>
                      <a:pt x="27" y="35"/>
                      <a:pt x="27" y="35"/>
                    </a:cubicBezTo>
                    <a:cubicBezTo>
                      <a:pt x="29" y="35"/>
                      <a:pt x="29" y="35"/>
                      <a:pt x="29" y="35"/>
                    </a:cubicBezTo>
                    <a:cubicBezTo>
                      <a:pt x="29" y="33"/>
                      <a:pt x="30" y="31"/>
                      <a:pt x="28" y="29"/>
                    </a:cubicBezTo>
                    <a:cubicBezTo>
                      <a:pt x="31" y="29"/>
                      <a:pt x="30" y="30"/>
                      <a:pt x="31" y="30"/>
                    </a:cubicBezTo>
                    <a:cubicBezTo>
                      <a:pt x="29" y="29"/>
                      <a:pt x="31" y="29"/>
                      <a:pt x="30" y="29"/>
                    </a:cubicBezTo>
                    <a:cubicBezTo>
                      <a:pt x="30" y="29"/>
                      <a:pt x="30" y="29"/>
                      <a:pt x="30" y="29"/>
                    </a:cubicBezTo>
                    <a:cubicBezTo>
                      <a:pt x="30" y="28"/>
                      <a:pt x="31" y="28"/>
                      <a:pt x="31" y="28"/>
                    </a:cubicBezTo>
                    <a:cubicBezTo>
                      <a:pt x="30" y="28"/>
                      <a:pt x="30" y="28"/>
                      <a:pt x="30" y="28"/>
                    </a:cubicBezTo>
                    <a:cubicBezTo>
                      <a:pt x="29" y="27"/>
                      <a:pt x="33" y="28"/>
                      <a:pt x="30" y="27"/>
                    </a:cubicBezTo>
                    <a:cubicBezTo>
                      <a:pt x="32" y="27"/>
                      <a:pt x="32" y="27"/>
                      <a:pt x="32" y="27"/>
                    </a:cubicBezTo>
                    <a:cubicBezTo>
                      <a:pt x="30" y="26"/>
                      <a:pt x="33" y="27"/>
                      <a:pt x="31" y="26"/>
                    </a:cubicBezTo>
                    <a:cubicBezTo>
                      <a:pt x="31" y="26"/>
                      <a:pt x="31" y="26"/>
                      <a:pt x="31" y="26"/>
                    </a:cubicBezTo>
                    <a:cubicBezTo>
                      <a:pt x="33" y="26"/>
                      <a:pt x="29" y="25"/>
                      <a:pt x="31" y="25"/>
                    </a:cubicBezTo>
                    <a:cubicBezTo>
                      <a:pt x="31" y="25"/>
                      <a:pt x="30" y="24"/>
                      <a:pt x="28" y="24"/>
                    </a:cubicBezTo>
                    <a:cubicBezTo>
                      <a:pt x="31" y="24"/>
                      <a:pt x="31" y="24"/>
                      <a:pt x="31" y="24"/>
                    </a:cubicBezTo>
                    <a:cubicBezTo>
                      <a:pt x="30" y="23"/>
                      <a:pt x="31" y="21"/>
                      <a:pt x="29" y="19"/>
                    </a:cubicBezTo>
                    <a:cubicBezTo>
                      <a:pt x="30" y="20"/>
                      <a:pt x="30" y="20"/>
                      <a:pt x="30" y="20"/>
                    </a:cubicBezTo>
                    <a:cubicBezTo>
                      <a:pt x="28" y="18"/>
                      <a:pt x="33" y="19"/>
                      <a:pt x="29" y="17"/>
                    </a:cubicBezTo>
                    <a:cubicBezTo>
                      <a:pt x="27" y="16"/>
                      <a:pt x="27" y="16"/>
                      <a:pt x="27" y="16"/>
                    </a:cubicBezTo>
                    <a:cubicBezTo>
                      <a:pt x="30" y="17"/>
                      <a:pt x="30" y="17"/>
                      <a:pt x="30" y="17"/>
                    </a:cubicBezTo>
                    <a:cubicBezTo>
                      <a:pt x="29" y="16"/>
                      <a:pt x="30" y="16"/>
                      <a:pt x="28" y="15"/>
                    </a:cubicBezTo>
                    <a:cubicBezTo>
                      <a:pt x="30" y="16"/>
                      <a:pt x="30" y="16"/>
                      <a:pt x="30" y="16"/>
                    </a:cubicBezTo>
                    <a:cubicBezTo>
                      <a:pt x="30" y="15"/>
                      <a:pt x="28" y="14"/>
                      <a:pt x="28" y="14"/>
                    </a:cubicBezTo>
                    <a:cubicBezTo>
                      <a:pt x="29" y="14"/>
                      <a:pt x="29" y="14"/>
                      <a:pt x="29" y="14"/>
                    </a:cubicBezTo>
                    <a:cubicBezTo>
                      <a:pt x="33" y="14"/>
                      <a:pt x="36" y="12"/>
                      <a:pt x="32" y="9"/>
                    </a:cubicBezTo>
                    <a:cubicBezTo>
                      <a:pt x="32" y="9"/>
                      <a:pt x="35" y="10"/>
                      <a:pt x="34" y="10"/>
                    </a:cubicBezTo>
                    <a:cubicBezTo>
                      <a:pt x="32" y="7"/>
                      <a:pt x="37" y="7"/>
                      <a:pt x="33" y="4"/>
                    </a:cubicBezTo>
                    <a:cubicBezTo>
                      <a:pt x="32" y="2"/>
                      <a:pt x="26" y="0"/>
                      <a:pt x="26" y="0"/>
                    </a:cubicBezTo>
                    <a:cubicBezTo>
                      <a:pt x="28" y="3"/>
                      <a:pt x="24" y="5"/>
                      <a:pt x="21" y="7"/>
                    </a:cubicBezTo>
                    <a:cubicBezTo>
                      <a:pt x="21" y="8"/>
                      <a:pt x="21" y="9"/>
                      <a:pt x="20" y="10"/>
                    </a:cubicBezTo>
                    <a:cubicBezTo>
                      <a:pt x="20" y="13"/>
                      <a:pt x="14" y="16"/>
                      <a:pt x="15" y="20"/>
                    </a:cubicBezTo>
                    <a:cubicBezTo>
                      <a:pt x="16" y="20"/>
                      <a:pt x="17" y="21"/>
                      <a:pt x="17" y="21"/>
                    </a:cubicBezTo>
                    <a:cubicBezTo>
                      <a:pt x="16" y="21"/>
                      <a:pt x="16" y="21"/>
                      <a:pt x="16" y="21"/>
                    </a:cubicBezTo>
                    <a:cubicBezTo>
                      <a:pt x="18" y="21"/>
                      <a:pt x="18" y="21"/>
                      <a:pt x="18" y="21"/>
                    </a:cubicBezTo>
                    <a:cubicBezTo>
                      <a:pt x="18" y="22"/>
                      <a:pt x="16" y="21"/>
                      <a:pt x="16" y="21"/>
                    </a:cubicBezTo>
                    <a:cubicBezTo>
                      <a:pt x="15" y="22"/>
                      <a:pt x="16" y="24"/>
                      <a:pt x="15" y="25"/>
                    </a:cubicBezTo>
                    <a:cubicBezTo>
                      <a:pt x="17" y="25"/>
                      <a:pt x="15" y="26"/>
                      <a:pt x="17" y="26"/>
                    </a:cubicBezTo>
                    <a:cubicBezTo>
                      <a:pt x="16" y="26"/>
                      <a:pt x="16" y="26"/>
                      <a:pt x="16" y="26"/>
                    </a:cubicBezTo>
                    <a:cubicBezTo>
                      <a:pt x="17" y="27"/>
                      <a:pt x="17" y="27"/>
                      <a:pt x="14" y="28"/>
                    </a:cubicBezTo>
                    <a:cubicBezTo>
                      <a:pt x="12" y="31"/>
                      <a:pt x="12" y="35"/>
                      <a:pt x="1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chenying0907 116"/>
              <p:cNvSpPr/>
              <p:nvPr/>
            </p:nvSpPr>
            <p:spPr bwMode="auto">
              <a:xfrm>
                <a:off x="3914" y="130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chenying0907 117"/>
              <p:cNvSpPr/>
              <p:nvPr/>
            </p:nvSpPr>
            <p:spPr bwMode="auto">
              <a:xfrm>
                <a:off x="3364" y="24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chenying0907 118"/>
              <p:cNvSpPr/>
              <p:nvPr/>
            </p:nvSpPr>
            <p:spPr bwMode="auto">
              <a:xfrm>
                <a:off x="3920" y="1403"/>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0"/>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chenying0907 119"/>
              <p:cNvSpPr/>
              <p:nvPr/>
            </p:nvSpPr>
            <p:spPr bwMode="auto">
              <a:xfrm>
                <a:off x="3918" y="1401"/>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chenying0907 120"/>
              <p:cNvSpPr/>
              <p:nvPr/>
            </p:nvSpPr>
            <p:spPr bwMode="auto">
              <a:xfrm>
                <a:off x="3920" y="1411"/>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chenying0907 121"/>
              <p:cNvSpPr/>
              <p:nvPr/>
            </p:nvSpPr>
            <p:spPr bwMode="auto">
              <a:xfrm>
                <a:off x="3477" y="15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chenying0907 122"/>
              <p:cNvSpPr/>
              <p:nvPr/>
            </p:nvSpPr>
            <p:spPr bwMode="auto">
              <a:xfrm>
                <a:off x="3453" y="1458"/>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chenying0907 123"/>
              <p:cNvSpPr/>
              <p:nvPr/>
            </p:nvSpPr>
            <p:spPr bwMode="auto">
              <a:xfrm>
                <a:off x="3477" y="142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chenying0907 124"/>
              <p:cNvSpPr/>
              <p:nvPr/>
            </p:nvSpPr>
            <p:spPr bwMode="auto">
              <a:xfrm>
                <a:off x="4603" y="18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chenying0907 125"/>
              <p:cNvSpPr/>
              <p:nvPr/>
            </p:nvSpPr>
            <p:spPr bwMode="auto">
              <a:xfrm>
                <a:off x="3540" y="1530"/>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0"/>
                      <a:pt x="0" y="0"/>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Rectangle 126"/>
              <p:cNvSpPr>
                <a:spLocks noChangeArrowheads="1"/>
              </p:cNvSpPr>
              <p:nvPr/>
            </p:nvSpPr>
            <p:spPr bwMode="auto">
              <a:xfrm>
                <a:off x="3489" y="1441"/>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5" name="chenying0907 127"/>
              <p:cNvSpPr/>
              <p:nvPr/>
            </p:nvSpPr>
            <p:spPr bwMode="auto">
              <a:xfrm>
                <a:off x="3375" y="1310"/>
                <a:ext cx="174" cy="269"/>
              </a:xfrm>
              <a:custGeom>
                <a:avLst/>
                <a:gdLst>
                  <a:gd name="T0" fmla="*/ 11 w 82"/>
                  <a:gd name="T1" fmla="*/ 27 h 127"/>
                  <a:gd name="T2" fmla="*/ 20 w 82"/>
                  <a:gd name="T3" fmla="*/ 47 h 127"/>
                  <a:gd name="T4" fmla="*/ 34 w 82"/>
                  <a:gd name="T5" fmla="*/ 60 h 127"/>
                  <a:gd name="T6" fmla="*/ 37 w 82"/>
                  <a:gd name="T7" fmla="*/ 68 h 127"/>
                  <a:gd name="T8" fmla="*/ 43 w 82"/>
                  <a:gd name="T9" fmla="*/ 80 h 127"/>
                  <a:gd name="T10" fmla="*/ 47 w 82"/>
                  <a:gd name="T11" fmla="*/ 89 h 127"/>
                  <a:gd name="T12" fmla="*/ 53 w 82"/>
                  <a:gd name="T13" fmla="*/ 94 h 127"/>
                  <a:gd name="T14" fmla="*/ 60 w 82"/>
                  <a:gd name="T15" fmla="*/ 105 h 127"/>
                  <a:gd name="T16" fmla="*/ 63 w 82"/>
                  <a:gd name="T17" fmla="*/ 111 h 127"/>
                  <a:gd name="T18" fmla="*/ 63 w 82"/>
                  <a:gd name="T19" fmla="*/ 121 h 127"/>
                  <a:gd name="T20" fmla="*/ 65 w 82"/>
                  <a:gd name="T21" fmla="*/ 124 h 127"/>
                  <a:gd name="T22" fmla="*/ 69 w 82"/>
                  <a:gd name="T23" fmla="*/ 126 h 127"/>
                  <a:gd name="T24" fmla="*/ 72 w 82"/>
                  <a:gd name="T25" fmla="*/ 126 h 127"/>
                  <a:gd name="T26" fmla="*/ 73 w 82"/>
                  <a:gd name="T27" fmla="*/ 123 h 127"/>
                  <a:gd name="T28" fmla="*/ 71 w 82"/>
                  <a:gd name="T29" fmla="*/ 118 h 127"/>
                  <a:gd name="T30" fmla="*/ 73 w 82"/>
                  <a:gd name="T31" fmla="*/ 112 h 127"/>
                  <a:gd name="T32" fmla="*/ 80 w 82"/>
                  <a:gd name="T33" fmla="*/ 112 h 127"/>
                  <a:gd name="T34" fmla="*/ 80 w 82"/>
                  <a:gd name="T35" fmla="*/ 109 h 127"/>
                  <a:gd name="T36" fmla="*/ 76 w 82"/>
                  <a:gd name="T37" fmla="*/ 108 h 127"/>
                  <a:gd name="T38" fmla="*/ 78 w 82"/>
                  <a:gd name="T39" fmla="*/ 107 h 127"/>
                  <a:gd name="T40" fmla="*/ 73 w 82"/>
                  <a:gd name="T41" fmla="*/ 105 h 127"/>
                  <a:gd name="T42" fmla="*/ 77 w 82"/>
                  <a:gd name="T43" fmla="*/ 102 h 127"/>
                  <a:gd name="T44" fmla="*/ 78 w 82"/>
                  <a:gd name="T45" fmla="*/ 100 h 127"/>
                  <a:gd name="T46" fmla="*/ 76 w 82"/>
                  <a:gd name="T47" fmla="*/ 100 h 127"/>
                  <a:gd name="T48" fmla="*/ 76 w 82"/>
                  <a:gd name="T49" fmla="*/ 96 h 127"/>
                  <a:gd name="T50" fmla="*/ 71 w 82"/>
                  <a:gd name="T51" fmla="*/ 96 h 127"/>
                  <a:gd name="T52" fmla="*/ 65 w 82"/>
                  <a:gd name="T53" fmla="*/ 95 h 127"/>
                  <a:gd name="T54" fmla="*/ 70 w 82"/>
                  <a:gd name="T55" fmla="*/ 92 h 127"/>
                  <a:gd name="T56" fmla="*/ 68 w 82"/>
                  <a:gd name="T57" fmla="*/ 86 h 127"/>
                  <a:gd name="T58" fmla="*/ 67 w 82"/>
                  <a:gd name="T59" fmla="*/ 84 h 127"/>
                  <a:gd name="T60" fmla="*/ 65 w 82"/>
                  <a:gd name="T61" fmla="*/ 81 h 127"/>
                  <a:gd name="T62" fmla="*/ 62 w 82"/>
                  <a:gd name="T63" fmla="*/ 75 h 127"/>
                  <a:gd name="T64" fmla="*/ 60 w 82"/>
                  <a:gd name="T65" fmla="*/ 73 h 127"/>
                  <a:gd name="T66" fmla="*/ 59 w 82"/>
                  <a:gd name="T67" fmla="*/ 72 h 127"/>
                  <a:gd name="T68" fmla="*/ 57 w 82"/>
                  <a:gd name="T69" fmla="*/ 71 h 127"/>
                  <a:gd name="T70" fmla="*/ 58 w 82"/>
                  <a:gd name="T71" fmla="*/ 68 h 127"/>
                  <a:gd name="T72" fmla="*/ 55 w 82"/>
                  <a:gd name="T73" fmla="*/ 67 h 127"/>
                  <a:gd name="T74" fmla="*/ 54 w 82"/>
                  <a:gd name="T75" fmla="*/ 62 h 127"/>
                  <a:gd name="T76" fmla="*/ 51 w 82"/>
                  <a:gd name="T77" fmla="*/ 58 h 127"/>
                  <a:gd name="T78" fmla="*/ 51 w 82"/>
                  <a:gd name="T79" fmla="*/ 54 h 127"/>
                  <a:gd name="T80" fmla="*/ 48 w 82"/>
                  <a:gd name="T81" fmla="*/ 53 h 127"/>
                  <a:gd name="T82" fmla="*/ 49 w 82"/>
                  <a:gd name="T83" fmla="*/ 53 h 127"/>
                  <a:gd name="T84" fmla="*/ 45 w 82"/>
                  <a:gd name="T85" fmla="*/ 50 h 127"/>
                  <a:gd name="T86" fmla="*/ 43 w 82"/>
                  <a:gd name="T87" fmla="*/ 46 h 127"/>
                  <a:gd name="T88" fmla="*/ 41 w 82"/>
                  <a:gd name="T89" fmla="*/ 44 h 127"/>
                  <a:gd name="T90" fmla="*/ 32 w 82"/>
                  <a:gd name="T91" fmla="*/ 44 h 127"/>
                  <a:gd name="T92" fmla="*/ 35 w 82"/>
                  <a:gd name="T93" fmla="*/ 39 h 127"/>
                  <a:gd name="T94" fmla="*/ 31 w 82"/>
                  <a:gd name="T95" fmla="*/ 36 h 127"/>
                  <a:gd name="T96" fmla="*/ 30 w 82"/>
                  <a:gd name="T97" fmla="*/ 32 h 127"/>
                  <a:gd name="T98" fmla="*/ 26 w 82"/>
                  <a:gd name="T99" fmla="*/ 24 h 127"/>
                  <a:gd name="T100" fmla="*/ 25 w 82"/>
                  <a:gd name="T101" fmla="*/ 21 h 127"/>
                  <a:gd name="T102" fmla="*/ 15 w 82"/>
                  <a:gd name="T103" fmla="*/ 15 h 127"/>
                  <a:gd name="T104" fmla="*/ 13 w 82"/>
                  <a:gd name="T105" fmla="*/ 1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127">
                    <a:moveTo>
                      <a:pt x="1" y="12"/>
                    </a:moveTo>
                    <a:cubicBezTo>
                      <a:pt x="2" y="13"/>
                      <a:pt x="4" y="14"/>
                      <a:pt x="3" y="15"/>
                    </a:cubicBezTo>
                    <a:cubicBezTo>
                      <a:pt x="6" y="19"/>
                      <a:pt x="4" y="25"/>
                      <a:pt x="8" y="28"/>
                    </a:cubicBezTo>
                    <a:cubicBezTo>
                      <a:pt x="9" y="27"/>
                      <a:pt x="10" y="27"/>
                      <a:pt x="10" y="27"/>
                    </a:cubicBezTo>
                    <a:cubicBezTo>
                      <a:pt x="10" y="27"/>
                      <a:pt x="10" y="27"/>
                      <a:pt x="10" y="27"/>
                    </a:cubicBezTo>
                    <a:cubicBezTo>
                      <a:pt x="11" y="27"/>
                      <a:pt x="11" y="27"/>
                      <a:pt x="11" y="27"/>
                    </a:cubicBezTo>
                    <a:cubicBezTo>
                      <a:pt x="11" y="27"/>
                      <a:pt x="10" y="28"/>
                      <a:pt x="9" y="28"/>
                    </a:cubicBezTo>
                    <a:cubicBezTo>
                      <a:pt x="10" y="29"/>
                      <a:pt x="12" y="30"/>
                      <a:pt x="12" y="32"/>
                    </a:cubicBezTo>
                    <a:cubicBezTo>
                      <a:pt x="14" y="31"/>
                      <a:pt x="13" y="33"/>
                      <a:pt x="15" y="32"/>
                    </a:cubicBezTo>
                    <a:cubicBezTo>
                      <a:pt x="14" y="32"/>
                      <a:pt x="14" y="32"/>
                      <a:pt x="14" y="32"/>
                    </a:cubicBezTo>
                    <a:cubicBezTo>
                      <a:pt x="15" y="33"/>
                      <a:pt x="15" y="33"/>
                      <a:pt x="13" y="35"/>
                    </a:cubicBezTo>
                    <a:cubicBezTo>
                      <a:pt x="14" y="40"/>
                      <a:pt x="18" y="43"/>
                      <a:pt x="20" y="47"/>
                    </a:cubicBezTo>
                    <a:cubicBezTo>
                      <a:pt x="22" y="50"/>
                      <a:pt x="26" y="53"/>
                      <a:pt x="29" y="57"/>
                    </a:cubicBezTo>
                    <a:cubicBezTo>
                      <a:pt x="32" y="56"/>
                      <a:pt x="31" y="57"/>
                      <a:pt x="34" y="56"/>
                    </a:cubicBezTo>
                    <a:cubicBezTo>
                      <a:pt x="33" y="57"/>
                      <a:pt x="33" y="57"/>
                      <a:pt x="33" y="57"/>
                    </a:cubicBezTo>
                    <a:cubicBezTo>
                      <a:pt x="35" y="57"/>
                      <a:pt x="34" y="58"/>
                      <a:pt x="33" y="59"/>
                    </a:cubicBezTo>
                    <a:cubicBezTo>
                      <a:pt x="34" y="59"/>
                      <a:pt x="33" y="59"/>
                      <a:pt x="35" y="58"/>
                    </a:cubicBezTo>
                    <a:cubicBezTo>
                      <a:pt x="37" y="58"/>
                      <a:pt x="33" y="60"/>
                      <a:pt x="34" y="60"/>
                    </a:cubicBezTo>
                    <a:cubicBezTo>
                      <a:pt x="33" y="60"/>
                      <a:pt x="35" y="59"/>
                      <a:pt x="35" y="60"/>
                    </a:cubicBezTo>
                    <a:cubicBezTo>
                      <a:pt x="37" y="60"/>
                      <a:pt x="33" y="60"/>
                      <a:pt x="32" y="62"/>
                    </a:cubicBezTo>
                    <a:cubicBezTo>
                      <a:pt x="34" y="64"/>
                      <a:pt x="37" y="65"/>
                      <a:pt x="37" y="67"/>
                    </a:cubicBezTo>
                    <a:cubicBezTo>
                      <a:pt x="37" y="67"/>
                      <a:pt x="38" y="66"/>
                      <a:pt x="38" y="66"/>
                    </a:cubicBezTo>
                    <a:cubicBezTo>
                      <a:pt x="35" y="68"/>
                      <a:pt x="39" y="66"/>
                      <a:pt x="38" y="67"/>
                    </a:cubicBezTo>
                    <a:cubicBezTo>
                      <a:pt x="37" y="68"/>
                      <a:pt x="37" y="68"/>
                      <a:pt x="37" y="68"/>
                    </a:cubicBezTo>
                    <a:cubicBezTo>
                      <a:pt x="36" y="69"/>
                      <a:pt x="39" y="69"/>
                      <a:pt x="38" y="70"/>
                    </a:cubicBezTo>
                    <a:cubicBezTo>
                      <a:pt x="39" y="70"/>
                      <a:pt x="37" y="72"/>
                      <a:pt x="39" y="72"/>
                    </a:cubicBezTo>
                    <a:cubicBezTo>
                      <a:pt x="38" y="72"/>
                      <a:pt x="38" y="73"/>
                      <a:pt x="38" y="73"/>
                    </a:cubicBezTo>
                    <a:cubicBezTo>
                      <a:pt x="41" y="72"/>
                      <a:pt x="37" y="75"/>
                      <a:pt x="40" y="74"/>
                    </a:cubicBezTo>
                    <a:cubicBezTo>
                      <a:pt x="39" y="75"/>
                      <a:pt x="39" y="75"/>
                      <a:pt x="39" y="75"/>
                    </a:cubicBezTo>
                    <a:cubicBezTo>
                      <a:pt x="41" y="76"/>
                      <a:pt x="41" y="79"/>
                      <a:pt x="43" y="80"/>
                    </a:cubicBezTo>
                    <a:cubicBezTo>
                      <a:pt x="44" y="81"/>
                      <a:pt x="42" y="84"/>
                      <a:pt x="44" y="84"/>
                    </a:cubicBezTo>
                    <a:cubicBezTo>
                      <a:pt x="46" y="84"/>
                      <a:pt x="46" y="84"/>
                      <a:pt x="46" y="84"/>
                    </a:cubicBezTo>
                    <a:cubicBezTo>
                      <a:pt x="46" y="84"/>
                      <a:pt x="45" y="84"/>
                      <a:pt x="44" y="84"/>
                    </a:cubicBezTo>
                    <a:cubicBezTo>
                      <a:pt x="46" y="84"/>
                      <a:pt x="45" y="86"/>
                      <a:pt x="45" y="87"/>
                    </a:cubicBezTo>
                    <a:cubicBezTo>
                      <a:pt x="46" y="87"/>
                      <a:pt x="46" y="87"/>
                      <a:pt x="47" y="86"/>
                    </a:cubicBezTo>
                    <a:cubicBezTo>
                      <a:pt x="45" y="88"/>
                      <a:pt x="48" y="88"/>
                      <a:pt x="47" y="89"/>
                    </a:cubicBezTo>
                    <a:cubicBezTo>
                      <a:pt x="50" y="88"/>
                      <a:pt x="49" y="89"/>
                      <a:pt x="50" y="89"/>
                    </a:cubicBezTo>
                    <a:cubicBezTo>
                      <a:pt x="50" y="89"/>
                      <a:pt x="49" y="90"/>
                      <a:pt x="48" y="90"/>
                    </a:cubicBezTo>
                    <a:cubicBezTo>
                      <a:pt x="49" y="91"/>
                      <a:pt x="49" y="91"/>
                      <a:pt x="49" y="92"/>
                    </a:cubicBezTo>
                    <a:cubicBezTo>
                      <a:pt x="49" y="92"/>
                      <a:pt x="51" y="92"/>
                      <a:pt x="51" y="92"/>
                    </a:cubicBezTo>
                    <a:cubicBezTo>
                      <a:pt x="49" y="93"/>
                      <a:pt x="51" y="93"/>
                      <a:pt x="50" y="94"/>
                    </a:cubicBezTo>
                    <a:cubicBezTo>
                      <a:pt x="52" y="93"/>
                      <a:pt x="54" y="93"/>
                      <a:pt x="53" y="94"/>
                    </a:cubicBezTo>
                    <a:cubicBezTo>
                      <a:pt x="51" y="95"/>
                      <a:pt x="51" y="95"/>
                      <a:pt x="51" y="95"/>
                    </a:cubicBezTo>
                    <a:cubicBezTo>
                      <a:pt x="53" y="95"/>
                      <a:pt x="51" y="98"/>
                      <a:pt x="55" y="99"/>
                    </a:cubicBezTo>
                    <a:cubicBezTo>
                      <a:pt x="53" y="99"/>
                      <a:pt x="53" y="99"/>
                      <a:pt x="53" y="99"/>
                    </a:cubicBezTo>
                    <a:cubicBezTo>
                      <a:pt x="56" y="100"/>
                      <a:pt x="54" y="103"/>
                      <a:pt x="58" y="103"/>
                    </a:cubicBezTo>
                    <a:cubicBezTo>
                      <a:pt x="57" y="104"/>
                      <a:pt x="56" y="105"/>
                      <a:pt x="57" y="105"/>
                    </a:cubicBezTo>
                    <a:cubicBezTo>
                      <a:pt x="58" y="105"/>
                      <a:pt x="58" y="106"/>
                      <a:pt x="60" y="105"/>
                    </a:cubicBezTo>
                    <a:cubicBezTo>
                      <a:pt x="61" y="106"/>
                      <a:pt x="59" y="106"/>
                      <a:pt x="59" y="106"/>
                    </a:cubicBezTo>
                    <a:cubicBezTo>
                      <a:pt x="59" y="107"/>
                      <a:pt x="57" y="108"/>
                      <a:pt x="59" y="108"/>
                    </a:cubicBezTo>
                    <a:cubicBezTo>
                      <a:pt x="58" y="109"/>
                      <a:pt x="58" y="109"/>
                      <a:pt x="58" y="109"/>
                    </a:cubicBezTo>
                    <a:cubicBezTo>
                      <a:pt x="59" y="109"/>
                      <a:pt x="61" y="109"/>
                      <a:pt x="60" y="110"/>
                    </a:cubicBezTo>
                    <a:cubicBezTo>
                      <a:pt x="61" y="110"/>
                      <a:pt x="62" y="111"/>
                      <a:pt x="64" y="110"/>
                    </a:cubicBezTo>
                    <a:cubicBezTo>
                      <a:pt x="64" y="110"/>
                      <a:pt x="61" y="111"/>
                      <a:pt x="63" y="111"/>
                    </a:cubicBezTo>
                    <a:cubicBezTo>
                      <a:pt x="61" y="111"/>
                      <a:pt x="61" y="111"/>
                      <a:pt x="61" y="111"/>
                    </a:cubicBezTo>
                    <a:cubicBezTo>
                      <a:pt x="61" y="113"/>
                      <a:pt x="62" y="114"/>
                      <a:pt x="63" y="115"/>
                    </a:cubicBezTo>
                    <a:cubicBezTo>
                      <a:pt x="61" y="116"/>
                      <a:pt x="64" y="116"/>
                      <a:pt x="62" y="117"/>
                    </a:cubicBezTo>
                    <a:cubicBezTo>
                      <a:pt x="64" y="118"/>
                      <a:pt x="62" y="119"/>
                      <a:pt x="65" y="119"/>
                    </a:cubicBezTo>
                    <a:cubicBezTo>
                      <a:pt x="64" y="119"/>
                      <a:pt x="64" y="119"/>
                      <a:pt x="64" y="119"/>
                    </a:cubicBezTo>
                    <a:cubicBezTo>
                      <a:pt x="64" y="120"/>
                      <a:pt x="64" y="121"/>
                      <a:pt x="63" y="121"/>
                    </a:cubicBezTo>
                    <a:cubicBezTo>
                      <a:pt x="63" y="122"/>
                      <a:pt x="65" y="122"/>
                      <a:pt x="66" y="122"/>
                    </a:cubicBezTo>
                    <a:cubicBezTo>
                      <a:pt x="64" y="122"/>
                      <a:pt x="64" y="122"/>
                      <a:pt x="64" y="122"/>
                    </a:cubicBezTo>
                    <a:cubicBezTo>
                      <a:pt x="65" y="123"/>
                      <a:pt x="67" y="123"/>
                      <a:pt x="69" y="123"/>
                    </a:cubicBezTo>
                    <a:cubicBezTo>
                      <a:pt x="68" y="123"/>
                      <a:pt x="69" y="123"/>
                      <a:pt x="68" y="124"/>
                    </a:cubicBezTo>
                    <a:cubicBezTo>
                      <a:pt x="67" y="123"/>
                      <a:pt x="66" y="123"/>
                      <a:pt x="64" y="123"/>
                    </a:cubicBezTo>
                    <a:cubicBezTo>
                      <a:pt x="63" y="123"/>
                      <a:pt x="67" y="124"/>
                      <a:pt x="65" y="124"/>
                    </a:cubicBezTo>
                    <a:cubicBezTo>
                      <a:pt x="64" y="125"/>
                      <a:pt x="65" y="125"/>
                      <a:pt x="67" y="125"/>
                    </a:cubicBezTo>
                    <a:cubicBezTo>
                      <a:pt x="66" y="125"/>
                      <a:pt x="66" y="125"/>
                      <a:pt x="65" y="125"/>
                    </a:cubicBezTo>
                    <a:cubicBezTo>
                      <a:pt x="65" y="126"/>
                      <a:pt x="65" y="126"/>
                      <a:pt x="66" y="126"/>
                    </a:cubicBezTo>
                    <a:cubicBezTo>
                      <a:pt x="66" y="126"/>
                      <a:pt x="66" y="126"/>
                      <a:pt x="66" y="126"/>
                    </a:cubicBezTo>
                    <a:cubicBezTo>
                      <a:pt x="67" y="126"/>
                      <a:pt x="67" y="126"/>
                      <a:pt x="69" y="126"/>
                    </a:cubicBezTo>
                    <a:cubicBezTo>
                      <a:pt x="69" y="126"/>
                      <a:pt x="68" y="126"/>
                      <a:pt x="69" y="126"/>
                    </a:cubicBezTo>
                    <a:cubicBezTo>
                      <a:pt x="70" y="126"/>
                      <a:pt x="71" y="126"/>
                      <a:pt x="69" y="126"/>
                    </a:cubicBezTo>
                    <a:cubicBezTo>
                      <a:pt x="68" y="127"/>
                      <a:pt x="67" y="126"/>
                      <a:pt x="66" y="126"/>
                    </a:cubicBezTo>
                    <a:cubicBezTo>
                      <a:pt x="70" y="127"/>
                      <a:pt x="70" y="127"/>
                      <a:pt x="70" y="127"/>
                    </a:cubicBezTo>
                    <a:cubicBezTo>
                      <a:pt x="69" y="127"/>
                      <a:pt x="69" y="127"/>
                      <a:pt x="71" y="127"/>
                    </a:cubicBezTo>
                    <a:cubicBezTo>
                      <a:pt x="70" y="126"/>
                      <a:pt x="70" y="126"/>
                      <a:pt x="70" y="126"/>
                    </a:cubicBezTo>
                    <a:cubicBezTo>
                      <a:pt x="72" y="126"/>
                      <a:pt x="72" y="126"/>
                      <a:pt x="72" y="126"/>
                    </a:cubicBezTo>
                    <a:cubicBezTo>
                      <a:pt x="71" y="126"/>
                      <a:pt x="72" y="125"/>
                      <a:pt x="71" y="125"/>
                    </a:cubicBezTo>
                    <a:cubicBezTo>
                      <a:pt x="70" y="125"/>
                      <a:pt x="70" y="125"/>
                      <a:pt x="70" y="125"/>
                    </a:cubicBezTo>
                    <a:cubicBezTo>
                      <a:pt x="69" y="125"/>
                      <a:pt x="67" y="124"/>
                      <a:pt x="69" y="124"/>
                    </a:cubicBezTo>
                    <a:cubicBezTo>
                      <a:pt x="71" y="124"/>
                      <a:pt x="71" y="124"/>
                      <a:pt x="71" y="124"/>
                    </a:cubicBezTo>
                    <a:cubicBezTo>
                      <a:pt x="71" y="124"/>
                      <a:pt x="70" y="124"/>
                      <a:pt x="71" y="123"/>
                    </a:cubicBezTo>
                    <a:cubicBezTo>
                      <a:pt x="73" y="123"/>
                      <a:pt x="73" y="123"/>
                      <a:pt x="73" y="123"/>
                    </a:cubicBezTo>
                    <a:cubicBezTo>
                      <a:pt x="70" y="124"/>
                      <a:pt x="72" y="122"/>
                      <a:pt x="71" y="122"/>
                    </a:cubicBezTo>
                    <a:cubicBezTo>
                      <a:pt x="72" y="122"/>
                      <a:pt x="72" y="122"/>
                      <a:pt x="72" y="122"/>
                    </a:cubicBezTo>
                    <a:cubicBezTo>
                      <a:pt x="73" y="122"/>
                      <a:pt x="70" y="123"/>
                      <a:pt x="70" y="122"/>
                    </a:cubicBezTo>
                    <a:cubicBezTo>
                      <a:pt x="71" y="122"/>
                      <a:pt x="73" y="122"/>
                      <a:pt x="74" y="121"/>
                    </a:cubicBezTo>
                    <a:cubicBezTo>
                      <a:pt x="74" y="121"/>
                      <a:pt x="72" y="120"/>
                      <a:pt x="74" y="119"/>
                    </a:cubicBezTo>
                    <a:cubicBezTo>
                      <a:pt x="73" y="118"/>
                      <a:pt x="72" y="118"/>
                      <a:pt x="71" y="118"/>
                    </a:cubicBezTo>
                    <a:cubicBezTo>
                      <a:pt x="71" y="117"/>
                      <a:pt x="74" y="117"/>
                      <a:pt x="73" y="117"/>
                    </a:cubicBezTo>
                    <a:cubicBezTo>
                      <a:pt x="74" y="117"/>
                      <a:pt x="75" y="117"/>
                      <a:pt x="75" y="116"/>
                    </a:cubicBezTo>
                    <a:cubicBezTo>
                      <a:pt x="74" y="116"/>
                      <a:pt x="75" y="115"/>
                      <a:pt x="73" y="116"/>
                    </a:cubicBezTo>
                    <a:cubicBezTo>
                      <a:pt x="74" y="115"/>
                      <a:pt x="74" y="114"/>
                      <a:pt x="73" y="114"/>
                    </a:cubicBezTo>
                    <a:cubicBezTo>
                      <a:pt x="73" y="114"/>
                      <a:pt x="75" y="114"/>
                      <a:pt x="76" y="113"/>
                    </a:cubicBezTo>
                    <a:cubicBezTo>
                      <a:pt x="74" y="113"/>
                      <a:pt x="73" y="113"/>
                      <a:pt x="73" y="112"/>
                    </a:cubicBezTo>
                    <a:cubicBezTo>
                      <a:pt x="72" y="112"/>
                      <a:pt x="72" y="113"/>
                      <a:pt x="70" y="113"/>
                    </a:cubicBezTo>
                    <a:cubicBezTo>
                      <a:pt x="70" y="113"/>
                      <a:pt x="69" y="113"/>
                      <a:pt x="69" y="113"/>
                    </a:cubicBezTo>
                    <a:cubicBezTo>
                      <a:pt x="71" y="112"/>
                      <a:pt x="74" y="112"/>
                      <a:pt x="74" y="111"/>
                    </a:cubicBezTo>
                    <a:cubicBezTo>
                      <a:pt x="77" y="111"/>
                      <a:pt x="73" y="112"/>
                      <a:pt x="76" y="111"/>
                    </a:cubicBezTo>
                    <a:cubicBezTo>
                      <a:pt x="78" y="111"/>
                      <a:pt x="79" y="112"/>
                      <a:pt x="77" y="113"/>
                    </a:cubicBezTo>
                    <a:cubicBezTo>
                      <a:pt x="80" y="113"/>
                      <a:pt x="78" y="112"/>
                      <a:pt x="80" y="112"/>
                    </a:cubicBezTo>
                    <a:cubicBezTo>
                      <a:pt x="80" y="111"/>
                      <a:pt x="78" y="111"/>
                      <a:pt x="78" y="111"/>
                    </a:cubicBezTo>
                    <a:cubicBezTo>
                      <a:pt x="77" y="111"/>
                      <a:pt x="77" y="111"/>
                      <a:pt x="76" y="111"/>
                    </a:cubicBezTo>
                    <a:cubicBezTo>
                      <a:pt x="73" y="111"/>
                      <a:pt x="77" y="110"/>
                      <a:pt x="77" y="110"/>
                    </a:cubicBezTo>
                    <a:cubicBezTo>
                      <a:pt x="78" y="110"/>
                      <a:pt x="78" y="110"/>
                      <a:pt x="78" y="110"/>
                    </a:cubicBezTo>
                    <a:cubicBezTo>
                      <a:pt x="79" y="109"/>
                      <a:pt x="77" y="110"/>
                      <a:pt x="77" y="109"/>
                    </a:cubicBezTo>
                    <a:cubicBezTo>
                      <a:pt x="80" y="108"/>
                      <a:pt x="78" y="110"/>
                      <a:pt x="80" y="109"/>
                    </a:cubicBezTo>
                    <a:cubicBezTo>
                      <a:pt x="82" y="109"/>
                      <a:pt x="82" y="109"/>
                      <a:pt x="82" y="109"/>
                    </a:cubicBezTo>
                    <a:cubicBezTo>
                      <a:pt x="82" y="108"/>
                      <a:pt x="79" y="109"/>
                      <a:pt x="80" y="108"/>
                    </a:cubicBezTo>
                    <a:cubicBezTo>
                      <a:pt x="81" y="108"/>
                      <a:pt x="81" y="108"/>
                      <a:pt x="81" y="108"/>
                    </a:cubicBezTo>
                    <a:cubicBezTo>
                      <a:pt x="80" y="108"/>
                      <a:pt x="80" y="108"/>
                      <a:pt x="80" y="108"/>
                    </a:cubicBezTo>
                    <a:cubicBezTo>
                      <a:pt x="79" y="108"/>
                      <a:pt x="77" y="108"/>
                      <a:pt x="77" y="109"/>
                    </a:cubicBezTo>
                    <a:cubicBezTo>
                      <a:pt x="74" y="109"/>
                      <a:pt x="77" y="109"/>
                      <a:pt x="76" y="108"/>
                    </a:cubicBezTo>
                    <a:cubicBezTo>
                      <a:pt x="74" y="108"/>
                      <a:pt x="76" y="108"/>
                      <a:pt x="75" y="109"/>
                    </a:cubicBezTo>
                    <a:cubicBezTo>
                      <a:pt x="73" y="109"/>
                      <a:pt x="73" y="109"/>
                      <a:pt x="73" y="108"/>
                    </a:cubicBezTo>
                    <a:cubicBezTo>
                      <a:pt x="72" y="108"/>
                      <a:pt x="74" y="108"/>
                      <a:pt x="75" y="107"/>
                    </a:cubicBezTo>
                    <a:cubicBezTo>
                      <a:pt x="76" y="107"/>
                      <a:pt x="76" y="108"/>
                      <a:pt x="75" y="108"/>
                    </a:cubicBezTo>
                    <a:cubicBezTo>
                      <a:pt x="77" y="108"/>
                      <a:pt x="79" y="107"/>
                      <a:pt x="80" y="107"/>
                    </a:cubicBezTo>
                    <a:cubicBezTo>
                      <a:pt x="81" y="106"/>
                      <a:pt x="79" y="107"/>
                      <a:pt x="78" y="107"/>
                    </a:cubicBezTo>
                    <a:cubicBezTo>
                      <a:pt x="78" y="107"/>
                      <a:pt x="76" y="107"/>
                      <a:pt x="76" y="107"/>
                    </a:cubicBezTo>
                    <a:cubicBezTo>
                      <a:pt x="71" y="107"/>
                      <a:pt x="79" y="106"/>
                      <a:pt x="78" y="105"/>
                    </a:cubicBezTo>
                    <a:cubicBezTo>
                      <a:pt x="75" y="106"/>
                      <a:pt x="74" y="105"/>
                      <a:pt x="70" y="107"/>
                    </a:cubicBezTo>
                    <a:cubicBezTo>
                      <a:pt x="70" y="107"/>
                      <a:pt x="69" y="107"/>
                      <a:pt x="69" y="106"/>
                    </a:cubicBezTo>
                    <a:cubicBezTo>
                      <a:pt x="71" y="106"/>
                      <a:pt x="71" y="106"/>
                      <a:pt x="73" y="105"/>
                    </a:cubicBezTo>
                    <a:cubicBezTo>
                      <a:pt x="73" y="105"/>
                      <a:pt x="73" y="105"/>
                      <a:pt x="73" y="105"/>
                    </a:cubicBezTo>
                    <a:cubicBezTo>
                      <a:pt x="75" y="105"/>
                      <a:pt x="75" y="105"/>
                      <a:pt x="75" y="105"/>
                    </a:cubicBezTo>
                    <a:cubicBezTo>
                      <a:pt x="79" y="103"/>
                      <a:pt x="79" y="103"/>
                      <a:pt x="79" y="103"/>
                    </a:cubicBezTo>
                    <a:cubicBezTo>
                      <a:pt x="78" y="103"/>
                      <a:pt x="77" y="104"/>
                      <a:pt x="76" y="103"/>
                    </a:cubicBezTo>
                    <a:cubicBezTo>
                      <a:pt x="77" y="103"/>
                      <a:pt x="78" y="103"/>
                      <a:pt x="78" y="102"/>
                    </a:cubicBezTo>
                    <a:cubicBezTo>
                      <a:pt x="77" y="103"/>
                      <a:pt x="75" y="103"/>
                      <a:pt x="75" y="103"/>
                    </a:cubicBezTo>
                    <a:cubicBezTo>
                      <a:pt x="74" y="103"/>
                      <a:pt x="76" y="102"/>
                      <a:pt x="77" y="102"/>
                    </a:cubicBezTo>
                    <a:cubicBezTo>
                      <a:pt x="79" y="102"/>
                      <a:pt x="79" y="102"/>
                      <a:pt x="79" y="102"/>
                    </a:cubicBezTo>
                    <a:cubicBezTo>
                      <a:pt x="77" y="102"/>
                      <a:pt x="79" y="101"/>
                      <a:pt x="79" y="101"/>
                    </a:cubicBezTo>
                    <a:cubicBezTo>
                      <a:pt x="77" y="101"/>
                      <a:pt x="76" y="102"/>
                      <a:pt x="74" y="102"/>
                    </a:cubicBezTo>
                    <a:cubicBezTo>
                      <a:pt x="74" y="102"/>
                      <a:pt x="75" y="101"/>
                      <a:pt x="75" y="101"/>
                    </a:cubicBezTo>
                    <a:cubicBezTo>
                      <a:pt x="76" y="101"/>
                      <a:pt x="76" y="101"/>
                      <a:pt x="76" y="101"/>
                    </a:cubicBezTo>
                    <a:cubicBezTo>
                      <a:pt x="76" y="101"/>
                      <a:pt x="79" y="100"/>
                      <a:pt x="78" y="100"/>
                    </a:cubicBezTo>
                    <a:cubicBezTo>
                      <a:pt x="77" y="100"/>
                      <a:pt x="77" y="100"/>
                      <a:pt x="77" y="100"/>
                    </a:cubicBezTo>
                    <a:cubicBezTo>
                      <a:pt x="77" y="100"/>
                      <a:pt x="78" y="100"/>
                      <a:pt x="78" y="100"/>
                    </a:cubicBezTo>
                    <a:cubicBezTo>
                      <a:pt x="77" y="100"/>
                      <a:pt x="77" y="99"/>
                      <a:pt x="77" y="99"/>
                    </a:cubicBezTo>
                    <a:cubicBezTo>
                      <a:pt x="78" y="99"/>
                      <a:pt x="78" y="99"/>
                      <a:pt x="78" y="99"/>
                    </a:cubicBezTo>
                    <a:cubicBezTo>
                      <a:pt x="77" y="99"/>
                      <a:pt x="75" y="99"/>
                      <a:pt x="76" y="99"/>
                    </a:cubicBezTo>
                    <a:cubicBezTo>
                      <a:pt x="74" y="100"/>
                      <a:pt x="77" y="99"/>
                      <a:pt x="76" y="100"/>
                    </a:cubicBezTo>
                    <a:cubicBezTo>
                      <a:pt x="74" y="100"/>
                      <a:pt x="74" y="100"/>
                      <a:pt x="73" y="100"/>
                    </a:cubicBezTo>
                    <a:cubicBezTo>
                      <a:pt x="76" y="99"/>
                      <a:pt x="73" y="99"/>
                      <a:pt x="73" y="99"/>
                    </a:cubicBezTo>
                    <a:cubicBezTo>
                      <a:pt x="74" y="98"/>
                      <a:pt x="75" y="98"/>
                      <a:pt x="75" y="98"/>
                    </a:cubicBezTo>
                    <a:cubicBezTo>
                      <a:pt x="73" y="98"/>
                      <a:pt x="73" y="98"/>
                      <a:pt x="73" y="98"/>
                    </a:cubicBezTo>
                    <a:cubicBezTo>
                      <a:pt x="77" y="97"/>
                      <a:pt x="73" y="98"/>
                      <a:pt x="73" y="97"/>
                    </a:cubicBezTo>
                    <a:cubicBezTo>
                      <a:pt x="75" y="97"/>
                      <a:pt x="76" y="96"/>
                      <a:pt x="76" y="96"/>
                    </a:cubicBezTo>
                    <a:cubicBezTo>
                      <a:pt x="74" y="97"/>
                      <a:pt x="73" y="97"/>
                      <a:pt x="71" y="97"/>
                    </a:cubicBezTo>
                    <a:cubicBezTo>
                      <a:pt x="72" y="96"/>
                      <a:pt x="75" y="96"/>
                      <a:pt x="76" y="96"/>
                    </a:cubicBezTo>
                    <a:cubicBezTo>
                      <a:pt x="74" y="96"/>
                      <a:pt x="77" y="94"/>
                      <a:pt x="75" y="95"/>
                    </a:cubicBezTo>
                    <a:cubicBezTo>
                      <a:pt x="74" y="96"/>
                      <a:pt x="73" y="96"/>
                      <a:pt x="72" y="96"/>
                    </a:cubicBezTo>
                    <a:cubicBezTo>
                      <a:pt x="72" y="95"/>
                      <a:pt x="73" y="96"/>
                      <a:pt x="74" y="95"/>
                    </a:cubicBezTo>
                    <a:cubicBezTo>
                      <a:pt x="74" y="95"/>
                      <a:pt x="72" y="95"/>
                      <a:pt x="71" y="96"/>
                    </a:cubicBezTo>
                    <a:cubicBezTo>
                      <a:pt x="71" y="95"/>
                      <a:pt x="69" y="96"/>
                      <a:pt x="70" y="95"/>
                    </a:cubicBezTo>
                    <a:cubicBezTo>
                      <a:pt x="72" y="94"/>
                      <a:pt x="71" y="95"/>
                      <a:pt x="72" y="95"/>
                    </a:cubicBezTo>
                    <a:cubicBezTo>
                      <a:pt x="72" y="94"/>
                      <a:pt x="68" y="96"/>
                      <a:pt x="68" y="95"/>
                    </a:cubicBezTo>
                    <a:cubicBezTo>
                      <a:pt x="67" y="96"/>
                      <a:pt x="64" y="97"/>
                      <a:pt x="63" y="97"/>
                    </a:cubicBezTo>
                    <a:cubicBezTo>
                      <a:pt x="63" y="96"/>
                      <a:pt x="64" y="97"/>
                      <a:pt x="66" y="96"/>
                    </a:cubicBezTo>
                    <a:cubicBezTo>
                      <a:pt x="65" y="95"/>
                      <a:pt x="65" y="95"/>
                      <a:pt x="65" y="95"/>
                    </a:cubicBezTo>
                    <a:cubicBezTo>
                      <a:pt x="68" y="94"/>
                      <a:pt x="70" y="95"/>
                      <a:pt x="72" y="93"/>
                    </a:cubicBezTo>
                    <a:cubicBezTo>
                      <a:pt x="71" y="93"/>
                      <a:pt x="71" y="93"/>
                      <a:pt x="71" y="93"/>
                    </a:cubicBezTo>
                    <a:cubicBezTo>
                      <a:pt x="72" y="93"/>
                      <a:pt x="74" y="93"/>
                      <a:pt x="74" y="92"/>
                    </a:cubicBezTo>
                    <a:cubicBezTo>
                      <a:pt x="72" y="93"/>
                      <a:pt x="74" y="92"/>
                      <a:pt x="73" y="92"/>
                    </a:cubicBezTo>
                    <a:cubicBezTo>
                      <a:pt x="71" y="92"/>
                      <a:pt x="74" y="92"/>
                      <a:pt x="72" y="92"/>
                    </a:cubicBezTo>
                    <a:cubicBezTo>
                      <a:pt x="72" y="92"/>
                      <a:pt x="69" y="93"/>
                      <a:pt x="70" y="92"/>
                    </a:cubicBezTo>
                    <a:cubicBezTo>
                      <a:pt x="73" y="91"/>
                      <a:pt x="73" y="91"/>
                      <a:pt x="73" y="91"/>
                    </a:cubicBezTo>
                    <a:cubicBezTo>
                      <a:pt x="74" y="91"/>
                      <a:pt x="71" y="92"/>
                      <a:pt x="72" y="91"/>
                    </a:cubicBezTo>
                    <a:cubicBezTo>
                      <a:pt x="73" y="91"/>
                      <a:pt x="73" y="91"/>
                      <a:pt x="73" y="91"/>
                    </a:cubicBezTo>
                    <a:cubicBezTo>
                      <a:pt x="72" y="89"/>
                      <a:pt x="72" y="88"/>
                      <a:pt x="67" y="88"/>
                    </a:cubicBezTo>
                    <a:cubicBezTo>
                      <a:pt x="69" y="87"/>
                      <a:pt x="69" y="87"/>
                      <a:pt x="70" y="86"/>
                    </a:cubicBezTo>
                    <a:cubicBezTo>
                      <a:pt x="69" y="86"/>
                      <a:pt x="68" y="86"/>
                      <a:pt x="68" y="86"/>
                    </a:cubicBezTo>
                    <a:cubicBezTo>
                      <a:pt x="69" y="85"/>
                      <a:pt x="69" y="85"/>
                      <a:pt x="69" y="85"/>
                    </a:cubicBezTo>
                    <a:cubicBezTo>
                      <a:pt x="70" y="84"/>
                      <a:pt x="68" y="85"/>
                      <a:pt x="67" y="85"/>
                    </a:cubicBezTo>
                    <a:cubicBezTo>
                      <a:pt x="68" y="84"/>
                      <a:pt x="68" y="84"/>
                      <a:pt x="68" y="84"/>
                    </a:cubicBezTo>
                    <a:cubicBezTo>
                      <a:pt x="69" y="83"/>
                      <a:pt x="67" y="84"/>
                      <a:pt x="67" y="84"/>
                    </a:cubicBezTo>
                    <a:cubicBezTo>
                      <a:pt x="68" y="84"/>
                      <a:pt x="68" y="84"/>
                      <a:pt x="68" y="84"/>
                    </a:cubicBezTo>
                    <a:cubicBezTo>
                      <a:pt x="67" y="84"/>
                      <a:pt x="67" y="84"/>
                      <a:pt x="67" y="84"/>
                    </a:cubicBezTo>
                    <a:cubicBezTo>
                      <a:pt x="66" y="84"/>
                      <a:pt x="66" y="83"/>
                      <a:pt x="68" y="83"/>
                    </a:cubicBezTo>
                    <a:cubicBezTo>
                      <a:pt x="67" y="83"/>
                      <a:pt x="67" y="83"/>
                      <a:pt x="67" y="83"/>
                    </a:cubicBezTo>
                    <a:cubicBezTo>
                      <a:pt x="68" y="82"/>
                      <a:pt x="67" y="81"/>
                      <a:pt x="66" y="81"/>
                    </a:cubicBezTo>
                    <a:cubicBezTo>
                      <a:pt x="66" y="82"/>
                      <a:pt x="65" y="82"/>
                      <a:pt x="64" y="82"/>
                    </a:cubicBezTo>
                    <a:cubicBezTo>
                      <a:pt x="62" y="83"/>
                      <a:pt x="64" y="82"/>
                      <a:pt x="63" y="82"/>
                    </a:cubicBezTo>
                    <a:cubicBezTo>
                      <a:pt x="64" y="82"/>
                      <a:pt x="64" y="81"/>
                      <a:pt x="65" y="81"/>
                    </a:cubicBezTo>
                    <a:cubicBezTo>
                      <a:pt x="68" y="79"/>
                      <a:pt x="65" y="79"/>
                      <a:pt x="65" y="78"/>
                    </a:cubicBezTo>
                    <a:cubicBezTo>
                      <a:pt x="64" y="78"/>
                      <a:pt x="64" y="78"/>
                      <a:pt x="64" y="78"/>
                    </a:cubicBezTo>
                    <a:cubicBezTo>
                      <a:pt x="66" y="77"/>
                      <a:pt x="63" y="77"/>
                      <a:pt x="64" y="76"/>
                    </a:cubicBezTo>
                    <a:cubicBezTo>
                      <a:pt x="63" y="76"/>
                      <a:pt x="60" y="77"/>
                      <a:pt x="60" y="77"/>
                    </a:cubicBezTo>
                    <a:cubicBezTo>
                      <a:pt x="58" y="78"/>
                      <a:pt x="62" y="76"/>
                      <a:pt x="63" y="75"/>
                    </a:cubicBezTo>
                    <a:cubicBezTo>
                      <a:pt x="62" y="75"/>
                      <a:pt x="62" y="75"/>
                      <a:pt x="62" y="75"/>
                    </a:cubicBezTo>
                    <a:cubicBezTo>
                      <a:pt x="62" y="75"/>
                      <a:pt x="62" y="75"/>
                      <a:pt x="62" y="75"/>
                    </a:cubicBezTo>
                    <a:cubicBezTo>
                      <a:pt x="61" y="75"/>
                      <a:pt x="60" y="75"/>
                      <a:pt x="61" y="74"/>
                    </a:cubicBezTo>
                    <a:cubicBezTo>
                      <a:pt x="61" y="74"/>
                      <a:pt x="61" y="74"/>
                      <a:pt x="61" y="74"/>
                    </a:cubicBezTo>
                    <a:cubicBezTo>
                      <a:pt x="61" y="74"/>
                      <a:pt x="62" y="73"/>
                      <a:pt x="62" y="73"/>
                    </a:cubicBezTo>
                    <a:cubicBezTo>
                      <a:pt x="60" y="74"/>
                      <a:pt x="61" y="72"/>
                      <a:pt x="59" y="73"/>
                    </a:cubicBezTo>
                    <a:cubicBezTo>
                      <a:pt x="60" y="73"/>
                      <a:pt x="60" y="73"/>
                      <a:pt x="60" y="73"/>
                    </a:cubicBezTo>
                    <a:cubicBezTo>
                      <a:pt x="59" y="73"/>
                      <a:pt x="59" y="73"/>
                      <a:pt x="59" y="73"/>
                    </a:cubicBezTo>
                    <a:cubicBezTo>
                      <a:pt x="59" y="73"/>
                      <a:pt x="59" y="73"/>
                      <a:pt x="59" y="73"/>
                    </a:cubicBezTo>
                    <a:cubicBezTo>
                      <a:pt x="61" y="72"/>
                      <a:pt x="61" y="72"/>
                      <a:pt x="61" y="72"/>
                    </a:cubicBezTo>
                    <a:cubicBezTo>
                      <a:pt x="62" y="71"/>
                      <a:pt x="60" y="72"/>
                      <a:pt x="59" y="73"/>
                    </a:cubicBezTo>
                    <a:cubicBezTo>
                      <a:pt x="57" y="73"/>
                      <a:pt x="59" y="72"/>
                      <a:pt x="59" y="72"/>
                    </a:cubicBezTo>
                    <a:cubicBezTo>
                      <a:pt x="60" y="71"/>
                      <a:pt x="59" y="72"/>
                      <a:pt x="59" y="72"/>
                    </a:cubicBezTo>
                    <a:cubicBezTo>
                      <a:pt x="61" y="72"/>
                      <a:pt x="60" y="72"/>
                      <a:pt x="61" y="71"/>
                    </a:cubicBezTo>
                    <a:cubicBezTo>
                      <a:pt x="61" y="71"/>
                      <a:pt x="59" y="72"/>
                      <a:pt x="59" y="72"/>
                    </a:cubicBezTo>
                    <a:cubicBezTo>
                      <a:pt x="59" y="71"/>
                      <a:pt x="58" y="71"/>
                      <a:pt x="60" y="70"/>
                    </a:cubicBezTo>
                    <a:cubicBezTo>
                      <a:pt x="59" y="71"/>
                      <a:pt x="59" y="70"/>
                      <a:pt x="58" y="70"/>
                    </a:cubicBezTo>
                    <a:cubicBezTo>
                      <a:pt x="58" y="71"/>
                      <a:pt x="58" y="71"/>
                      <a:pt x="57" y="72"/>
                    </a:cubicBezTo>
                    <a:cubicBezTo>
                      <a:pt x="57" y="72"/>
                      <a:pt x="56" y="72"/>
                      <a:pt x="57" y="71"/>
                    </a:cubicBezTo>
                    <a:cubicBezTo>
                      <a:pt x="57" y="71"/>
                      <a:pt x="57" y="71"/>
                      <a:pt x="57" y="71"/>
                    </a:cubicBezTo>
                    <a:cubicBezTo>
                      <a:pt x="57" y="71"/>
                      <a:pt x="57" y="71"/>
                      <a:pt x="56" y="72"/>
                    </a:cubicBezTo>
                    <a:cubicBezTo>
                      <a:pt x="58" y="70"/>
                      <a:pt x="58" y="70"/>
                      <a:pt x="58" y="70"/>
                    </a:cubicBezTo>
                    <a:cubicBezTo>
                      <a:pt x="56" y="71"/>
                      <a:pt x="56" y="70"/>
                      <a:pt x="56" y="70"/>
                    </a:cubicBezTo>
                    <a:cubicBezTo>
                      <a:pt x="57" y="69"/>
                      <a:pt x="59" y="69"/>
                      <a:pt x="59" y="68"/>
                    </a:cubicBezTo>
                    <a:cubicBezTo>
                      <a:pt x="58" y="68"/>
                      <a:pt x="58" y="68"/>
                      <a:pt x="58" y="68"/>
                    </a:cubicBezTo>
                    <a:cubicBezTo>
                      <a:pt x="57" y="68"/>
                      <a:pt x="58" y="68"/>
                      <a:pt x="59" y="68"/>
                    </a:cubicBezTo>
                    <a:cubicBezTo>
                      <a:pt x="59" y="66"/>
                      <a:pt x="54" y="69"/>
                      <a:pt x="55" y="68"/>
                    </a:cubicBezTo>
                    <a:cubicBezTo>
                      <a:pt x="57" y="67"/>
                      <a:pt x="57" y="67"/>
                      <a:pt x="57" y="66"/>
                    </a:cubicBezTo>
                    <a:cubicBezTo>
                      <a:pt x="56" y="67"/>
                      <a:pt x="56" y="67"/>
                      <a:pt x="56" y="67"/>
                    </a:cubicBezTo>
                    <a:cubicBezTo>
                      <a:pt x="55" y="67"/>
                      <a:pt x="58" y="66"/>
                      <a:pt x="56" y="67"/>
                    </a:cubicBezTo>
                    <a:cubicBezTo>
                      <a:pt x="55" y="68"/>
                      <a:pt x="56" y="67"/>
                      <a:pt x="55" y="67"/>
                    </a:cubicBezTo>
                    <a:cubicBezTo>
                      <a:pt x="59" y="65"/>
                      <a:pt x="55" y="65"/>
                      <a:pt x="57" y="63"/>
                    </a:cubicBezTo>
                    <a:cubicBezTo>
                      <a:pt x="54" y="64"/>
                      <a:pt x="56" y="63"/>
                      <a:pt x="55" y="63"/>
                    </a:cubicBezTo>
                    <a:cubicBezTo>
                      <a:pt x="57" y="62"/>
                      <a:pt x="54" y="63"/>
                      <a:pt x="55" y="62"/>
                    </a:cubicBezTo>
                    <a:cubicBezTo>
                      <a:pt x="53" y="63"/>
                      <a:pt x="53" y="63"/>
                      <a:pt x="53" y="63"/>
                    </a:cubicBezTo>
                    <a:cubicBezTo>
                      <a:pt x="54" y="62"/>
                      <a:pt x="49" y="64"/>
                      <a:pt x="52" y="63"/>
                    </a:cubicBezTo>
                    <a:cubicBezTo>
                      <a:pt x="52" y="62"/>
                      <a:pt x="54" y="62"/>
                      <a:pt x="54" y="62"/>
                    </a:cubicBezTo>
                    <a:cubicBezTo>
                      <a:pt x="56" y="60"/>
                      <a:pt x="51" y="62"/>
                      <a:pt x="54" y="60"/>
                    </a:cubicBezTo>
                    <a:cubicBezTo>
                      <a:pt x="53" y="60"/>
                      <a:pt x="52" y="61"/>
                      <a:pt x="51" y="61"/>
                    </a:cubicBezTo>
                    <a:cubicBezTo>
                      <a:pt x="52" y="61"/>
                      <a:pt x="52" y="59"/>
                      <a:pt x="53" y="59"/>
                    </a:cubicBezTo>
                    <a:cubicBezTo>
                      <a:pt x="52" y="59"/>
                      <a:pt x="52" y="60"/>
                      <a:pt x="52" y="59"/>
                    </a:cubicBezTo>
                    <a:cubicBezTo>
                      <a:pt x="53" y="59"/>
                      <a:pt x="53" y="59"/>
                      <a:pt x="53" y="59"/>
                    </a:cubicBezTo>
                    <a:cubicBezTo>
                      <a:pt x="54" y="58"/>
                      <a:pt x="52" y="58"/>
                      <a:pt x="51" y="58"/>
                    </a:cubicBezTo>
                    <a:cubicBezTo>
                      <a:pt x="53" y="57"/>
                      <a:pt x="52" y="57"/>
                      <a:pt x="52" y="56"/>
                    </a:cubicBezTo>
                    <a:cubicBezTo>
                      <a:pt x="50" y="57"/>
                      <a:pt x="53" y="55"/>
                      <a:pt x="50" y="56"/>
                    </a:cubicBezTo>
                    <a:cubicBezTo>
                      <a:pt x="51" y="56"/>
                      <a:pt x="51" y="56"/>
                      <a:pt x="51" y="56"/>
                    </a:cubicBezTo>
                    <a:cubicBezTo>
                      <a:pt x="50" y="56"/>
                      <a:pt x="48" y="57"/>
                      <a:pt x="48" y="57"/>
                    </a:cubicBezTo>
                    <a:cubicBezTo>
                      <a:pt x="50" y="56"/>
                      <a:pt x="50" y="56"/>
                      <a:pt x="50" y="56"/>
                    </a:cubicBezTo>
                    <a:cubicBezTo>
                      <a:pt x="52" y="54"/>
                      <a:pt x="50" y="55"/>
                      <a:pt x="51" y="54"/>
                    </a:cubicBezTo>
                    <a:cubicBezTo>
                      <a:pt x="49" y="55"/>
                      <a:pt x="51" y="54"/>
                      <a:pt x="49" y="55"/>
                    </a:cubicBezTo>
                    <a:cubicBezTo>
                      <a:pt x="49" y="55"/>
                      <a:pt x="49" y="55"/>
                      <a:pt x="49" y="55"/>
                    </a:cubicBezTo>
                    <a:cubicBezTo>
                      <a:pt x="48" y="55"/>
                      <a:pt x="48" y="55"/>
                      <a:pt x="47" y="55"/>
                    </a:cubicBezTo>
                    <a:cubicBezTo>
                      <a:pt x="47" y="55"/>
                      <a:pt x="49" y="54"/>
                      <a:pt x="49" y="54"/>
                    </a:cubicBezTo>
                    <a:cubicBezTo>
                      <a:pt x="50" y="53"/>
                      <a:pt x="49" y="53"/>
                      <a:pt x="49" y="53"/>
                    </a:cubicBezTo>
                    <a:cubicBezTo>
                      <a:pt x="49" y="53"/>
                      <a:pt x="49" y="53"/>
                      <a:pt x="48" y="53"/>
                    </a:cubicBezTo>
                    <a:cubicBezTo>
                      <a:pt x="48" y="53"/>
                      <a:pt x="48" y="53"/>
                      <a:pt x="48" y="53"/>
                    </a:cubicBezTo>
                    <a:cubicBezTo>
                      <a:pt x="48" y="53"/>
                      <a:pt x="48" y="53"/>
                      <a:pt x="48" y="53"/>
                    </a:cubicBezTo>
                    <a:cubicBezTo>
                      <a:pt x="48" y="53"/>
                      <a:pt x="48" y="53"/>
                      <a:pt x="48" y="53"/>
                    </a:cubicBezTo>
                    <a:cubicBezTo>
                      <a:pt x="48" y="53"/>
                      <a:pt x="48" y="53"/>
                      <a:pt x="49" y="53"/>
                    </a:cubicBezTo>
                    <a:cubicBezTo>
                      <a:pt x="49" y="53"/>
                      <a:pt x="49" y="53"/>
                      <a:pt x="49" y="53"/>
                    </a:cubicBezTo>
                    <a:cubicBezTo>
                      <a:pt x="49" y="53"/>
                      <a:pt x="49" y="53"/>
                      <a:pt x="49" y="53"/>
                    </a:cubicBezTo>
                    <a:cubicBezTo>
                      <a:pt x="49" y="52"/>
                      <a:pt x="49" y="52"/>
                      <a:pt x="49" y="52"/>
                    </a:cubicBezTo>
                    <a:cubicBezTo>
                      <a:pt x="50" y="51"/>
                      <a:pt x="50" y="51"/>
                      <a:pt x="50" y="51"/>
                    </a:cubicBezTo>
                    <a:cubicBezTo>
                      <a:pt x="50" y="51"/>
                      <a:pt x="48" y="52"/>
                      <a:pt x="48" y="52"/>
                    </a:cubicBezTo>
                    <a:cubicBezTo>
                      <a:pt x="49" y="50"/>
                      <a:pt x="46" y="50"/>
                      <a:pt x="46" y="50"/>
                    </a:cubicBezTo>
                    <a:cubicBezTo>
                      <a:pt x="46" y="50"/>
                      <a:pt x="47" y="50"/>
                      <a:pt x="46" y="50"/>
                    </a:cubicBezTo>
                    <a:cubicBezTo>
                      <a:pt x="46" y="50"/>
                      <a:pt x="44" y="50"/>
                      <a:pt x="45" y="50"/>
                    </a:cubicBezTo>
                    <a:cubicBezTo>
                      <a:pt x="45" y="50"/>
                      <a:pt x="46" y="49"/>
                      <a:pt x="46" y="49"/>
                    </a:cubicBezTo>
                    <a:cubicBezTo>
                      <a:pt x="46" y="48"/>
                      <a:pt x="45" y="49"/>
                      <a:pt x="45" y="49"/>
                    </a:cubicBezTo>
                    <a:cubicBezTo>
                      <a:pt x="47" y="47"/>
                      <a:pt x="43" y="49"/>
                      <a:pt x="44" y="47"/>
                    </a:cubicBezTo>
                    <a:cubicBezTo>
                      <a:pt x="44" y="47"/>
                      <a:pt x="45" y="47"/>
                      <a:pt x="45" y="47"/>
                    </a:cubicBezTo>
                    <a:cubicBezTo>
                      <a:pt x="44" y="47"/>
                      <a:pt x="43" y="46"/>
                      <a:pt x="41" y="47"/>
                    </a:cubicBezTo>
                    <a:cubicBezTo>
                      <a:pt x="43" y="46"/>
                      <a:pt x="43" y="46"/>
                      <a:pt x="43" y="46"/>
                    </a:cubicBezTo>
                    <a:cubicBezTo>
                      <a:pt x="43" y="46"/>
                      <a:pt x="42" y="46"/>
                      <a:pt x="41" y="46"/>
                    </a:cubicBezTo>
                    <a:cubicBezTo>
                      <a:pt x="40" y="47"/>
                      <a:pt x="39" y="47"/>
                      <a:pt x="39" y="47"/>
                    </a:cubicBezTo>
                    <a:cubicBezTo>
                      <a:pt x="39" y="47"/>
                      <a:pt x="39" y="47"/>
                      <a:pt x="39" y="47"/>
                    </a:cubicBezTo>
                    <a:cubicBezTo>
                      <a:pt x="38" y="46"/>
                      <a:pt x="38" y="46"/>
                      <a:pt x="38" y="46"/>
                    </a:cubicBezTo>
                    <a:cubicBezTo>
                      <a:pt x="39" y="46"/>
                      <a:pt x="39" y="46"/>
                      <a:pt x="39" y="46"/>
                    </a:cubicBezTo>
                    <a:cubicBezTo>
                      <a:pt x="42" y="44"/>
                      <a:pt x="40" y="44"/>
                      <a:pt x="41" y="44"/>
                    </a:cubicBezTo>
                    <a:cubicBezTo>
                      <a:pt x="39" y="44"/>
                      <a:pt x="39" y="44"/>
                      <a:pt x="39" y="44"/>
                    </a:cubicBezTo>
                    <a:cubicBezTo>
                      <a:pt x="38" y="44"/>
                      <a:pt x="40" y="43"/>
                      <a:pt x="40" y="43"/>
                    </a:cubicBezTo>
                    <a:cubicBezTo>
                      <a:pt x="35" y="45"/>
                      <a:pt x="35" y="45"/>
                      <a:pt x="35" y="45"/>
                    </a:cubicBezTo>
                    <a:cubicBezTo>
                      <a:pt x="36" y="45"/>
                      <a:pt x="37" y="44"/>
                      <a:pt x="38" y="43"/>
                    </a:cubicBezTo>
                    <a:cubicBezTo>
                      <a:pt x="37" y="43"/>
                      <a:pt x="35" y="44"/>
                      <a:pt x="33" y="45"/>
                    </a:cubicBezTo>
                    <a:cubicBezTo>
                      <a:pt x="33" y="44"/>
                      <a:pt x="32" y="44"/>
                      <a:pt x="32" y="44"/>
                    </a:cubicBezTo>
                    <a:cubicBezTo>
                      <a:pt x="33" y="43"/>
                      <a:pt x="32" y="44"/>
                      <a:pt x="33" y="44"/>
                    </a:cubicBezTo>
                    <a:cubicBezTo>
                      <a:pt x="34" y="43"/>
                      <a:pt x="34" y="43"/>
                      <a:pt x="34" y="43"/>
                    </a:cubicBezTo>
                    <a:cubicBezTo>
                      <a:pt x="34" y="43"/>
                      <a:pt x="36" y="41"/>
                      <a:pt x="37" y="41"/>
                    </a:cubicBezTo>
                    <a:cubicBezTo>
                      <a:pt x="36" y="41"/>
                      <a:pt x="36" y="40"/>
                      <a:pt x="36" y="39"/>
                    </a:cubicBezTo>
                    <a:cubicBezTo>
                      <a:pt x="34" y="41"/>
                      <a:pt x="35" y="39"/>
                      <a:pt x="33" y="41"/>
                    </a:cubicBezTo>
                    <a:cubicBezTo>
                      <a:pt x="32" y="40"/>
                      <a:pt x="34" y="39"/>
                      <a:pt x="35" y="39"/>
                    </a:cubicBezTo>
                    <a:cubicBezTo>
                      <a:pt x="33" y="39"/>
                      <a:pt x="34" y="38"/>
                      <a:pt x="33" y="37"/>
                    </a:cubicBezTo>
                    <a:cubicBezTo>
                      <a:pt x="34" y="37"/>
                      <a:pt x="34" y="37"/>
                      <a:pt x="34" y="37"/>
                    </a:cubicBezTo>
                    <a:cubicBezTo>
                      <a:pt x="33" y="37"/>
                      <a:pt x="33" y="36"/>
                      <a:pt x="31" y="37"/>
                    </a:cubicBezTo>
                    <a:cubicBezTo>
                      <a:pt x="32" y="36"/>
                      <a:pt x="32" y="36"/>
                      <a:pt x="32" y="36"/>
                    </a:cubicBezTo>
                    <a:cubicBezTo>
                      <a:pt x="32" y="35"/>
                      <a:pt x="29" y="38"/>
                      <a:pt x="30" y="36"/>
                    </a:cubicBezTo>
                    <a:cubicBezTo>
                      <a:pt x="31" y="36"/>
                      <a:pt x="31" y="36"/>
                      <a:pt x="31" y="36"/>
                    </a:cubicBezTo>
                    <a:cubicBezTo>
                      <a:pt x="30" y="36"/>
                      <a:pt x="32" y="34"/>
                      <a:pt x="30" y="35"/>
                    </a:cubicBezTo>
                    <a:cubicBezTo>
                      <a:pt x="31" y="34"/>
                      <a:pt x="31" y="34"/>
                      <a:pt x="31" y="34"/>
                    </a:cubicBezTo>
                    <a:cubicBezTo>
                      <a:pt x="30" y="34"/>
                      <a:pt x="30" y="34"/>
                      <a:pt x="28" y="34"/>
                    </a:cubicBezTo>
                    <a:cubicBezTo>
                      <a:pt x="30" y="33"/>
                      <a:pt x="30" y="33"/>
                      <a:pt x="30" y="33"/>
                    </a:cubicBezTo>
                    <a:cubicBezTo>
                      <a:pt x="31" y="32"/>
                      <a:pt x="28" y="34"/>
                      <a:pt x="29" y="33"/>
                    </a:cubicBezTo>
                    <a:cubicBezTo>
                      <a:pt x="29" y="33"/>
                      <a:pt x="29" y="32"/>
                      <a:pt x="30" y="32"/>
                    </a:cubicBezTo>
                    <a:cubicBezTo>
                      <a:pt x="28" y="33"/>
                      <a:pt x="28" y="32"/>
                      <a:pt x="28" y="32"/>
                    </a:cubicBezTo>
                    <a:cubicBezTo>
                      <a:pt x="29" y="31"/>
                      <a:pt x="29" y="31"/>
                      <a:pt x="29" y="31"/>
                    </a:cubicBezTo>
                    <a:cubicBezTo>
                      <a:pt x="28" y="29"/>
                      <a:pt x="27" y="27"/>
                      <a:pt x="24" y="26"/>
                    </a:cubicBezTo>
                    <a:cubicBezTo>
                      <a:pt x="26" y="24"/>
                      <a:pt x="26" y="26"/>
                      <a:pt x="27" y="24"/>
                    </a:cubicBezTo>
                    <a:cubicBezTo>
                      <a:pt x="25" y="26"/>
                      <a:pt x="26" y="24"/>
                      <a:pt x="25" y="24"/>
                    </a:cubicBezTo>
                    <a:cubicBezTo>
                      <a:pt x="26" y="24"/>
                      <a:pt x="26" y="24"/>
                      <a:pt x="26" y="24"/>
                    </a:cubicBezTo>
                    <a:cubicBezTo>
                      <a:pt x="25" y="24"/>
                      <a:pt x="26" y="23"/>
                      <a:pt x="25" y="23"/>
                    </a:cubicBezTo>
                    <a:cubicBezTo>
                      <a:pt x="25" y="24"/>
                      <a:pt x="25" y="24"/>
                      <a:pt x="25" y="24"/>
                    </a:cubicBezTo>
                    <a:cubicBezTo>
                      <a:pt x="24" y="24"/>
                      <a:pt x="27" y="21"/>
                      <a:pt x="25" y="23"/>
                    </a:cubicBezTo>
                    <a:cubicBezTo>
                      <a:pt x="26" y="22"/>
                      <a:pt x="26" y="22"/>
                      <a:pt x="26" y="22"/>
                    </a:cubicBezTo>
                    <a:cubicBezTo>
                      <a:pt x="23" y="23"/>
                      <a:pt x="26" y="21"/>
                      <a:pt x="24" y="22"/>
                    </a:cubicBezTo>
                    <a:cubicBezTo>
                      <a:pt x="25" y="21"/>
                      <a:pt x="25" y="21"/>
                      <a:pt x="25" y="21"/>
                    </a:cubicBezTo>
                    <a:cubicBezTo>
                      <a:pt x="25" y="20"/>
                      <a:pt x="22" y="22"/>
                      <a:pt x="23" y="21"/>
                    </a:cubicBezTo>
                    <a:cubicBezTo>
                      <a:pt x="23" y="20"/>
                      <a:pt x="22" y="20"/>
                      <a:pt x="20" y="21"/>
                    </a:cubicBezTo>
                    <a:cubicBezTo>
                      <a:pt x="23" y="20"/>
                      <a:pt x="23" y="20"/>
                      <a:pt x="23" y="20"/>
                    </a:cubicBezTo>
                    <a:cubicBezTo>
                      <a:pt x="21" y="19"/>
                      <a:pt x="20" y="17"/>
                      <a:pt x="17" y="17"/>
                    </a:cubicBezTo>
                    <a:cubicBezTo>
                      <a:pt x="18" y="16"/>
                      <a:pt x="18" y="16"/>
                      <a:pt x="18" y="16"/>
                    </a:cubicBezTo>
                    <a:cubicBezTo>
                      <a:pt x="16" y="17"/>
                      <a:pt x="19" y="13"/>
                      <a:pt x="15" y="15"/>
                    </a:cubicBezTo>
                    <a:cubicBezTo>
                      <a:pt x="13" y="16"/>
                      <a:pt x="13" y="16"/>
                      <a:pt x="13" y="16"/>
                    </a:cubicBezTo>
                    <a:cubicBezTo>
                      <a:pt x="15" y="14"/>
                      <a:pt x="15" y="14"/>
                      <a:pt x="15" y="14"/>
                    </a:cubicBezTo>
                    <a:cubicBezTo>
                      <a:pt x="14" y="14"/>
                      <a:pt x="15" y="13"/>
                      <a:pt x="13" y="14"/>
                    </a:cubicBezTo>
                    <a:cubicBezTo>
                      <a:pt x="15" y="13"/>
                      <a:pt x="15" y="13"/>
                      <a:pt x="15" y="13"/>
                    </a:cubicBezTo>
                    <a:cubicBezTo>
                      <a:pt x="15" y="13"/>
                      <a:pt x="12" y="14"/>
                      <a:pt x="12" y="13"/>
                    </a:cubicBezTo>
                    <a:cubicBezTo>
                      <a:pt x="13" y="13"/>
                      <a:pt x="13" y="13"/>
                      <a:pt x="13" y="13"/>
                    </a:cubicBezTo>
                    <a:cubicBezTo>
                      <a:pt x="15" y="9"/>
                      <a:pt x="16" y="6"/>
                      <a:pt x="11" y="6"/>
                    </a:cubicBezTo>
                    <a:cubicBezTo>
                      <a:pt x="11" y="6"/>
                      <a:pt x="13" y="4"/>
                      <a:pt x="13" y="4"/>
                    </a:cubicBezTo>
                    <a:cubicBezTo>
                      <a:pt x="9" y="4"/>
                      <a:pt x="13" y="0"/>
                      <a:pt x="7" y="1"/>
                    </a:cubicBezTo>
                    <a:cubicBezTo>
                      <a:pt x="6" y="0"/>
                      <a:pt x="0" y="2"/>
                      <a:pt x="0" y="2"/>
                    </a:cubicBezTo>
                    <a:cubicBezTo>
                      <a:pt x="3" y="4"/>
                      <a:pt x="3" y="8"/>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chenying0907 128"/>
              <p:cNvSpPr/>
              <p:nvPr/>
            </p:nvSpPr>
            <p:spPr bwMode="auto">
              <a:xfrm>
                <a:off x="3538" y="152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chenying0907 129"/>
              <p:cNvSpPr/>
              <p:nvPr/>
            </p:nvSpPr>
            <p:spPr bwMode="auto">
              <a:xfrm>
                <a:off x="3460" y="1407"/>
                <a:ext cx="2" cy="2"/>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chenying0907 130"/>
              <p:cNvSpPr/>
              <p:nvPr/>
            </p:nvSpPr>
            <p:spPr bwMode="auto">
              <a:xfrm>
                <a:off x="3445" y="1392"/>
                <a:ext cx="4" cy="2"/>
              </a:xfrm>
              <a:custGeom>
                <a:avLst/>
                <a:gdLst>
                  <a:gd name="T0" fmla="*/ 4 w 4"/>
                  <a:gd name="T1" fmla="*/ 0 h 2"/>
                  <a:gd name="T2" fmla="*/ 4 w 4"/>
                  <a:gd name="T3" fmla="*/ 0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4" y="0"/>
                    </a:lnTo>
                    <a:lnTo>
                      <a:pt x="0" y="2"/>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chenying0907 131"/>
              <p:cNvSpPr/>
              <p:nvPr/>
            </p:nvSpPr>
            <p:spPr bwMode="auto">
              <a:xfrm>
                <a:off x="3468" y="1405"/>
                <a:ext cx="4" cy="0"/>
              </a:xfrm>
              <a:custGeom>
                <a:avLst/>
                <a:gdLst>
                  <a:gd name="T0" fmla="*/ 2 w 2"/>
                  <a:gd name="T1" fmla="*/ 1 w 2"/>
                  <a:gd name="T2" fmla="*/ 2 w 2"/>
                </a:gdLst>
                <a:ahLst/>
                <a:cxnLst>
                  <a:cxn ang="0">
                    <a:pos x="T0" y="0"/>
                  </a:cxn>
                  <a:cxn ang="0">
                    <a:pos x="T1" y="0"/>
                  </a:cxn>
                  <a:cxn ang="0">
                    <a:pos x="T2" y="0"/>
                  </a:cxn>
                </a:cxnLst>
                <a:rect l="0" t="0" r="r" b="b"/>
                <a:pathLst>
                  <a:path w="2">
                    <a:moveTo>
                      <a:pt x="2" y="0"/>
                    </a:moveTo>
                    <a:cubicBezTo>
                      <a:pt x="2" y="0"/>
                      <a:pt x="0" y="0"/>
                      <a:pt x="1" y="0"/>
                    </a:cubicBezTo>
                    <a:cubicBezTo>
                      <a:pt x="1"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chenying0907 132"/>
              <p:cNvSpPr/>
              <p:nvPr/>
            </p:nvSpPr>
            <p:spPr bwMode="auto">
              <a:xfrm>
                <a:off x="3515" y="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chenying0907 133"/>
              <p:cNvSpPr/>
              <p:nvPr/>
            </p:nvSpPr>
            <p:spPr bwMode="auto">
              <a:xfrm>
                <a:off x="3470" y="140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chenying0907 134"/>
              <p:cNvSpPr/>
              <p:nvPr/>
            </p:nvSpPr>
            <p:spPr bwMode="auto">
              <a:xfrm>
                <a:off x="3462" y="140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chenying0907 135"/>
              <p:cNvSpPr/>
              <p:nvPr/>
            </p:nvSpPr>
            <p:spPr bwMode="auto">
              <a:xfrm>
                <a:off x="3909" y="1416"/>
                <a:ext cx="11" cy="2"/>
              </a:xfrm>
              <a:custGeom>
                <a:avLst/>
                <a:gdLst>
                  <a:gd name="T0" fmla="*/ 1 w 5"/>
                  <a:gd name="T1" fmla="*/ 1 h 1"/>
                  <a:gd name="T2" fmla="*/ 0 w 5"/>
                  <a:gd name="T3" fmla="*/ 1 h 1"/>
                  <a:gd name="T4" fmla="*/ 2 w 5"/>
                  <a:gd name="T5" fmla="*/ 1 h 1"/>
                  <a:gd name="T6" fmla="*/ 3 w 5"/>
                  <a:gd name="T7" fmla="*/ 1 h 1"/>
                  <a:gd name="T8" fmla="*/ 5 w 5"/>
                  <a:gd name="T9" fmla="*/ 0 h 1"/>
                  <a:gd name="T10" fmla="*/ 1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1" y="1"/>
                    </a:moveTo>
                    <a:cubicBezTo>
                      <a:pt x="1" y="1"/>
                      <a:pt x="1" y="1"/>
                      <a:pt x="0" y="1"/>
                    </a:cubicBezTo>
                    <a:cubicBezTo>
                      <a:pt x="1" y="1"/>
                      <a:pt x="2" y="1"/>
                      <a:pt x="2" y="1"/>
                    </a:cubicBezTo>
                    <a:cubicBezTo>
                      <a:pt x="3" y="1"/>
                      <a:pt x="4" y="1"/>
                      <a:pt x="3" y="1"/>
                    </a:cubicBezTo>
                    <a:cubicBezTo>
                      <a:pt x="4" y="0"/>
                      <a:pt x="5" y="0"/>
                      <a:pt x="5" y="0"/>
                    </a:cubicBezTo>
                    <a:cubicBezTo>
                      <a:pt x="4" y="0"/>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chenying0907 136"/>
              <p:cNvSpPr/>
              <p:nvPr/>
            </p:nvSpPr>
            <p:spPr bwMode="auto">
              <a:xfrm>
                <a:off x="4491" y="1382"/>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chenying0907 137"/>
              <p:cNvSpPr/>
              <p:nvPr/>
            </p:nvSpPr>
            <p:spPr bwMode="auto">
              <a:xfrm>
                <a:off x="4368" y="1484"/>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chenying0907 138"/>
              <p:cNvSpPr/>
              <p:nvPr/>
            </p:nvSpPr>
            <p:spPr bwMode="auto">
              <a:xfrm>
                <a:off x="4504" y="137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chenying0907 139"/>
              <p:cNvSpPr/>
              <p:nvPr/>
            </p:nvSpPr>
            <p:spPr bwMode="auto">
              <a:xfrm>
                <a:off x="4506" y="138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chenying0907 140"/>
              <p:cNvSpPr/>
              <p:nvPr/>
            </p:nvSpPr>
            <p:spPr bwMode="auto">
              <a:xfrm>
                <a:off x="4368" y="14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chenying0907 141"/>
              <p:cNvSpPr/>
              <p:nvPr/>
            </p:nvSpPr>
            <p:spPr bwMode="auto">
              <a:xfrm>
                <a:off x="4364" y="1484"/>
                <a:ext cx="2" cy="4"/>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1" y="1"/>
                      <a:pt x="0" y="0"/>
                      <a:pt x="0" y="0"/>
                    </a:cubicBezTo>
                    <a:cubicBezTo>
                      <a:pt x="0" y="0"/>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chenying0907 142"/>
              <p:cNvSpPr/>
              <p:nvPr/>
            </p:nvSpPr>
            <p:spPr bwMode="auto">
              <a:xfrm>
                <a:off x="4368" y="1492"/>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1"/>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chenying0907 143"/>
              <p:cNvSpPr/>
              <p:nvPr/>
            </p:nvSpPr>
            <p:spPr bwMode="auto">
              <a:xfrm>
                <a:off x="4487" y="1388"/>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0"/>
                      <a:pt x="0" y="0"/>
                      <a:pt x="0" y="0"/>
                    </a:cubicBezTo>
                    <a:cubicBezTo>
                      <a:pt x="0" y="0"/>
                      <a:pt x="0" y="1"/>
                      <a:pt x="0"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chenying0907 144"/>
              <p:cNvSpPr/>
              <p:nvPr/>
            </p:nvSpPr>
            <p:spPr bwMode="auto">
              <a:xfrm>
                <a:off x="4514" y="1382"/>
                <a:ext cx="2" cy="4"/>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0"/>
                      <a:pt x="1" y="0"/>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chenying0907 145"/>
              <p:cNvSpPr/>
              <p:nvPr/>
            </p:nvSpPr>
            <p:spPr bwMode="auto">
              <a:xfrm>
                <a:off x="4548" y="1397"/>
                <a:ext cx="2" cy="6"/>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1"/>
                      <a:pt x="1" y="2"/>
                      <a:pt x="1"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chenying0907 146"/>
              <p:cNvSpPr/>
              <p:nvPr/>
            </p:nvSpPr>
            <p:spPr bwMode="auto">
              <a:xfrm>
                <a:off x="4550" y="1399"/>
                <a:ext cx="3" cy="4"/>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2"/>
                      <a:pt x="1" y="1"/>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chenying0907 147"/>
              <p:cNvSpPr/>
              <p:nvPr/>
            </p:nvSpPr>
            <p:spPr bwMode="auto">
              <a:xfrm>
                <a:off x="4521" y="1382"/>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chenying0907 148"/>
              <p:cNvSpPr/>
              <p:nvPr/>
            </p:nvSpPr>
            <p:spPr bwMode="auto">
              <a:xfrm>
                <a:off x="4516" y="1378"/>
                <a:ext cx="5" cy="8"/>
              </a:xfrm>
              <a:custGeom>
                <a:avLst/>
                <a:gdLst>
                  <a:gd name="T0" fmla="*/ 2 w 2"/>
                  <a:gd name="T1" fmla="*/ 4 h 4"/>
                  <a:gd name="T2" fmla="*/ 1 w 2"/>
                  <a:gd name="T3" fmla="*/ 2 h 4"/>
                  <a:gd name="T4" fmla="*/ 0 w 2"/>
                  <a:gd name="T5" fmla="*/ 2 h 4"/>
                  <a:gd name="T6" fmla="*/ 0 w 2"/>
                  <a:gd name="T7" fmla="*/ 0 h 4"/>
                  <a:gd name="T8" fmla="*/ 2 w 2"/>
                  <a:gd name="T9" fmla="*/ 4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4"/>
                    </a:moveTo>
                    <a:cubicBezTo>
                      <a:pt x="2" y="3"/>
                      <a:pt x="1" y="3"/>
                      <a:pt x="1" y="2"/>
                    </a:cubicBezTo>
                    <a:cubicBezTo>
                      <a:pt x="1" y="2"/>
                      <a:pt x="0" y="1"/>
                      <a:pt x="0" y="2"/>
                    </a:cubicBezTo>
                    <a:cubicBezTo>
                      <a:pt x="0" y="1"/>
                      <a:pt x="0" y="0"/>
                      <a:pt x="0" y="0"/>
                    </a:cubicBezTo>
                    <a:cubicBezTo>
                      <a:pt x="0" y="1"/>
                      <a:pt x="1" y="3"/>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chenying0907 149"/>
              <p:cNvSpPr/>
              <p:nvPr/>
            </p:nvSpPr>
            <p:spPr bwMode="auto">
              <a:xfrm>
                <a:off x="4519" y="1380"/>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0" y="1"/>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chenying0907 150"/>
              <p:cNvSpPr/>
              <p:nvPr/>
            </p:nvSpPr>
            <p:spPr bwMode="auto">
              <a:xfrm>
                <a:off x="3876" y="13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chenying0907 151"/>
              <p:cNvSpPr/>
              <p:nvPr/>
            </p:nvSpPr>
            <p:spPr bwMode="auto">
              <a:xfrm>
                <a:off x="4465" y="1920"/>
                <a:ext cx="5"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0" y="0"/>
                      <a:pt x="1" y="0"/>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chenying0907 152"/>
              <p:cNvSpPr/>
              <p:nvPr/>
            </p:nvSpPr>
            <p:spPr bwMode="auto">
              <a:xfrm>
                <a:off x="4468" y="1918"/>
                <a:ext cx="6" cy="5"/>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3" y="2"/>
                      <a:pt x="3" y="2"/>
                      <a:pt x="3" y="2"/>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chenying0907 153"/>
              <p:cNvSpPr/>
              <p:nvPr/>
            </p:nvSpPr>
            <p:spPr bwMode="auto">
              <a:xfrm>
                <a:off x="3912" y="1286"/>
                <a:ext cx="4" cy="2"/>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1" y="1"/>
                    </a:cubicBezTo>
                    <a:cubicBezTo>
                      <a:pt x="1" y="0"/>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chenying0907 154"/>
              <p:cNvSpPr/>
              <p:nvPr/>
            </p:nvSpPr>
            <p:spPr bwMode="auto">
              <a:xfrm>
                <a:off x="3876" y="13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Rectangle 155"/>
              <p:cNvSpPr>
                <a:spLocks noChangeArrowheads="1"/>
              </p:cNvSpPr>
              <p:nvPr/>
            </p:nvSpPr>
            <p:spPr bwMode="auto">
              <a:xfrm>
                <a:off x="4402" y="145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4" name="chenying0907 156"/>
              <p:cNvSpPr/>
              <p:nvPr/>
            </p:nvSpPr>
            <p:spPr bwMode="auto">
              <a:xfrm>
                <a:off x="4546" y="1401"/>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chenying0907 157"/>
              <p:cNvSpPr/>
              <p:nvPr/>
            </p:nvSpPr>
            <p:spPr bwMode="auto">
              <a:xfrm>
                <a:off x="3914" y="12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chenying0907 158"/>
              <p:cNvSpPr/>
              <p:nvPr/>
            </p:nvSpPr>
            <p:spPr bwMode="auto">
              <a:xfrm>
                <a:off x="4423" y="1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chenying0907 159"/>
              <p:cNvSpPr/>
              <p:nvPr/>
            </p:nvSpPr>
            <p:spPr bwMode="auto">
              <a:xfrm>
                <a:off x="4465" y="1456"/>
                <a:ext cx="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chenying0907 160"/>
              <p:cNvSpPr/>
              <p:nvPr/>
            </p:nvSpPr>
            <p:spPr bwMode="auto">
              <a:xfrm>
                <a:off x="4355" y="1509"/>
                <a:ext cx="4" cy="4"/>
              </a:xfrm>
              <a:custGeom>
                <a:avLst/>
                <a:gdLst>
                  <a:gd name="T0" fmla="*/ 0 w 4"/>
                  <a:gd name="T1" fmla="*/ 0 h 4"/>
                  <a:gd name="T2" fmla="*/ 0 w 4"/>
                  <a:gd name="T3" fmla="*/ 2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2"/>
                    </a:lnTo>
                    <a:lnTo>
                      <a:pt x="4"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chenying0907 161"/>
              <p:cNvSpPr/>
              <p:nvPr/>
            </p:nvSpPr>
            <p:spPr bwMode="auto">
              <a:xfrm>
                <a:off x="4383" y="147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chenying0907 162"/>
              <p:cNvSpPr/>
              <p:nvPr/>
            </p:nvSpPr>
            <p:spPr bwMode="auto">
              <a:xfrm>
                <a:off x="4287" y="1378"/>
                <a:ext cx="261" cy="237"/>
              </a:xfrm>
              <a:custGeom>
                <a:avLst/>
                <a:gdLst>
                  <a:gd name="T0" fmla="*/ 27 w 123"/>
                  <a:gd name="T1" fmla="*/ 92 h 112"/>
                  <a:gd name="T2" fmla="*/ 33 w 123"/>
                  <a:gd name="T3" fmla="*/ 85 h 112"/>
                  <a:gd name="T4" fmla="*/ 52 w 123"/>
                  <a:gd name="T5" fmla="*/ 57 h 112"/>
                  <a:gd name="T6" fmla="*/ 61 w 123"/>
                  <a:gd name="T7" fmla="*/ 52 h 112"/>
                  <a:gd name="T8" fmla="*/ 69 w 123"/>
                  <a:gd name="T9" fmla="*/ 49 h 112"/>
                  <a:gd name="T10" fmla="*/ 81 w 123"/>
                  <a:gd name="T11" fmla="*/ 39 h 112"/>
                  <a:gd name="T12" fmla="*/ 89 w 123"/>
                  <a:gd name="T13" fmla="*/ 34 h 112"/>
                  <a:gd name="T14" fmla="*/ 100 w 123"/>
                  <a:gd name="T15" fmla="*/ 25 h 112"/>
                  <a:gd name="T16" fmla="*/ 105 w 123"/>
                  <a:gd name="T17" fmla="*/ 17 h 112"/>
                  <a:gd name="T18" fmla="*/ 115 w 123"/>
                  <a:gd name="T19" fmla="*/ 15 h 112"/>
                  <a:gd name="T20" fmla="*/ 119 w 123"/>
                  <a:gd name="T21" fmla="*/ 14 h 112"/>
                  <a:gd name="T22" fmla="*/ 121 w 123"/>
                  <a:gd name="T23" fmla="*/ 8 h 112"/>
                  <a:gd name="T24" fmla="*/ 122 w 123"/>
                  <a:gd name="T25" fmla="*/ 7 h 112"/>
                  <a:gd name="T26" fmla="*/ 118 w 123"/>
                  <a:gd name="T27" fmla="*/ 7 h 112"/>
                  <a:gd name="T28" fmla="*/ 113 w 123"/>
                  <a:gd name="T29" fmla="*/ 5 h 112"/>
                  <a:gd name="T30" fmla="*/ 107 w 123"/>
                  <a:gd name="T31" fmla="*/ 4 h 112"/>
                  <a:gd name="T32" fmla="*/ 106 w 123"/>
                  <a:gd name="T33" fmla="*/ 3 h 112"/>
                  <a:gd name="T34" fmla="*/ 102 w 123"/>
                  <a:gd name="T35" fmla="*/ 4 h 112"/>
                  <a:gd name="T36" fmla="*/ 101 w 123"/>
                  <a:gd name="T37" fmla="*/ 4 h 112"/>
                  <a:gd name="T38" fmla="*/ 99 w 123"/>
                  <a:gd name="T39" fmla="*/ 2 h 112"/>
                  <a:gd name="T40" fmla="*/ 98 w 123"/>
                  <a:gd name="T41" fmla="*/ 9 h 112"/>
                  <a:gd name="T42" fmla="*/ 96 w 123"/>
                  <a:gd name="T43" fmla="*/ 8 h 112"/>
                  <a:gd name="T44" fmla="*/ 93 w 123"/>
                  <a:gd name="T45" fmla="*/ 7 h 112"/>
                  <a:gd name="T46" fmla="*/ 91 w 123"/>
                  <a:gd name="T47" fmla="*/ 7 h 112"/>
                  <a:gd name="T48" fmla="*/ 89 w 123"/>
                  <a:gd name="T49" fmla="*/ 10 h 112"/>
                  <a:gd name="T50" fmla="*/ 87 w 123"/>
                  <a:gd name="T51" fmla="*/ 10 h 112"/>
                  <a:gd name="T52" fmla="*/ 89 w 123"/>
                  <a:gd name="T53" fmla="*/ 18 h 112"/>
                  <a:gd name="T54" fmla="*/ 85 w 123"/>
                  <a:gd name="T55" fmla="*/ 12 h 112"/>
                  <a:gd name="T56" fmla="*/ 78 w 123"/>
                  <a:gd name="T57" fmla="*/ 16 h 112"/>
                  <a:gd name="T58" fmla="*/ 75 w 123"/>
                  <a:gd name="T59" fmla="*/ 18 h 112"/>
                  <a:gd name="T60" fmla="*/ 75 w 123"/>
                  <a:gd name="T61" fmla="*/ 24 h 112"/>
                  <a:gd name="T62" fmla="*/ 67 w 123"/>
                  <a:gd name="T63" fmla="*/ 25 h 112"/>
                  <a:gd name="T64" fmla="*/ 65 w 123"/>
                  <a:gd name="T65" fmla="*/ 29 h 112"/>
                  <a:gd name="T66" fmla="*/ 64 w 123"/>
                  <a:gd name="T67" fmla="*/ 29 h 112"/>
                  <a:gd name="T68" fmla="*/ 64 w 123"/>
                  <a:gd name="T69" fmla="*/ 32 h 112"/>
                  <a:gd name="T70" fmla="*/ 60 w 123"/>
                  <a:gd name="T71" fmla="*/ 30 h 112"/>
                  <a:gd name="T72" fmla="*/ 59 w 123"/>
                  <a:gd name="T73" fmla="*/ 34 h 112"/>
                  <a:gd name="T74" fmla="*/ 55 w 123"/>
                  <a:gd name="T75" fmla="*/ 39 h 112"/>
                  <a:gd name="T76" fmla="*/ 50 w 123"/>
                  <a:gd name="T77" fmla="*/ 39 h 112"/>
                  <a:gd name="T78" fmla="*/ 47 w 123"/>
                  <a:gd name="T79" fmla="*/ 43 h 112"/>
                  <a:gd name="T80" fmla="*/ 45 w 123"/>
                  <a:gd name="T81" fmla="*/ 45 h 112"/>
                  <a:gd name="T82" fmla="*/ 44 w 123"/>
                  <a:gd name="T83" fmla="*/ 45 h 112"/>
                  <a:gd name="T84" fmla="*/ 42 w 123"/>
                  <a:gd name="T85" fmla="*/ 48 h 112"/>
                  <a:gd name="T86" fmla="*/ 39 w 123"/>
                  <a:gd name="T87" fmla="*/ 54 h 112"/>
                  <a:gd name="T88" fmla="*/ 38 w 123"/>
                  <a:gd name="T89" fmla="*/ 56 h 112"/>
                  <a:gd name="T90" fmla="*/ 38 w 123"/>
                  <a:gd name="T91" fmla="*/ 63 h 112"/>
                  <a:gd name="T92" fmla="*/ 34 w 123"/>
                  <a:gd name="T93" fmla="*/ 65 h 112"/>
                  <a:gd name="T94" fmla="*/ 30 w 123"/>
                  <a:gd name="T95" fmla="*/ 69 h 112"/>
                  <a:gd name="T96" fmla="*/ 27 w 123"/>
                  <a:gd name="T97" fmla="*/ 71 h 112"/>
                  <a:gd name="T98" fmla="*/ 19 w 123"/>
                  <a:gd name="T99" fmla="*/ 78 h 112"/>
                  <a:gd name="T100" fmla="*/ 17 w 123"/>
                  <a:gd name="T101" fmla="*/ 80 h 112"/>
                  <a:gd name="T102" fmla="*/ 13 w 123"/>
                  <a:gd name="T103" fmla="*/ 88 h 112"/>
                  <a:gd name="T104" fmla="*/ 12 w 123"/>
                  <a:gd name="T105"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 h="112">
                    <a:moveTo>
                      <a:pt x="9" y="112"/>
                    </a:moveTo>
                    <a:cubicBezTo>
                      <a:pt x="9" y="108"/>
                      <a:pt x="13" y="106"/>
                      <a:pt x="17" y="105"/>
                    </a:cubicBezTo>
                    <a:cubicBezTo>
                      <a:pt x="17" y="104"/>
                      <a:pt x="17" y="102"/>
                      <a:pt x="18" y="102"/>
                    </a:cubicBezTo>
                    <a:cubicBezTo>
                      <a:pt x="20" y="98"/>
                      <a:pt x="27" y="98"/>
                      <a:pt x="28" y="93"/>
                    </a:cubicBezTo>
                    <a:cubicBezTo>
                      <a:pt x="27" y="93"/>
                      <a:pt x="27" y="92"/>
                      <a:pt x="26" y="91"/>
                    </a:cubicBezTo>
                    <a:cubicBezTo>
                      <a:pt x="27" y="92"/>
                      <a:pt x="27" y="92"/>
                      <a:pt x="27" y="92"/>
                    </a:cubicBezTo>
                    <a:cubicBezTo>
                      <a:pt x="26" y="91"/>
                      <a:pt x="26" y="91"/>
                      <a:pt x="26" y="91"/>
                    </a:cubicBezTo>
                    <a:cubicBezTo>
                      <a:pt x="26" y="90"/>
                      <a:pt x="28" y="92"/>
                      <a:pt x="28" y="92"/>
                    </a:cubicBezTo>
                    <a:cubicBezTo>
                      <a:pt x="29" y="91"/>
                      <a:pt x="29" y="89"/>
                      <a:pt x="31" y="88"/>
                    </a:cubicBezTo>
                    <a:cubicBezTo>
                      <a:pt x="29" y="86"/>
                      <a:pt x="31" y="87"/>
                      <a:pt x="29" y="85"/>
                    </a:cubicBezTo>
                    <a:cubicBezTo>
                      <a:pt x="30" y="86"/>
                      <a:pt x="30" y="86"/>
                      <a:pt x="30" y="86"/>
                    </a:cubicBezTo>
                    <a:cubicBezTo>
                      <a:pt x="30" y="84"/>
                      <a:pt x="30" y="84"/>
                      <a:pt x="33" y="85"/>
                    </a:cubicBezTo>
                    <a:cubicBezTo>
                      <a:pt x="38" y="83"/>
                      <a:pt x="40" y="79"/>
                      <a:pt x="43" y="76"/>
                    </a:cubicBezTo>
                    <a:cubicBezTo>
                      <a:pt x="46" y="72"/>
                      <a:pt x="48" y="68"/>
                      <a:pt x="52" y="64"/>
                    </a:cubicBezTo>
                    <a:cubicBezTo>
                      <a:pt x="50" y="61"/>
                      <a:pt x="52" y="61"/>
                      <a:pt x="50" y="59"/>
                    </a:cubicBezTo>
                    <a:cubicBezTo>
                      <a:pt x="51" y="59"/>
                      <a:pt x="51" y="59"/>
                      <a:pt x="51" y="59"/>
                    </a:cubicBezTo>
                    <a:cubicBezTo>
                      <a:pt x="51" y="58"/>
                      <a:pt x="52" y="59"/>
                      <a:pt x="54" y="59"/>
                    </a:cubicBezTo>
                    <a:cubicBezTo>
                      <a:pt x="53" y="58"/>
                      <a:pt x="54" y="59"/>
                      <a:pt x="52" y="57"/>
                    </a:cubicBezTo>
                    <a:cubicBezTo>
                      <a:pt x="51" y="56"/>
                      <a:pt x="55" y="59"/>
                      <a:pt x="54" y="58"/>
                    </a:cubicBezTo>
                    <a:cubicBezTo>
                      <a:pt x="55" y="59"/>
                      <a:pt x="53" y="57"/>
                      <a:pt x="54" y="58"/>
                    </a:cubicBezTo>
                    <a:cubicBezTo>
                      <a:pt x="53" y="55"/>
                      <a:pt x="55" y="59"/>
                      <a:pt x="57" y="59"/>
                    </a:cubicBezTo>
                    <a:cubicBezTo>
                      <a:pt x="58" y="57"/>
                      <a:pt x="58" y="54"/>
                      <a:pt x="61" y="54"/>
                    </a:cubicBezTo>
                    <a:cubicBezTo>
                      <a:pt x="61" y="54"/>
                      <a:pt x="60" y="52"/>
                      <a:pt x="60" y="52"/>
                    </a:cubicBezTo>
                    <a:cubicBezTo>
                      <a:pt x="62" y="55"/>
                      <a:pt x="60" y="51"/>
                      <a:pt x="61" y="52"/>
                    </a:cubicBezTo>
                    <a:cubicBezTo>
                      <a:pt x="62" y="53"/>
                      <a:pt x="62" y="53"/>
                      <a:pt x="62" y="53"/>
                    </a:cubicBezTo>
                    <a:cubicBezTo>
                      <a:pt x="63" y="54"/>
                      <a:pt x="63" y="51"/>
                      <a:pt x="64" y="52"/>
                    </a:cubicBezTo>
                    <a:cubicBezTo>
                      <a:pt x="64" y="50"/>
                      <a:pt x="67" y="52"/>
                      <a:pt x="66" y="50"/>
                    </a:cubicBezTo>
                    <a:cubicBezTo>
                      <a:pt x="67" y="52"/>
                      <a:pt x="67" y="51"/>
                      <a:pt x="68" y="51"/>
                    </a:cubicBezTo>
                    <a:cubicBezTo>
                      <a:pt x="66" y="48"/>
                      <a:pt x="70" y="51"/>
                      <a:pt x="69" y="49"/>
                    </a:cubicBezTo>
                    <a:cubicBezTo>
                      <a:pt x="69" y="49"/>
                      <a:pt x="69" y="49"/>
                      <a:pt x="69" y="49"/>
                    </a:cubicBezTo>
                    <a:cubicBezTo>
                      <a:pt x="71" y="48"/>
                      <a:pt x="73" y="47"/>
                      <a:pt x="74" y="44"/>
                    </a:cubicBezTo>
                    <a:cubicBezTo>
                      <a:pt x="75" y="43"/>
                      <a:pt x="78" y="45"/>
                      <a:pt x="79" y="42"/>
                    </a:cubicBezTo>
                    <a:cubicBezTo>
                      <a:pt x="78" y="41"/>
                      <a:pt x="78" y="41"/>
                      <a:pt x="78" y="41"/>
                    </a:cubicBezTo>
                    <a:cubicBezTo>
                      <a:pt x="78" y="41"/>
                      <a:pt x="79" y="42"/>
                      <a:pt x="79" y="42"/>
                    </a:cubicBezTo>
                    <a:cubicBezTo>
                      <a:pt x="79" y="40"/>
                      <a:pt x="81" y="41"/>
                      <a:pt x="81" y="41"/>
                    </a:cubicBezTo>
                    <a:cubicBezTo>
                      <a:pt x="81" y="40"/>
                      <a:pt x="81" y="40"/>
                      <a:pt x="81" y="39"/>
                    </a:cubicBezTo>
                    <a:cubicBezTo>
                      <a:pt x="83" y="41"/>
                      <a:pt x="82" y="37"/>
                      <a:pt x="84" y="38"/>
                    </a:cubicBezTo>
                    <a:cubicBezTo>
                      <a:pt x="82" y="36"/>
                      <a:pt x="84" y="37"/>
                      <a:pt x="84" y="36"/>
                    </a:cubicBezTo>
                    <a:cubicBezTo>
                      <a:pt x="84" y="36"/>
                      <a:pt x="84" y="36"/>
                      <a:pt x="85" y="37"/>
                    </a:cubicBezTo>
                    <a:cubicBezTo>
                      <a:pt x="85" y="36"/>
                      <a:pt x="85" y="36"/>
                      <a:pt x="87" y="36"/>
                    </a:cubicBezTo>
                    <a:cubicBezTo>
                      <a:pt x="87" y="36"/>
                      <a:pt x="86" y="34"/>
                      <a:pt x="87" y="34"/>
                    </a:cubicBezTo>
                    <a:cubicBezTo>
                      <a:pt x="88" y="36"/>
                      <a:pt x="88" y="34"/>
                      <a:pt x="89" y="34"/>
                    </a:cubicBezTo>
                    <a:cubicBezTo>
                      <a:pt x="87" y="32"/>
                      <a:pt x="87" y="31"/>
                      <a:pt x="88" y="31"/>
                    </a:cubicBezTo>
                    <a:cubicBezTo>
                      <a:pt x="89" y="34"/>
                      <a:pt x="89" y="34"/>
                      <a:pt x="89" y="34"/>
                    </a:cubicBezTo>
                    <a:cubicBezTo>
                      <a:pt x="90" y="31"/>
                      <a:pt x="93" y="33"/>
                      <a:pt x="93" y="29"/>
                    </a:cubicBezTo>
                    <a:cubicBezTo>
                      <a:pt x="94" y="30"/>
                      <a:pt x="94" y="30"/>
                      <a:pt x="94" y="30"/>
                    </a:cubicBezTo>
                    <a:cubicBezTo>
                      <a:pt x="95" y="28"/>
                      <a:pt x="98" y="29"/>
                      <a:pt x="98" y="25"/>
                    </a:cubicBezTo>
                    <a:cubicBezTo>
                      <a:pt x="99" y="25"/>
                      <a:pt x="100" y="26"/>
                      <a:pt x="100" y="25"/>
                    </a:cubicBezTo>
                    <a:cubicBezTo>
                      <a:pt x="100" y="24"/>
                      <a:pt x="101" y="24"/>
                      <a:pt x="100" y="22"/>
                    </a:cubicBezTo>
                    <a:cubicBezTo>
                      <a:pt x="100" y="21"/>
                      <a:pt x="101" y="22"/>
                      <a:pt x="101" y="23"/>
                    </a:cubicBezTo>
                    <a:cubicBezTo>
                      <a:pt x="102" y="23"/>
                      <a:pt x="104" y="25"/>
                      <a:pt x="103" y="22"/>
                    </a:cubicBezTo>
                    <a:cubicBezTo>
                      <a:pt x="104" y="23"/>
                      <a:pt x="104" y="23"/>
                      <a:pt x="104" y="23"/>
                    </a:cubicBezTo>
                    <a:cubicBezTo>
                      <a:pt x="104" y="22"/>
                      <a:pt x="104" y="20"/>
                      <a:pt x="106" y="21"/>
                    </a:cubicBezTo>
                    <a:cubicBezTo>
                      <a:pt x="105" y="19"/>
                      <a:pt x="106" y="19"/>
                      <a:pt x="105" y="17"/>
                    </a:cubicBezTo>
                    <a:cubicBezTo>
                      <a:pt x="105" y="17"/>
                      <a:pt x="106" y="19"/>
                      <a:pt x="106" y="18"/>
                    </a:cubicBezTo>
                    <a:cubicBezTo>
                      <a:pt x="106" y="20"/>
                      <a:pt x="106" y="20"/>
                      <a:pt x="106" y="20"/>
                    </a:cubicBezTo>
                    <a:cubicBezTo>
                      <a:pt x="108" y="20"/>
                      <a:pt x="109" y="18"/>
                      <a:pt x="110" y="16"/>
                    </a:cubicBezTo>
                    <a:cubicBezTo>
                      <a:pt x="112" y="19"/>
                      <a:pt x="112" y="16"/>
                      <a:pt x="113" y="17"/>
                    </a:cubicBezTo>
                    <a:cubicBezTo>
                      <a:pt x="113" y="15"/>
                      <a:pt x="115" y="17"/>
                      <a:pt x="114" y="14"/>
                    </a:cubicBezTo>
                    <a:cubicBezTo>
                      <a:pt x="115" y="15"/>
                      <a:pt x="115" y="15"/>
                      <a:pt x="115" y="15"/>
                    </a:cubicBezTo>
                    <a:cubicBezTo>
                      <a:pt x="115" y="15"/>
                      <a:pt x="116" y="15"/>
                      <a:pt x="117" y="15"/>
                    </a:cubicBezTo>
                    <a:cubicBezTo>
                      <a:pt x="118" y="16"/>
                      <a:pt x="118" y="14"/>
                      <a:pt x="118" y="13"/>
                    </a:cubicBezTo>
                    <a:cubicBezTo>
                      <a:pt x="118" y="14"/>
                      <a:pt x="118" y="14"/>
                      <a:pt x="118" y="14"/>
                    </a:cubicBezTo>
                    <a:cubicBezTo>
                      <a:pt x="118" y="13"/>
                      <a:pt x="118" y="11"/>
                      <a:pt x="118" y="9"/>
                    </a:cubicBezTo>
                    <a:cubicBezTo>
                      <a:pt x="119" y="10"/>
                      <a:pt x="118" y="9"/>
                      <a:pt x="119" y="10"/>
                    </a:cubicBezTo>
                    <a:cubicBezTo>
                      <a:pt x="119" y="11"/>
                      <a:pt x="119" y="13"/>
                      <a:pt x="119" y="14"/>
                    </a:cubicBezTo>
                    <a:cubicBezTo>
                      <a:pt x="120" y="15"/>
                      <a:pt x="119" y="11"/>
                      <a:pt x="120" y="13"/>
                    </a:cubicBezTo>
                    <a:cubicBezTo>
                      <a:pt x="121" y="14"/>
                      <a:pt x="121" y="13"/>
                      <a:pt x="121" y="11"/>
                    </a:cubicBezTo>
                    <a:cubicBezTo>
                      <a:pt x="121" y="12"/>
                      <a:pt x="121" y="12"/>
                      <a:pt x="121" y="13"/>
                    </a:cubicBezTo>
                    <a:cubicBezTo>
                      <a:pt x="122" y="13"/>
                      <a:pt x="122" y="13"/>
                      <a:pt x="122" y="12"/>
                    </a:cubicBezTo>
                    <a:cubicBezTo>
                      <a:pt x="122" y="12"/>
                      <a:pt x="122" y="12"/>
                      <a:pt x="122" y="12"/>
                    </a:cubicBezTo>
                    <a:cubicBezTo>
                      <a:pt x="122" y="10"/>
                      <a:pt x="122" y="10"/>
                      <a:pt x="121" y="8"/>
                    </a:cubicBezTo>
                    <a:cubicBezTo>
                      <a:pt x="121" y="9"/>
                      <a:pt x="121" y="9"/>
                      <a:pt x="121" y="9"/>
                    </a:cubicBezTo>
                    <a:cubicBezTo>
                      <a:pt x="121" y="7"/>
                      <a:pt x="121" y="7"/>
                      <a:pt x="122" y="8"/>
                    </a:cubicBezTo>
                    <a:cubicBezTo>
                      <a:pt x="122" y="10"/>
                      <a:pt x="122" y="11"/>
                      <a:pt x="122" y="11"/>
                    </a:cubicBezTo>
                    <a:cubicBezTo>
                      <a:pt x="123" y="7"/>
                      <a:pt x="123" y="7"/>
                      <a:pt x="123" y="7"/>
                    </a:cubicBezTo>
                    <a:cubicBezTo>
                      <a:pt x="123" y="9"/>
                      <a:pt x="122" y="8"/>
                      <a:pt x="122" y="6"/>
                    </a:cubicBezTo>
                    <a:cubicBezTo>
                      <a:pt x="122" y="7"/>
                      <a:pt x="122" y="7"/>
                      <a:pt x="122" y="7"/>
                    </a:cubicBezTo>
                    <a:cubicBezTo>
                      <a:pt x="122" y="6"/>
                      <a:pt x="122" y="6"/>
                      <a:pt x="122" y="6"/>
                    </a:cubicBezTo>
                    <a:cubicBezTo>
                      <a:pt x="121" y="7"/>
                      <a:pt x="120" y="5"/>
                      <a:pt x="120" y="7"/>
                    </a:cubicBezTo>
                    <a:cubicBezTo>
                      <a:pt x="120" y="8"/>
                      <a:pt x="120" y="8"/>
                      <a:pt x="120" y="8"/>
                    </a:cubicBezTo>
                    <a:cubicBezTo>
                      <a:pt x="120" y="8"/>
                      <a:pt x="120" y="11"/>
                      <a:pt x="119" y="9"/>
                    </a:cubicBezTo>
                    <a:cubicBezTo>
                      <a:pt x="119" y="7"/>
                      <a:pt x="119" y="7"/>
                      <a:pt x="119" y="7"/>
                    </a:cubicBezTo>
                    <a:cubicBezTo>
                      <a:pt x="119" y="7"/>
                      <a:pt x="119" y="8"/>
                      <a:pt x="118" y="7"/>
                    </a:cubicBezTo>
                    <a:cubicBezTo>
                      <a:pt x="118" y="5"/>
                      <a:pt x="118" y="5"/>
                      <a:pt x="118" y="5"/>
                    </a:cubicBezTo>
                    <a:cubicBezTo>
                      <a:pt x="119" y="8"/>
                      <a:pt x="117" y="6"/>
                      <a:pt x="117" y="7"/>
                    </a:cubicBezTo>
                    <a:cubicBezTo>
                      <a:pt x="117" y="6"/>
                      <a:pt x="117" y="6"/>
                      <a:pt x="117" y="6"/>
                    </a:cubicBezTo>
                    <a:cubicBezTo>
                      <a:pt x="116" y="6"/>
                      <a:pt x="117" y="8"/>
                      <a:pt x="117" y="8"/>
                    </a:cubicBezTo>
                    <a:cubicBezTo>
                      <a:pt x="117" y="8"/>
                      <a:pt x="116" y="5"/>
                      <a:pt x="115" y="4"/>
                    </a:cubicBezTo>
                    <a:cubicBezTo>
                      <a:pt x="115" y="5"/>
                      <a:pt x="114" y="7"/>
                      <a:pt x="113" y="5"/>
                    </a:cubicBezTo>
                    <a:cubicBezTo>
                      <a:pt x="112" y="6"/>
                      <a:pt x="112" y="7"/>
                      <a:pt x="112" y="8"/>
                    </a:cubicBezTo>
                    <a:cubicBezTo>
                      <a:pt x="111" y="8"/>
                      <a:pt x="111" y="6"/>
                      <a:pt x="111" y="7"/>
                    </a:cubicBezTo>
                    <a:cubicBezTo>
                      <a:pt x="111" y="6"/>
                      <a:pt x="110" y="5"/>
                      <a:pt x="110" y="4"/>
                    </a:cubicBezTo>
                    <a:cubicBezTo>
                      <a:pt x="110" y="5"/>
                      <a:pt x="109" y="4"/>
                      <a:pt x="110" y="7"/>
                    </a:cubicBezTo>
                    <a:cubicBezTo>
                      <a:pt x="109" y="6"/>
                      <a:pt x="108" y="6"/>
                      <a:pt x="107" y="7"/>
                    </a:cubicBezTo>
                    <a:cubicBezTo>
                      <a:pt x="108" y="7"/>
                      <a:pt x="107" y="5"/>
                      <a:pt x="107" y="4"/>
                    </a:cubicBezTo>
                    <a:cubicBezTo>
                      <a:pt x="107" y="6"/>
                      <a:pt x="106" y="7"/>
                      <a:pt x="106" y="7"/>
                    </a:cubicBezTo>
                    <a:cubicBezTo>
                      <a:pt x="106" y="9"/>
                      <a:pt x="106" y="9"/>
                      <a:pt x="107" y="10"/>
                    </a:cubicBezTo>
                    <a:cubicBezTo>
                      <a:pt x="107" y="10"/>
                      <a:pt x="107" y="11"/>
                      <a:pt x="107" y="11"/>
                    </a:cubicBezTo>
                    <a:cubicBezTo>
                      <a:pt x="106" y="9"/>
                      <a:pt x="105" y="7"/>
                      <a:pt x="104" y="7"/>
                    </a:cubicBezTo>
                    <a:cubicBezTo>
                      <a:pt x="104" y="4"/>
                      <a:pt x="106" y="7"/>
                      <a:pt x="104" y="4"/>
                    </a:cubicBezTo>
                    <a:cubicBezTo>
                      <a:pt x="104" y="2"/>
                      <a:pt x="105" y="2"/>
                      <a:pt x="106" y="3"/>
                    </a:cubicBezTo>
                    <a:cubicBezTo>
                      <a:pt x="105" y="1"/>
                      <a:pt x="105" y="3"/>
                      <a:pt x="104" y="1"/>
                    </a:cubicBezTo>
                    <a:cubicBezTo>
                      <a:pt x="104" y="1"/>
                      <a:pt x="104" y="2"/>
                      <a:pt x="103" y="3"/>
                    </a:cubicBezTo>
                    <a:cubicBezTo>
                      <a:pt x="104" y="4"/>
                      <a:pt x="104" y="4"/>
                      <a:pt x="104" y="5"/>
                    </a:cubicBezTo>
                    <a:cubicBezTo>
                      <a:pt x="105" y="8"/>
                      <a:pt x="103" y="4"/>
                      <a:pt x="103" y="4"/>
                    </a:cubicBezTo>
                    <a:cubicBezTo>
                      <a:pt x="103" y="3"/>
                      <a:pt x="103" y="3"/>
                      <a:pt x="103" y="3"/>
                    </a:cubicBezTo>
                    <a:cubicBezTo>
                      <a:pt x="102" y="2"/>
                      <a:pt x="102" y="4"/>
                      <a:pt x="102" y="4"/>
                    </a:cubicBezTo>
                    <a:cubicBezTo>
                      <a:pt x="100" y="1"/>
                      <a:pt x="102" y="3"/>
                      <a:pt x="102" y="1"/>
                    </a:cubicBezTo>
                    <a:cubicBezTo>
                      <a:pt x="101" y="0"/>
                      <a:pt x="101" y="0"/>
                      <a:pt x="101" y="0"/>
                    </a:cubicBezTo>
                    <a:cubicBezTo>
                      <a:pt x="100" y="0"/>
                      <a:pt x="101" y="2"/>
                      <a:pt x="100" y="2"/>
                    </a:cubicBezTo>
                    <a:cubicBezTo>
                      <a:pt x="100" y="1"/>
                      <a:pt x="100" y="1"/>
                      <a:pt x="100" y="1"/>
                    </a:cubicBezTo>
                    <a:cubicBezTo>
                      <a:pt x="100" y="1"/>
                      <a:pt x="100" y="1"/>
                      <a:pt x="100" y="1"/>
                    </a:cubicBezTo>
                    <a:cubicBezTo>
                      <a:pt x="100" y="3"/>
                      <a:pt x="101" y="4"/>
                      <a:pt x="101" y="4"/>
                    </a:cubicBezTo>
                    <a:cubicBezTo>
                      <a:pt x="102" y="7"/>
                      <a:pt x="101" y="4"/>
                      <a:pt x="101" y="5"/>
                    </a:cubicBezTo>
                    <a:cubicBezTo>
                      <a:pt x="101" y="7"/>
                      <a:pt x="101" y="5"/>
                      <a:pt x="102" y="7"/>
                    </a:cubicBezTo>
                    <a:cubicBezTo>
                      <a:pt x="102" y="8"/>
                      <a:pt x="102" y="8"/>
                      <a:pt x="102" y="9"/>
                    </a:cubicBezTo>
                    <a:cubicBezTo>
                      <a:pt x="101" y="9"/>
                      <a:pt x="101" y="7"/>
                      <a:pt x="100" y="6"/>
                    </a:cubicBezTo>
                    <a:cubicBezTo>
                      <a:pt x="100" y="6"/>
                      <a:pt x="100" y="5"/>
                      <a:pt x="101" y="6"/>
                    </a:cubicBezTo>
                    <a:cubicBezTo>
                      <a:pt x="101" y="4"/>
                      <a:pt x="99" y="3"/>
                      <a:pt x="99" y="2"/>
                    </a:cubicBezTo>
                    <a:cubicBezTo>
                      <a:pt x="98" y="1"/>
                      <a:pt x="99" y="4"/>
                      <a:pt x="99" y="4"/>
                    </a:cubicBezTo>
                    <a:cubicBezTo>
                      <a:pt x="99" y="3"/>
                      <a:pt x="99" y="5"/>
                      <a:pt x="100" y="6"/>
                    </a:cubicBezTo>
                    <a:cubicBezTo>
                      <a:pt x="101" y="11"/>
                      <a:pt x="98" y="3"/>
                      <a:pt x="97" y="4"/>
                    </a:cubicBezTo>
                    <a:cubicBezTo>
                      <a:pt x="99" y="7"/>
                      <a:pt x="98" y="8"/>
                      <a:pt x="100" y="11"/>
                    </a:cubicBezTo>
                    <a:cubicBezTo>
                      <a:pt x="100" y="12"/>
                      <a:pt x="100" y="13"/>
                      <a:pt x="100" y="12"/>
                    </a:cubicBezTo>
                    <a:cubicBezTo>
                      <a:pt x="99" y="10"/>
                      <a:pt x="99" y="11"/>
                      <a:pt x="98" y="9"/>
                    </a:cubicBezTo>
                    <a:cubicBezTo>
                      <a:pt x="98" y="9"/>
                      <a:pt x="98" y="9"/>
                      <a:pt x="98" y="9"/>
                    </a:cubicBezTo>
                    <a:cubicBezTo>
                      <a:pt x="98" y="7"/>
                      <a:pt x="98" y="7"/>
                      <a:pt x="98" y="7"/>
                    </a:cubicBezTo>
                    <a:cubicBezTo>
                      <a:pt x="97" y="5"/>
                      <a:pt x="95" y="4"/>
                      <a:pt x="95" y="4"/>
                    </a:cubicBezTo>
                    <a:cubicBezTo>
                      <a:pt x="95" y="5"/>
                      <a:pt x="96" y="5"/>
                      <a:pt x="96" y="6"/>
                    </a:cubicBezTo>
                    <a:cubicBezTo>
                      <a:pt x="95" y="5"/>
                      <a:pt x="95" y="4"/>
                      <a:pt x="94" y="4"/>
                    </a:cubicBezTo>
                    <a:cubicBezTo>
                      <a:pt x="95" y="5"/>
                      <a:pt x="96" y="7"/>
                      <a:pt x="96" y="8"/>
                    </a:cubicBezTo>
                    <a:cubicBezTo>
                      <a:pt x="95" y="8"/>
                      <a:pt x="94" y="6"/>
                      <a:pt x="94" y="6"/>
                    </a:cubicBezTo>
                    <a:cubicBezTo>
                      <a:pt x="94" y="4"/>
                      <a:pt x="94" y="4"/>
                      <a:pt x="94" y="4"/>
                    </a:cubicBezTo>
                    <a:cubicBezTo>
                      <a:pt x="94" y="6"/>
                      <a:pt x="93" y="3"/>
                      <a:pt x="93" y="4"/>
                    </a:cubicBezTo>
                    <a:cubicBezTo>
                      <a:pt x="93" y="5"/>
                      <a:pt x="94" y="7"/>
                      <a:pt x="94" y="8"/>
                    </a:cubicBezTo>
                    <a:cubicBezTo>
                      <a:pt x="94" y="9"/>
                      <a:pt x="94" y="8"/>
                      <a:pt x="94" y="8"/>
                    </a:cubicBezTo>
                    <a:cubicBezTo>
                      <a:pt x="93" y="7"/>
                      <a:pt x="93" y="7"/>
                      <a:pt x="93" y="7"/>
                    </a:cubicBezTo>
                    <a:cubicBezTo>
                      <a:pt x="93" y="7"/>
                      <a:pt x="92" y="4"/>
                      <a:pt x="92" y="5"/>
                    </a:cubicBezTo>
                    <a:cubicBezTo>
                      <a:pt x="92" y="6"/>
                      <a:pt x="92" y="6"/>
                      <a:pt x="92" y="6"/>
                    </a:cubicBezTo>
                    <a:cubicBezTo>
                      <a:pt x="92" y="6"/>
                      <a:pt x="92" y="6"/>
                      <a:pt x="91" y="5"/>
                    </a:cubicBezTo>
                    <a:cubicBezTo>
                      <a:pt x="92" y="6"/>
                      <a:pt x="91" y="6"/>
                      <a:pt x="92" y="6"/>
                    </a:cubicBezTo>
                    <a:cubicBezTo>
                      <a:pt x="91" y="5"/>
                      <a:pt x="91" y="5"/>
                      <a:pt x="91" y="5"/>
                    </a:cubicBezTo>
                    <a:cubicBezTo>
                      <a:pt x="91" y="6"/>
                      <a:pt x="92" y="9"/>
                      <a:pt x="91" y="7"/>
                    </a:cubicBezTo>
                    <a:cubicBezTo>
                      <a:pt x="92" y="9"/>
                      <a:pt x="91" y="7"/>
                      <a:pt x="92" y="8"/>
                    </a:cubicBezTo>
                    <a:cubicBezTo>
                      <a:pt x="93" y="9"/>
                      <a:pt x="92" y="9"/>
                      <a:pt x="92" y="10"/>
                    </a:cubicBezTo>
                    <a:cubicBezTo>
                      <a:pt x="91" y="7"/>
                      <a:pt x="91" y="10"/>
                      <a:pt x="91" y="10"/>
                    </a:cubicBezTo>
                    <a:cubicBezTo>
                      <a:pt x="91" y="9"/>
                      <a:pt x="90" y="9"/>
                      <a:pt x="90" y="8"/>
                    </a:cubicBezTo>
                    <a:cubicBezTo>
                      <a:pt x="91" y="10"/>
                      <a:pt x="91" y="10"/>
                      <a:pt x="91" y="10"/>
                    </a:cubicBezTo>
                    <a:cubicBezTo>
                      <a:pt x="89" y="7"/>
                      <a:pt x="90" y="11"/>
                      <a:pt x="89" y="10"/>
                    </a:cubicBezTo>
                    <a:cubicBezTo>
                      <a:pt x="89" y="9"/>
                      <a:pt x="88" y="8"/>
                      <a:pt x="88" y="7"/>
                    </a:cubicBezTo>
                    <a:cubicBezTo>
                      <a:pt x="90" y="10"/>
                      <a:pt x="89" y="11"/>
                      <a:pt x="90" y="12"/>
                    </a:cubicBezTo>
                    <a:cubicBezTo>
                      <a:pt x="89" y="12"/>
                      <a:pt x="88" y="9"/>
                      <a:pt x="87" y="8"/>
                    </a:cubicBezTo>
                    <a:cubicBezTo>
                      <a:pt x="88" y="10"/>
                      <a:pt x="86" y="7"/>
                      <a:pt x="87" y="9"/>
                    </a:cubicBezTo>
                    <a:cubicBezTo>
                      <a:pt x="88" y="10"/>
                      <a:pt x="88" y="11"/>
                      <a:pt x="88" y="12"/>
                    </a:cubicBezTo>
                    <a:cubicBezTo>
                      <a:pt x="88" y="12"/>
                      <a:pt x="88" y="11"/>
                      <a:pt x="87" y="10"/>
                    </a:cubicBezTo>
                    <a:cubicBezTo>
                      <a:pt x="87" y="10"/>
                      <a:pt x="88" y="12"/>
                      <a:pt x="88" y="13"/>
                    </a:cubicBezTo>
                    <a:cubicBezTo>
                      <a:pt x="88" y="13"/>
                      <a:pt x="89" y="15"/>
                      <a:pt x="88" y="14"/>
                    </a:cubicBezTo>
                    <a:cubicBezTo>
                      <a:pt x="87" y="12"/>
                      <a:pt x="88" y="13"/>
                      <a:pt x="87" y="12"/>
                    </a:cubicBezTo>
                    <a:cubicBezTo>
                      <a:pt x="86" y="12"/>
                      <a:pt x="89" y="16"/>
                      <a:pt x="88" y="16"/>
                    </a:cubicBezTo>
                    <a:cubicBezTo>
                      <a:pt x="89" y="17"/>
                      <a:pt x="90" y="20"/>
                      <a:pt x="90" y="21"/>
                    </a:cubicBezTo>
                    <a:cubicBezTo>
                      <a:pt x="89" y="21"/>
                      <a:pt x="90" y="20"/>
                      <a:pt x="89" y="18"/>
                    </a:cubicBezTo>
                    <a:cubicBezTo>
                      <a:pt x="89" y="18"/>
                      <a:pt x="89" y="18"/>
                      <a:pt x="89" y="18"/>
                    </a:cubicBezTo>
                    <a:cubicBezTo>
                      <a:pt x="87" y="16"/>
                      <a:pt x="87" y="14"/>
                      <a:pt x="86" y="12"/>
                    </a:cubicBezTo>
                    <a:cubicBezTo>
                      <a:pt x="86" y="13"/>
                      <a:pt x="86" y="13"/>
                      <a:pt x="86" y="13"/>
                    </a:cubicBezTo>
                    <a:cubicBezTo>
                      <a:pt x="85" y="12"/>
                      <a:pt x="85" y="11"/>
                      <a:pt x="84" y="10"/>
                    </a:cubicBezTo>
                    <a:cubicBezTo>
                      <a:pt x="85" y="12"/>
                      <a:pt x="84" y="11"/>
                      <a:pt x="84" y="11"/>
                    </a:cubicBezTo>
                    <a:cubicBezTo>
                      <a:pt x="85" y="13"/>
                      <a:pt x="84" y="11"/>
                      <a:pt x="85" y="12"/>
                    </a:cubicBezTo>
                    <a:cubicBezTo>
                      <a:pt x="84" y="13"/>
                      <a:pt x="86" y="15"/>
                      <a:pt x="85" y="15"/>
                    </a:cubicBezTo>
                    <a:cubicBezTo>
                      <a:pt x="83" y="12"/>
                      <a:pt x="83" y="12"/>
                      <a:pt x="83" y="12"/>
                    </a:cubicBezTo>
                    <a:cubicBezTo>
                      <a:pt x="82" y="11"/>
                      <a:pt x="84" y="14"/>
                      <a:pt x="83" y="13"/>
                    </a:cubicBezTo>
                    <a:cubicBezTo>
                      <a:pt x="83" y="12"/>
                      <a:pt x="83" y="12"/>
                      <a:pt x="83" y="12"/>
                    </a:cubicBezTo>
                    <a:cubicBezTo>
                      <a:pt x="81" y="13"/>
                      <a:pt x="80" y="14"/>
                      <a:pt x="81" y="18"/>
                    </a:cubicBezTo>
                    <a:cubicBezTo>
                      <a:pt x="80" y="17"/>
                      <a:pt x="79" y="17"/>
                      <a:pt x="78" y="16"/>
                    </a:cubicBezTo>
                    <a:cubicBezTo>
                      <a:pt x="78" y="17"/>
                      <a:pt x="79" y="18"/>
                      <a:pt x="79" y="18"/>
                    </a:cubicBezTo>
                    <a:cubicBezTo>
                      <a:pt x="77" y="17"/>
                      <a:pt x="77" y="17"/>
                      <a:pt x="77" y="17"/>
                    </a:cubicBezTo>
                    <a:cubicBezTo>
                      <a:pt x="76" y="16"/>
                      <a:pt x="77" y="18"/>
                      <a:pt x="77" y="19"/>
                    </a:cubicBezTo>
                    <a:cubicBezTo>
                      <a:pt x="76" y="18"/>
                      <a:pt x="76" y="18"/>
                      <a:pt x="76" y="18"/>
                    </a:cubicBezTo>
                    <a:cubicBezTo>
                      <a:pt x="75" y="17"/>
                      <a:pt x="76" y="19"/>
                      <a:pt x="76" y="19"/>
                    </a:cubicBezTo>
                    <a:cubicBezTo>
                      <a:pt x="75" y="18"/>
                      <a:pt x="75" y="18"/>
                      <a:pt x="75" y="18"/>
                    </a:cubicBezTo>
                    <a:cubicBezTo>
                      <a:pt x="76" y="20"/>
                      <a:pt x="76" y="20"/>
                      <a:pt x="76" y="20"/>
                    </a:cubicBezTo>
                    <a:cubicBezTo>
                      <a:pt x="76" y="20"/>
                      <a:pt x="76" y="20"/>
                      <a:pt x="74" y="19"/>
                    </a:cubicBezTo>
                    <a:cubicBezTo>
                      <a:pt x="75" y="19"/>
                      <a:pt x="75" y="19"/>
                      <a:pt x="75" y="20"/>
                    </a:cubicBezTo>
                    <a:cubicBezTo>
                      <a:pt x="74" y="19"/>
                      <a:pt x="73" y="20"/>
                      <a:pt x="73" y="21"/>
                    </a:cubicBezTo>
                    <a:cubicBezTo>
                      <a:pt x="74" y="21"/>
                      <a:pt x="74" y="21"/>
                      <a:pt x="75" y="23"/>
                    </a:cubicBezTo>
                    <a:cubicBezTo>
                      <a:pt x="76" y="25"/>
                      <a:pt x="74" y="22"/>
                      <a:pt x="75" y="24"/>
                    </a:cubicBezTo>
                    <a:cubicBezTo>
                      <a:pt x="74" y="23"/>
                      <a:pt x="74" y="22"/>
                      <a:pt x="73" y="22"/>
                    </a:cubicBezTo>
                    <a:cubicBezTo>
                      <a:pt x="71" y="20"/>
                      <a:pt x="71" y="22"/>
                      <a:pt x="70" y="23"/>
                    </a:cubicBezTo>
                    <a:cubicBezTo>
                      <a:pt x="70" y="24"/>
                      <a:pt x="70" y="24"/>
                      <a:pt x="70" y="24"/>
                    </a:cubicBezTo>
                    <a:cubicBezTo>
                      <a:pt x="68" y="22"/>
                      <a:pt x="69" y="25"/>
                      <a:pt x="68" y="24"/>
                    </a:cubicBezTo>
                    <a:cubicBezTo>
                      <a:pt x="68" y="25"/>
                      <a:pt x="70" y="28"/>
                      <a:pt x="69" y="28"/>
                    </a:cubicBezTo>
                    <a:cubicBezTo>
                      <a:pt x="70" y="30"/>
                      <a:pt x="68" y="26"/>
                      <a:pt x="67" y="25"/>
                    </a:cubicBezTo>
                    <a:cubicBezTo>
                      <a:pt x="67" y="26"/>
                      <a:pt x="67" y="26"/>
                      <a:pt x="67" y="26"/>
                    </a:cubicBezTo>
                    <a:cubicBezTo>
                      <a:pt x="66" y="26"/>
                      <a:pt x="66" y="26"/>
                      <a:pt x="66" y="26"/>
                    </a:cubicBezTo>
                    <a:cubicBezTo>
                      <a:pt x="67" y="27"/>
                      <a:pt x="67" y="28"/>
                      <a:pt x="66" y="27"/>
                    </a:cubicBezTo>
                    <a:cubicBezTo>
                      <a:pt x="66" y="27"/>
                      <a:pt x="66" y="27"/>
                      <a:pt x="66" y="27"/>
                    </a:cubicBezTo>
                    <a:cubicBezTo>
                      <a:pt x="66" y="27"/>
                      <a:pt x="65" y="26"/>
                      <a:pt x="64" y="27"/>
                    </a:cubicBezTo>
                    <a:cubicBezTo>
                      <a:pt x="65" y="28"/>
                      <a:pt x="64" y="28"/>
                      <a:pt x="65" y="29"/>
                    </a:cubicBezTo>
                    <a:cubicBezTo>
                      <a:pt x="65" y="28"/>
                      <a:pt x="65" y="28"/>
                      <a:pt x="65" y="28"/>
                    </a:cubicBezTo>
                    <a:cubicBezTo>
                      <a:pt x="65" y="30"/>
                      <a:pt x="65" y="30"/>
                      <a:pt x="65" y="30"/>
                    </a:cubicBezTo>
                    <a:cubicBezTo>
                      <a:pt x="65" y="29"/>
                      <a:pt x="65" y="29"/>
                      <a:pt x="65" y="29"/>
                    </a:cubicBezTo>
                    <a:cubicBezTo>
                      <a:pt x="64" y="28"/>
                      <a:pt x="64" y="28"/>
                      <a:pt x="64" y="28"/>
                    </a:cubicBezTo>
                    <a:cubicBezTo>
                      <a:pt x="63" y="27"/>
                      <a:pt x="64" y="29"/>
                      <a:pt x="65" y="30"/>
                    </a:cubicBezTo>
                    <a:cubicBezTo>
                      <a:pt x="65" y="31"/>
                      <a:pt x="64" y="30"/>
                      <a:pt x="64" y="29"/>
                    </a:cubicBezTo>
                    <a:cubicBezTo>
                      <a:pt x="63" y="29"/>
                      <a:pt x="64" y="30"/>
                      <a:pt x="64" y="29"/>
                    </a:cubicBezTo>
                    <a:cubicBezTo>
                      <a:pt x="63" y="28"/>
                      <a:pt x="63" y="29"/>
                      <a:pt x="63" y="28"/>
                    </a:cubicBezTo>
                    <a:cubicBezTo>
                      <a:pt x="63" y="28"/>
                      <a:pt x="64" y="30"/>
                      <a:pt x="63" y="30"/>
                    </a:cubicBezTo>
                    <a:cubicBezTo>
                      <a:pt x="63" y="30"/>
                      <a:pt x="63" y="31"/>
                      <a:pt x="62" y="29"/>
                    </a:cubicBezTo>
                    <a:cubicBezTo>
                      <a:pt x="62" y="30"/>
                      <a:pt x="62" y="30"/>
                      <a:pt x="62" y="31"/>
                    </a:cubicBezTo>
                    <a:cubicBezTo>
                      <a:pt x="63" y="31"/>
                      <a:pt x="63" y="31"/>
                      <a:pt x="64" y="32"/>
                    </a:cubicBezTo>
                    <a:cubicBezTo>
                      <a:pt x="64" y="32"/>
                      <a:pt x="64" y="33"/>
                      <a:pt x="63" y="32"/>
                    </a:cubicBezTo>
                    <a:cubicBezTo>
                      <a:pt x="63" y="32"/>
                      <a:pt x="63" y="32"/>
                      <a:pt x="63" y="32"/>
                    </a:cubicBezTo>
                    <a:cubicBezTo>
                      <a:pt x="63" y="32"/>
                      <a:pt x="63" y="32"/>
                      <a:pt x="64" y="33"/>
                    </a:cubicBezTo>
                    <a:cubicBezTo>
                      <a:pt x="62" y="32"/>
                      <a:pt x="62" y="32"/>
                      <a:pt x="62" y="32"/>
                    </a:cubicBezTo>
                    <a:cubicBezTo>
                      <a:pt x="63" y="33"/>
                      <a:pt x="62" y="33"/>
                      <a:pt x="62" y="33"/>
                    </a:cubicBezTo>
                    <a:cubicBezTo>
                      <a:pt x="61" y="32"/>
                      <a:pt x="60" y="30"/>
                      <a:pt x="60" y="30"/>
                    </a:cubicBezTo>
                    <a:cubicBezTo>
                      <a:pt x="60" y="32"/>
                      <a:pt x="60" y="32"/>
                      <a:pt x="60" y="32"/>
                    </a:cubicBezTo>
                    <a:cubicBezTo>
                      <a:pt x="60" y="32"/>
                      <a:pt x="60" y="32"/>
                      <a:pt x="59" y="31"/>
                    </a:cubicBezTo>
                    <a:cubicBezTo>
                      <a:pt x="58" y="31"/>
                      <a:pt x="61" y="36"/>
                      <a:pt x="60" y="35"/>
                    </a:cubicBezTo>
                    <a:cubicBezTo>
                      <a:pt x="59" y="33"/>
                      <a:pt x="59" y="33"/>
                      <a:pt x="58" y="33"/>
                    </a:cubicBezTo>
                    <a:cubicBezTo>
                      <a:pt x="58" y="34"/>
                      <a:pt x="58" y="34"/>
                      <a:pt x="58" y="34"/>
                    </a:cubicBezTo>
                    <a:cubicBezTo>
                      <a:pt x="59" y="35"/>
                      <a:pt x="58" y="33"/>
                      <a:pt x="59" y="34"/>
                    </a:cubicBezTo>
                    <a:cubicBezTo>
                      <a:pt x="60" y="34"/>
                      <a:pt x="59" y="34"/>
                      <a:pt x="59" y="35"/>
                    </a:cubicBezTo>
                    <a:cubicBezTo>
                      <a:pt x="56" y="32"/>
                      <a:pt x="57" y="35"/>
                      <a:pt x="55" y="34"/>
                    </a:cubicBezTo>
                    <a:cubicBezTo>
                      <a:pt x="56" y="36"/>
                      <a:pt x="55" y="35"/>
                      <a:pt x="55" y="36"/>
                    </a:cubicBezTo>
                    <a:cubicBezTo>
                      <a:pt x="54" y="34"/>
                      <a:pt x="55" y="37"/>
                      <a:pt x="54" y="36"/>
                    </a:cubicBezTo>
                    <a:cubicBezTo>
                      <a:pt x="55" y="38"/>
                      <a:pt x="55" y="38"/>
                      <a:pt x="55" y="38"/>
                    </a:cubicBezTo>
                    <a:cubicBezTo>
                      <a:pt x="54" y="37"/>
                      <a:pt x="57" y="41"/>
                      <a:pt x="55" y="39"/>
                    </a:cubicBezTo>
                    <a:cubicBezTo>
                      <a:pt x="54" y="39"/>
                      <a:pt x="54" y="38"/>
                      <a:pt x="53" y="37"/>
                    </a:cubicBezTo>
                    <a:cubicBezTo>
                      <a:pt x="51" y="35"/>
                      <a:pt x="54" y="40"/>
                      <a:pt x="52" y="38"/>
                    </a:cubicBezTo>
                    <a:cubicBezTo>
                      <a:pt x="52" y="38"/>
                      <a:pt x="53" y="40"/>
                      <a:pt x="54" y="41"/>
                    </a:cubicBezTo>
                    <a:cubicBezTo>
                      <a:pt x="53" y="40"/>
                      <a:pt x="51" y="39"/>
                      <a:pt x="51" y="39"/>
                    </a:cubicBezTo>
                    <a:cubicBezTo>
                      <a:pt x="51" y="40"/>
                      <a:pt x="51" y="40"/>
                      <a:pt x="51" y="40"/>
                    </a:cubicBezTo>
                    <a:cubicBezTo>
                      <a:pt x="50" y="39"/>
                      <a:pt x="50" y="39"/>
                      <a:pt x="50" y="39"/>
                    </a:cubicBezTo>
                    <a:cubicBezTo>
                      <a:pt x="49" y="39"/>
                      <a:pt x="50" y="40"/>
                      <a:pt x="50" y="41"/>
                    </a:cubicBezTo>
                    <a:cubicBezTo>
                      <a:pt x="49" y="39"/>
                      <a:pt x="48" y="41"/>
                      <a:pt x="47" y="40"/>
                    </a:cubicBezTo>
                    <a:cubicBezTo>
                      <a:pt x="49" y="42"/>
                      <a:pt x="46" y="40"/>
                      <a:pt x="48" y="43"/>
                    </a:cubicBezTo>
                    <a:cubicBezTo>
                      <a:pt x="47" y="42"/>
                      <a:pt x="47" y="42"/>
                      <a:pt x="47" y="42"/>
                    </a:cubicBezTo>
                    <a:cubicBezTo>
                      <a:pt x="48" y="43"/>
                      <a:pt x="49" y="44"/>
                      <a:pt x="49" y="45"/>
                    </a:cubicBezTo>
                    <a:cubicBezTo>
                      <a:pt x="47" y="43"/>
                      <a:pt x="47" y="43"/>
                      <a:pt x="47" y="43"/>
                    </a:cubicBezTo>
                    <a:cubicBezTo>
                      <a:pt x="46" y="41"/>
                      <a:pt x="47" y="43"/>
                      <a:pt x="46" y="42"/>
                    </a:cubicBezTo>
                    <a:cubicBezTo>
                      <a:pt x="47" y="43"/>
                      <a:pt x="45" y="42"/>
                      <a:pt x="46" y="44"/>
                    </a:cubicBezTo>
                    <a:cubicBezTo>
                      <a:pt x="47" y="44"/>
                      <a:pt x="47" y="44"/>
                      <a:pt x="47" y="44"/>
                    </a:cubicBezTo>
                    <a:cubicBezTo>
                      <a:pt x="47" y="45"/>
                      <a:pt x="47" y="45"/>
                      <a:pt x="47" y="46"/>
                    </a:cubicBezTo>
                    <a:cubicBezTo>
                      <a:pt x="47" y="46"/>
                      <a:pt x="45" y="44"/>
                      <a:pt x="45" y="44"/>
                    </a:cubicBezTo>
                    <a:cubicBezTo>
                      <a:pt x="45" y="44"/>
                      <a:pt x="45" y="44"/>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4" y="45"/>
                      <a:pt x="44" y="45"/>
                    </a:cubicBezTo>
                    <a:cubicBezTo>
                      <a:pt x="44" y="45"/>
                      <a:pt x="44" y="45"/>
                      <a:pt x="44" y="45"/>
                    </a:cubicBezTo>
                    <a:cubicBezTo>
                      <a:pt x="44" y="45"/>
                      <a:pt x="44" y="45"/>
                      <a:pt x="44" y="45"/>
                    </a:cubicBezTo>
                    <a:cubicBezTo>
                      <a:pt x="43" y="44"/>
                      <a:pt x="43" y="44"/>
                      <a:pt x="43" y="44"/>
                    </a:cubicBezTo>
                    <a:cubicBezTo>
                      <a:pt x="43" y="44"/>
                      <a:pt x="43" y="45"/>
                      <a:pt x="44" y="46"/>
                    </a:cubicBezTo>
                    <a:cubicBezTo>
                      <a:pt x="42" y="46"/>
                      <a:pt x="42" y="48"/>
                      <a:pt x="42" y="49"/>
                    </a:cubicBezTo>
                    <a:cubicBezTo>
                      <a:pt x="42" y="49"/>
                      <a:pt x="41" y="48"/>
                      <a:pt x="42" y="48"/>
                    </a:cubicBezTo>
                    <a:cubicBezTo>
                      <a:pt x="42" y="49"/>
                      <a:pt x="42" y="50"/>
                      <a:pt x="42" y="49"/>
                    </a:cubicBezTo>
                    <a:cubicBezTo>
                      <a:pt x="42" y="50"/>
                      <a:pt x="41" y="48"/>
                      <a:pt x="40" y="49"/>
                    </a:cubicBezTo>
                    <a:cubicBezTo>
                      <a:pt x="40" y="48"/>
                      <a:pt x="41" y="50"/>
                      <a:pt x="41" y="50"/>
                    </a:cubicBezTo>
                    <a:cubicBezTo>
                      <a:pt x="39" y="48"/>
                      <a:pt x="41" y="52"/>
                      <a:pt x="39" y="51"/>
                    </a:cubicBezTo>
                    <a:cubicBezTo>
                      <a:pt x="40" y="52"/>
                      <a:pt x="39" y="51"/>
                      <a:pt x="39" y="50"/>
                    </a:cubicBezTo>
                    <a:cubicBezTo>
                      <a:pt x="39" y="51"/>
                      <a:pt x="38" y="52"/>
                      <a:pt x="39" y="54"/>
                    </a:cubicBezTo>
                    <a:cubicBezTo>
                      <a:pt x="38" y="53"/>
                      <a:pt x="38" y="53"/>
                      <a:pt x="38" y="53"/>
                    </a:cubicBezTo>
                    <a:cubicBezTo>
                      <a:pt x="38" y="53"/>
                      <a:pt x="38" y="53"/>
                      <a:pt x="38" y="54"/>
                    </a:cubicBezTo>
                    <a:cubicBezTo>
                      <a:pt x="39" y="55"/>
                      <a:pt x="40" y="56"/>
                      <a:pt x="39" y="56"/>
                    </a:cubicBezTo>
                    <a:cubicBezTo>
                      <a:pt x="39" y="56"/>
                      <a:pt x="39" y="56"/>
                      <a:pt x="39" y="56"/>
                    </a:cubicBezTo>
                    <a:cubicBezTo>
                      <a:pt x="39" y="56"/>
                      <a:pt x="39" y="57"/>
                      <a:pt x="39" y="57"/>
                    </a:cubicBezTo>
                    <a:cubicBezTo>
                      <a:pt x="38" y="57"/>
                      <a:pt x="39" y="57"/>
                      <a:pt x="38" y="56"/>
                    </a:cubicBezTo>
                    <a:cubicBezTo>
                      <a:pt x="36" y="54"/>
                      <a:pt x="36" y="56"/>
                      <a:pt x="36" y="56"/>
                    </a:cubicBezTo>
                    <a:cubicBezTo>
                      <a:pt x="37" y="57"/>
                      <a:pt x="37" y="57"/>
                      <a:pt x="37" y="57"/>
                    </a:cubicBezTo>
                    <a:cubicBezTo>
                      <a:pt x="37" y="58"/>
                      <a:pt x="36" y="56"/>
                      <a:pt x="36" y="56"/>
                    </a:cubicBezTo>
                    <a:cubicBezTo>
                      <a:pt x="38" y="61"/>
                      <a:pt x="38" y="61"/>
                      <a:pt x="38" y="61"/>
                    </a:cubicBezTo>
                    <a:cubicBezTo>
                      <a:pt x="38" y="60"/>
                      <a:pt x="37" y="59"/>
                      <a:pt x="36" y="58"/>
                    </a:cubicBezTo>
                    <a:cubicBezTo>
                      <a:pt x="36" y="59"/>
                      <a:pt x="37" y="61"/>
                      <a:pt x="38" y="63"/>
                    </a:cubicBezTo>
                    <a:cubicBezTo>
                      <a:pt x="38" y="63"/>
                      <a:pt x="38" y="64"/>
                      <a:pt x="38" y="64"/>
                    </a:cubicBezTo>
                    <a:cubicBezTo>
                      <a:pt x="37" y="63"/>
                      <a:pt x="38" y="64"/>
                      <a:pt x="37" y="63"/>
                    </a:cubicBezTo>
                    <a:cubicBezTo>
                      <a:pt x="36" y="63"/>
                      <a:pt x="36" y="63"/>
                      <a:pt x="36" y="63"/>
                    </a:cubicBezTo>
                    <a:cubicBezTo>
                      <a:pt x="36" y="62"/>
                      <a:pt x="34" y="61"/>
                      <a:pt x="34" y="60"/>
                    </a:cubicBezTo>
                    <a:cubicBezTo>
                      <a:pt x="34" y="61"/>
                      <a:pt x="33" y="61"/>
                      <a:pt x="32" y="61"/>
                    </a:cubicBezTo>
                    <a:cubicBezTo>
                      <a:pt x="34" y="63"/>
                      <a:pt x="32" y="63"/>
                      <a:pt x="34" y="65"/>
                    </a:cubicBezTo>
                    <a:cubicBezTo>
                      <a:pt x="34" y="65"/>
                      <a:pt x="32" y="63"/>
                      <a:pt x="32" y="63"/>
                    </a:cubicBezTo>
                    <a:cubicBezTo>
                      <a:pt x="32" y="64"/>
                      <a:pt x="31" y="64"/>
                      <a:pt x="31" y="65"/>
                    </a:cubicBezTo>
                    <a:cubicBezTo>
                      <a:pt x="30" y="65"/>
                      <a:pt x="30" y="65"/>
                      <a:pt x="30" y="65"/>
                    </a:cubicBezTo>
                    <a:cubicBezTo>
                      <a:pt x="30" y="66"/>
                      <a:pt x="29" y="66"/>
                      <a:pt x="30" y="68"/>
                    </a:cubicBezTo>
                    <a:cubicBezTo>
                      <a:pt x="30" y="67"/>
                      <a:pt x="30" y="67"/>
                      <a:pt x="30" y="67"/>
                    </a:cubicBezTo>
                    <a:cubicBezTo>
                      <a:pt x="28" y="67"/>
                      <a:pt x="32" y="69"/>
                      <a:pt x="30" y="69"/>
                    </a:cubicBezTo>
                    <a:cubicBezTo>
                      <a:pt x="29" y="68"/>
                      <a:pt x="29" y="68"/>
                      <a:pt x="29" y="68"/>
                    </a:cubicBezTo>
                    <a:cubicBezTo>
                      <a:pt x="30" y="69"/>
                      <a:pt x="28" y="68"/>
                      <a:pt x="29" y="70"/>
                    </a:cubicBezTo>
                    <a:cubicBezTo>
                      <a:pt x="28" y="68"/>
                      <a:pt x="28" y="68"/>
                      <a:pt x="28" y="68"/>
                    </a:cubicBezTo>
                    <a:cubicBezTo>
                      <a:pt x="28" y="69"/>
                      <a:pt x="28" y="69"/>
                      <a:pt x="28" y="71"/>
                    </a:cubicBezTo>
                    <a:cubicBezTo>
                      <a:pt x="27" y="69"/>
                      <a:pt x="27" y="69"/>
                      <a:pt x="27" y="69"/>
                    </a:cubicBezTo>
                    <a:cubicBezTo>
                      <a:pt x="26" y="69"/>
                      <a:pt x="28" y="71"/>
                      <a:pt x="27" y="71"/>
                    </a:cubicBezTo>
                    <a:cubicBezTo>
                      <a:pt x="27" y="71"/>
                      <a:pt x="26" y="71"/>
                      <a:pt x="26" y="70"/>
                    </a:cubicBezTo>
                    <a:cubicBezTo>
                      <a:pt x="27" y="71"/>
                      <a:pt x="26" y="72"/>
                      <a:pt x="27" y="72"/>
                    </a:cubicBezTo>
                    <a:cubicBezTo>
                      <a:pt x="25" y="71"/>
                      <a:pt x="25" y="71"/>
                      <a:pt x="25" y="71"/>
                    </a:cubicBezTo>
                    <a:cubicBezTo>
                      <a:pt x="23" y="73"/>
                      <a:pt x="21" y="75"/>
                      <a:pt x="21" y="78"/>
                    </a:cubicBezTo>
                    <a:cubicBezTo>
                      <a:pt x="19" y="77"/>
                      <a:pt x="20" y="77"/>
                      <a:pt x="19" y="76"/>
                    </a:cubicBezTo>
                    <a:cubicBezTo>
                      <a:pt x="20" y="77"/>
                      <a:pt x="19" y="77"/>
                      <a:pt x="19" y="78"/>
                    </a:cubicBezTo>
                    <a:cubicBezTo>
                      <a:pt x="19" y="77"/>
                      <a:pt x="19" y="77"/>
                      <a:pt x="19" y="77"/>
                    </a:cubicBezTo>
                    <a:cubicBezTo>
                      <a:pt x="19" y="78"/>
                      <a:pt x="18" y="77"/>
                      <a:pt x="18" y="78"/>
                    </a:cubicBezTo>
                    <a:cubicBezTo>
                      <a:pt x="18" y="78"/>
                      <a:pt x="18" y="78"/>
                      <a:pt x="18" y="78"/>
                    </a:cubicBezTo>
                    <a:cubicBezTo>
                      <a:pt x="19" y="80"/>
                      <a:pt x="16" y="77"/>
                      <a:pt x="18" y="79"/>
                    </a:cubicBezTo>
                    <a:cubicBezTo>
                      <a:pt x="16" y="78"/>
                      <a:pt x="16" y="78"/>
                      <a:pt x="16" y="78"/>
                    </a:cubicBezTo>
                    <a:cubicBezTo>
                      <a:pt x="18" y="80"/>
                      <a:pt x="15" y="78"/>
                      <a:pt x="17" y="80"/>
                    </a:cubicBezTo>
                    <a:cubicBezTo>
                      <a:pt x="16" y="80"/>
                      <a:pt x="16" y="80"/>
                      <a:pt x="16" y="80"/>
                    </a:cubicBezTo>
                    <a:cubicBezTo>
                      <a:pt x="15" y="79"/>
                      <a:pt x="18" y="82"/>
                      <a:pt x="16" y="81"/>
                    </a:cubicBezTo>
                    <a:cubicBezTo>
                      <a:pt x="16" y="82"/>
                      <a:pt x="16" y="83"/>
                      <a:pt x="17" y="84"/>
                    </a:cubicBezTo>
                    <a:cubicBezTo>
                      <a:pt x="15" y="82"/>
                      <a:pt x="15" y="82"/>
                      <a:pt x="15" y="82"/>
                    </a:cubicBezTo>
                    <a:cubicBezTo>
                      <a:pt x="15" y="85"/>
                      <a:pt x="13" y="86"/>
                      <a:pt x="14" y="89"/>
                    </a:cubicBezTo>
                    <a:cubicBezTo>
                      <a:pt x="13" y="88"/>
                      <a:pt x="13" y="88"/>
                      <a:pt x="13" y="88"/>
                    </a:cubicBezTo>
                    <a:cubicBezTo>
                      <a:pt x="14" y="90"/>
                      <a:pt x="10" y="89"/>
                      <a:pt x="13" y="92"/>
                    </a:cubicBezTo>
                    <a:cubicBezTo>
                      <a:pt x="14" y="93"/>
                      <a:pt x="14" y="93"/>
                      <a:pt x="14" y="93"/>
                    </a:cubicBezTo>
                    <a:cubicBezTo>
                      <a:pt x="12" y="92"/>
                      <a:pt x="12" y="92"/>
                      <a:pt x="12" y="92"/>
                    </a:cubicBezTo>
                    <a:cubicBezTo>
                      <a:pt x="13" y="93"/>
                      <a:pt x="11" y="93"/>
                      <a:pt x="13" y="94"/>
                    </a:cubicBezTo>
                    <a:cubicBezTo>
                      <a:pt x="12" y="94"/>
                      <a:pt x="12" y="93"/>
                      <a:pt x="12" y="93"/>
                    </a:cubicBezTo>
                    <a:cubicBezTo>
                      <a:pt x="11" y="93"/>
                      <a:pt x="13" y="95"/>
                      <a:pt x="12" y="95"/>
                    </a:cubicBezTo>
                    <a:cubicBezTo>
                      <a:pt x="11" y="95"/>
                      <a:pt x="11" y="95"/>
                      <a:pt x="11" y="95"/>
                    </a:cubicBezTo>
                    <a:cubicBezTo>
                      <a:pt x="8" y="95"/>
                      <a:pt x="4" y="96"/>
                      <a:pt x="6" y="100"/>
                    </a:cubicBezTo>
                    <a:cubicBezTo>
                      <a:pt x="6" y="101"/>
                      <a:pt x="4" y="99"/>
                      <a:pt x="4" y="99"/>
                    </a:cubicBezTo>
                    <a:cubicBezTo>
                      <a:pt x="6" y="103"/>
                      <a:pt x="0" y="102"/>
                      <a:pt x="3" y="107"/>
                    </a:cubicBezTo>
                    <a:cubicBezTo>
                      <a:pt x="4" y="109"/>
                      <a:pt x="9" y="112"/>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chenying0907 163"/>
              <p:cNvSpPr/>
              <p:nvPr/>
            </p:nvSpPr>
            <p:spPr bwMode="auto">
              <a:xfrm>
                <a:off x="4499" y="1925"/>
                <a:ext cx="3"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2"/>
                      <a:pt x="1" y="2"/>
                      <a:pt x="1" y="2"/>
                    </a:cubicBezTo>
                    <a:cubicBezTo>
                      <a:pt x="1" y="2"/>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chenying0907 164"/>
              <p:cNvSpPr/>
              <p:nvPr/>
            </p:nvSpPr>
            <p:spPr bwMode="auto">
              <a:xfrm>
                <a:off x="3914" y="1322"/>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chenying0907 165"/>
              <p:cNvSpPr/>
              <p:nvPr/>
            </p:nvSpPr>
            <p:spPr bwMode="auto">
              <a:xfrm>
                <a:off x="3122" y="2198"/>
                <a:ext cx="2" cy="4"/>
              </a:xfrm>
              <a:custGeom>
                <a:avLst/>
                <a:gdLst>
                  <a:gd name="T0" fmla="*/ 0 w 2"/>
                  <a:gd name="T1" fmla="*/ 0 h 4"/>
                  <a:gd name="T2" fmla="*/ 0 w 2"/>
                  <a:gd name="T3" fmla="*/ 0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0" y="0"/>
                    </a:lnTo>
                    <a:lnTo>
                      <a:pt x="2"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chenying0907 166"/>
              <p:cNvSpPr/>
              <p:nvPr/>
            </p:nvSpPr>
            <p:spPr bwMode="auto">
              <a:xfrm>
                <a:off x="3126" y="2183"/>
                <a:ext cx="3" cy="3"/>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0"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chenying0907 167"/>
              <p:cNvSpPr/>
              <p:nvPr/>
            </p:nvSpPr>
            <p:spPr bwMode="auto">
              <a:xfrm>
                <a:off x="3540" y="1543"/>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0"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chenying0907 168"/>
              <p:cNvSpPr/>
              <p:nvPr/>
            </p:nvSpPr>
            <p:spPr bwMode="auto">
              <a:xfrm>
                <a:off x="3156" y="22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chenying0907 169"/>
              <p:cNvSpPr/>
              <p:nvPr/>
            </p:nvSpPr>
            <p:spPr bwMode="auto">
              <a:xfrm>
                <a:off x="3129" y="2183"/>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chenying0907 170"/>
              <p:cNvSpPr/>
              <p:nvPr/>
            </p:nvSpPr>
            <p:spPr bwMode="auto">
              <a:xfrm>
                <a:off x="3129" y="21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chenying0907 171"/>
              <p:cNvSpPr/>
              <p:nvPr/>
            </p:nvSpPr>
            <p:spPr bwMode="auto">
              <a:xfrm>
                <a:off x="3129" y="219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chenying0907 172"/>
              <p:cNvSpPr/>
              <p:nvPr/>
            </p:nvSpPr>
            <p:spPr bwMode="auto">
              <a:xfrm>
                <a:off x="3205" y="2162"/>
                <a:ext cx="2" cy="9"/>
              </a:xfrm>
              <a:custGeom>
                <a:avLst/>
                <a:gdLst>
                  <a:gd name="T0" fmla="*/ 1 w 1"/>
                  <a:gd name="T1" fmla="*/ 2 h 4"/>
                  <a:gd name="T2" fmla="*/ 1 w 1"/>
                  <a:gd name="T3" fmla="*/ 0 h 4"/>
                  <a:gd name="T4" fmla="*/ 1 w 1"/>
                  <a:gd name="T5" fmla="*/ 4 h 4"/>
                  <a:gd name="T6" fmla="*/ 1 w 1"/>
                  <a:gd name="T7" fmla="*/ 4 h 4"/>
                  <a:gd name="T8" fmla="*/ 1 w 1"/>
                  <a:gd name="T9" fmla="*/ 3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1" y="1"/>
                      <a:pt x="0" y="3"/>
                      <a:pt x="1" y="4"/>
                    </a:cubicBezTo>
                    <a:cubicBezTo>
                      <a:pt x="1" y="4"/>
                      <a:pt x="1" y="4"/>
                      <a:pt x="1" y="4"/>
                    </a:cubicBezTo>
                    <a:cubicBezTo>
                      <a:pt x="1" y="4"/>
                      <a:pt x="1" y="3"/>
                      <a:pt x="1" y="3"/>
                    </a:cubicBezTo>
                    <a:cubicBezTo>
                      <a:pt x="1" y="3"/>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chenying0907 173"/>
              <p:cNvSpPr/>
              <p:nvPr/>
            </p:nvSpPr>
            <p:spPr bwMode="auto">
              <a:xfrm>
                <a:off x="3207" y="2166"/>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chenying0907 174"/>
              <p:cNvSpPr/>
              <p:nvPr/>
            </p:nvSpPr>
            <p:spPr bwMode="auto">
              <a:xfrm>
                <a:off x="3207" y="2169"/>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chenying0907 175"/>
              <p:cNvSpPr/>
              <p:nvPr/>
            </p:nvSpPr>
            <p:spPr bwMode="auto">
              <a:xfrm>
                <a:off x="3194" y="2156"/>
                <a:ext cx="0" cy="6"/>
              </a:xfrm>
              <a:custGeom>
                <a:avLst/>
                <a:gdLst>
                  <a:gd name="T0" fmla="*/ 2 h 3"/>
                  <a:gd name="T1" fmla="*/ 2 h 3"/>
                  <a:gd name="T2" fmla="*/ 2 h 3"/>
                </a:gdLst>
                <a:ahLst/>
                <a:cxnLst>
                  <a:cxn ang="0">
                    <a:pos x="0" y="T0"/>
                  </a:cxn>
                  <a:cxn ang="0">
                    <a:pos x="0" y="T1"/>
                  </a:cxn>
                  <a:cxn ang="0">
                    <a:pos x="0" y="T2"/>
                  </a:cxn>
                </a:cxnLst>
                <a:rect l="0" t="0" r="r" b="b"/>
                <a:pathLst>
                  <a:path h="3">
                    <a:moveTo>
                      <a:pt x="0" y="2"/>
                    </a:moveTo>
                    <a:cubicBezTo>
                      <a:pt x="0" y="0"/>
                      <a:pt x="0" y="2"/>
                      <a:pt x="0" y="2"/>
                    </a:cubicBezTo>
                    <a:cubicBezTo>
                      <a:pt x="0" y="3"/>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chenying0907 176"/>
              <p:cNvSpPr/>
              <p:nvPr/>
            </p:nvSpPr>
            <p:spPr bwMode="auto">
              <a:xfrm>
                <a:off x="3209" y="219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chenying0907 177"/>
              <p:cNvSpPr/>
              <p:nvPr/>
            </p:nvSpPr>
            <p:spPr bwMode="auto">
              <a:xfrm>
                <a:off x="3472" y="207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chenying0907 178"/>
              <p:cNvSpPr/>
              <p:nvPr/>
            </p:nvSpPr>
            <p:spPr bwMode="auto">
              <a:xfrm>
                <a:off x="3201" y="215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chenying0907 179"/>
              <p:cNvSpPr/>
              <p:nvPr/>
            </p:nvSpPr>
            <p:spPr bwMode="auto">
              <a:xfrm>
                <a:off x="3211" y="2194"/>
                <a:ext cx="2" cy="4"/>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1" y="1"/>
                      <a:pt x="0" y="2"/>
                    </a:cubicBezTo>
                    <a:cubicBezTo>
                      <a:pt x="0" y="2"/>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chenying0907 180"/>
              <p:cNvSpPr/>
              <p:nvPr/>
            </p:nvSpPr>
            <p:spPr bwMode="auto">
              <a:xfrm>
                <a:off x="3317" y="2561"/>
                <a:ext cx="0" cy="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chenying0907 181"/>
              <p:cNvSpPr/>
              <p:nvPr/>
            </p:nvSpPr>
            <p:spPr bwMode="auto">
              <a:xfrm>
                <a:off x="3345" y="2535"/>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chenying0907 182"/>
              <p:cNvSpPr/>
              <p:nvPr/>
            </p:nvSpPr>
            <p:spPr bwMode="auto">
              <a:xfrm>
                <a:off x="3211" y="2192"/>
                <a:ext cx="2" cy="6"/>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1" y="0"/>
                      <a:pt x="1" y="0"/>
                      <a:pt x="1" y="0"/>
                    </a:cubicBezTo>
                    <a:cubicBezTo>
                      <a:pt x="0" y="1"/>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chenying0907 183"/>
              <p:cNvSpPr/>
              <p:nvPr/>
            </p:nvSpPr>
            <p:spPr bwMode="auto">
              <a:xfrm>
                <a:off x="3266" y="2548"/>
                <a:ext cx="3"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chenying0907 184"/>
              <p:cNvSpPr/>
              <p:nvPr/>
            </p:nvSpPr>
            <p:spPr bwMode="auto">
              <a:xfrm>
                <a:off x="3271" y="2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chenying0907 185"/>
              <p:cNvSpPr/>
              <p:nvPr/>
            </p:nvSpPr>
            <p:spPr bwMode="auto">
              <a:xfrm>
                <a:off x="3273" y="2557"/>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chenying0907 186"/>
              <p:cNvSpPr/>
              <p:nvPr/>
            </p:nvSpPr>
            <p:spPr bwMode="auto">
              <a:xfrm>
                <a:off x="3271" y="2557"/>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chenying0907 187"/>
              <p:cNvSpPr/>
              <p:nvPr/>
            </p:nvSpPr>
            <p:spPr bwMode="auto">
              <a:xfrm>
                <a:off x="4616" y="18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chenying0907 188"/>
              <p:cNvSpPr/>
              <p:nvPr/>
            </p:nvSpPr>
            <p:spPr bwMode="auto">
              <a:xfrm>
                <a:off x="3175" y="2211"/>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chenying0907 189"/>
              <p:cNvSpPr/>
              <p:nvPr/>
            </p:nvSpPr>
            <p:spPr bwMode="auto">
              <a:xfrm>
                <a:off x="3137" y="218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chenying0907 190"/>
              <p:cNvSpPr/>
              <p:nvPr/>
            </p:nvSpPr>
            <p:spPr bwMode="auto">
              <a:xfrm>
                <a:off x="3203" y="2166"/>
                <a:ext cx="2" cy="5"/>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chenying0907 191"/>
              <p:cNvSpPr/>
              <p:nvPr/>
            </p:nvSpPr>
            <p:spPr bwMode="auto">
              <a:xfrm>
                <a:off x="4497" y="192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chenying0907 192"/>
              <p:cNvSpPr/>
              <p:nvPr/>
            </p:nvSpPr>
            <p:spPr bwMode="auto">
              <a:xfrm>
                <a:off x="3082" y="2156"/>
                <a:ext cx="131" cy="91"/>
              </a:xfrm>
              <a:custGeom>
                <a:avLst/>
                <a:gdLst>
                  <a:gd name="T0" fmla="*/ 46 w 62"/>
                  <a:gd name="T1" fmla="*/ 23 h 43"/>
                  <a:gd name="T2" fmla="*/ 51 w 62"/>
                  <a:gd name="T3" fmla="*/ 20 h 43"/>
                  <a:gd name="T4" fmla="*/ 54 w 62"/>
                  <a:gd name="T5" fmla="*/ 19 h 43"/>
                  <a:gd name="T6" fmla="*/ 58 w 62"/>
                  <a:gd name="T7" fmla="*/ 21 h 43"/>
                  <a:gd name="T8" fmla="*/ 60 w 62"/>
                  <a:gd name="T9" fmla="*/ 20 h 43"/>
                  <a:gd name="T10" fmla="*/ 61 w 62"/>
                  <a:gd name="T11" fmla="*/ 16 h 43"/>
                  <a:gd name="T12" fmla="*/ 62 w 62"/>
                  <a:gd name="T13" fmla="*/ 13 h 43"/>
                  <a:gd name="T14" fmla="*/ 62 w 62"/>
                  <a:gd name="T15" fmla="*/ 11 h 43"/>
                  <a:gd name="T16" fmla="*/ 58 w 62"/>
                  <a:gd name="T17" fmla="*/ 12 h 43"/>
                  <a:gd name="T18" fmla="*/ 56 w 62"/>
                  <a:gd name="T19" fmla="*/ 9 h 43"/>
                  <a:gd name="T20" fmla="*/ 57 w 62"/>
                  <a:gd name="T21" fmla="*/ 2 h 43"/>
                  <a:gd name="T22" fmla="*/ 56 w 62"/>
                  <a:gd name="T23" fmla="*/ 2 h 43"/>
                  <a:gd name="T24" fmla="*/ 55 w 62"/>
                  <a:gd name="T25" fmla="*/ 5 h 43"/>
                  <a:gd name="T26" fmla="*/ 54 w 62"/>
                  <a:gd name="T27" fmla="*/ 3 h 43"/>
                  <a:gd name="T28" fmla="*/ 53 w 62"/>
                  <a:gd name="T29" fmla="*/ 8 h 43"/>
                  <a:gd name="T30" fmla="*/ 51 w 62"/>
                  <a:gd name="T31" fmla="*/ 3 h 43"/>
                  <a:gd name="T32" fmla="*/ 51 w 62"/>
                  <a:gd name="T33" fmla="*/ 1 h 43"/>
                  <a:gd name="T34" fmla="*/ 50 w 62"/>
                  <a:gd name="T35" fmla="*/ 4 h 43"/>
                  <a:gd name="T36" fmla="*/ 49 w 62"/>
                  <a:gd name="T37" fmla="*/ 2 h 43"/>
                  <a:gd name="T38" fmla="*/ 48 w 62"/>
                  <a:gd name="T39" fmla="*/ 7 h 43"/>
                  <a:gd name="T40" fmla="*/ 47 w 62"/>
                  <a:gd name="T41" fmla="*/ 12 h 43"/>
                  <a:gd name="T42" fmla="*/ 46 w 62"/>
                  <a:gd name="T43" fmla="*/ 7 h 43"/>
                  <a:gd name="T44" fmla="*/ 43 w 62"/>
                  <a:gd name="T45" fmla="*/ 7 h 43"/>
                  <a:gd name="T46" fmla="*/ 42 w 62"/>
                  <a:gd name="T47" fmla="*/ 7 h 43"/>
                  <a:gd name="T48" fmla="*/ 40 w 62"/>
                  <a:gd name="T49" fmla="*/ 8 h 43"/>
                  <a:gd name="T50" fmla="*/ 37 w 62"/>
                  <a:gd name="T51" fmla="*/ 9 h 43"/>
                  <a:gd name="T52" fmla="*/ 36 w 62"/>
                  <a:gd name="T53" fmla="*/ 10 h 43"/>
                  <a:gd name="T54" fmla="*/ 36 w 62"/>
                  <a:gd name="T55" fmla="*/ 10 h 43"/>
                  <a:gd name="T56" fmla="*/ 35 w 62"/>
                  <a:gd name="T57" fmla="*/ 12 h 43"/>
                  <a:gd name="T58" fmla="*/ 34 w 62"/>
                  <a:gd name="T59" fmla="*/ 10 h 43"/>
                  <a:gd name="T60" fmla="*/ 33 w 62"/>
                  <a:gd name="T61" fmla="*/ 12 h 43"/>
                  <a:gd name="T62" fmla="*/ 30 w 62"/>
                  <a:gd name="T63" fmla="*/ 11 h 43"/>
                  <a:gd name="T64" fmla="*/ 28 w 62"/>
                  <a:gd name="T65" fmla="*/ 12 h 43"/>
                  <a:gd name="T66" fmla="*/ 26 w 62"/>
                  <a:gd name="T67" fmla="*/ 12 h 43"/>
                  <a:gd name="T68" fmla="*/ 26 w 62"/>
                  <a:gd name="T69" fmla="*/ 14 h 43"/>
                  <a:gd name="T70" fmla="*/ 25 w 62"/>
                  <a:gd name="T71" fmla="*/ 13 h 43"/>
                  <a:gd name="T72" fmla="*/ 24 w 62"/>
                  <a:gd name="T73" fmla="*/ 15 h 43"/>
                  <a:gd name="T74" fmla="*/ 22 w 62"/>
                  <a:gd name="T75" fmla="*/ 16 h 43"/>
                  <a:gd name="T76" fmla="*/ 21 w 62"/>
                  <a:gd name="T77" fmla="*/ 17 h 43"/>
                  <a:gd name="T78" fmla="*/ 22 w 62"/>
                  <a:gd name="T79" fmla="*/ 25 h 43"/>
                  <a:gd name="T80" fmla="*/ 19 w 62"/>
                  <a:gd name="T81" fmla="*/ 21 h 43"/>
                  <a:gd name="T82" fmla="*/ 17 w 62"/>
                  <a:gd name="T83" fmla="*/ 23 h 43"/>
                  <a:gd name="T84" fmla="*/ 16 w 62"/>
                  <a:gd name="T85" fmla="*/ 23 h 43"/>
                  <a:gd name="T86" fmla="*/ 11 w 62"/>
                  <a:gd name="T87" fmla="*/ 24 h 43"/>
                  <a:gd name="T88" fmla="*/ 10 w 62"/>
                  <a:gd name="T89" fmla="*/ 24 h 43"/>
                  <a:gd name="T90" fmla="*/ 8 w 62"/>
                  <a:gd name="T91" fmla="*/ 31 h 43"/>
                  <a:gd name="T92" fmla="*/ 7 w 62"/>
                  <a:gd name="T93" fmla="*/ 32 h 43"/>
                  <a:gd name="T94" fmla="*/ 12 w 62"/>
                  <a:gd name="T95" fmla="*/ 41 h 43"/>
                  <a:gd name="T96" fmla="*/ 18 w 62"/>
                  <a:gd name="T97" fmla="*/ 38 h 43"/>
                  <a:gd name="T98" fmla="*/ 28 w 62"/>
                  <a:gd name="T99" fmla="*/ 27 h 43"/>
                  <a:gd name="T100" fmla="*/ 31 w 62"/>
                  <a:gd name="T101" fmla="*/ 31 h 43"/>
                  <a:gd name="T102" fmla="*/ 36 w 62"/>
                  <a:gd name="T103" fmla="*/ 29 h 43"/>
                  <a:gd name="T104" fmla="*/ 41 w 62"/>
                  <a:gd name="T10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43">
                    <a:moveTo>
                      <a:pt x="44" y="25"/>
                    </a:moveTo>
                    <a:cubicBezTo>
                      <a:pt x="44" y="25"/>
                      <a:pt x="44" y="26"/>
                      <a:pt x="44" y="26"/>
                    </a:cubicBezTo>
                    <a:cubicBezTo>
                      <a:pt x="44" y="26"/>
                      <a:pt x="44" y="26"/>
                      <a:pt x="45" y="27"/>
                    </a:cubicBezTo>
                    <a:cubicBezTo>
                      <a:pt x="45" y="26"/>
                      <a:pt x="45" y="25"/>
                      <a:pt x="45" y="25"/>
                    </a:cubicBezTo>
                    <a:cubicBezTo>
                      <a:pt x="46" y="27"/>
                      <a:pt x="46" y="25"/>
                      <a:pt x="46" y="26"/>
                    </a:cubicBezTo>
                    <a:cubicBezTo>
                      <a:pt x="46" y="24"/>
                      <a:pt x="46" y="22"/>
                      <a:pt x="46" y="23"/>
                    </a:cubicBezTo>
                    <a:cubicBezTo>
                      <a:pt x="46" y="26"/>
                      <a:pt x="46" y="26"/>
                      <a:pt x="46" y="26"/>
                    </a:cubicBezTo>
                    <a:cubicBezTo>
                      <a:pt x="47" y="24"/>
                      <a:pt x="48" y="27"/>
                      <a:pt x="48" y="23"/>
                    </a:cubicBezTo>
                    <a:cubicBezTo>
                      <a:pt x="48" y="25"/>
                      <a:pt x="48" y="25"/>
                      <a:pt x="48" y="25"/>
                    </a:cubicBezTo>
                    <a:cubicBezTo>
                      <a:pt x="49" y="23"/>
                      <a:pt x="50" y="25"/>
                      <a:pt x="50" y="22"/>
                    </a:cubicBezTo>
                    <a:cubicBezTo>
                      <a:pt x="50" y="23"/>
                      <a:pt x="51" y="23"/>
                      <a:pt x="51" y="23"/>
                    </a:cubicBezTo>
                    <a:cubicBezTo>
                      <a:pt x="51" y="22"/>
                      <a:pt x="51" y="22"/>
                      <a:pt x="51" y="20"/>
                    </a:cubicBezTo>
                    <a:cubicBezTo>
                      <a:pt x="51" y="20"/>
                      <a:pt x="52" y="21"/>
                      <a:pt x="52" y="21"/>
                    </a:cubicBezTo>
                    <a:cubicBezTo>
                      <a:pt x="52" y="22"/>
                      <a:pt x="52" y="24"/>
                      <a:pt x="52" y="22"/>
                    </a:cubicBezTo>
                    <a:cubicBezTo>
                      <a:pt x="52" y="23"/>
                      <a:pt x="52" y="23"/>
                      <a:pt x="52" y="23"/>
                    </a:cubicBezTo>
                    <a:cubicBezTo>
                      <a:pt x="53" y="22"/>
                      <a:pt x="53" y="20"/>
                      <a:pt x="53" y="21"/>
                    </a:cubicBezTo>
                    <a:cubicBezTo>
                      <a:pt x="54" y="20"/>
                      <a:pt x="54" y="20"/>
                      <a:pt x="54" y="18"/>
                    </a:cubicBezTo>
                    <a:cubicBezTo>
                      <a:pt x="54" y="18"/>
                      <a:pt x="54" y="20"/>
                      <a:pt x="54" y="19"/>
                    </a:cubicBezTo>
                    <a:cubicBezTo>
                      <a:pt x="54" y="21"/>
                      <a:pt x="54" y="21"/>
                      <a:pt x="54" y="21"/>
                    </a:cubicBezTo>
                    <a:cubicBezTo>
                      <a:pt x="54" y="21"/>
                      <a:pt x="55" y="20"/>
                      <a:pt x="56" y="19"/>
                    </a:cubicBezTo>
                    <a:cubicBezTo>
                      <a:pt x="56" y="22"/>
                      <a:pt x="56" y="19"/>
                      <a:pt x="57" y="21"/>
                    </a:cubicBezTo>
                    <a:cubicBezTo>
                      <a:pt x="57" y="19"/>
                      <a:pt x="57" y="21"/>
                      <a:pt x="58" y="18"/>
                    </a:cubicBezTo>
                    <a:cubicBezTo>
                      <a:pt x="57" y="20"/>
                      <a:pt x="57" y="20"/>
                      <a:pt x="57" y="20"/>
                    </a:cubicBezTo>
                    <a:cubicBezTo>
                      <a:pt x="58" y="20"/>
                      <a:pt x="58" y="20"/>
                      <a:pt x="58" y="21"/>
                    </a:cubicBezTo>
                    <a:cubicBezTo>
                      <a:pt x="58" y="21"/>
                      <a:pt x="59" y="19"/>
                      <a:pt x="59" y="18"/>
                    </a:cubicBezTo>
                    <a:cubicBezTo>
                      <a:pt x="59" y="20"/>
                      <a:pt x="59" y="20"/>
                      <a:pt x="59" y="20"/>
                    </a:cubicBezTo>
                    <a:cubicBezTo>
                      <a:pt x="59" y="19"/>
                      <a:pt x="60" y="17"/>
                      <a:pt x="60" y="15"/>
                    </a:cubicBezTo>
                    <a:cubicBezTo>
                      <a:pt x="60" y="16"/>
                      <a:pt x="60" y="15"/>
                      <a:pt x="60" y="16"/>
                    </a:cubicBezTo>
                    <a:cubicBezTo>
                      <a:pt x="60" y="17"/>
                      <a:pt x="59" y="19"/>
                      <a:pt x="59" y="20"/>
                    </a:cubicBezTo>
                    <a:cubicBezTo>
                      <a:pt x="59" y="21"/>
                      <a:pt x="60" y="18"/>
                      <a:pt x="60" y="20"/>
                    </a:cubicBezTo>
                    <a:cubicBezTo>
                      <a:pt x="60" y="20"/>
                      <a:pt x="60" y="20"/>
                      <a:pt x="60" y="18"/>
                    </a:cubicBezTo>
                    <a:cubicBezTo>
                      <a:pt x="60" y="20"/>
                      <a:pt x="60" y="20"/>
                      <a:pt x="60" y="20"/>
                    </a:cubicBezTo>
                    <a:cubicBezTo>
                      <a:pt x="60" y="20"/>
                      <a:pt x="60" y="20"/>
                      <a:pt x="60" y="19"/>
                    </a:cubicBezTo>
                    <a:cubicBezTo>
                      <a:pt x="60" y="19"/>
                      <a:pt x="60" y="19"/>
                      <a:pt x="60" y="19"/>
                    </a:cubicBezTo>
                    <a:cubicBezTo>
                      <a:pt x="61" y="17"/>
                      <a:pt x="61" y="17"/>
                      <a:pt x="62" y="15"/>
                    </a:cubicBezTo>
                    <a:cubicBezTo>
                      <a:pt x="61" y="16"/>
                      <a:pt x="61" y="16"/>
                      <a:pt x="61" y="16"/>
                    </a:cubicBezTo>
                    <a:cubicBezTo>
                      <a:pt x="62" y="15"/>
                      <a:pt x="62" y="14"/>
                      <a:pt x="62" y="16"/>
                    </a:cubicBezTo>
                    <a:cubicBezTo>
                      <a:pt x="61" y="17"/>
                      <a:pt x="61" y="18"/>
                      <a:pt x="61" y="19"/>
                    </a:cubicBezTo>
                    <a:cubicBezTo>
                      <a:pt x="62" y="15"/>
                      <a:pt x="62" y="15"/>
                      <a:pt x="62" y="15"/>
                    </a:cubicBezTo>
                    <a:cubicBezTo>
                      <a:pt x="62" y="16"/>
                      <a:pt x="62" y="16"/>
                      <a:pt x="62" y="14"/>
                    </a:cubicBezTo>
                    <a:cubicBezTo>
                      <a:pt x="62" y="15"/>
                      <a:pt x="62" y="15"/>
                      <a:pt x="62" y="15"/>
                    </a:cubicBezTo>
                    <a:cubicBezTo>
                      <a:pt x="62" y="13"/>
                      <a:pt x="62" y="13"/>
                      <a:pt x="62" y="13"/>
                    </a:cubicBezTo>
                    <a:cubicBezTo>
                      <a:pt x="62" y="14"/>
                      <a:pt x="62" y="12"/>
                      <a:pt x="61" y="14"/>
                    </a:cubicBezTo>
                    <a:cubicBezTo>
                      <a:pt x="61" y="15"/>
                      <a:pt x="61" y="15"/>
                      <a:pt x="61" y="15"/>
                    </a:cubicBezTo>
                    <a:cubicBezTo>
                      <a:pt x="61" y="15"/>
                      <a:pt x="60" y="17"/>
                      <a:pt x="61" y="15"/>
                    </a:cubicBezTo>
                    <a:cubicBezTo>
                      <a:pt x="61" y="13"/>
                      <a:pt x="61" y="13"/>
                      <a:pt x="61" y="13"/>
                    </a:cubicBezTo>
                    <a:cubicBezTo>
                      <a:pt x="61" y="13"/>
                      <a:pt x="61" y="14"/>
                      <a:pt x="61" y="14"/>
                    </a:cubicBezTo>
                    <a:cubicBezTo>
                      <a:pt x="62" y="11"/>
                      <a:pt x="62" y="11"/>
                      <a:pt x="62" y="11"/>
                    </a:cubicBezTo>
                    <a:cubicBezTo>
                      <a:pt x="61" y="15"/>
                      <a:pt x="61" y="12"/>
                      <a:pt x="60" y="13"/>
                    </a:cubicBezTo>
                    <a:cubicBezTo>
                      <a:pt x="61" y="12"/>
                      <a:pt x="61" y="12"/>
                      <a:pt x="61" y="12"/>
                    </a:cubicBezTo>
                    <a:cubicBezTo>
                      <a:pt x="61" y="11"/>
                      <a:pt x="60" y="14"/>
                      <a:pt x="60" y="14"/>
                    </a:cubicBezTo>
                    <a:cubicBezTo>
                      <a:pt x="60" y="13"/>
                      <a:pt x="61" y="11"/>
                      <a:pt x="61" y="10"/>
                    </a:cubicBezTo>
                    <a:cubicBezTo>
                      <a:pt x="60" y="10"/>
                      <a:pt x="59" y="12"/>
                      <a:pt x="59" y="10"/>
                    </a:cubicBezTo>
                    <a:cubicBezTo>
                      <a:pt x="59" y="10"/>
                      <a:pt x="59" y="11"/>
                      <a:pt x="58" y="12"/>
                    </a:cubicBezTo>
                    <a:cubicBezTo>
                      <a:pt x="58" y="12"/>
                      <a:pt x="59" y="9"/>
                      <a:pt x="58" y="11"/>
                    </a:cubicBezTo>
                    <a:cubicBezTo>
                      <a:pt x="58" y="10"/>
                      <a:pt x="58" y="9"/>
                      <a:pt x="59" y="8"/>
                    </a:cubicBezTo>
                    <a:cubicBezTo>
                      <a:pt x="58" y="9"/>
                      <a:pt x="58" y="8"/>
                      <a:pt x="58" y="10"/>
                    </a:cubicBezTo>
                    <a:cubicBezTo>
                      <a:pt x="58" y="9"/>
                      <a:pt x="57" y="9"/>
                      <a:pt x="57" y="9"/>
                    </a:cubicBezTo>
                    <a:cubicBezTo>
                      <a:pt x="57" y="9"/>
                      <a:pt x="57" y="8"/>
                      <a:pt x="57" y="7"/>
                    </a:cubicBezTo>
                    <a:cubicBezTo>
                      <a:pt x="57" y="8"/>
                      <a:pt x="56" y="9"/>
                      <a:pt x="56" y="9"/>
                    </a:cubicBezTo>
                    <a:cubicBezTo>
                      <a:pt x="56" y="11"/>
                      <a:pt x="56" y="11"/>
                      <a:pt x="56" y="12"/>
                    </a:cubicBezTo>
                    <a:cubicBezTo>
                      <a:pt x="56" y="13"/>
                      <a:pt x="56" y="13"/>
                      <a:pt x="56" y="13"/>
                    </a:cubicBezTo>
                    <a:cubicBezTo>
                      <a:pt x="56" y="11"/>
                      <a:pt x="56" y="9"/>
                      <a:pt x="56" y="9"/>
                    </a:cubicBezTo>
                    <a:cubicBezTo>
                      <a:pt x="56" y="6"/>
                      <a:pt x="56" y="9"/>
                      <a:pt x="56" y="6"/>
                    </a:cubicBezTo>
                    <a:cubicBezTo>
                      <a:pt x="56" y="4"/>
                      <a:pt x="57" y="4"/>
                      <a:pt x="57" y="5"/>
                    </a:cubicBezTo>
                    <a:cubicBezTo>
                      <a:pt x="58" y="3"/>
                      <a:pt x="57" y="5"/>
                      <a:pt x="57" y="2"/>
                    </a:cubicBezTo>
                    <a:cubicBezTo>
                      <a:pt x="57" y="3"/>
                      <a:pt x="57" y="4"/>
                      <a:pt x="56" y="4"/>
                    </a:cubicBezTo>
                    <a:cubicBezTo>
                      <a:pt x="56" y="5"/>
                      <a:pt x="56" y="6"/>
                      <a:pt x="56" y="7"/>
                    </a:cubicBezTo>
                    <a:cubicBezTo>
                      <a:pt x="56" y="9"/>
                      <a:pt x="56" y="5"/>
                      <a:pt x="56" y="5"/>
                    </a:cubicBezTo>
                    <a:cubicBezTo>
                      <a:pt x="56" y="4"/>
                      <a:pt x="56" y="4"/>
                      <a:pt x="56" y="4"/>
                    </a:cubicBezTo>
                    <a:cubicBezTo>
                      <a:pt x="56" y="3"/>
                      <a:pt x="55" y="5"/>
                      <a:pt x="55" y="5"/>
                    </a:cubicBezTo>
                    <a:cubicBezTo>
                      <a:pt x="55" y="1"/>
                      <a:pt x="56" y="4"/>
                      <a:pt x="56" y="2"/>
                    </a:cubicBezTo>
                    <a:cubicBezTo>
                      <a:pt x="56" y="0"/>
                      <a:pt x="56" y="0"/>
                      <a:pt x="56" y="0"/>
                    </a:cubicBezTo>
                    <a:cubicBezTo>
                      <a:pt x="55" y="0"/>
                      <a:pt x="56" y="3"/>
                      <a:pt x="55" y="2"/>
                    </a:cubicBezTo>
                    <a:cubicBezTo>
                      <a:pt x="55" y="1"/>
                      <a:pt x="55" y="1"/>
                      <a:pt x="55" y="1"/>
                    </a:cubicBezTo>
                    <a:cubicBezTo>
                      <a:pt x="55" y="1"/>
                      <a:pt x="55" y="1"/>
                      <a:pt x="55" y="1"/>
                    </a:cubicBezTo>
                    <a:cubicBezTo>
                      <a:pt x="55" y="3"/>
                      <a:pt x="55" y="4"/>
                      <a:pt x="55" y="4"/>
                    </a:cubicBezTo>
                    <a:cubicBezTo>
                      <a:pt x="55" y="7"/>
                      <a:pt x="55" y="5"/>
                      <a:pt x="55" y="5"/>
                    </a:cubicBezTo>
                    <a:cubicBezTo>
                      <a:pt x="54" y="7"/>
                      <a:pt x="55" y="5"/>
                      <a:pt x="55" y="7"/>
                    </a:cubicBezTo>
                    <a:cubicBezTo>
                      <a:pt x="55" y="8"/>
                      <a:pt x="54" y="9"/>
                      <a:pt x="54" y="9"/>
                    </a:cubicBezTo>
                    <a:cubicBezTo>
                      <a:pt x="54" y="9"/>
                      <a:pt x="54" y="7"/>
                      <a:pt x="54" y="6"/>
                    </a:cubicBezTo>
                    <a:cubicBezTo>
                      <a:pt x="54" y="5"/>
                      <a:pt x="54" y="5"/>
                      <a:pt x="54" y="6"/>
                    </a:cubicBezTo>
                    <a:cubicBezTo>
                      <a:pt x="55" y="4"/>
                      <a:pt x="54" y="3"/>
                      <a:pt x="55" y="1"/>
                    </a:cubicBezTo>
                    <a:cubicBezTo>
                      <a:pt x="54" y="0"/>
                      <a:pt x="54" y="2"/>
                      <a:pt x="54" y="3"/>
                    </a:cubicBezTo>
                    <a:cubicBezTo>
                      <a:pt x="54" y="3"/>
                      <a:pt x="54" y="5"/>
                      <a:pt x="54" y="5"/>
                    </a:cubicBezTo>
                    <a:cubicBezTo>
                      <a:pt x="54" y="10"/>
                      <a:pt x="54" y="2"/>
                      <a:pt x="53" y="3"/>
                    </a:cubicBezTo>
                    <a:cubicBezTo>
                      <a:pt x="53" y="6"/>
                      <a:pt x="53" y="7"/>
                      <a:pt x="53" y="10"/>
                    </a:cubicBezTo>
                    <a:cubicBezTo>
                      <a:pt x="53" y="11"/>
                      <a:pt x="53" y="12"/>
                      <a:pt x="53" y="11"/>
                    </a:cubicBezTo>
                    <a:cubicBezTo>
                      <a:pt x="53" y="9"/>
                      <a:pt x="53" y="10"/>
                      <a:pt x="53" y="8"/>
                    </a:cubicBezTo>
                    <a:cubicBezTo>
                      <a:pt x="53" y="8"/>
                      <a:pt x="53" y="8"/>
                      <a:pt x="53" y="8"/>
                    </a:cubicBezTo>
                    <a:cubicBezTo>
                      <a:pt x="53" y="5"/>
                      <a:pt x="53" y="5"/>
                      <a:pt x="53" y="5"/>
                    </a:cubicBezTo>
                    <a:cubicBezTo>
                      <a:pt x="53" y="4"/>
                      <a:pt x="52" y="2"/>
                      <a:pt x="52" y="1"/>
                    </a:cubicBezTo>
                    <a:cubicBezTo>
                      <a:pt x="52" y="2"/>
                      <a:pt x="52" y="3"/>
                      <a:pt x="52" y="4"/>
                    </a:cubicBezTo>
                    <a:cubicBezTo>
                      <a:pt x="52" y="3"/>
                      <a:pt x="52" y="2"/>
                      <a:pt x="52" y="2"/>
                    </a:cubicBezTo>
                    <a:cubicBezTo>
                      <a:pt x="52" y="3"/>
                      <a:pt x="52" y="5"/>
                      <a:pt x="52" y="5"/>
                    </a:cubicBezTo>
                    <a:cubicBezTo>
                      <a:pt x="52" y="5"/>
                      <a:pt x="51" y="3"/>
                      <a:pt x="51" y="3"/>
                    </a:cubicBezTo>
                    <a:cubicBezTo>
                      <a:pt x="52" y="1"/>
                      <a:pt x="52" y="1"/>
                      <a:pt x="52" y="1"/>
                    </a:cubicBezTo>
                    <a:cubicBezTo>
                      <a:pt x="52" y="3"/>
                      <a:pt x="52" y="0"/>
                      <a:pt x="51" y="1"/>
                    </a:cubicBezTo>
                    <a:cubicBezTo>
                      <a:pt x="51" y="2"/>
                      <a:pt x="51" y="4"/>
                      <a:pt x="51" y="5"/>
                    </a:cubicBezTo>
                    <a:cubicBezTo>
                      <a:pt x="51" y="6"/>
                      <a:pt x="51" y="4"/>
                      <a:pt x="51" y="5"/>
                    </a:cubicBezTo>
                    <a:cubicBezTo>
                      <a:pt x="51" y="3"/>
                      <a:pt x="51" y="3"/>
                      <a:pt x="51" y="3"/>
                    </a:cubicBezTo>
                    <a:cubicBezTo>
                      <a:pt x="51" y="4"/>
                      <a:pt x="51" y="0"/>
                      <a:pt x="51" y="1"/>
                    </a:cubicBezTo>
                    <a:cubicBezTo>
                      <a:pt x="51" y="3"/>
                      <a:pt x="51" y="3"/>
                      <a:pt x="51" y="3"/>
                    </a:cubicBezTo>
                    <a:cubicBezTo>
                      <a:pt x="51" y="2"/>
                      <a:pt x="51" y="2"/>
                      <a:pt x="51" y="1"/>
                    </a:cubicBezTo>
                    <a:cubicBezTo>
                      <a:pt x="51" y="2"/>
                      <a:pt x="50" y="2"/>
                      <a:pt x="50" y="2"/>
                    </a:cubicBezTo>
                    <a:cubicBezTo>
                      <a:pt x="50" y="1"/>
                      <a:pt x="50" y="1"/>
                      <a:pt x="50" y="1"/>
                    </a:cubicBezTo>
                    <a:cubicBezTo>
                      <a:pt x="50" y="2"/>
                      <a:pt x="50" y="4"/>
                      <a:pt x="50" y="2"/>
                    </a:cubicBezTo>
                    <a:cubicBezTo>
                      <a:pt x="50" y="5"/>
                      <a:pt x="50" y="2"/>
                      <a:pt x="50" y="4"/>
                    </a:cubicBezTo>
                    <a:cubicBezTo>
                      <a:pt x="51" y="5"/>
                      <a:pt x="50" y="5"/>
                      <a:pt x="50" y="6"/>
                    </a:cubicBezTo>
                    <a:cubicBezTo>
                      <a:pt x="50" y="3"/>
                      <a:pt x="50" y="5"/>
                      <a:pt x="50" y="5"/>
                    </a:cubicBezTo>
                    <a:cubicBezTo>
                      <a:pt x="50" y="4"/>
                      <a:pt x="49" y="4"/>
                      <a:pt x="49" y="3"/>
                    </a:cubicBezTo>
                    <a:cubicBezTo>
                      <a:pt x="49" y="5"/>
                      <a:pt x="49" y="5"/>
                      <a:pt x="49" y="5"/>
                    </a:cubicBezTo>
                    <a:cubicBezTo>
                      <a:pt x="49" y="2"/>
                      <a:pt x="49" y="6"/>
                      <a:pt x="49" y="5"/>
                    </a:cubicBezTo>
                    <a:cubicBezTo>
                      <a:pt x="49" y="4"/>
                      <a:pt x="49" y="2"/>
                      <a:pt x="49" y="2"/>
                    </a:cubicBezTo>
                    <a:cubicBezTo>
                      <a:pt x="49" y="4"/>
                      <a:pt x="49" y="5"/>
                      <a:pt x="49" y="7"/>
                    </a:cubicBezTo>
                    <a:cubicBezTo>
                      <a:pt x="48" y="6"/>
                      <a:pt x="49" y="4"/>
                      <a:pt x="48" y="2"/>
                    </a:cubicBezTo>
                    <a:cubicBezTo>
                      <a:pt x="48" y="4"/>
                      <a:pt x="48" y="0"/>
                      <a:pt x="48" y="3"/>
                    </a:cubicBezTo>
                    <a:cubicBezTo>
                      <a:pt x="48" y="6"/>
                      <a:pt x="48" y="6"/>
                      <a:pt x="48" y="6"/>
                    </a:cubicBezTo>
                    <a:cubicBezTo>
                      <a:pt x="48" y="6"/>
                      <a:pt x="48" y="5"/>
                      <a:pt x="48" y="4"/>
                    </a:cubicBezTo>
                    <a:cubicBezTo>
                      <a:pt x="48" y="4"/>
                      <a:pt x="48" y="6"/>
                      <a:pt x="48" y="7"/>
                    </a:cubicBezTo>
                    <a:cubicBezTo>
                      <a:pt x="48" y="6"/>
                      <a:pt x="48" y="9"/>
                      <a:pt x="47" y="7"/>
                    </a:cubicBezTo>
                    <a:cubicBezTo>
                      <a:pt x="47" y="6"/>
                      <a:pt x="48" y="7"/>
                      <a:pt x="48" y="5"/>
                    </a:cubicBezTo>
                    <a:cubicBezTo>
                      <a:pt x="47" y="5"/>
                      <a:pt x="48" y="9"/>
                      <a:pt x="47" y="10"/>
                    </a:cubicBezTo>
                    <a:cubicBezTo>
                      <a:pt x="48" y="11"/>
                      <a:pt x="48" y="14"/>
                      <a:pt x="48" y="15"/>
                    </a:cubicBezTo>
                    <a:cubicBezTo>
                      <a:pt x="47" y="14"/>
                      <a:pt x="48" y="14"/>
                      <a:pt x="47" y="12"/>
                    </a:cubicBezTo>
                    <a:cubicBezTo>
                      <a:pt x="47" y="12"/>
                      <a:pt x="47" y="12"/>
                      <a:pt x="47" y="12"/>
                    </a:cubicBezTo>
                    <a:cubicBezTo>
                      <a:pt x="47" y="9"/>
                      <a:pt x="47" y="7"/>
                      <a:pt x="47" y="5"/>
                    </a:cubicBezTo>
                    <a:cubicBezTo>
                      <a:pt x="47" y="6"/>
                      <a:pt x="47" y="6"/>
                      <a:pt x="47" y="6"/>
                    </a:cubicBezTo>
                    <a:cubicBezTo>
                      <a:pt x="47" y="3"/>
                      <a:pt x="47" y="3"/>
                      <a:pt x="47" y="3"/>
                    </a:cubicBezTo>
                    <a:cubicBezTo>
                      <a:pt x="47" y="5"/>
                      <a:pt x="46" y="3"/>
                      <a:pt x="46" y="4"/>
                    </a:cubicBezTo>
                    <a:cubicBezTo>
                      <a:pt x="46" y="6"/>
                      <a:pt x="46" y="3"/>
                      <a:pt x="46" y="5"/>
                    </a:cubicBezTo>
                    <a:cubicBezTo>
                      <a:pt x="46" y="5"/>
                      <a:pt x="47" y="8"/>
                      <a:pt x="46" y="7"/>
                    </a:cubicBezTo>
                    <a:cubicBezTo>
                      <a:pt x="46" y="4"/>
                      <a:pt x="46" y="4"/>
                      <a:pt x="46" y="4"/>
                    </a:cubicBezTo>
                    <a:cubicBezTo>
                      <a:pt x="46" y="3"/>
                      <a:pt x="46" y="6"/>
                      <a:pt x="46" y="5"/>
                    </a:cubicBezTo>
                    <a:cubicBezTo>
                      <a:pt x="46" y="4"/>
                      <a:pt x="46" y="4"/>
                      <a:pt x="46" y="4"/>
                    </a:cubicBezTo>
                    <a:cubicBezTo>
                      <a:pt x="45" y="4"/>
                      <a:pt x="44" y="4"/>
                      <a:pt x="44" y="8"/>
                    </a:cubicBezTo>
                    <a:cubicBezTo>
                      <a:pt x="44" y="6"/>
                      <a:pt x="43" y="6"/>
                      <a:pt x="43" y="5"/>
                    </a:cubicBezTo>
                    <a:cubicBezTo>
                      <a:pt x="43" y="6"/>
                      <a:pt x="43" y="7"/>
                      <a:pt x="43" y="7"/>
                    </a:cubicBezTo>
                    <a:cubicBezTo>
                      <a:pt x="43" y="5"/>
                      <a:pt x="43" y="5"/>
                      <a:pt x="43" y="5"/>
                    </a:cubicBezTo>
                    <a:cubicBezTo>
                      <a:pt x="42" y="4"/>
                      <a:pt x="42" y="6"/>
                      <a:pt x="42" y="7"/>
                    </a:cubicBezTo>
                    <a:cubicBezTo>
                      <a:pt x="42" y="6"/>
                      <a:pt x="42" y="6"/>
                      <a:pt x="42" y="6"/>
                    </a:cubicBezTo>
                    <a:cubicBezTo>
                      <a:pt x="42" y="4"/>
                      <a:pt x="42" y="7"/>
                      <a:pt x="42" y="7"/>
                    </a:cubicBezTo>
                    <a:cubicBezTo>
                      <a:pt x="42" y="6"/>
                      <a:pt x="42" y="6"/>
                      <a:pt x="42" y="6"/>
                    </a:cubicBezTo>
                    <a:cubicBezTo>
                      <a:pt x="42" y="7"/>
                      <a:pt x="42" y="7"/>
                      <a:pt x="42" y="7"/>
                    </a:cubicBezTo>
                    <a:cubicBezTo>
                      <a:pt x="42" y="8"/>
                      <a:pt x="42" y="8"/>
                      <a:pt x="41" y="6"/>
                    </a:cubicBezTo>
                    <a:cubicBezTo>
                      <a:pt x="41" y="7"/>
                      <a:pt x="41" y="7"/>
                      <a:pt x="41" y="7"/>
                    </a:cubicBezTo>
                    <a:cubicBezTo>
                      <a:pt x="41" y="6"/>
                      <a:pt x="41" y="6"/>
                      <a:pt x="40" y="7"/>
                    </a:cubicBezTo>
                    <a:cubicBezTo>
                      <a:pt x="41" y="7"/>
                      <a:pt x="41" y="8"/>
                      <a:pt x="41" y="9"/>
                    </a:cubicBezTo>
                    <a:cubicBezTo>
                      <a:pt x="41" y="12"/>
                      <a:pt x="41" y="9"/>
                      <a:pt x="41" y="10"/>
                    </a:cubicBezTo>
                    <a:cubicBezTo>
                      <a:pt x="40" y="8"/>
                      <a:pt x="40" y="8"/>
                      <a:pt x="40" y="8"/>
                    </a:cubicBezTo>
                    <a:cubicBezTo>
                      <a:pt x="40" y="5"/>
                      <a:pt x="39" y="7"/>
                      <a:pt x="39" y="7"/>
                    </a:cubicBezTo>
                    <a:cubicBezTo>
                      <a:pt x="39" y="8"/>
                      <a:pt x="39" y="8"/>
                      <a:pt x="39" y="8"/>
                    </a:cubicBezTo>
                    <a:cubicBezTo>
                      <a:pt x="38" y="6"/>
                      <a:pt x="38" y="8"/>
                      <a:pt x="38" y="8"/>
                    </a:cubicBezTo>
                    <a:cubicBezTo>
                      <a:pt x="38" y="9"/>
                      <a:pt x="38" y="11"/>
                      <a:pt x="38" y="11"/>
                    </a:cubicBezTo>
                    <a:cubicBezTo>
                      <a:pt x="38" y="13"/>
                      <a:pt x="38" y="9"/>
                      <a:pt x="37" y="8"/>
                    </a:cubicBezTo>
                    <a:cubicBezTo>
                      <a:pt x="37" y="9"/>
                      <a:pt x="37" y="9"/>
                      <a:pt x="37" y="9"/>
                    </a:cubicBezTo>
                    <a:cubicBezTo>
                      <a:pt x="37" y="8"/>
                      <a:pt x="37" y="8"/>
                      <a:pt x="37" y="8"/>
                    </a:cubicBezTo>
                    <a:cubicBezTo>
                      <a:pt x="37" y="9"/>
                      <a:pt x="37" y="10"/>
                      <a:pt x="37" y="9"/>
                    </a:cubicBezTo>
                    <a:cubicBezTo>
                      <a:pt x="37" y="9"/>
                      <a:pt x="37" y="9"/>
                      <a:pt x="37" y="9"/>
                    </a:cubicBezTo>
                    <a:cubicBezTo>
                      <a:pt x="36" y="9"/>
                      <a:pt x="36" y="8"/>
                      <a:pt x="36" y="8"/>
                    </a:cubicBezTo>
                    <a:cubicBezTo>
                      <a:pt x="36" y="10"/>
                      <a:pt x="36" y="9"/>
                      <a:pt x="36" y="10"/>
                    </a:cubicBezTo>
                    <a:cubicBezTo>
                      <a:pt x="36" y="10"/>
                      <a:pt x="36" y="10"/>
                      <a:pt x="36" y="10"/>
                    </a:cubicBezTo>
                    <a:cubicBezTo>
                      <a:pt x="36" y="11"/>
                      <a:pt x="36" y="11"/>
                      <a:pt x="36" y="11"/>
                    </a:cubicBezTo>
                    <a:cubicBezTo>
                      <a:pt x="36" y="10"/>
                      <a:pt x="36" y="10"/>
                      <a:pt x="36" y="10"/>
                    </a:cubicBezTo>
                    <a:cubicBezTo>
                      <a:pt x="36" y="9"/>
                      <a:pt x="36" y="9"/>
                      <a:pt x="36" y="9"/>
                    </a:cubicBezTo>
                    <a:cubicBezTo>
                      <a:pt x="35" y="8"/>
                      <a:pt x="36" y="10"/>
                      <a:pt x="36" y="11"/>
                    </a:cubicBezTo>
                    <a:cubicBezTo>
                      <a:pt x="36" y="12"/>
                      <a:pt x="36" y="11"/>
                      <a:pt x="35" y="10"/>
                    </a:cubicBezTo>
                    <a:cubicBezTo>
                      <a:pt x="35" y="9"/>
                      <a:pt x="36" y="10"/>
                      <a:pt x="36" y="10"/>
                    </a:cubicBezTo>
                    <a:cubicBezTo>
                      <a:pt x="35" y="9"/>
                      <a:pt x="35" y="9"/>
                      <a:pt x="35" y="9"/>
                    </a:cubicBezTo>
                    <a:cubicBezTo>
                      <a:pt x="35" y="9"/>
                      <a:pt x="36" y="10"/>
                      <a:pt x="35" y="10"/>
                    </a:cubicBezTo>
                    <a:cubicBezTo>
                      <a:pt x="35" y="10"/>
                      <a:pt x="35" y="10"/>
                      <a:pt x="35" y="9"/>
                    </a:cubicBezTo>
                    <a:cubicBezTo>
                      <a:pt x="35" y="10"/>
                      <a:pt x="35" y="10"/>
                      <a:pt x="35" y="10"/>
                    </a:cubicBezTo>
                    <a:cubicBezTo>
                      <a:pt x="35" y="11"/>
                      <a:pt x="35" y="11"/>
                      <a:pt x="35" y="12"/>
                    </a:cubicBezTo>
                    <a:cubicBezTo>
                      <a:pt x="35" y="12"/>
                      <a:pt x="35" y="13"/>
                      <a:pt x="35" y="12"/>
                    </a:cubicBezTo>
                    <a:cubicBezTo>
                      <a:pt x="35" y="12"/>
                      <a:pt x="35" y="12"/>
                      <a:pt x="35" y="12"/>
                    </a:cubicBezTo>
                    <a:cubicBezTo>
                      <a:pt x="35" y="12"/>
                      <a:pt x="35" y="12"/>
                      <a:pt x="35" y="13"/>
                    </a:cubicBezTo>
                    <a:cubicBezTo>
                      <a:pt x="35" y="11"/>
                      <a:pt x="35" y="11"/>
                      <a:pt x="35" y="11"/>
                    </a:cubicBezTo>
                    <a:cubicBezTo>
                      <a:pt x="35" y="12"/>
                      <a:pt x="35" y="12"/>
                      <a:pt x="35" y="13"/>
                    </a:cubicBezTo>
                    <a:cubicBezTo>
                      <a:pt x="34" y="11"/>
                      <a:pt x="34" y="9"/>
                      <a:pt x="33" y="9"/>
                    </a:cubicBezTo>
                    <a:cubicBezTo>
                      <a:pt x="34" y="10"/>
                      <a:pt x="34" y="10"/>
                      <a:pt x="34" y="10"/>
                    </a:cubicBezTo>
                    <a:cubicBezTo>
                      <a:pt x="34" y="11"/>
                      <a:pt x="33" y="10"/>
                      <a:pt x="33" y="9"/>
                    </a:cubicBezTo>
                    <a:cubicBezTo>
                      <a:pt x="33" y="8"/>
                      <a:pt x="34" y="14"/>
                      <a:pt x="33" y="13"/>
                    </a:cubicBezTo>
                    <a:cubicBezTo>
                      <a:pt x="33" y="11"/>
                      <a:pt x="33" y="10"/>
                      <a:pt x="32" y="10"/>
                    </a:cubicBezTo>
                    <a:cubicBezTo>
                      <a:pt x="33" y="10"/>
                      <a:pt x="33" y="11"/>
                      <a:pt x="33" y="11"/>
                    </a:cubicBezTo>
                    <a:cubicBezTo>
                      <a:pt x="33" y="12"/>
                      <a:pt x="32" y="10"/>
                      <a:pt x="33" y="11"/>
                    </a:cubicBezTo>
                    <a:cubicBezTo>
                      <a:pt x="33" y="12"/>
                      <a:pt x="33" y="12"/>
                      <a:pt x="33" y="12"/>
                    </a:cubicBezTo>
                    <a:cubicBezTo>
                      <a:pt x="32" y="8"/>
                      <a:pt x="32" y="11"/>
                      <a:pt x="31" y="9"/>
                    </a:cubicBezTo>
                    <a:cubicBezTo>
                      <a:pt x="31" y="12"/>
                      <a:pt x="31" y="10"/>
                      <a:pt x="31" y="11"/>
                    </a:cubicBezTo>
                    <a:cubicBezTo>
                      <a:pt x="30" y="9"/>
                      <a:pt x="31" y="12"/>
                      <a:pt x="30" y="10"/>
                    </a:cubicBezTo>
                    <a:cubicBezTo>
                      <a:pt x="31" y="13"/>
                      <a:pt x="31" y="13"/>
                      <a:pt x="31" y="13"/>
                    </a:cubicBezTo>
                    <a:cubicBezTo>
                      <a:pt x="30" y="11"/>
                      <a:pt x="32" y="16"/>
                      <a:pt x="31" y="13"/>
                    </a:cubicBezTo>
                    <a:cubicBezTo>
                      <a:pt x="30" y="13"/>
                      <a:pt x="30" y="12"/>
                      <a:pt x="30" y="11"/>
                    </a:cubicBezTo>
                    <a:cubicBezTo>
                      <a:pt x="29" y="9"/>
                      <a:pt x="30" y="14"/>
                      <a:pt x="29" y="11"/>
                    </a:cubicBezTo>
                    <a:cubicBezTo>
                      <a:pt x="30" y="14"/>
                      <a:pt x="30" y="14"/>
                      <a:pt x="30" y="14"/>
                    </a:cubicBezTo>
                    <a:cubicBezTo>
                      <a:pt x="30" y="13"/>
                      <a:pt x="29" y="12"/>
                      <a:pt x="29" y="11"/>
                    </a:cubicBezTo>
                    <a:cubicBezTo>
                      <a:pt x="29" y="12"/>
                      <a:pt x="29" y="13"/>
                      <a:pt x="29" y="12"/>
                    </a:cubicBezTo>
                    <a:cubicBezTo>
                      <a:pt x="28" y="11"/>
                      <a:pt x="28" y="11"/>
                      <a:pt x="28" y="11"/>
                    </a:cubicBezTo>
                    <a:cubicBezTo>
                      <a:pt x="28" y="10"/>
                      <a:pt x="28" y="11"/>
                      <a:pt x="28" y="12"/>
                    </a:cubicBezTo>
                    <a:cubicBezTo>
                      <a:pt x="28" y="11"/>
                      <a:pt x="28" y="12"/>
                      <a:pt x="27" y="11"/>
                    </a:cubicBezTo>
                    <a:cubicBezTo>
                      <a:pt x="28" y="13"/>
                      <a:pt x="26" y="10"/>
                      <a:pt x="27" y="13"/>
                    </a:cubicBezTo>
                    <a:cubicBezTo>
                      <a:pt x="27" y="12"/>
                      <a:pt x="27" y="12"/>
                      <a:pt x="27" y="12"/>
                    </a:cubicBezTo>
                    <a:cubicBezTo>
                      <a:pt x="27" y="13"/>
                      <a:pt x="28" y="15"/>
                      <a:pt x="28" y="15"/>
                    </a:cubicBezTo>
                    <a:cubicBezTo>
                      <a:pt x="27" y="13"/>
                      <a:pt x="27" y="13"/>
                      <a:pt x="27" y="13"/>
                    </a:cubicBezTo>
                    <a:cubicBezTo>
                      <a:pt x="26" y="11"/>
                      <a:pt x="27" y="13"/>
                      <a:pt x="26" y="12"/>
                    </a:cubicBezTo>
                    <a:cubicBezTo>
                      <a:pt x="27" y="13"/>
                      <a:pt x="26" y="12"/>
                      <a:pt x="26" y="13"/>
                    </a:cubicBezTo>
                    <a:cubicBezTo>
                      <a:pt x="26" y="14"/>
                      <a:pt x="26" y="14"/>
                      <a:pt x="26" y="14"/>
                    </a:cubicBezTo>
                    <a:cubicBezTo>
                      <a:pt x="27" y="15"/>
                      <a:pt x="27" y="15"/>
                      <a:pt x="27" y="15"/>
                    </a:cubicBezTo>
                    <a:cubicBezTo>
                      <a:pt x="26" y="15"/>
                      <a:pt x="26" y="13"/>
                      <a:pt x="26" y="13"/>
                    </a:cubicBezTo>
                    <a:cubicBezTo>
                      <a:pt x="25" y="12"/>
                      <a:pt x="26" y="13"/>
                      <a:pt x="26" y="13"/>
                    </a:cubicBezTo>
                    <a:cubicBezTo>
                      <a:pt x="26" y="13"/>
                      <a:pt x="26" y="13"/>
                      <a:pt x="26" y="14"/>
                    </a:cubicBezTo>
                    <a:cubicBezTo>
                      <a:pt x="26" y="13"/>
                      <a:pt x="26" y="13"/>
                      <a:pt x="26" y="13"/>
                    </a:cubicBezTo>
                    <a:cubicBezTo>
                      <a:pt x="26" y="13"/>
                      <a:pt x="26" y="13"/>
                      <a:pt x="26" y="14"/>
                    </a:cubicBezTo>
                    <a:cubicBezTo>
                      <a:pt x="26" y="13"/>
                      <a:pt x="26" y="13"/>
                      <a:pt x="25" y="13"/>
                    </a:cubicBezTo>
                    <a:cubicBezTo>
                      <a:pt x="26" y="13"/>
                      <a:pt x="26" y="13"/>
                      <a:pt x="26" y="13"/>
                    </a:cubicBezTo>
                    <a:cubicBezTo>
                      <a:pt x="25" y="13"/>
                      <a:pt x="25" y="13"/>
                      <a:pt x="25" y="13"/>
                    </a:cubicBezTo>
                    <a:cubicBezTo>
                      <a:pt x="25" y="13"/>
                      <a:pt x="25" y="13"/>
                      <a:pt x="25" y="13"/>
                    </a:cubicBezTo>
                    <a:cubicBezTo>
                      <a:pt x="25" y="13"/>
                      <a:pt x="25" y="13"/>
                      <a:pt x="25" y="13"/>
                    </a:cubicBezTo>
                    <a:cubicBezTo>
                      <a:pt x="25" y="11"/>
                      <a:pt x="25" y="11"/>
                      <a:pt x="25" y="11"/>
                    </a:cubicBezTo>
                    <a:cubicBezTo>
                      <a:pt x="24" y="11"/>
                      <a:pt x="25" y="13"/>
                      <a:pt x="25" y="13"/>
                    </a:cubicBezTo>
                    <a:cubicBezTo>
                      <a:pt x="24" y="12"/>
                      <a:pt x="24" y="14"/>
                      <a:pt x="24" y="15"/>
                    </a:cubicBezTo>
                    <a:cubicBezTo>
                      <a:pt x="24" y="15"/>
                      <a:pt x="24" y="14"/>
                      <a:pt x="24" y="14"/>
                    </a:cubicBezTo>
                    <a:cubicBezTo>
                      <a:pt x="24" y="15"/>
                      <a:pt x="24" y="16"/>
                      <a:pt x="24" y="15"/>
                    </a:cubicBezTo>
                    <a:cubicBezTo>
                      <a:pt x="24" y="16"/>
                      <a:pt x="23" y="14"/>
                      <a:pt x="23" y="14"/>
                    </a:cubicBezTo>
                    <a:cubicBezTo>
                      <a:pt x="23" y="14"/>
                      <a:pt x="24" y="15"/>
                      <a:pt x="24" y="15"/>
                    </a:cubicBezTo>
                    <a:cubicBezTo>
                      <a:pt x="23" y="13"/>
                      <a:pt x="23" y="17"/>
                      <a:pt x="23" y="15"/>
                    </a:cubicBezTo>
                    <a:cubicBezTo>
                      <a:pt x="23" y="15"/>
                      <a:pt x="22" y="14"/>
                      <a:pt x="22" y="14"/>
                    </a:cubicBezTo>
                    <a:cubicBezTo>
                      <a:pt x="22" y="15"/>
                      <a:pt x="22" y="16"/>
                      <a:pt x="23" y="17"/>
                    </a:cubicBezTo>
                    <a:cubicBezTo>
                      <a:pt x="22" y="16"/>
                      <a:pt x="22" y="16"/>
                      <a:pt x="22" y="16"/>
                    </a:cubicBezTo>
                    <a:cubicBezTo>
                      <a:pt x="22" y="16"/>
                      <a:pt x="22" y="16"/>
                      <a:pt x="22" y="17"/>
                    </a:cubicBezTo>
                    <a:cubicBezTo>
                      <a:pt x="23" y="18"/>
                      <a:pt x="23" y="20"/>
                      <a:pt x="23" y="19"/>
                    </a:cubicBezTo>
                    <a:cubicBezTo>
                      <a:pt x="23" y="19"/>
                      <a:pt x="23" y="19"/>
                      <a:pt x="23" y="19"/>
                    </a:cubicBezTo>
                    <a:cubicBezTo>
                      <a:pt x="22" y="20"/>
                      <a:pt x="22" y="20"/>
                      <a:pt x="22" y="20"/>
                    </a:cubicBezTo>
                    <a:cubicBezTo>
                      <a:pt x="22" y="19"/>
                      <a:pt x="22" y="20"/>
                      <a:pt x="22" y="19"/>
                    </a:cubicBezTo>
                    <a:cubicBezTo>
                      <a:pt x="21" y="16"/>
                      <a:pt x="21" y="17"/>
                      <a:pt x="21" y="17"/>
                    </a:cubicBezTo>
                    <a:cubicBezTo>
                      <a:pt x="21" y="19"/>
                      <a:pt x="21" y="19"/>
                      <a:pt x="21" y="19"/>
                    </a:cubicBezTo>
                    <a:cubicBezTo>
                      <a:pt x="21" y="19"/>
                      <a:pt x="21" y="17"/>
                      <a:pt x="21" y="17"/>
                    </a:cubicBezTo>
                    <a:cubicBezTo>
                      <a:pt x="22" y="22"/>
                      <a:pt x="22" y="22"/>
                      <a:pt x="22" y="22"/>
                    </a:cubicBezTo>
                    <a:cubicBezTo>
                      <a:pt x="22" y="22"/>
                      <a:pt x="21" y="20"/>
                      <a:pt x="21" y="19"/>
                    </a:cubicBezTo>
                    <a:cubicBezTo>
                      <a:pt x="21" y="20"/>
                      <a:pt x="22" y="22"/>
                      <a:pt x="22" y="24"/>
                    </a:cubicBezTo>
                    <a:cubicBezTo>
                      <a:pt x="22" y="24"/>
                      <a:pt x="22" y="25"/>
                      <a:pt x="22" y="25"/>
                    </a:cubicBezTo>
                    <a:cubicBezTo>
                      <a:pt x="21" y="24"/>
                      <a:pt x="22" y="25"/>
                      <a:pt x="22" y="24"/>
                    </a:cubicBezTo>
                    <a:cubicBezTo>
                      <a:pt x="21" y="22"/>
                      <a:pt x="21" y="22"/>
                      <a:pt x="21" y="22"/>
                    </a:cubicBezTo>
                    <a:cubicBezTo>
                      <a:pt x="21" y="22"/>
                      <a:pt x="20" y="20"/>
                      <a:pt x="20" y="19"/>
                    </a:cubicBezTo>
                    <a:cubicBezTo>
                      <a:pt x="20" y="20"/>
                      <a:pt x="19" y="19"/>
                      <a:pt x="19" y="19"/>
                    </a:cubicBezTo>
                    <a:cubicBezTo>
                      <a:pt x="20" y="22"/>
                      <a:pt x="19" y="21"/>
                      <a:pt x="20" y="23"/>
                    </a:cubicBezTo>
                    <a:cubicBezTo>
                      <a:pt x="20" y="24"/>
                      <a:pt x="19" y="21"/>
                      <a:pt x="19" y="21"/>
                    </a:cubicBezTo>
                    <a:cubicBezTo>
                      <a:pt x="19" y="22"/>
                      <a:pt x="18" y="21"/>
                      <a:pt x="18" y="22"/>
                    </a:cubicBezTo>
                    <a:cubicBezTo>
                      <a:pt x="18" y="21"/>
                      <a:pt x="18" y="21"/>
                      <a:pt x="18" y="21"/>
                    </a:cubicBezTo>
                    <a:cubicBezTo>
                      <a:pt x="18" y="22"/>
                      <a:pt x="17" y="21"/>
                      <a:pt x="18" y="24"/>
                    </a:cubicBezTo>
                    <a:cubicBezTo>
                      <a:pt x="17" y="22"/>
                      <a:pt x="17" y="22"/>
                      <a:pt x="17" y="22"/>
                    </a:cubicBezTo>
                    <a:cubicBezTo>
                      <a:pt x="17" y="22"/>
                      <a:pt x="19" y="25"/>
                      <a:pt x="18" y="24"/>
                    </a:cubicBezTo>
                    <a:cubicBezTo>
                      <a:pt x="17" y="23"/>
                      <a:pt x="17" y="23"/>
                      <a:pt x="17" y="23"/>
                    </a:cubicBezTo>
                    <a:cubicBezTo>
                      <a:pt x="18" y="24"/>
                      <a:pt x="16" y="22"/>
                      <a:pt x="17" y="24"/>
                    </a:cubicBezTo>
                    <a:cubicBezTo>
                      <a:pt x="17" y="23"/>
                      <a:pt x="17" y="23"/>
                      <a:pt x="17" y="23"/>
                    </a:cubicBezTo>
                    <a:cubicBezTo>
                      <a:pt x="17" y="23"/>
                      <a:pt x="16" y="23"/>
                      <a:pt x="17" y="25"/>
                    </a:cubicBezTo>
                    <a:cubicBezTo>
                      <a:pt x="16" y="23"/>
                      <a:pt x="16" y="23"/>
                      <a:pt x="16" y="23"/>
                    </a:cubicBezTo>
                    <a:cubicBezTo>
                      <a:pt x="15" y="22"/>
                      <a:pt x="17" y="25"/>
                      <a:pt x="16" y="24"/>
                    </a:cubicBezTo>
                    <a:cubicBezTo>
                      <a:pt x="16" y="24"/>
                      <a:pt x="16" y="23"/>
                      <a:pt x="16" y="23"/>
                    </a:cubicBezTo>
                    <a:cubicBezTo>
                      <a:pt x="16" y="24"/>
                      <a:pt x="16" y="24"/>
                      <a:pt x="16" y="25"/>
                    </a:cubicBezTo>
                    <a:cubicBezTo>
                      <a:pt x="15" y="23"/>
                      <a:pt x="15" y="23"/>
                      <a:pt x="15" y="23"/>
                    </a:cubicBezTo>
                    <a:cubicBezTo>
                      <a:pt x="14" y="23"/>
                      <a:pt x="13" y="23"/>
                      <a:pt x="13" y="26"/>
                    </a:cubicBezTo>
                    <a:cubicBezTo>
                      <a:pt x="11" y="24"/>
                      <a:pt x="12" y="24"/>
                      <a:pt x="11" y="23"/>
                    </a:cubicBezTo>
                    <a:cubicBezTo>
                      <a:pt x="12" y="25"/>
                      <a:pt x="11" y="24"/>
                      <a:pt x="11" y="24"/>
                    </a:cubicBezTo>
                    <a:cubicBezTo>
                      <a:pt x="11" y="24"/>
                      <a:pt x="11" y="24"/>
                      <a:pt x="11" y="24"/>
                    </a:cubicBezTo>
                    <a:cubicBezTo>
                      <a:pt x="11" y="25"/>
                      <a:pt x="11" y="23"/>
                      <a:pt x="11" y="24"/>
                    </a:cubicBezTo>
                    <a:cubicBezTo>
                      <a:pt x="11" y="25"/>
                      <a:pt x="11" y="25"/>
                      <a:pt x="11" y="25"/>
                    </a:cubicBezTo>
                    <a:cubicBezTo>
                      <a:pt x="12" y="26"/>
                      <a:pt x="10" y="22"/>
                      <a:pt x="11" y="25"/>
                    </a:cubicBezTo>
                    <a:cubicBezTo>
                      <a:pt x="10" y="23"/>
                      <a:pt x="10" y="23"/>
                      <a:pt x="10" y="23"/>
                    </a:cubicBezTo>
                    <a:cubicBezTo>
                      <a:pt x="11" y="26"/>
                      <a:pt x="9" y="23"/>
                      <a:pt x="10" y="25"/>
                    </a:cubicBezTo>
                    <a:cubicBezTo>
                      <a:pt x="10" y="24"/>
                      <a:pt x="10" y="24"/>
                      <a:pt x="10" y="24"/>
                    </a:cubicBezTo>
                    <a:cubicBezTo>
                      <a:pt x="9" y="24"/>
                      <a:pt x="11" y="27"/>
                      <a:pt x="10" y="25"/>
                    </a:cubicBezTo>
                    <a:cubicBezTo>
                      <a:pt x="10" y="26"/>
                      <a:pt x="10" y="26"/>
                      <a:pt x="11" y="28"/>
                    </a:cubicBezTo>
                    <a:cubicBezTo>
                      <a:pt x="9" y="26"/>
                      <a:pt x="9" y="26"/>
                      <a:pt x="9" y="26"/>
                    </a:cubicBezTo>
                    <a:cubicBezTo>
                      <a:pt x="9" y="27"/>
                      <a:pt x="8" y="27"/>
                      <a:pt x="9" y="30"/>
                    </a:cubicBezTo>
                    <a:cubicBezTo>
                      <a:pt x="8" y="29"/>
                      <a:pt x="8" y="29"/>
                      <a:pt x="8" y="29"/>
                    </a:cubicBezTo>
                    <a:cubicBezTo>
                      <a:pt x="9" y="31"/>
                      <a:pt x="6" y="27"/>
                      <a:pt x="8" y="31"/>
                    </a:cubicBezTo>
                    <a:cubicBezTo>
                      <a:pt x="9" y="33"/>
                      <a:pt x="9" y="33"/>
                      <a:pt x="9" y="33"/>
                    </a:cubicBezTo>
                    <a:cubicBezTo>
                      <a:pt x="8" y="30"/>
                      <a:pt x="8" y="30"/>
                      <a:pt x="8" y="30"/>
                    </a:cubicBezTo>
                    <a:cubicBezTo>
                      <a:pt x="8" y="32"/>
                      <a:pt x="7" y="31"/>
                      <a:pt x="8" y="32"/>
                    </a:cubicBezTo>
                    <a:cubicBezTo>
                      <a:pt x="7" y="31"/>
                      <a:pt x="7" y="31"/>
                      <a:pt x="7" y="31"/>
                    </a:cubicBezTo>
                    <a:cubicBezTo>
                      <a:pt x="7" y="31"/>
                      <a:pt x="8" y="33"/>
                      <a:pt x="8" y="33"/>
                    </a:cubicBezTo>
                    <a:cubicBezTo>
                      <a:pt x="7" y="32"/>
                      <a:pt x="7" y="32"/>
                      <a:pt x="7" y="32"/>
                    </a:cubicBezTo>
                    <a:cubicBezTo>
                      <a:pt x="5" y="30"/>
                      <a:pt x="2" y="29"/>
                      <a:pt x="4" y="33"/>
                    </a:cubicBezTo>
                    <a:cubicBezTo>
                      <a:pt x="4" y="33"/>
                      <a:pt x="3" y="31"/>
                      <a:pt x="3" y="31"/>
                    </a:cubicBezTo>
                    <a:cubicBezTo>
                      <a:pt x="4" y="34"/>
                      <a:pt x="0" y="30"/>
                      <a:pt x="2" y="35"/>
                    </a:cubicBezTo>
                    <a:cubicBezTo>
                      <a:pt x="3" y="36"/>
                      <a:pt x="6" y="41"/>
                      <a:pt x="6" y="41"/>
                    </a:cubicBezTo>
                    <a:cubicBezTo>
                      <a:pt x="6" y="39"/>
                      <a:pt x="9" y="40"/>
                      <a:pt x="11" y="42"/>
                    </a:cubicBezTo>
                    <a:cubicBezTo>
                      <a:pt x="11" y="41"/>
                      <a:pt x="11" y="40"/>
                      <a:pt x="12" y="41"/>
                    </a:cubicBezTo>
                    <a:cubicBezTo>
                      <a:pt x="13" y="40"/>
                      <a:pt x="17" y="43"/>
                      <a:pt x="17" y="40"/>
                    </a:cubicBezTo>
                    <a:cubicBezTo>
                      <a:pt x="17" y="40"/>
                      <a:pt x="16" y="39"/>
                      <a:pt x="16" y="38"/>
                    </a:cubicBezTo>
                    <a:cubicBezTo>
                      <a:pt x="17" y="39"/>
                      <a:pt x="17" y="39"/>
                      <a:pt x="17" y="39"/>
                    </a:cubicBezTo>
                    <a:cubicBezTo>
                      <a:pt x="16" y="38"/>
                      <a:pt x="16" y="38"/>
                      <a:pt x="16" y="38"/>
                    </a:cubicBezTo>
                    <a:cubicBezTo>
                      <a:pt x="16" y="37"/>
                      <a:pt x="17" y="39"/>
                      <a:pt x="17" y="39"/>
                    </a:cubicBezTo>
                    <a:cubicBezTo>
                      <a:pt x="17" y="39"/>
                      <a:pt x="18" y="38"/>
                      <a:pt x="18" y="38"/>
                    </a:cubicBezTo>
                    <a:cubicBezTo>
                      <a:pt x="18" y="36"/>
                      <a:pt x="19" y="38"/>
                      <a:pt x="18" y="36"/>
                    </a:cubicBezTo>
                    <a:cubicBezTo>
                      <a:pt x="18" y="37"/>
                      <a:pt x="18" y="37"/>
                      <a:pt x="18" y="37"/>
                    </a:cubicBezTo>
                    <a:cubicBezTo>
                      <a:pt x="18" y="36"/>
                      <a:pt x="18" y="35"/>
                      <a:pt x="20" y="38"/>
                    </a:cubicBezTo>
                    <a:cubicBezTo>
                      <a:pt x="22" y="39"/>
                      <a:pt x="23" y="37"/>
                      <a:pt x="25" y="37"/>
                    </a:cubicBezTo>
                    <a:cubicBezTo>
                      <a:pt x="26" y="35"/>
                      <a:pt x="27" y="33"/>
                      <a:pt x="29" y="32"/>
                    </a:cubicBezTo>
                    <a:cubicBezTo>
                      <a:pt x="28" y="28"/>
                      <a:pt x="29" y="30"/>
                      <a:pt x="28" y="27"/>
                    </a:cubicBezTo>
                    <a:cubicBezTo>
                      <a:pt x="29" y="28"/>
                      <a:pt x="29" y="28"/>
                      <a:pt x="29" y="28"/>
                    </a:cubicBezTo>
                    <a:cubicBezTo>
                      <a:pt x="28" y="26"/>
                      <a:pt x="29" y="28"/>
                      <a:pt x="30" y="29"/>
                    </a:cubicBezTo>
                    <a:cubicBezTo>
                      <a:pt x="29" y="28"/>
                      <a:pt x="30" y="29"/>
                      <a:pt x="29" y="27"/>
                    </a:cubicBezTo>
                    <a:cubicBezTo>
                      <a:pt x="29" y="25"/>
                      <a:pt x="30" y="30"/>
                      <a:pt x="30" y="29"/>
                    </a:cubicBezTo>
                    <a:cubicBezTo>
                      <a:pt x="30" y="29"/>
                      <a:pt x="30" y="27"/>
                      <a:pt x="30" y="28"/>
                    </a:cubicBezTo>
                    <a:cubicBezTo>
                      <a:pt x="30" y="26"/>
                      <a:pt x="30" y="29"/>
                      <a:pt x="31" y="31"/>
                    </a:cubicBezTo>
                    <a:cubicBezTo>
                      <a:pt x="32" y="30"/>
                      <a:pt x="32" y="28"/>
                      <a:pt x="33" y="29"/>
                    </a:cubicBezTo>
                    <a:cubicBezTo>
                      <a:pt x="33" y="29"/>
                      <a:pt x="33" y="27"/>
                      <a:pt x="33" y="27"/>
                    </a:cubicBezTo>
                    <a:cubicBezTo>
                      <a:pt x="34" y="30"/>
                      <a:pt x="33" y="26"/>
                      <a:pt x="33" y="27"/>
                    </a:cubicBezTo>
                    <a:cubicBezTo>
                      <a:pt x="34" y="28"/>
                      <a:pt x="34" y="28"/>
                      <a:pt x="34" y="28"/>
                    </a:cubicBezTo>
                    <a:cubicBezTo>
                      <a:pt x="34" y="30"/>
                      <a:pt x="34" y="28"/>
                      <a:pt x="35" y="29"/>
                    </a:cubicBezTo>
                    <a:cubicBezTo>
                      <a:pt x="35" y="28"/>
                      <a:pt x="36" y="30"/>
                      <a:pt x="36" y="29"/>
                    </a:cubicBezTo>
                    <a:cubicBezTo>
                      <a:pt x="36" y="30"/>
                      <a:pt x="36" y="29"/>
                      <a:pt x="36" y="30"/>
                    </a:cubicBezTo>
                    <a:cubicBezTo>
                      <a:pt x="36" y="26"/>
                      <a:pt x="37" y="31"/>
                      <a:pt x="37" y="29"/>
                    </a:cubicBezTo>
                    <a:cubicBezTo>
                      <a:pt x="37" y="29"/>
                      <a:pt x="37" y="29"/>
                      <a:pt x="37" y="29"/>
                    </a:cubicBezTo>
                    <a:cubicBezTo>
                      <a:pt x="38" y="29"/>
                      <a:pt x="39" y="29"/>
                      <a:pt x="40" y="27"/>
                    </a:cubicBezTo>
                    <a:cubicBezTo>
                      <a:pt x="40" y="27"/>
                      <a:pt x="41" y="30"/>
                      <a:pt x="41" y="28"/>
                    </a:cubicBezTo>
                    <a:cubicBezTo>
                      <a:pt x="41" y="27"/>
                      <a:pt x="41" y="27"/>
                      <a:pt x="41" y="27"/>
                    </a:cubicBezTo>
                    <a:cubicBezTo>
                      <a:pt x="41" y="27"/>
                      <a:pt x="41" y="28"/>
                      <a:pt x="42" y="28"/>
                    </a:cubicBezTo>
                    <a:cubicBezTo>
                      <a:pt x="42" y="27"/>
                      <a:pt x="42" y="28"/>
                      <a:pt x="43" y="28"/>
                    </a:cubicBezTo>
                    <a:cubicBezTo>
                      <a:pt x="43" y="28"/>
                      <a:pt x="43" y="27"/>
                      <a:pt x="42" y="27"/>
                    </a:cubicBezTo>
                    <a:cubicBezTo>
                      <a:pt x="43" y="29"/>
                      <a:pt x="43" y="26"/>
                      <a:pt x="44" y="27"/>
                    </a:cubicBezTo>
                    <a:cubicBezTo>
                      <a:pt x="43" y="24"/>
                      <a:pt x="44" y="26"/>
                      <a:pt x="4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chenying0907 193"/>
              <p:cNvSpPr/>
              <p:nvPr/>
            </p:nvSpPr>
            <p:spPr bwMode="auto">
              <a:xfrm>
                <a:off x="3192" y="2160"/>
                <a:ext cx="0" cy="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chenying0907 194"/>
              <p:cNvSpPr/>
              <p:nvPr/>
            </p:nvSpPr>
            <p:spPr bwMode="auto">
              <a:xfrm>
                <a:off x="3146" y="2177"/>
                <a:ext cx="2" cy="2"/>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chenying0907 195"/>
              <p:cNvSpPr/>
              <p:nvPr/>
            </p:nvSpPr>
            <p:spPr bwMode="auto">
              <a:xfrm>
                <a:off x="3264" y="1853"/>
                <a:ext cx="2" cy="4"/>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1" y="0"/>
                      <a:pt x="0" y="2"/>
                      <a:pt x="0" y="1"/>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chenying0907 196"/>
              <p:cNvSpPr/>
              <p:nvPr/>
            </p:nvSpPr>
            <p:spPr bwMode="auto">
              <a:xfrm>
                <a:off x="3209" y="1836"/>
                <a:ext cx="2" cy="2"/>
              </a:xfrm>
              <a:custGeom>
                <a:avLst/>
                <a:gdLst>
                  <a:gd name="T0" fmla="*/ 2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0"/>
                    </a:lnTo>
                    <a:lnTo>
                      <a:pt x="0" y="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chenying0907 197"/>
              <p:cNvSpPr/>
              <p:nvPr/>
            </p:nvSpPr>
            <p:spPr bwMode="auto">
              <a:xfrm>
                <a:off x="3343" y="2470"/>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chenying0907 198"/>
              <p:cNvSpPr/>
              <p:nvPr/>
            </p:nvSpPr>
            <p:spPr bwMode="auto">
              <a:xfrm>
                <a:off x="3186"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chenying0907 199"/>
              <p:cNvSpPr/>
              <p:nvPr/>
            </p:nvSpPr>
            <p:spPr bwMode="auto">
              <a:xfrm>
                <a:off x="3188" y="1825"/>
                <a:ext cx="2" cy="4"/>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1" y="0"/>
                      <a:pt x="0" y="2"/>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chenying0907 200"/>
              <p:cNvSpPr/>
              <p:nvPr/>
            </p:nvSpPr>
            <p:spPr bwMode="auto">
              <a:xfrm>
                <a:off x="3184" y="1833"/>
                <a:ext cx="2" cy="3"/>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0" y="0"/>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chenying0907 201"/>
              <p:cNvSpPr/>
              <p:nvPr/>
            </p:nvSpPr>
            <p:spPr bwMode="auto">
              <a:xfrm>
                <a:off x="3351" y="2465"/>
                <a:ext cx="2" cy="5"/>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chenying0907 202"/>
              <p:cNvSpPr/>
              <p:nvPr/>
            </p:nvSpPr>
            <p:spPr bwMode="auto">
              <a:xfrm>
                <a:off x="3173" y="1831"/>
                <a:ext cx="2" cy="5"/>
              </a:xfrm>
              <a:custGeom>
                <a:avLst/>
                <a:gdLst>
                  <a:gd name="T0" fmla="*/ 2 w 2"/>
                  <a:gd name="T1" fmla="*/ 0 h 5"/>
                  <a:gd name="T2" fmla="*/ 2 w 2"/>
                  <a:gd name="T3" fmla="*/ 0 h 5"/>
                  <a:gd name="T4" fmla="*/ 0 w 2"/>
                  <a:gd name="T5" fmla="*/ 5 h 5"/>
                  <a:gd name="T6" fmla="*/ 2 w 2"/>
                  <a:gd name="T7" fmla="*/ 0 h 5"/>
                </a:gdLst>
                <a:ahLst/>
                <a:cxnLst>
                  <a:cxn ang="0">
                    <a:pos x="T0" y="T1"/>
                  </a:cxn>
                  <a:cxn ang="0">
                    <a:pos x="T2" y="T3"/>
                  </a:cxn>
                  <a:cxn ang="0">
                    <a:pos x="T4" y="T5"/>
                  </a:cxn>
                  <a:cxn ang="0">
                    <a:pos x="T6" y="T7"/>
                  </a:cxn>
                </a:cxnLst>
                <a:rect l="0" t="0" r="r" b="b"/>
                <a:pathLst>
                  <a:path w="2" h="5">
                    <a:moveTo>
                      <a:pt x="2" y="0"/>
                    </a:moveTo>
                    <a:lnTo>
                      <a:pt x="2" y="0"/>
                    </a:lnTo>
                    <a:lnTo>
                      <a:pt x="0" y="5"/>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chenying0907 203"/>
              <p:cNvSpPr/>
              <p:nvPr/>
            </p:nvSpPr>
            <p:spPr bwMode="auto">
              <a:xfrm>
                <a:off x="3536" y="1554"/>
                <a:ext cx="8" cy="2"/>
              </a:xfrm>
              <a:custGeom>
                <a:avLst/>
                <a:gdLst>
                  <a:gd name="T0" fmla="*/ 0 w 4"/>
                  <a:gd name="T1" fmla="*/ 1 h 1"/>
                  <a:gd name="T2" fmla="*/ 0 w 4"/>
                  <a:gd name="T3" fmla="*/ 1 h 1"/>
                  <a:gd name="T4" fmla="*/ 1 w 4"/>
                  <a:gd name="T5" fmla="*/ 1 h 1"/>
                  <a:gd name="T6" fmla="*/ 2 w 4"/>
                  <a:gd name="T7" fmla="*/ 0 h 1"/>
                  <a:gd name="T8" fmla="*/ 4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0" y="1"/>
                      <a:pt x="0" y="1"/>
                    </a:cubicBezTo>
                    <a:cubicBezTo>
                      <a:pt x="0" y="1"/>
                      <a:pt x="1" y="1"/>
                      <a:pt x="1" y="1"/>
                    </a:cubicBezTo>
                    <a:cubicBezTo>
                      <a:pt x="2" y="1"/>
                      <a:pt x="3" y="1"/>
                      <a:pt x="2" y="0"/>
                    </a:cubicBezTo>
                    <a:cubicBezTo>
                      <a:pt x="3" y="0"/>
                      <a:pt x="4" y="0"/>
                      <a:pt x="4" y="0"/>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chenying0907 204"/>
              <p:cNvSpPr/>
              <p:nvPr/>
            </p:nvSpPr>
            <p:spPr bwMode="auto">
              <a:xfrm>
                <a:off x="3538" y="155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6" name="Group 406"/>
            <p:cNvGrpSpPr/>
            <p:nvPr/>
          </p:nvGrpSpPr>
          <p:grpSpPr bwMode="auto">
            <a:xfrm>
              <a:off x="3112" y="1551"/>
              <a:ext cx="1462" cy="1559"/>
              <a:chOff x="3112" y="1551"/>
              <a:chExt cx="1462" cy="1559"/>
            </a:xfrm>
            <a:grpFill/>
          </p:grpSpPr>
          <p:sp>
            <p:nvSpPr>
              <p:cNvPr id="103" name="chenying0907 206"/>
              <p:cNvSpPr/>
              <p:nvPr/>
            </p:nvSpPr>
            <p:spPr bwMode="auto">
              <a:xfrm>
                <a:off x="3534" y="1558"/>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chenying0907 207"/>
              <p:cNvSpPr/>
              <p:nvPr/>
            </p:nvSpPr>
            <p:spPr bwMode="auto">
              <a:xfrm>
                <a:off x="3513" y="1581"/>
                <a:ext cx="4"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chenying0907 208"/>
              <p:cNvSpPr/>
              <p:nvPr/>
            </p:nvSpPr>
            <p:spPr bwMode="auto">
              <a:xfrm>
                <a:off x="3513" y="1579"/>
                <a:ext cx="6"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chenying0907 209"/>
              <p:cNvSpPr/>
              <p:nvPr/>
            </p:nvSpPr>
            <p:spPr bwMode="auto">
              <a:xfrm>
                <a:off x="3536" y="1551"/>
                <a:ext cx="4"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chenying0907 210"/>
              <p:cNvSpPr/>
              <p:nvPr/>
            </p:nvSpPr>
            <p:spPr bwMode="auto">
              <a:xfrm>
                <a:off x="3112" y="1810"/>
                <a:ext cx="161" cy="87"/>
              </a:xfrm>
              <a:custGeom>
                <a:avLst/>
                <a:gdLst>
                  <a:gd name="T0" fmla="*/ 12 w 76"/>
                  <a:gd name="T1" fmla="*/ 18 h 41"/>
                  <a:gd name="T2" fmla="*/ 22 w 76"/>
                  <a:gd name="T3" fmla="*/ 26 h 41"/>
                  <a:gd name="T4" fmla="*/ 33 w 76"/>
                  <a:gd name="T5" fmla="*/ 25 h 41"/>
                  <a:gd name="T6" fmla="*/ 37 w 76"/>
                  <a:gd name="T7" fmla="*/ 28 h 41"/>
                  <a:gd name="T8" fmla="*/ 43 w 76"/>
                  <a:gd name="T9" fmla="*/ 32 h 41"/>
                  <a:gd name="T10" fmla="*/ 48 w 76"/>
                  <a:gd name="T11" fmla="*/ 35 h 41"/>
                  <a:gd name="T12" fmla="*/ 53 w 76"/>
                  <a:gd name="T13" fmla="*/ 33 h 41"/>
                  <a:gd name="T14" fmla="*/ 60 w 76"/>
                  <a:gd name="T15" fmla="*/ 35 h 41"/>
                  <a:gd name="T16" fmla="*/ 63 w 76"/>
                  <a:gd name="T17" fmla="*/ 36 h 41"/>
                  <a:gd name="T18" fmla="*/ 67 w 76"/>
                  <a:gd name="T19" fmla="*/ 40 h 41"/>
                  <a:gd name="T20" fmla="*/ 69 w 76"/>
                  <a:gd name="T21" fmla="*/ 40 h 41"/>
                  <a:gd name="T22" fmla="*/ 72 w 76"/>
                  <a:gd name="T23" fmla="*/ 38 h 41"/>
                  <a:gd name="T24" fmla="*/ 74 w 76"/>
                  <a:gd name="T25" fmla="*/ 36 h 41"/>
                  <a:gd name="T26" fmla="*/ 75 w 76"/>
                  <a:gd name="T27" fmla="*/ 34 h 41"/>
                  <a:gd name="T28" fmla="*/ 71 w 76"/>
                  <a:gd name="T29" fmla="*/ 33 h 41"/>
                  <a:gd name="T30" fmla="*/ 72 w 76"/>
                  <a:gd name="T31" fmla="*/ 31 h 41"/>
                  <a:gd name="T32" fmla="*/ 71 w 76"/>
                  <a:gd name="T33" fmla="*/ 29 h 41"/>
                  <a:gd name="T34" fmla="*/ 73 w 76"/>
                  <a:gd name="T35" fmla="*/ 25 h 41"/>
                  <a:gd name="T36" fmla="*/ 75 w 76"/>
                  <a:gd name="T37" fmla="*/ 22 h 41"/>
                  <a:gd name="T38" fmla="*/ 71 w 76"/>
                  <a:gd name="T39" fmla="*/ 25 h 41"/>
                  <a:gd name="T40" fmla="*/ 67 w 76"/>
                  <a:gd name="T41" fmla="*/ 28 h 41"/>
                  <a:gd name="T42" fmla="*/ 70 w 76"/>
                  <a:gd name="T43" fmla="*/ 22 h 41"/>
                  <a:gd name="T44" fmla="*/ 69 w 76"/>
                  <a:gd name="T45" fmla="*/ 23 h 41"/>
                  <a:gd name="T46" fmla="*/ 70 w 76"/>
                  <a:gd name="T47" fmla="*/ 20 h 41"/>
                  <a:gd name="T48" fmla="*/ 68 w 76"/>
                  <a:gd name="T49" fmla="*/ 20 h 41"/>
                  <a:gd name="T50" fmla="*/ 67 w 76"/>
                  <a:gd name="T51" fmla="*/ 19 h 41"/>
                  <a:gd name="T52" fmla="*/ 62 w 76"/>
                  <a:gd name="T53" fmla="*/ 24 h 41"/>
                  <a:gd name="T54" fmla="*/ 66 w 76"/>
                  <a:gd name="T55" fmla="*/ 18 h 41"/>
                  <a:gd name="T56" fmla="*/ 65 w 76"/>
                  <a:gd name="T57" fmla="*/ 18 h 41"/>
                  <a:gd name="T58" fmla="*/ 60 w 76"/>
                  <a:gd name="T59" fmla="*/ 17 h 41"/>
                  <a:gd name="T60" fmla="*/ 58 w 76"/>
                  <a:gd name="T61" fmla="*/ 17 h 41"/>
                  <a:gd name="T62" fmla="*/ 55 w 76"/>
                  <a:gd name="T63" fmla="*/ 15 h 41"/>
                  <a:gd name="T64" fmla="*/ 53 w 76"/>
                  <a:gd name="T65" fmla="*/ 16 h 41"/>
                  <a:gd name="T66" fmla="*/ 53 w 76"/>
                  <a:gd name="T67" fmla="*/ 15 h 41"/>
                  <a:gd name="T68" fmla="*/ 52 w 76"/>
                  <a:gd name="T69" fmla="*/ 14 h 41"/>
                  <a:gd name="T70" fmla="*/ 50 w 76"/>
                  <a:gd name="T71" fmla="*/ 16 h 41"/>
                  <a:gd name="T72" fmla="*/ 49 w 76"/>
                  <a:gd name="T73" fmla="*/ 13 h 41"/>
                  <a:gd name="T74" fmla="*/ 47 w 76"/>
                  <a:gd name="T75" fmla="*/ 12 h 41"/>
                  <a:gd name="T76" fmla="*/ 45 w 76"/>
                  <a:gd name="T77" fmla="*/ 12 h 41"/>
                  <a:gd name="T78" fmla="*/ 43 w 76"/>
                  <a:gd name="T79" fmla="*/ 11 h 41"/>
                  <a:gd name="T80" fmla="*/ 40 w 76"/>
                  <a:gd name="T81" fmla="*/ 13 h 41"/>
                  <a:gd name="T82" fmla="*/ 40 w 76"/>
                  <a:gd name="T83" fmla="*/ 11 h 41"/>
                  <a:gd name="T84" fmla="*/ 40 w 76"/>
                  <a:gd name="T85" fmla="*/ 11 h 41"/>
                  <a:gd name="T86" fmla="*/ 37 w 76"/>
                  <a:gd name="T87" fmla="*/ 10 h 41"/>
                  <a:gd name="T88" fmla="*/ 34 w 76"/>
                  <a:gd name="T89" fmla="*/ 13 h 41"/>
                  <a:gd name="T90" fmla="*/ 31 w 76"/>
                  <a:gd name="T91" fmla="*/ 14 h 41"/>
                  <a:gd name="T92" fmla="*/ 31 w 76"/>
                  <a:gd name="T93" fmla="*/ 10 h 41"/>
                  <a:gd name="T94" fmla="*/ 26 w 76"/>
                  <a:gd name="T95" fmla="*/ 12 h 41"/>
                  <a:gd name="T96" fmla="*/ 24 w 76"/>
                  <a:gd name="T97" fmla="*/ 12 h 41"/>
                  <a:gd name="T98" fmla="*/ 20 w 76"/>
                  <a:gd name="T99" fmla="*/ 9 h 41"/>
                  <a:gd name="T100" fmla="*/ 20 w 76"/>
                  <a:gd name="T101" fmla="*/ 7 h 41"/>
                  <a:gd name="T102" fmla="*/ 18 w 76"/>
                  <a:gd name="T103" fmla="*/ 6 h 41"/>
                  <a:gd name="T104" fmla="*/ 11 w 76"/>
                  <a:gd name="T105" fmla="*/ 8 h 41"/>
                  <a:gd name="T106" fmla="*/ 4 w 76"/>
                  <a:gd name="T10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41">
                    <a:moveTo>
                      <a:pt x="3" y="15"/>
                    </a:moveTo>
                    <a:cubicBezTo>
                      <a:pt x="4" y="15"/>
                      <a:pt x="5" y="15"/>
                      <a:pt x="5" y="16"/>
                    </a:cubicBezTo>
                    <a:cubicBezTo>
                      <a:pt x="7" y="16"/>
                      <a:pt x="8" y="22"/>
                      <a:pt x="11" y="21"/>
                    </a:cubicBezTo>
                    <a:cubicBezTo>
                      <a:pt x="11" y="20"/>
                      <a:pt x="11" y="19"/>
                      <a:pt x="12" y="19"/>
                    </a:cubicBezTo>
                    <a:cubicBezTo>
                      <a:pt x="11" y="20"/>
                      <a:pt x="11" y="20"/>
                      <a:pt x="11" y="20"/>
                    </a:cubicBezTo>
                    <a:cubicBezTo>
                      <a:pt x="12" y="18"/>
                      <a:pt x="12" y="18"/>
                      <a:pt x="12" y="18"/>
                    </a:cubicBezTo>
                    <a:cubicBezTo>
                      <a:pt x="13" y="18"/>
                      <a:pt x="12" y="20"/>
                      <a:pt x="11" y="20"/>
                    </a:cubicBezTo>
                    <a:cubicBezTo>
                      <a:pt x="12" y="21"/>
                      <a:pt x="13" y="20"/>
                      <a:pt x="14" y="21"/>
                    </a:cubicBezTo>
                    <a:cubicBezTo>
                      <a:pt x="15" y="19"/>
                      <a:pt x="15" y="21"/>
                      <a:pt x="15" y="19"/>
                    </a:cubicBezTo>
                    <a:cubicBezTo>
                      <a:pt x="15" y="20"/>
                      <a:pt x="15" y="20"/>
                      <a:pt x="15" y="20"/>
                    </a:cubicBezTo>
                    <a:cubicBezTo>
                      <a:pt x="16" y="19"/>
                      <a:pt x="16" y="19"/>
                      <a:pt x="16" y="22"/>
                    </a:cubicBezTo>
                    <a:cubicBezTo>
                      <a:pt x="17" y="25"/>
                      <a:pt x="20" y="24"/>
                      <a:pt x="22" y="26"/>
                    </a:cubicBezTo>
                    <a:cubicBezTo>
                      <a:pt x="24" y="27"/>
                      <a:pt x="27" y="26"/>
                      <a:pt x="30" y="26"/>
                    </a:cubicBezTo>
                    <a:cubicBezTo>
                      <a:pt x="31" y="23"/>
                      <a:pt x="31" y="25"/>
                      <a:pt x="33" y="22"/>
                    </a:cubicBezTo>
                    <a:cubicBezTo>
                      <a:pt x="32" y="23"/>
                      <a:pt x="32" y="23"/>
                      <a:pt x="32" y="23"/>
                    </a:cubicBezTo>
                    <a:cubicBezTo>
                      <a:pt x="33" y="22"/>
                      <a:pt x="33" y="24"/>
                      <a:pt x="33" y="25"/>
                    </a:cubicBezTo>
                    <a:cubicBezTo>
                      <a:pt x="33" y="24"/>
                      <a:pt x="33" y="25"/>
                      <a:pt x="34" y="23"/>
                    </a:cubicBezTo>
                    <a:cubicBezTo>
                      <a:pt x="34" y="22"/>
                      <a:pt x="33" y="26"/>
                      <a:pt x="33" y="25"/>
                    </a:cubicBezTo>
                    <a:cubicBezTo>
                      <a:pt x="33" y="26"/>
                      <a:pt x="34" y="24"/>
                      <a:pt x="34" y="24"/>
                    </a:cubicBezTo>
                    <a:cubicBezTo>
                      <a:pt x="35" y="23"/>
                      <a:pt x="33" y="25"/>
                      <a:pt x="33" y="28"/>
                    </a:cubicBezTo>
                    <a:cubicBezTo>
                      <a:pt x="34" y="27"/>
                      <a:pt x="36" y="26"/>
                      <a:pt x="37" y="27"/>
                    </a:cubicBezTo>
                    <a:cubicBezTo>
                      <a:pt x="36" y="28"/>
                      <a:pt x="37" y="26"/>
                      <a:pt x="37" y="26"/>
                    </a:cubicBezTo>
                    <a:cubicBezTo>
                      <a:pt x="36" y="29"/>
                      <a:pt x="38" y="25"/>
                      <a:pt x="37" y="27"/>
                    </a:cubicBezTo>
                    <a:cubicBezTo>
                      <a:pt x="37" y="27"/>
                      <a:pt x="37" y="27"/>
                      <a:pt x="37" y="28"/>
                    </a:cubicBezTo>
                    <a:cubicBezTo>
                      <a:pt x="37" y="29"/>
                      <a:pt x="38" y="27"/>
                      <a:pt x="38" y="29"/>
                    </a:cubicBezTo>
                    <a:cubicBezTo>
                      <a:pt x="39" y="28"/>
                      <a:pt x="38" y="31"/>
                      <a:pt x="39" y="29"/>
                    </a:cubicBezTo>
                    <a:cubicBezTo>
                      <a:pt x="38" y="31"/>
                      <a:pt x="39" y="30"/>
                      <a:pt x="38" y="31"/>
                    </a:cubicBezTo>
                    <a:cubicBezTo>
                      <a:pt x="40" y="28"/>
                      <a:pt x="38" y="33"/>
                      <a:pt x="40" y="30"/>
                    </a:cubicBezTo>
                    <a:cubicBezTo>
                      <a:pt x="40" y="31"/>
                      <a:pt x="40" y="31"/>
                      <a:pt x="40" y="31"/>
                    </a:cubicBezTo>
                    <a:cubicBezTo>
                      <a:pt x="41" y="31"/>
                      <a:pt x="41" y="33"/>
                      <a:pt x="43" y="32"/>
                    </a:cubicBezTo>
                    <a:cubicBezTo>
                      <a:pt x="44" y="31"/>
                      <a:pt x="43" y="35"/>
                      <a:pt x="44" y="34"/>
                    </a:cubicBezTo>
                    <a:cubicBezTo>
                      <a:pt x="45" y="32"/>
                      <a:pt x="45" y="32"/>
                      <a:pt x="45" y="32"/>
                    </a:cubicBezTo>
                    <a:cubicBezTo>
                      <a:pt x="45" y="32"/>
                      <a:pt x="45" y="33"/>
                      <a:pt x="45" y="34"/>
                    </a:cubicBezTo>
                    <a:cubicBezTo>
                      <a:pt x="46" y="33"/>
                      <a:pt x="45" y="34"/>
                      <a:pt x="46" y="35"/>
                    </a:cubicBezTo>
                    <a:cubicBezTo>
                      <a:pt x="46" y="34"/>
                      <a:pt x="46" y="34"/>
                      <a:pt x="47" y="33"/>
                    </a:cubicBezTo>
                    <a:cubicBezTo>
                      <a:pt x="46" y="36"/>
                      <a:pt x="48" y="33"/>
                      <a:pt x="48" y="35"/>
                    </a:cubicBezTo>
                    <a:cubicBezTo>
                      <a:pt x="49" y="32"/>
                      <a:pt x="49" y="33"/>
                      <a:pt x="49" y="33"/>
                    </a:cubicBezTo>
                    <a:cubicBezTo>
                      <a:pt x="49" y="33"/>
                      <a:pt x="49" y="34"/>
                      <a:pt x="48" y="34"/>
                    </a:cubicBezTo>
                    <a:cubicBezTo>
                      <a:pt x="49" y="34"/>
                      <a:pt x="49" y="34"/>
                      <a:pt x="49" y="35"/>
                    </a:cubicBezTo>
                    <a:cubicBezTo>
                      <a:pt x="50" y="35"/>
                      <a:pt x="51" y="33"/>
                      <a:pt x="50" y="34"/>
                    </a:cubicBezTo>
                    <a:cubicBezTo>
                      <a:pt x="49" y="36"/>
                      <a:pt x="51" y="34"/>
                      <a:pt x="51" y="35"/>
                    </a:cubicBezTo>
                    <a:cubicBezTo>
                      <a:pt x="52" y="33"/>
                      <a:pt x="53" y="32"/>
                      <a:pt x="53" y="33"/>
                    </a:cubicBezTo>
                    <a:cubicBezTo>
                      <a:pt x="51" y="35"/>
                      <a:pt x="51" y="35"/>
                      <a:pt x="51" y="35"/>
                    </a:cubicBezTo>
                    <a:cubicBezTo>
                      <a:pt x="53" y="34"/>
                      <a:pt x="52" y="37"/>
                      <a:pt x="55" y="35"/>
                    </a:cubicBezTo>
                    <a:cubicBezTo>
                      <a:pt x="54" y="36"/>
                      <a:pt x="54" y="36"/>
                      <a:pt x="54" y="36"/>
                    </a:cubicBezTo>
                    <a:cubicBezTo>
                      <a:pt x="56" y="35"/>
                      <a:pt x="55" y="38"/>
                      <a:pt x="58" y="35"/>
                    </a:cubicBezTo>
                    <a:cubicBezTo>
                      <a:pt x="57" y="36"/>
                      <a:pt x="57" y="37"/>
                      <a:pt x="57" y="37"/>
                    </a:cubicBezTo>
                    <a:cubicBezTo>
                      <a:pt x="58" y="36"/>
                      <a:pt x="58" y="36"/>
                      <a:pt x="60" y="35"/>
                    </a:cubicBezTo>
                    <a:cubicBezTo>
                      <a:pt x="60" y="35"/>
                      <a:pt x="59" y="36"/>
                      <a:pt x="59" y="36"/>
                    </a:cubicBezTo>
                    <a:cubicBezTo>
                      <a:pt x="59" y="37"/>
                      <a:pt x="58" y="39"/>
                      <a:pt x="60" y="37"/>
                    </a:cubicBezTo>
                    <a:cubicBezTo>
                      <a:pt x="59" y="38"/>
                      <a:pt x="59" y="38"/>
                      <a:pt x="59" y="38"/>
                    </a:cubicBezTo>
                    <a:cubicBezTo>
                      <a:pt x="60" y="37"/>
                      <a:pt x="62" y="36"/>
                      <a:pt x="61" y="38"/>
                    </a:cubicBezTo>
                    <a:cubicBezTo>
                      <a:pt x="62" y="37"/>
                      <a:pt x="62" y="36"/>
                      <a:pt x="63" y="35"/>
                    </a:cubicBezTo>
                    <a:cubicBezTo>
                      <a:pt x="64" y="35"/>
                      <a:pt x="62" y="37"/>
                      <a:pt x="63" y="36"/>
                    </a:cubicBezTo>
                    <a:cubicBezTo>
                      <a:pt x="62" y="37"/>
                      <a:pt x="62" y="37"/>
                      <a:pt x="62" y="37"/>
                    </a:cubicBezTo>
                    <a:cubicBezTo>
                      <a:pt x="62" y="38"/>
                      <a:pt x="63" y="38"/>
                      <a:pt x="64" y="38"/>
                    </a:cubicBezTo>
                    <a:cubicBezTo>
                      <a:pt x="63" y="40"/>
                      <a:pt x="65" y="38"/>
                      <a:pt x="65" y="39"/>
                    </a:cubicBezTo>
                    <a:cubicBezTo>
                      <a:pt x="66" y="38"/>
                      <a:pt x="65" y="40"/>
                      <a:pt x="67" y="38"/>
                    </a:cubicBezTo>
                    <a:cubicBezTo>
                      <a:pt x="66" y="39"/>
                      <a:pt x="66" y="39"/>
                      <a:pt x="66" y="39"/>
                    </a:cubicBezTo>
                    <a:cubicBezTo>
                      <a:pt x="66" y="39"/>
                      <a:pt x="67" y="40"/>
                      <a:pt x="67" y="40"/>
                    </a:cubicBezTo>
                    <a:cubicBezTo>
                      <a:pt x="67" y="41"/>
                      <a:pt x="68" y="39"/>
                      <a:pt x="69" y="39"/>
                    </a:cubicBezTo>
                    <a:cubicBezTo>
                      <a:pt x="68" y="40"/>
                      <a:pt x="68" y="40"/>
                      <a:pt x="68" y="40"/>
                    </a:cubicBezTo>
                    <a:cubicBezTo>
                      <a:pt x="68" y="39"/>
                      <a:pt x="70" y="38"/>
                      <a:pt x="71" y="37"/>
                    </a:cubicBezTo>
                    <a:cubicBezTo>
                      <a:pt x="71" y="38"/>
                      <a:pt x="71" y="37"/>
                      <a:pt x="71" y="38"/>
                    </a:cubicBezTo>
                    <a:cubicBezTo>
                      <a:pt x="70" y="38"/>
                      <a:pt x="69" y="39"/>
                      <a:pt x="68" y="41"/>
                    </a:cubicBezTo>
                    <a:cubicBezTo>
                      <a:pt x="67" y="41"/>
                      <a:pt x="70" y="39"/>
                      <a:pt x="69" y="40"/>
                    </a:cubicBezTo>
                    <a:cubicBezTo>
                      <a:pt x="69" y="41"/>
                      <a:pt x="69" y="41"/>
                      <a:pt x="70" y="39"/>
                    </a:cubicBezTo>
                    <a:cubicBezTo>
                      <a:pt x="69" y="41"/>
                      <a:pt x="69" y="41"/>
                      <a:pt x="69" y="41"/>
                    </a:cubicBezTo>
                    <a:cubicBezTo>
                      <a:pt x="69" y="41"/>
                      <a:pt x="69" y="41"/>
                      <a:pt x="70" y="40"/>
                    </a:cubicBezTo>
                    <a:cubicBezTo>
                      <a:pt x="70" y="41"/>
                      <a:pt x="70" y="40"/>
                      <a:pt x="70" y="40"/>
                    </a:cubicBezTo>
                    <a:cubicBezTo>
                      <a:pt x="71" y="39"/>
                      <a:pt x="71" y="39"/>
                      <a:pt x="73" y="38"/>
                    </a:cubicBezTo>
                    <a:cubicBezTo>
                      <a:pt x="72" y="38"/>
                      <a:pt x="72" y="38"/>
                      <a:pt x="72" y="38"/>
                    </a:cubicBezTo>
                    <a:cubicBezTo>
                      <a:pt x="73" y="37"/>
                      <a:pt x="74" y="37"/>
                      <a:pt x="73" y="38"/>
                    </a:cubicBezTo>
                    <a:cubicBezTo>
                      <a:pt x="72" y="39"/>
                      <a:pt x="71" y="40"/>
                      <a:pt x="70" y="40"/>
                    </a:cubicBezTo>
                    <a:cubicBezTo>
                      <a:pt x="74" y="38"/>
                      <a:pt x="74" y="38"/>
                      <a:pt x="74" y="38"/>
                    </a:cubicBezTo>
                    <a:cubicBezTo>
                      <a:pt x="73" y="39"/>
                      <a:pt x="73" y="38"/>
                      <a:pt x="74" y="37"/>
                    </a:cubicBezTo>
                    <a:cubicBezTo>
                      <a:pt x="73" y="38"/>
                      <a:pt x="73" y="38"/>
                      <a:pt x="73" y="38"/>
                    </a:cubicBezTo>
                    <a:cubicBezTo>
                      <a:pt x="74" y="36"/>
                      <a:pt x="74" y="36"/>
                      <a:pt x="74" y="36"/>
                    </a:cubicBezTo>
                    <a:cubicBezTo>
                      <a:pt x="74" y="37"/>
                      <a:pt x="75" y="35"/>
                      <a:pt x="73" y="36"/>
                    </a:cubicBezTo>
                    <a:cubicBezTo>
                      <a:pt x="72" y="37"/>
                      <a:pt x="72" y="37"/>
                      <a:pt x="72" y="37"/>
                    </a:cubicBezTo>
                    <a:cubicBezTo>
                      <a:pt x="72" y="37"/>
                      <a:pt x="71" y="39"/>
                      <a:pt x="72" y="37"/>
                    </a:cubicBezTo>
                    <a:cubicBezTo>
                      <a:pt x="73" y="36"/>
                      <a:pt x="73" y="36"/>
                      <a:pt x="73" y="36"/>
                    </a:cubicBezTo>
                    <a:cubicBezTo>
                      <a:pt x="73" y="36"/>
                      <a:pt x="73" y="36"/>
                      <a:pt x="73" y="36"/>
                    </a:cubicBezTo>
                    <a:cubicBezTo>
                      <a:pt x="75" y="34"/>
                      <a:pt x="75" y="34"/>
                      <a:pt x="75" y="34"/>
                    </a:cubicBezTo>
                    <a:cubicBezTo>
                      <a:pt x="72" y="37"/>
                      <a:pt x="73" y="35"/>
                      <a:pt x="73" y="35"/>
                    </a:cubicBezTo>
                    <a:cubicBezTo>
                      <a:pt x="73" y="35"/>
                      <a:pt x="73" y="35"/>
                      <a:pt x="73" y="35"/>
                    </a:cubicBezTo>
                    <a:cubicBezTo>
                      <a:pt x="74" y="34"/>
                      <a:pt x="72" y="36"/>
                      <a:pt x="72" y="36"/>
                    </a:cubicBezTo>
                    <a:cubicBezTo>
                      <a:pt x="72" y="35"/>
                      <a:pt x="74" y="33"/>
                      <a:pt x="75" y="33"/>
                    </a:cubicBezTo>
                    <a:cubicBezTo>
                      <a:pt x="74" y="32"/>
                      <a:pt x="72" y="33"/>
                      <a:pt x="73" y="32"/>
                    </a:cubicBezTo>
                    <a:cubicBezTo>
                      <a:pt x="73" y="32"/>
                      <a:pt x="72" y="32"/>
                      <a:pt x="71" y="33"/>
                    </a:cubicBezTo>
                    <a:cubicBezTo>
                      <a:pt x="71" y="33"/>
                      <a:pt x="73" y="31"/>
                      <a:pt x="72" y="32"/>
                    </a:cubicBezTo>
                    <a:cubicBezTo>
                      <a:pt x="73" y="30"/>
                      <a:pt x="74" y="29"/>
                      <a:pt x="75" y="28"/>
                    </a:cubicBezTo>
                    <a:cubicBezTo>
                      <a:pt x="75" y="28"/>
                      <a:pt x="76" y="27"/>
                      <a:pt x="75" y="27"/>
                    </a:cubicBezTo>
                    <a:cubicBezTo>
                      <a:pt x="76" y="27"/>
                      <a:pt x="76" y="26"/>
                      <a:pt x="76" y="26"/>
                    </a:cubicBezTo>
                    <a:cubicBezTo>
                      <a:pt x="75" y="27"/>
                      <a:pt x="74" y="28"/>
                      <a:pt x="74" y="29"/>
                    </a:cubicBezTo>
                    <a:cubicBezTo>
                      <a:pt x="73" y="31"/>
                      <a:pt x="74" y="29"/>
                      <a:pt x="72" y="31"/>
                    </a:cubicBezTo>
                    <a:cubicBezTo>
                      <a:pt x="72" y="30"/>
                      <a:pt x="72" y="30"/>
                      <a:pt x="71" y="30"/>
                    </a:cubicBezTo>
                    <a:cubicBezTo>
                      <a:pt x="71" y="30"/>
                      <a:pt x="72" y="29"/>
                      <a:pt x="73" y="28"/>
                    </a:cubicBezTo>
                    <a:cubicBezTo>
                      <a:pt x="72" y="29"/>
                      <a:pt x="71" y="30"/>
                      <a:pt x="71" y="29"/>
                    </a:cubicBezTo>
                    <a:cubicBezTo>
                      <a:pt x="70" y="31"/>
                      <a:pt x="70" y="31"/>
                      <a:pt x="69" y="32"/>
                    </a:cubicBezTo>
                    <a:cubicBezTo>
                      <a:pt x="68" y="32"/>
                      <a:pt x="68" y="33"/>
                      <a:pt x="68" y="33"/>
                    </a:cubicBezTo>
                    <a:cubicBezTo>
                      <a:pt x="69" y="31"/>
                      <a:pt x="71" y="29"/>
                      <a:pt x="71" y="29"/>
                    </a:cubicBezTo>
                    <a:cubicBezTo>
                      <a:pt x="72" y="27"/>
                      <a:pt x="71" y="29"/>
                      <a:pt x="72" y="27"/>
                    </a:cubicBezTo>
                    <a:cubicBezTo>
                      <a:pt x="74" y="25"/>
                      <a:pt x="75" y="26"/>
                      <a:pt x="74" y="27"/>
                    </a:cubicBezTo>
                    <a:cubicBezTo>
                      <a:pt x="76" y="25"/>
                      <a:pt x="74" y="26"/>
                      <a:pt x="75" y="25"/>
                    </a:cubicBezTo>
                    <a:cubicBezTo>
                      <a:pt x="75" y="25"/>
                      <a:pt x="74" y="25"/>
                      <a:pt x="73" y="26"/>
                    </a:cubicBezTo>
                    <a:cubicBezTo>
                      <a:pt x="73" y="26"/>
                      <a:pt x="73" y="27"/>
                      <a:pt x="72" y="27"/>
                    </a:cubicBezTo>
                    <a:cubicBezTo>
                      <a:pt x="70" y="29"/>
                      <a:pt x="73" y="26"/>
                      <a:pt x="73" y="25"/>
                    </a:cubicBezTo>
                    <a:cubicBezTo>
                      <a:pt x="73" y="25"/>
                      <a:pt x="73" y="25"/>
                      <a:pt x="73" y="25"/>
                    </a:cubicBezTo>
                    <a:cubicBezTo>
                      <a:pt x="74" y="24"/>
                      <a:pt x="72" y="26"/>
                      <a:pt x="72" y="25"/>
                    </a:cubicBezTo>
                    <a:cubicBezTo>
                      <a:pt x="74" y="23"/>
                      <a:pt x="73" y="25"/>
                      <a:pt x="74" y="24"/>
                    </a:cubicBezTo>
                    <a:cubicBezTo>
                      <a:pt x="76" y="22"/>
                      <a:pt x="76" y="22"/>
                      <a:pt x="76" y="22"/>
                    </a:cubicBezTo>
                    <a:cubicBezTo>
                      <a:pt x="75" y="21"/>
                      <a:pt x="74" y="24"/>
                      <a:pt x="74" y="23"/>
                    </a:cubicBezTo>
                    <a:cubicBezTo>
                      <a:pt x="75" y="22"/>
                      <a:pt x="75" y="22"/>
                      <a:pt x="75" y="22"/>
                    </a:cubicBezTo>
                    <a:cubicBezTo>
                      <a:pt x="74" y="22"/>
                      <a:pt x="74" y="22"/>
                      <a:pt x="74" y="22"/>
                    </a:cubicBezTo>
                    <a:cubicBezTo>
                      <a:pt x="73" y="23"/>
                      <a:pt x="72" y="25"/>
                      <a:pt x="73" y="25"/>
                    </a:cubicBezTo>
                    <a:cubicBezTo>
                      <a:pt x="70" y="27"/>
                      <a:pt x="72" y="25"/>
                      <a:pt x="71" y="25"/>
                    </a:cubicBezTo>
                    <a:cubicBezTo>
                      <a:pt x="70" y="27"/>
                      <a:pt x="72" y="25"/>
                      <a:pt x="71" y="27"/>
                    </a:cubicBezTo>
                    <a:cubicBezTo>
                      <a:pt x="70" y="28"/>
                      <a:pt x="69" y="28"/>
                      <a:pt x="69" y="28"/>
                    </a:cubicBezTo>
                    <a:cubicBezTo>
                      <a:pt x="69" y="28"/>
                      <a:pt x="70" y="26"/>
                      <a:pt x="71" y="25"/>
                    </a:cubicBezTo>
                    <a:cubicBezTo>
                      <a:pt x="71" y="25"/>
                      <a:pt x="71" y="25"/>
                      <a:pt x="71" y="26"/>
                    </a:cubicBezTo>
                    <a:cubicBezTo>
                      <a:pt x="72" y="25"/>
                      <a:pt x="73" y="23"/>
                      <a:pt x="74" y="22"/>
                    </a:cubicBezTo>
                    <a:cubicBezTo>
                      <a:pt x="74" y="21"/>
                      <a:pt x="72" y="24"/>
                      <a:pt x="72" y="23"/>
                    </a:cubicBezTo>
                    <a:cubicBezTo>
                      <a:pt x="73" y="23"/>
                      <a:pt x="71" y="24"/>
                      <a:pt x="71" y="25"/>
                    </a:cubicBezTo>
                    <a:cubicBezTo>
                      <a:pt x="68" y="29"/>
                      <a:pt x="73" y="22"/>
                      <a:pt x="72" y="22"/>
                    </a:cubicBezTo>
                    <a:cubicBezTo>
                      <a:pt x="70" y="25"/>
                      <a:pt x="69" y="25"/>
                      <a:pt x="67" y="28"/>
                    </a:cubicBezTo>
                    <a:cubicBezTo>
                      <a:pt x="67" y="29"/>
                      <a:pt x="66" y="29"/>
                      <a:pt x="66" y="29"/>
                    </a:cubicBezTo>
                    <a:cubicBezTo>
                      <a:pt x="68" y="27"/>
                      <a:pt x="67" y="27"/>
                      <a:pt x="69" y="26"/>
                    </a:cubicBezTo>
                    <a:cubicBezTo>
                      <a:pt x="68" y="26"/>
                      <a:pt x="68" y="26"/>
                      <a:pt x="68" y="26"/>
                    </a:cubicBezTo>
                    <a:cubicBezTo>
                      <a:pt x="70" y="24"/>
                      <a:pt x="70" y="24"/>
                      <a:pt x="70" y="24"/>
                    </a:cubicBezTo>
                    <a:cubicBezTo>
                      <a:pt x="71" y="23"/>
                      <a:pt x="71" y="21"/>
                      <a:pt x="72" y="21"/>
                    </a:cubicBezTo>
                    <a:cubicBezTo>
                      <a:pt x="71" y="21"/>
                      <a:pt x="71" y="22"/>
                      <a:pt x="70" y="22"/>
                    </a:cubicBezTo>
                    <a:cubicBezTo>
                      <a:pt x="71" y="22"/>
                      <a:pt x="71" y="21"/>
                      <a:pt x="71" y="21"/>
                    </a:cubicBezTo>
                    <a:cubicBezTo>
                      <a:pt x="71" y="22"/>
                      <a:pt x="69" y="23"/>
                      <a:pt x="69" y="23"/>
                    </a:cubicBezTo>
                    <a:cubicBezTo>
                      <a:pt x="69" y="23"/>
                      <a:pt x="70" y="22"/>
                      <a:pt x="70" y="21"/>
                    </a:cubicBezTo>
                    <a:cubicBezTo>
                      <a:pt x="71" y="20"/>
                      <a:pt x="71" y="20"/>
                      <a:pt x="71" y="20"/>
                    </a:cubicBezTo>
                    <a:cubicBezTo>
                      <a:pt x="70" y="21"/>
                      <a:pt x="72" y="19"/>
                      <a:pt x="71" y="20"/>
                    </a:cubicBezTo>
                    <a:cubicBezTo>
                      <a:pt x="69" y="23"/>
                      <a:pt x="69" y="23"/>
                      <a:pt x="69" y="23"/>
                    </a:cubicBezTo>
                    <a:cubicBezTo>
                      <a:pt x="68" y="23"/>
                      <a:pt x="69" y="22"/>
                      <a:pt x="69" y="22"/>
                    </a:cubicBezTo>
                    <a:cubicBezTo>
                      <a:pt x="70" y="21"/>
                      <a:pt x="70" y="21"/>
                      <a:pt x="70" y="21"/>
                    </a:cubicBezTo>
                    <a:cubicBezTo>
                      <a:pt x="69" y="22"/>
                      <a:pt x="71" y="19"/>
                      <a:pt x="71" y="19"/>
                    </a:cubicBezTo>
                    <a:cubicBezTo>
                      <a:pt x="70" y="21"/>
                      <a:pt x="70" y="21"/>
                      <a:pt x="70" y="21"/>
                    </a:cubicBezTo>
                    <a:cubicBezTo>
                      <a:pt x="71" y="19"/>
                      <a:pt x="71" y="19"/>
                      <a:pt x="71" y="19"/>
                    </a:cubicBezTo>
                    <a:cubicBezTo>
                      <a:pt x="70" y="20"/>
                      <a:pt x="70" y="20"/>
                      <a:pt x="70" y="20"/>
                    </a:cubicBezTo>
                    <a:cubicBezTo>
                      <a:pt x="70" y="19"/>
                      <a:pt x="70" y="19"/>
                      <a:pt x="70" y="19"/>
                    </a:cubicBezTo>
                    <a:cubicBezTo>
                      <a:pt x="70" y="20"/>
                      <a:pt x="68" y="22"/>
                      <a:pt x="69" y="20"/>
                    </a:cubicBezTo>
                    <a:cubicBezTo>
                      <a:pt x="68" y="22"/>
                      <a:pt x="69" y="20"/>
                      <a:pt x="69" y="21"/>
                    </a:cubicBezTo>
                    <a:cubicBezTo>
                      <a:pt x="68" y="23"/>
                      <a:pt x="68" y="22"/>
                      <a:pt x="67" y="22"/>
                    </a:cubicBezTo>
                    <a:cubicBezTo>
                      <a:pt x="69" y="20"/>
                      <a:pt x="67" y="22"/>
                      <a:pt x="67" y="22"/>
                    </a:cubicBezTo>
                    <a:cubicBezTo>
                      <a:pt x="68" y="20"/>
                      <a:pt x="68" y="20"/>
                      <a:pt x="68" y="20"/>
                    </a:cubicBezTo>
                    <a:cubicBezTo>
                      <a:pt x="67" y="22"/>
                      <a:pt x="67" y="22"/>
                      <a:pt x="67" y="22"/>
                    </a:cubicBezTo>
                    <a:cubicBezTo>
                      <a:pt x="69" y="19"/>
                      <a:pt x="66" y="22"/>
                      <a:pt x="67" y="21"/>
                    </a:cubicBezTo>
                    <a:cubicBezTo>
                      <a:pt x="67" y="20"/>
                      <a:pt x="68" y="19"/>
                      <a:pt x="68" y="18"/>
                    </a:cubicBezTo>
                    <a:cubicBezTo>
                      <a:pt x="67" y="21"/>
                      <a:pt x="66" y="21"/>
                      <a:pt x="65" y="23"/>
                    </a:cubicBezTo>
                    <a:cubicBezTo>
                      <a:pt x="66" y="22"/>
                      <a:pt x="67" y="20"/>
                      <a:pt x="68" y="18"/>
                    </a:cubicBezTo>
                    <a:cubicBezTo>
                      <a:pt x="67" y="20"/>
                      <a:pt x="69" y="17"/>
                      <a:pt x="67" y="19"/>
                    </a:cubicBezTo>
                    <a:cubicBezTo>
                      <a:pt x="67" y="20"/>
                      <a:pt x="66" y="20"/>
                      <a:pt x="65" y="21"/>
                    </a:cubicBezTo>
                    <a:cubicBezTo>
                      <a:pt x="65" y="21"/>
                      <a:pt x="66" y="20"/>
                      <a:pt x="66" y="19"/>
                    </a:cubicBezTo>
                    <a:cubicBezTo>
                      <a:pt x="66" y="20"/>
                      <a:pt x="65" y="21"/>
                      <a:pt x="65" y="22"/>
                    </a:cubicBezTo>
                    <a:cubicBezTo>
                      <a:pt x="65" y="21"/>
                      <a:pt x="63" y="23"/>
                      <a:pt x="64" y="22"/>
                    </a:cubicBezTo>
                    <a:cubicBezTo>
                      <a:pt x="65" y="21"/>
                      <a:pt x="65" y="22"/>
                      <a:pt x="65" y="20"/>
                    </a:cubicBezTo>
                    <a:cubicBezTo>
                      <a:pt x="65" y="20"/>
                      <a:pt x="63" y="24"/>
                      <a:pt x="62" y="24"/>
                    </a:cubicBezTo>
                    <a:cubicBezTo>
                      <a:pt x="62" y="25"/>
                      <a:pt x="60" y="27"/>
                      <a:pt x="60" y="28"/>
                    </a:cubicBezTo>
                    <a:cubicBezTo>
                      <a:pt x="60" y="27"/>
                      <a:pt x="60" y="27"/>
                      <a:pt x="61" y="25"/>
                    </a:cubicBezTo>
                    <a:cubicBezTo>
                      <a:pt x="61" y="26"/>
                      <a:pt x="61" y="26"/>
                      <a:pt x="61" y="26"/>
                    </a:cubicBezTo>
                    <a:cubicBezTo>
                      <a:pt x="62" y="23"/>
                      <a:pt x="64" y="22"/>
                      <a:pt x="65" y="20"/>
                    </a:cubicBezTo>
                    <a:cubicBezTo>
                      <a:pt x="64" y="20"/>
                      <a:pt x="64" y="20"/>
                      <a:pt x="64" y="20"/>
                    </a:cubicBezTo>
                    <a:cubicBezTo>
                      <a:pt x="66" y="18"/>
                      <a:pt x="66" y="18"/>
                      <a:pt x="66" y="18"/>
                    </a:cubicBezTo>
                    <a:cubicBezTo>
                      <a:pt x="65" y="19"/>
                      <a:pt x="65" y="18"/>
                      <a:pt x="65" y="18"/>
                    </a:cubicBezTo>
                    <a:cubicBezTo>
                      <a:pt x="64" y="20"/>
                      <a:pt x="65" y="18"/>
                      <a:pt x="65" y="19"/>
                    </a:cubicBezTo>
                    <a:cubicBezTo>
                      <a:pt x="64" y="19"/>
                      <a:pt x="63" y="22"/>
                      <a:pt x="63" y="21"/>
                    </a:cubicBezTo>
                    <a:cubicBezTo>
                      <a:pt x="65" y="18"/>
                      <a:pt x="65" y="18"/>
                      <a:pt x="65" y="18"/>
                    </a:cubicBezTo>
                    <a:cubicBezTo>
                      <a:pt x="65" y="17"/>
                      <a:pt x="64" y="20"/>
                      <a:pt x="64" y="19"/>
                    </a:cubicBezTo>
                    <a:cubicBezTo>
                      <a:pt x="65" y="18"/>
                      <a:pt x="65" y="18"/>
                      <a:pt x="65" y="18"/>
                    </a:cubicBezTo>
                    <a:cubicBezTo>
                      <a:pt x="64" y="17"/>
                      <a:pt x="63" y="17"/>
                      <a:pt x="60" y="20"/>
                    </a:cubicBezTo>
                    <a:cubicBezTo>
                      <a:pt x="61" y="19"/>
                      <a:pt x="61" y="18"/>
                      <a:pt x="61" y="17"/>
                    </a:cubicBezTo>
                    <a:cubicBezTo>
                      <a:pt x="61" y="18"/>
                      <a:pt x="60" y="19"/>
                      <a:pt x="60" y="19"/>
                    </a:cubicBezTo>
                    <a:cubicBezTo>
                      <a:pt x="61" y="17"/>
                      <a:pt x="61" y="17"/>
                      <a:pt x="61" y="17"/>
                    </a:cubicBezTo>
                    <a:cubicBezTo>
                      <a:pt x="61" y="16"/>
                      <a:pt x="60" y="17"/>
                      <a:pt x="59" y="18"/>
                    </a:cubicBezTo>
                    <a:cubicBezTo>
                      <a:pt x="60" y="17"/>
                      <a:pt x="60" y="17"/>
                      <a:pt x="60" y="17"/>
                    </a:cubicBezTo>
                    <a:cubicBezTo>
                      <a:pt x="61" y="16"/>
                      <a:pt x="59" y="18"/>
                      <a:pt x="59" y="18"/>
                    </a:cubicBezTo>
                    <a:cubicBezTo>
                      <a:pt x="60" y="17"/>
                      <a:pt x="60" y="17"/>
                      <a:pt x="60" y="17"/>
                    </a:cubicBezTo>
                    <a:cubicBezTo>
                      <a:pt x="59" y="18"/>
                      <a:pt x="59" y="18"/>
                      <a:pt x="59" y="18"/>
                    </a:cubicBezTo>
                    <a:cubicBezTo>
                      <a:pt x="58" y="19"/>
                      <a:pt x="58" y="18"/>
                      <a:pt x="60" y="16"/>
                    </a:cubicBezTo>
                    <a:cubicBezTo>
                      <a:pt x="59" y="18"/>
                      <a:pt x="59" y="18"/>
                      <a:pt x="59" y="18"/>
                    </a:cubicBezTo>
                    <a:cubicBezTo>
                      <a:pt x="59" y="16"/>
                      <a:pt x="59" y="16"/>
                      <a:pt x="58" y="17"/>
                    </a:cubicBezTo>
                    <a:cubicBezTo>
                      <a:pt x="58" y="17"/>
                      <a:pt x="58" y="18"/>
                      <a:pt x="57" y="19"/>
                    </a:cubicBezTo>
                    <a:cubicBezTo>
                      <a:pt x="56" y="21"/>
                      <a:pt x="57" y="19"/>
                      <a:pt x="56" y="20"/>
                    </a:cubicBezTo>
                    <a:cubicBezTo>
                      <a:pt x="57" y="18"/>
                      <a:pt x="57" y="18"/>
                      <a:pt x="57" y="18"/>
                    </a:cubicBezTo>
                    <a:cubicBezTo>
                      <a:pt x="59" y="15"/>
                      <a:pt x="57" y="17"/>
                      <a:pt x="56" y="16"/>
                    </a:cubicBezTo>
                    <a:cubicBezTo>
                      <a:pt x="56" y="17"/>
                      <a:pt x="56" y="17"/>
                      <a:pt x="56" y="17"/>
                    </a:cubicBezTo>
                    <a:cubicBezTo>
                      <a:pt x="57" y="15"/>
                      <a:pt x="55" y="17"/>
                      <a:pt x="55" y="15"/>
                    </a:cubicBezTo>
                    <a:cubicBezTo>
                      <a:pt x="55" y="16"/>
                      <a:pt x="53" y="19"/>
                      <a:pt x="53" y="19"/>
                    </a:cubicBezTo>
                    <a:cubicBezTo>
                      <a:pt x="52" y="20"/>
                      <a:pt x="54" y="16"/>
                      <a:pt x="55" y="15"/>
                    </a:cubicBezTo>
                    <a:cubicBezTo>
                      <a:pt x="54" y="16"/>
                      <a:pt x="54" y="16"/>
                      <a:pt x="54" y="16"/>
                    </a:cubicBezTo>
                    <a:cubicBezTo>
                      <a:pt x="54" y="16"/>
                      <a:pt x="54" y="16"/>
                      <a:pt x="54" y="16"/>
                    </a:cubicBezTo>
                    <a:cubicBezTo>
                      <a:pt x="53" y="16"/>
                      <a:pt x="53" y="17"/>
                      <a:pt x="53" y="16"/>
                    </a:cubicBezTo>
                    <a:cubicBezTo>
                      <a:pt x="53" y="16"/>
                      <a:pt x="53" y="16"/>
                      <a:pt x="53" y="16"/>
                    </a:cubicBezTo>
                    <a:cubicBezTo>
                      <a:pt x="53" y="16"/>
                      <a:pt x="54" y="14"/>
                      <a:pt x="53" y="15"/>
                    </a:cubicBezTo>
                    <a:cubicBezTo>
                      <a:pt x="52" y="16"/>
                      <a:pt x="53" y="15"/>
                      <a:pt x="52" y="16"/>
                    </a:cubicBezTo>
                    <a:cubicBezTo>
                      <a:pt x="52" y="16"/>
                      <a:pt x="52" y="16"/>
                      <a:pt x="52" y="16"/>
                    </a:cubicBezTo>
                    <a:cubicBezTo>
                      <a:pt x="51" y="17"/>
                      <a:pt x="51" y="17"/>
                      <a:pt x="51" y="17"/>
                    </a:cubicBezTo>
                    <a:cubicBezTo>
                      <a:pt x="52" y="16"/>
                      <a:pt x="52" y="16"/>
                      <a:pt x="52" y="16"/>
                    </a:cubicBezTo>
                    <a:cubicBezTo>
                      <a:pt x="53" y="15"/>
                      <a:pt x="53" y="15"/>
                      <a:pt x="53" y="15"/>
                    </a:cubicBezTo>
                    <a:cubicBezTo>
                      <a:pt x="53" y="14"/>
                      <a:pt x="52" y="16"/>
                      <a:pt x="51" y="17"/>
                    </a:cubicBezTo>
                    <a:cubicBezTo>
                      <a:pt x="51" y="18"/>
                      <a:pt x="51" y="16"/>
                      <a:pt x="51" y="16"/>
                    </a:cubicBezTo>
                    <a:cubicBezTo>
                      <a:pt x="52" y="15"/>
                      <a:pt x="51" y="16"/>
                      <a:pt x="52" y="16"/>
                    </a:cubicBezTo>
                    <a:cubicBezTo>
                      <a:pt x="52" y="15"/>
                      <a:pt x="52" y="15"/>
                      <a:pt x="52" y="14"/>
                    </a:cubicBezTo>
                    <a:cubicBezTo>
                      <a:pt x="52" y="14"/>
                      <a:pt x="51" y="16"/>
                      <a:pt x="51" y="16"/>
                    </a:cubicBezTo>
                    <a:cubicBezTo>
                      <a:pt x="51" y="15"/>
                      <a:pt x="51" y="16"/>
                      <a:pt x="52" y="14"/>
                    </a:cubicBezTo>
                    <a:cubicBezTo>
                      <a:pt x="51" y="15"/>
                      <a:pt x="51" y="15"/>
                      <a:pt x="51" y="15"/>
                    </a:cubicBezTo>
                    <a:cubicBezTo>
                      <a:pt x="51" y="16"/>
                      <a:pt x="51" y="16"/>
                      <a:pt x="50" y="17"/>
                    </a:cubicBezTo>
                    <a:cubicBezTo>
                      <a:pt x="50" y="17"/>
                      <a:pt x="49" y="18"/>
                      <a:pt x="50" y="17"/>
                    </a:cubicBezTo>
                    <a:cubicBezTo>
                      <a:pt x="50" y="17"/>
                      <a:pt x="50" y="17"/>
                      <a:pt x="50" y="17"/>
                    </a:cubicBezTo>
                    <a:cubicBezTo>
                      <a:pt x="50" y="17"/>
                      <a:pt x="50" y="16"/>
                      <a:pt x="49" y="18"/>
                    </a:cubicBezTo>
                    <a:cubicBezTo>
                      <a:pt x="50" y="16"/>
                      <a:pt x="50" y="16"/>
                      <a:pt x="50" y="16"/>
                    </a:cubicBezTo>
                    <a:cubicBezTo>
                      <a:pt x="49" y="17"/>
                      <a:pt x="49" y="17"/>
                      <a:pt x="49" y="17"/>
                    </a:cubicBezTo>
                    <a:cubicBezTo>
                      <a:pt x="50" y="15"/>
                      <a:pt x="51" y="14"/>
                      <a:pt x="51" y="13"/>
                    </a:cubicBezTo>
                    <a:cubicBezTo>
                      <a:pt x="50" y="15"/>
                      <a:pt x="50" y="15"/>
                      <a:pt x="50" y="15"/>
                    </a:cubicBezTo>
                    <a:cubicBezTo>
                      <a:pt x="49" y="15"/>
                      <a:pt x="50" y="14"/>
                      <a:pt x="50" y="14"/>
                    </a:cubicBezTo>
                    <a:cubicBezTo>
                      <a:pt x="50" y="12"/>
                      <a:pt x="47" y="18"/>
                      <a:pt x="48" y="16"/>
                    </a:cubicBezTo>
                    <a:cubicBezTo>
                      <a:pt x="49" y="14"/>
                      <a:pt x="49" y="14"/>
                      <a:pt x="49" y="13"/>
                    </a:cubicBezTo>
                    <a:cubicBezTo>
                      <a:pt x="49" y="14"/>
                      <a:pt x="48" y="14"/>
                      <a:pt x="48" y="14"/>
                    </a:cubicBezTo>
                    <a:cubicBezTo>
                      <a:pt x="48" y="15"/>
                      <a:pt x="49" y="13"/>
                      <a:pt x="49" y="14"/>
                    </a:cubicBezTo>
                    <a:cubicBezTo>
                      <a:pt x="48" y="16"/>
                      <a:pt x="48" y="15"/>
                      <a:pt x="48" y="15"/>
                    </a:cubicBezTo>
                    <a:cubicBezTo>
                      <a:pt x="50" y="11"/>
                      <a:pt x="47" y="14"/>
                      <a:pt x="48" y="12"/>
                    </a:cubicBezTo>
                    <a:cubicBezTo>
                      <a:pt x="47" y="14"/>
                      <a:pt x="47" y="12"/>
                      <a:pt x="47" y="13"/>
                    </a:cubicBezTo>
                    <a:cubicBezTo>
                      <a:pt x="48" y="11"/>
                      <a:pt x="46" y="13"/>
                      <a:pt x="47" y="12"/>
                    </a:cubicBezTo>
                    <a:cubicBezTo>
                      <a:pt x="46" y="14"/>
                      <a:pt x="46" y="14"/>
                      <a:pt x="46" y="14"/>
                    </a:cubicBezTo>
                    <a:cubicBezTo>
                      <a:pt x="46" y="13"/>
                      <a:pt x="44" y="18"/>
                      <a:pt x="45" y="15"/>
                    </a:cubicBezTo>
                    <a:cubicBezTo>
                      <a:pt x="45" y="14"/>
                      <a:pt x="46" y="13"/>
                      <a:pt x="46" y="13"/>
                    </a:cubicBezTo>
                    <a:cubicBezTo>
                      <a:pt x="47" y="10"/>
                      <a:pt x="44" y="14"/>
                      <a:pt x="46" y="12"/>
                    </a:cubicBezTo>
                    <a:cubicBezTo>
                      <a:pt x="45" y="12"/>
                      <a:pt x="44" y="14"/>
                      <a:pt x="44" y="15"/>
                    </a:cubicBezTo>
                    <a:cubicBezTo>
                      <a:pt x="44" y="14"/>
                      <a:pt x="44" y="12"/>
                      <a:pt x="45" y="12"/>
                    </a:cubicBezTo>
                    <a:cubicBezTo>
                      <a:pt x="44" y="12"/>
                      <a:pt x="44" y="13"/>
                      <a:pt x="44" y="12"/>
                    </a:cubicBezTo>
                    <a:cubicBezTo>
                      <a:pt x="44" y="11"/>
                      <a:pt x="45" y="11"/>
                      <a:pt x="45" y="11"/>
                    </a:cubicBezTo>
                    <a:cubicBezTo>
                      <a:pt x="45" y="10"/>
                      <a:pt x="44" y="11"/>
                      <a:pt x="44" y="12"/>
                    </a:cubicBezTo>
                    <a:cubicBezTo>
                      <a:pt x="44" y="10"/>
                      <a:pt x="43" y="11"/>
                      <a:pt x="44" y="10"/>
                    </a:cubicBezTo>
                    <a:cubicBezTo>
                      <a:pt x="42" y="12"/>
                      <a:pt x="44" y="9"/>
                      <a:pt x="42" y="12"/>
                    </a:cubicBezTo>
                    <a:cubicBezTo>
                      <a:pt x="43" y="11"/>
                      <a:pt x="43" y="11"/>
                      <a:pt x="43" y="11"/>
                    </a:cubicBezTo>
                    <a:cubicBezTo>
                      <a:pt x="42" y="12"/>
                      <a:pt x="41" y="13"/>
                      <a:pt x="41" y="13"/>
                    </a:cubicBezTo>
                    <a:cubicBezTo>
                      <a:pt x="42" y="12"/>
                      <a:pt x="42" y="12"/>
                      <a:pt x="42" y="12"/>
                    </a:cubicBezTo>
                    <a:cubicBezTo>
                      <a:pt x="43" y="9"/>
                      <a:pt x="42" y="11"/>
                      <a:pt x="42" y="10"/>
                    </a:cubicBezTo>
                    <a:cubicBezTo>
                      <a:pt x="42" y="11"/>
                      <a:pt x="42" y="10"/>
                      <a:pt x="42" y="11"/>
                    </a:cubicBezTo>
                    <a:cubicBezTo>
                      <a:pt x="41" y="12"/>
                      <a:pt x="41" y="12"/>
                      <a:pt x="41" y="12"/>
                    </a:cubicBezTo>
                    <a:cubicBezTo>
                      <a:pt x="40" y="13"/>
                      <a:pt x="40" y="13"/>
                      <a:pt x="40" y="13"/>
                    </a:cubicBezTo>
                    <a:cubicBezTo>
                      <a:pt x="40" y="13"/>
                      <a:pt x="41" y="11"/>
                      <a:pt x="41" y="11"/>
                    </a:cubicBezTo>
                    <a:cubicBezTo>
                      <a:pt x="41" y="10"/>
                      <a:pt x="41" y="10"/>
                      <a:pt x="41" y="11"/>
                    </a:cubicBezTo>
                    <a:cubicBezTo>
                      <a:pt x="41" y="11"/>
                      <a:pt x="41" y="11"/>
                      <a:pt x="41" y="11"/>
                    </a:cubicBezTo>
                    <a:cubicBezTo>
                      <a:pt x="41" y="11"/>
                      <a:pt x="41" y="11"/>
                      <a:pt x="41" y="11"/>
                    </a:cubicBezTo>
                    <a:cubicBezTo>
                      <a:pt x="41" y="11"/>
                      <a:pt x="40" y="11"/>
                      <a:pt x="40" y="11"/>
                    </a:cubicBezTo>
                    <a:cubicBezTo>
                      <a:pt x="40" y="11"/>
                      <a:pt x="40" y="11"/>
                      <a:pt x="40" y="11"/>
                    </a:cubicBezTo>
                    <a:cubicBezTo>
                      <a:pt x="41" y="11"/>
                      <a:pt x="41" y="11"/>
                      <a:pt x="41" y="11"/>
                    </a:cubicBezTo>
                    <a:cubicBezTo>
                      <a:pt x="41" y="10"/>
                      <a:pt x="41" y="10"/>
                      <a:pt x="41" y="10"/>
                    </a:cubicBezTo>
                    <a:cubicBezTo>
                      <a:pt x="41" y="10"/>
                      <a:pt x="41" y="10"/>
                      <a:pt x="41" y="10"/>
                    </a:cubicBezTo>
                    <a:cubicBezTo>
                      <a:pt x="41" y="10"/>
                      <a:pt x="41" y="10"/>
                      <a:pt x="41" y="10"/>
                    </a:cubicBezTo>
                    <a:cubicBezTo>
                      <a:pt x="41" y="8"/>
                      <a:pt x="41" y="8"/>
                      <a:pt x="41" y="8"/>
                    </a:cubicBezTo>
                    <a:cubicBezTo>
                      <a:pt x="41" y="8"/>
                      <a:pt x="40" y="10"/>
                      <a:pt x="40" y="11"/>
                    </a:cubicBezTo>
                    <a:cubicBezTo>
                      <a:pt x="40" y="9"/>
                      <a:pt x="39" y="10"/>
                      <a:pt x="38" y="11"/>
                    </a:cubicBezTo>
                    <a:cubicBezTo>
                      <a:pt x="38" y="11"/>
                      <a:pt x="39" y="10"/>
                      <a:pt x="39" y="10"/>
                    </a:cubicBezTo>
                    <a:cubicBezTo>
                      <a:pt x="38" y="10"/>
                      <a:pt x="38" y="12"/>
                      <a:pt x="38" y="11"/>
                    </a:cubicBezTo>
                    <a:cubicBezTo>
                      <a:pt x="38" y="11"/>
                      <a:pt x="38" y="10"/>
                      <a:pt x="38" y="9"/>
                    </a:cubicBezTo>
                    <a:cubicBezTo>
                      <a:pt x="38" y="9"/>
                      <a:pt x="38" y="11"/>
                      <a:pt x="38" y="11"/>
                    </a:cubicBezTo>
                    <a:cubicBezTo>
                      <a:pt x="38" y="8"/>
                      <a:pt x="36" y="12"/>
                      <a:pt x="37" y="10"/>
                    </a:cubicBezTo>
                    <a:cubicBezTo>
                      <a:pt x="36" y="10"/>
                      <a:pt x="37" y="9"/>
                      <a:pt x="37" y="9"/>
                    </a:cubicBezTo>
                    <a:cubicBezTo>
                      <a:pt x="37" y="9"/>
                      <a:pt x="36" y="10"/>
                      <a:pt x="35" y="11"/>
                    </a:cubicBezTo>
                    <a:cubicBezTo>
                      <a:pt x="36" y="10"/>
                      <a:pt x="36" y="10"/>
                      <a:pt x="36" y="10"/>
                    </a:cubicBezTo>
                    <a:cubicBezTo>
                      <a:pt x="36" y="10"/>
                      <a:pt x="35" y="10"/>
                      <a:pt x="35" y="11"/>
                    </a:cubicBezTo>
                    <a:cubicBezTo>
                      <a:pt x="34" y="12"/>
                      <a:pt x="34" y="13"/>
                      <a:pt x="34" y="13"/>
                    </a:cubicBezTo>
                    <a:cubicBezTo>
                      <a:pt x="34" y="13"/>
                      <a:pt x="34" y="13"/>
                      <a:pt x="34" y="13"/>
                    </a:cubicBezTo>
                    <a:cubicBezTo>
                      <a:pt x="33" y="12"/>
                      <a:pt x="33" y="13"/>
                      <a:pt x="33" y="13"/>
                    </a:cubicBezTo>
                    <a:cubicBezTo>
                      <a:pt x="33" y="12"/>
                      <a:pt x="33" y="13"/>
                      <a:pt x="34" y="12"/>
                    </a:cubicBezTo>
                    <a:cubicBezTo>
                      <a:pt x="35" y="10"/>
                      <a:pt x="34" y="10"/>
                      <a:pt x="34" y="10"/>
                    </a:cubicBezTo>
                    <a:cubicBezTo>
                      <a:pt x="33" y="11"/>
                      <a:pt x="33" y="11"/>
                      <a:pt x="33" y="11"/>
                    </a:cubicBezTo>
                    <a:cubicBezTo>
                      <a:pt x="33" y="12"/>
                      <a:pt x="34" y="10"/>
                      <a:pt x="33" y="10"/>
                    </a:cubicBezTo>
                    <a:cubicBezTo>
                      <a:pt x="31" y="14"/>
                      <a:pt x="31" y="14"/>
                      <a:pt x="31" y="14"/>
                    </a:cubicBezTo>
                    <a:cubicBezTo>
                      <a:pt x="31" y="14"/>
                      <a:pt x="32" y="12"/>
                      <a:pt x="32" y="11"/>
                    </a:cubicBezTo>
                    <a:cubicBezTo>
                      <a:pt x="32" y="12"/>
                      <a:pt x="30" y="14"/>
                      <a:pt x="29" y="15"/>
                    </a:cubicBezTo>
                    <a:cubicBezTo>
                      <a:pt x="30" y="15"/>
                      <a:pt x="29" y="16"/>
                      <a:pt x="29" y="16"/>
                    </a:cubicBezTo>
                    <a:cubicBezTo>
                      <a:pt x="29" y="15"/>
                      <a:pt x="29" y="16"/>
                      <a:pt x="29" y="15"/>
                    </a:cubicBezTo>
                    <a:cubicBezTo>
                      <a:pt x="30" y="14"/>
                      <a:pt x="30" y="14"/>
                      <a:pt x="30" y="14"/>
                    </a:cubicBezTo>
                    <a:cubicBezTo>
                      <a:pt x="30" y="13"/>
                      <a:pt x="31" y="11"/>
                      <a:pt x="31" y="10"/>
                    </a:cubicBezTo>
                    <a:cubicBezTo>
                      <a:pt x="31" y="11"/>
                      <a:pt x="31" y="10"/>
                      <a:pt x="30" y="10"/>
                    </a:cubicBezTo>
                    <a:cubicBezTo>
                      <a:pt x="29" y="12"/>
                      <a:pt x="29" y="11"/>
                      <a:pt x="28" y="13"/>
                    </a:cubicBezTo>
                    <a:cubicBezTo>
                      <a:pt x="28" y="13"/>
                      <a:pt x="29" y="11"/>
                      <a:pt x="29" y="11"/>
                    </a:cubicBezTo>
                    <a:cubicBezTo>
                      <a:pt x="28" y="11"/>
                      <a:pt x="28" y="10"/>
                      <a:pt x="28" y="11"/>
                    </a:cubicBezTo>
                    <a:cubicBezTo>
                      <a:pt x="28" y="10"/>
                      <a:pt x="28" y="10"/>
                      <a:pt x="28" y="10"/>
                    </a:cubicBezTo>
                    <a:cubicBezTo>
                      <a:pt x="28" y="11"/>
                      <a:pt x="27" y="10"/>
                      <a:pt x="26" y="12"/>
                    </a:cubicBezTo>
                    <a:cubicBezTo>
                      <a:pt x="27" y="11"/>
                      <a:pt x="27" y="11"/>
                      <a:pt x="27" y="11"/>
                    </a:cubicBezTo>
                    <a:cubicBezTo>
                      <a:pt x="27" y="10"/>
                      <a:pt x="25" y="14"/>
                      <a:pt x="26" y="12"/>
                    </a:cubicBezTo>
                    <a:cubicBezTo>
                      <a:pt x="26" y="11"/>
                      <a:pt x="26" y="11"/>
                      <a:pt x="26" y="11"/>
                    </a:cubicBezTo>
                    <a:cubicBezTo>
                      <a:pt x="26" y="12"/>
                      <a:pt x="26" y="10"/>
                      <a:pt x="25" y="11"/>
                    </a:cubicBezTo>
                    <a:cubicBezTo>
                      <a:pt x="26" y="10"/>
                      <a:pt x="26" y="10"/>
                      <a:pt x="26" y="10"/>
                    </a:cubicBezTo>
                    <a:cubicBezTo>
                      <a:pt x="26" y="11"/>
                      <a:pt x="25" y="10"/>
                      <a:pt x="24" y="12"/>
                    </a:cubicBezTo>
                    <a:cubicBezTo>
                      <a:pt x="25" y="10"/>
                      <a:pt x="25" y="10"/>
                      <a:pt x="25" y="10"/>
                    </a:cubicBezTo>
                    <a:cubicBezTo>
                      <a:pt x="26" y="9"/>
                      <a:pt x="24" y="12"/>
                      <a:pt x="24" y="11"/>
                    </a:cubicBezTo>
                    <a:cubicBezTo>
                      <a:pt x="24" y="11"/>
                      <a:pt x="25" y="10"/>
                      <a:pt x="25" y="10"/>
                    </a:cubicBezTo>
                    <a:cubicBezTo>
                      <a:pt x="24" y="11"/>
                      <a:pt x="24" y="11"/>
                      <a:pt x="24" y="11"/>
                    </a:cubicBezTo>
                    <a:cubicBezTo>
                      <a:pt x="24" y="9"/>
                      <a:pt x="24" y="9"/>
                      <a:pt x="24" y="9"/>
                    </a:cubicBezTo>
                    <a:cubicBezTo>
                      <a:pt x="23" y="8"/>
                      <a:pt x="22" y="8"/>
                      <a:pt x="20" y="9"/>
                    </a:cubicBezTo>
                    <a:cubicBezTo>
                      <a:pt x="21" y="7"/>
                      <a:pt x="21" y="8"/>
                      <a:pt x="22" y="6"/>
                    </a:cubicBezTo>
                    <a:cubicBezTo>
                      <a:pt x="21" y="8"/>
                      <a:pt x="21" y="7"/>
                      <a:pt x="21" y="7"/>
                    </a:cubicBezTo>
                    <a:cubicBezTo>
                      <a:pt x="21" y="7"/>
                      <a:pt x="21" y="7"/>
                      <a:pt x="21" y="7"/>
                    </a:cubicBezTo>
                    <a:cubicBezTo>
                      <a:pt x="20" y="7"/>
                      <a:pt x="21" y="6"/>
                      <a:pt x="20" y="6"/>
                    </a:cubicBezTo>
                    <a:cubicBezTo>
                      <a:pt x="20" y="7"/>
                      <a:pt x="20" y="7"/>
                      <a:pt x="20" y="7"/>
                    </a:cubicBezTo>
                    <a:cubicBezTo>
                      <a:pt x="19" y="8"/>
                      <a:pt x="21" y="4"/>
                      <a:pt x="20" y="7"/>
                    </a:cubicBezTo>
                    <a:cubicBezTo>
                      <a:pt x="20" y="5"/>
                      <a:pt x="20" y="5"/>
                      <a:pt x="20" y="5"/>
                    </a:cubicBezTo>
                    <a:cubicBezTo>
                      <a:pt x="19" y="7"/>
                      <a:pt x="20" y="4"/>
                      <a:pt x="19" y="6"/>
                    </a:cubicBezTo>
                    <a:cubicBezTo>
                      <a:pt x="19" y="6"/>
                      <a:pt x="19" y="6"/>
                      <a:pt x="19" y="6"/>
                    </a:cubicBezTo>
                    <a:cubicBezTo>
                      <a:pt x="20" y="5"/>
                      <a:pt x="18" y="8"/>
                      <a:pt x="18" y="6"/>
                    </a:cubicBezTo>
                    <a:cubicBezTo>
                      <a:pt x="18" y="6"/>
                      <a:pt x="18" y="7"/>
                      <a:pt x="17" y="8"/>
                    </a:cubicBezTo>
                    <a:cubicBezTo>
                      <a:pt x="18" y="6"/>
                      <a:pt x="18" y="6"/>
                      <a:pt x="18" y="6"/>
                    </a:cubicBezTo>
                    <a:cubicBezTo>
                      <a:pt x="17" y="7"/>
                      <a:pt x="16" y="6"/>
                      <a:pt x="14" y="8"/>
                    </a:cubicBezTo>
                    <a:cubicBezTo>
                      <a:pt x="14" y="7"/>
                      <a:pt x="14" y="7"/>
                      <a:pt x="14" y="7"/>
                    </a:cubicBezTo>
                    <a:cubicBezTo>
                      <a:pt x="13" y="8"/>
                      <a:pt x="15" y="4"/>
                      <a:pt x="12" y="8"/>
                    </a:cubicBezTo>
                    <a:cubicBezTo>
                      <a:pt x="11" y="9"/>
                      <a:pt x="11" y="9"/>
                      <a:pt x="11" y="9"/>
                    </a:cubicBezTo>
                    <a:cubicBezTo>
                      <a:pt x="12" y="7"/>
                      <a:pt x="12" y="7"/>
                      <a:pt x="12" y="7"/>
                    </a:cubicBezTo>
                    <a:cubicBezTo>
                      <a:pt x="12" y="8"/>
                      <a:pt x="12" y="7"/>
                      <a:pt x="11" y="8"/>
                    </a:cubicBezTo>
                    <a:cubicBezTo>
                      <a:pt x="12" y="7"/>
                      <a:pt x="12" y="7"/>
                      <a:pt x="12" y="7"/>
                    </a:cubicBezTo>
                    <a:cubicBezTo>
                      <a:pt x="12" y="7"/>
                      <a:pt x="10" y="9"/>
                      <a:pt x="10" y="8"/>
                    </a:cubicBezTo>
                    <a:cubicBezTo>
                      <a:pt x="11" y="8"/>
                      <a:pt x="11" y="8"/>
                      <a:pt x="11" y="8"/>
                    </a:cubicBezTo>
                    <a:cubicBezTo>
                      <a:pt x="11" y="4"/>
                      <a:pt x="11" y="1"/>
                      <a:pt x="8" y="5"/>
                    </a:cubicBezTo>
                    <a:cubicBezTo>
                      <a:pt x="7" y="5"/>
                      <a:pt x="9" y="2"/>
                      <a:pt x="9" y="3"/>
                    </a:cubicBezTo>
                    <a:cubicBezTo>
                      <a:pt x="6" y="5"/>
                      <a:pt x="8" y="0"/>
                      <a:pt x="4" y="4"/>
                    </a:cubicBezTo>
                    <a:cubicBezTo>
                      <a:pt x="3" y="5"/>
                      <a:pt x="0" y="10"/>
                      <a:pt x="0" y="10"/>
                    </a:cubicBezTo>
                    <a:cubicBezTo>
                      <a:pt x="3" y="9"/>
                      <a:pt x="3" y="12"/>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chenying0907 211"/>
              <p:cNvSpPr/>
              <p:nvPr/>
            </p:nvSpPr>
            <p:spPr bwMode="auto">
              <a:xfrm>
                <a:off x="3266" y="1867"/>
                <a:ext cx="5" cy="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0"/>
                      <a:pt x="0" y="1"/>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chenying0907 212"/>
              <p:cNvSpPr/>
              <p:nvPr/>
            </p:nvSpPr>
            <p:spPr bwMode="auto">
              <a:xfrm>
                <a:off x="3266" y="1861"/>
                <a:ext cx="3" cy="4"/>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1" y="0"/>
                      <a:pt x="0" y="1"/>
                      <a:pt x="1"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chenying0907 213"/>
              <p:cNvSpPr/>
              <p:nvPr/>
            </p:nvSpPr>
            <p:spPr bwMode="auto">
              <a:xfrm>
                <a:off x="3260" y="185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chenying0907 214"/>
              <p:cNvSpPr/>
              <p:nvPr/>
            </p:nvSpPr>
            <p:spPr bwMode="auto">
              <a:xfrm>
                <a:off x="3260" y="1893"/>
                <a:ext cx="4" cy="6"/>
              </a:xfrm>
              <a:custGeom>
                <a:avLst/>
                <a:gdLst>
                  <a:gd name="T0" fmla="*/ 0 w 2"/>
                  <a:gd name="T1" fmla="*/ 3 h 3"/>
                  <a:gd name="T2" fmla="*/ 2 w 2"/>
                  <a:gd name="T3" fmla="*/ 0 h 3"/>
                  <a:gd name="T4" fmla="*/ 0 w 2"/>
                  <a:gd name="T5" fmla="*/ 3 h 3"/>
                </a:gdLst>
                <a:ahLst/>
                <a:cxnLst>
                  <a:cxn ang="0">
                    <a:pos x="T0" y="T1"/>
                  </a:cxn>
                  <a:cxn ang="0">
                    <a:pos x="T2" y="T3"/>
                  </a:cxn>
                  <a:cxn ang="0">
                    <a:pos x="T4" y="T5"/>
                  </a:cxn>
                </a:cxnLst>
                <a:rect l="0" t="0" r="r" b="b"/>
                <a:pathLst>
                  <a:path w="2" h="3">
                    <a:moveTo>
                      <a:pt x="0" y="3"/>
                    </a:moveTo>
                    <a:cubicBezTo>
                      <a:pt x="2" y="0"/>
                      <a:pt x="2" y="0"/>
                      <a:pt x="2" y="0"/>
                    </a:cubicBezTo>
                    <a:cubicBezTo>
                      <a:pt x="1" y="1"/>
                      <a:pt x="1"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chenying0907 215"/>
              <p:cNvSpPr/>
              <p:nvPr/>
            </p:nvSpPr>
            <p:spPr bwMode="auto">
              <a:xfrm>
                <a:off x="3269" y="1870"/>
                <a:ext cx="2" cy="4"/>
              </a:xfrm>
              <a:custGeom>
                <a:avLst/>
                <a:gdLst>
                  <a:gd name="T0" fmla="*/ 1 w 1"/>
                  <a:gd name="T1" fmla="*/ 1 h 2"/>
                  <a:gd name="T2" fmla="*/ 0 w 1"/>
                  <a:gd name="T3" fmla="*/ 1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0"/>
                      <a:pt x="0" y="1"/>
                      <a:pt x="0" y="1"/>
                    </a:cubicBezTo>
                    <a:cubicBezTo>
                      <a:pt x="0" y="1"/>
                      <a:pt x="0" y="2"/>
                      <a:pt x="0" y="2"/>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chenying0907 216"/>
              <p:cNvSpPr/>
              <p:nvPr/>
            </p:nvSpPr>
            <p:spPr bwMode="auto">
              <a:xfrm>
                <a:off x="3260" y="1895"/>
                <a:ext cx="4" cy="4"/>
              </a:xfrm>
              <a:custGeom>
                <a:avLst/>
                <a:gdLst>
                  <a:gd name="T0" fmla="*/ 1 w 2"/>
                  <a:gd name="T1" fmla="*/ 1 h 2"/>
                  <a:gd name="T2" fmla="*/ 1 w 2"/>
                  <a:gd name="T3" fmla="*/ 2 h 2"/>
                  <a:gd name="T4" fmla="*/ 1 w 2"/>
                  <a:gd name="T5" fmla="*/ 1 h 2"/>
                </a:gdLst>
                <a:ahLst/>
                <a:cxnLst>
                  <a:cxn ang="0">
                    <a:pos x="T0" y="T1"/>
                  </a:cxn>
                  <a:cxn ang="0">
                    <a:pos x="T2" y="T3"/>
                  </a:cxn>
                  <a:cxn ang="0">
                    <a:pos x="T4" y="T5"/>
                  </a:cxn>
                </a:cxnLst>
                <a:rect l="0" t="0" r="r" b="b"/>
                <a:pathLst>
                  <a:path w="2" h="2">
                    <a:moveTo>
                      <a:pt x="1" y="1"/>
                    </a:moveTo>
                    <a:cubicBezTo>
                      <a:pt x="2" y="0"/>
                      <a:pt x="1" y="2"/>
                      <a:pt x="1" y="2"/>
                    </a:cubicBezTo>
                    <a:cubicBezTo>
                      <a:pt x="0"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chenying0907 217"/>
              <p:cNvSpPr/>
              <p:nvPr/>
            </p:nvSpPr>
            <p:spPr bwMode="auto">
              <a:xfrm>
                <a:off x="4538" y="1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chenying0907 218"/>
              <p:cNvSpPr/>
              <p:nvPr/>
            </p:nvSpPr>
            <p:spPr bwMode="auto">
              <a:xfrm>
                <a:off x="3213" y="1882"/>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chenying0907 219"/>
              <p:cNvSpPr/>
              <p:nvPr/>
            </p:nvSpPr>
            <p:spPr bwMode="auto">
              <a:xfrm>
                <a:off x="3190" y="182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chenying0907 220"/>
              <p:cNvSpPr/>
              <p:nvPr/>
            </p:nvSpPr>
            <p:spPr bwMode="auto">
              <a:xfrm>
                <a:off x="3271" y="18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chenying0907 221"/>
              <p:cNvSpPr/>
              <p:nvPr/>
            </p:nvSpPr>
            <p:spPr bwMode="auto">
              <a:xfrm>
                <a:off x="3190" y="187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chenying0907 222"/>
              <p:cNvSpPr/>
              <p:nvPr/>
            </p:nvSpPr>
            <p:spPr bwMode="auto">
              <a:xfrm>
                <a:off x="4574" y="1855"/>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chenying0907 223"/>
              <p:cNvSpPr/>
              <p:nvPr/>
            </p:nvSpPr>
            <p:spPr bwMode="auto">
              <a:xfrm>
                <a:off x="3199"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chenying0907 224"/>
              <p:cNvSpPr/>
              <p:nvPr/>
            </p:nvSpPr>
            <p:spPr bwMode="auto">
              <a:xfrm>
                <a:off x="3271" y="1859"/>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chenying0907 225"/>
              <p:cNvSpPr/>
              <p:nvPr/>
            </p:nvSpPr>
            <p:spPr bwMode="auto">
              <a:xfrm>
                <a:off x="3742" y="3006"/>
                <a:ext cx="6" cy="9"/>
              </a:xfrm>
              <a:custGeom>
                <a:avLst/>
                <a:gdLst>
                  <a:gd name="T0" fmla="*/ 3 w 3"/>
                  <a:gd name="T1" fmla="*/ 0 h 4"/>
                  <a:gd name="T2" fmla="*/ 1 w 3"/>
                  <a:gd name="T3" fmla="*/ 1 h 4"/>
                  <a:gd name="T4" fmla="*/ 1 w 3"/>
                  <a:gd name="T5" fmla="*/ 3 h 4"/>
                  <a:gd name="T6" fmla="*/ 0 w 3"/>
                  <a:gd name="T7" fmla="*/ 4 h 4"/>
                  <a:gd name="T8" fmla="*/ 2 w 3"/>
                  <a:gd name="T9" fmla="*/ 1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cubicBezTo>
                      <a:pt x="2" y="1"/>
                      <a:pt x="2" y="1"/>
                      <a:pt x="1" y="1"/>
                    </a:cubicBezTo>
                    <a:cubicBezTo>
                      <a:pt x="1" y="2"/>
                      <a:pt x="0" y="3"/>
                      <a:pt x="1" y="3"/>
                    </a:cubicBezTo>
                    <a:cubicBezTo>
                      <a:pt x="1" y="3"/>
                      <a:pt x="0" y="4"/>
                      <a:pt x="0" y="4"/>
                    </a:cubicBezTo>
                    <a:cubicBezTo>
                      <a:pt x="1" y="4"/>
                      <a:pt x="2" y="2"/>
                      <a:pt x="2" y="1"/>
                    </a:cubicBezTo>
                    <a:cubicBezTo>
                      <a:pt x="3" y="1"/>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chenying0907 226"/>
              <p:cNvSpPr/>
              <p:nvPr/>
            </p:nvSpPr>
            <p:spPr bwMode="auto">
              <a:xfrm>
                <a:off x="3988" y="30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chenying0907 227"/>
              <p:cNvSpPr/>
              <p:nvPr/>
            </p:nvSpPr>
            <p:spPr bwMode="auto">
              <a:xfrm>
                <a:off x="3742" y="300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Rectangle 228"/>
              <p:cNvSpPr>
                <a:spLocks noChangeArrowheads="1"/>
              </p:cNvSpPr>
              <p:nvPr/>
            </p:nvSpPr>
            <p:spPr bwMode="auto">
              <a:xfrm>
                <a:off x="3748" y="3015"/>
                <a:ext cx="4"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chenying0907 229"/>
              <p:cNvSpPr/>
              <p:nvPr/>
            </p:nvSpPr>
            <p:spPr bwMode="auto">
              <a:xfrm>
                <a:off x="3744" y="2894"/>
                <a:ext cx="2" cy="10"/>
              </a:xfrm>
              <a:custGeom>
                <a:avLst/>
                <a:gdLst>
                  <a:gd name="T0" fmla="*/ 0 w 1"/>
                  <a:gd name="T1" fmla="*/ 2 h 5"/>
                  <a:gd name="T2" fmla="*/ 1 w 1"/>
                  <a:gd name="T3" fmla="*/ 3 h 5"/>
                  <a:gd name="T4" fmla="*/ 0 w 1"/>
                  <a:gd name="T5" fmla="*/ 5 h 5"/>
                  <a:gd name="T6" fmla="*/ 1 w 1"/>
                  <a:gd name="T7" fmla="*/ 1 h 5"/>
                  <a:gd name="T8" fmla="*/ 1 w 1"/>
                  <a:gd name="T9" fmla="*/ 0 h 5"/>
                  <a:gd name="T10" fmla="*/ 0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0" y="2"/>
                    </a:moveTo>
                    <a:cubicBezTo>
                      <a:pt x="0" y="2"/>
                      <a:pt x="0" y="4"/>
                      <a:pt x="1" y="3"/>
                    </a:cubicBezTo>
                    <a:cubicBezTo>
                      <a:pt x="1" y="3"/>
                      <a:pt x="0" y="4"/>
                      <a:pt x="0" y="5"/>
                    </a:cubicBezTo>
                    <a:cubicBezTo>
                      <a:pt x="1" y="4"/>
                      <a:pt x="1" y="1"/>
                      <a:pt x="1" y="1"/>
                    </a:cubicBezTo>
                    <a:cubicBezTo>
                      <a:pt x="1" y="0"/>
                      <a:pt x="1" y="0"/>
                      <a:pt x="1" y="0"/>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chenying0907 230"/>
              <p:cNvSpPr/>
              <p:nvPr/>
            </p:nvSpPr>
            <p:spPr bwMode="auto">
              <a:xfrm>
                <a:off x="3744" y="3004"/>
                <a:ext cx="2" cy="2"/>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0"/>
                      <a:pt x="1" y="0"/>
                    </a:cubicBezTo>
                    <a:cubicBezTo>
                      <a:pt x="1" y="1"/>
                      <a:pt x="0" y="1"/>
                      <a:pt x="0"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chenying0907 231"/>
              <p:cNvSpPr/>
              <p:nvPr/>
            </p:nvSpPr>
            <p:spPr bwMode="auto">
              <a:xfrm>
                <a:off x="3742" y="2892"/>
                <a:ext cx="2" cy="4"/>
              </a:xfrm>
              <a:custGeom>
                <a:avLst/>
                <a:gdLst>
                  <a:gd name="T0" fmla="*/ 1 w 1"/>
                  <a:gd name="T1" fmla="*/ 1 h 2"/>
                  <a:gd name="T2" fmla="*/ 0 w 1"/>
                  <a:gd name="T3" fmla="*/ 2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0" y="2"/>
                      <a:pt x="1" y="1"/>
                      <a:pt x="1" y="1"/>
                    </a:cubicBezTo>
                    <a:cubicBezTo>
                      <a:pt x="1"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chenying0907 232"/>
              <p:cNvSpPr/>
              <p:nvPr/>
            </p:nvSpPr>
            <p:spPr bwMode="auto">
              <a:xfrm>
                <a:off x="3772" y="3038"/>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2"/>
                      <a:pt x="2" y="0"/>
                      <a:pt x="2" y="1"/>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chenying0907 233"/>
              <p:cNvSpPr/>
              <p:nvPr/>
            </p:nvSpPr>
            <p:spPr bwMode="auto">
              <a:xfrm>
                <a:off x="3895" y="30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chenying0907 234"/>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chenying0907 235"/>
              <p:cNvSpPr/>
              <p:nvPr/>
            </p:nvSpPr>
            <p:spPr bwMode="auto">
              <a:xfrm>
                <a:off x="3742" y="289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chenying0907 236"/>
              <p:cNvSpPr/>
              <p:nvPr/>
            </p:nvSpPr>
            <p:spPr bwMode="auto">
              <a:xfrm>
                <a:off x="3602" y="182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chenying0907 237"/>
              <p:cNvSpPr/>
              <p:nvPr/>
            </p:nvSpPr>
            <p:spPr bwMode="auto">
              <a:xfrm>
                <a:off x="3755" y="3027"/>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Oval 238"/>
              <p:cNvSpPr>
                <a:spLocks noChangeArrowheads="1"/>
              </p:cNvSpPr>
              <p:nvPr/>
            </p:nvSpPr>
            <p:spPr bwMode="auto">
              <a:xfrm>
                <a:off x="3602" y="1823"/>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chenying0907 239"/>
              <p:cNvSpPr/>
              <p:nvPr/>
            </p:nvSpPr>
            <p:spPr bwMode="auto">
              <a:xfrm>
                <a:off x="3922" y="2890"/>
                <a:ext cx="0" cy="2"/>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chenying0907 240"/>
              <p:cNvSpPr/>
              <p:nvPr/>
            </p:nvSpPr>
            <p:spPr bwMode="auto">
              <a:xfrm>
                <a:off x="3975" y="2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chenying0907 241"/>
              <p:cNvSpPr/>
              <p:nvPr/>
            </p:nvSpPr>
            <p:spPr bwMode="auto">
              <a:xfrm>
                <a:off x="3954" y="288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chenying0907 242"/>
              <p:cNvSpPr/>
              <p:nvPr/>
            </p:nvSpPr>
            <p:spPr bwMode="auto">
              <a:xfrm>
                <a:off x="3725" y="2760"/>
                <a:ext cx="399" cy="159"/>
              </a:xfrm>
              <a:custGeom>
                <a:avLst/>
                <a:gdLst>
                  <a:gd name="T0" fmla="*/ 11 w 188"/>
                  <a:gd name="T1" fmla="*/ 59 h 75"/>
                  <a:gd name="T2" fmla="*/ 17 w 188"/>
                  <a:gd name="T3" fmla="*/ 64 h 75"/>
                  <a:gd name="T4" fmla="*/ 14 w 188"/>
                  <a:gd name="T5" fmla="*/ 70 h 75"/>
                  <a:gd name="T6" fmla="*/ 17 w 188"/>
                  <a:gd name="T7" fmla="*/ 71 h 75"/>
                  <a:gd name="T8" fmla="*/ 21 w 188"/>
                  <a:gd name="T9" fmla="*/ 69 h 75"/>
                  <a:gd name="T10" fmla="*/ 22 w 188"/>
                  <a:gd name="T11" fmla="*/ 71 h 75"/>
                  <a:gd name="T12" fmla="*/ 27 w 188"/>
                  <a:gd name="T13" fmla="*/ 67 h 75"/>
                  <a:gd name="T14" fmla="*/ 30 w 188"/>
                  <a:gd name="T15" fmla="*/ 72 h 75"/>
                  <a:gd name="T16" fmla="*/ 31 w 188"/>
                  <a:gd name="T17" fmla="*/ 74 h 75"/>
                  <a:gd name="T18" fmla="*/ 33 w 188"/>
                  <a:gd name="T19" fmla="*/ 72 h 75"/>
                  <a:gd name="T20" fmla="*/ 37 w 188"/>
                  <a:gd name="T21" fmla="*/ 74 h 75"/>
                  <a:gd name="T22" fmla="*/ 40 w 188"/>
                  <a:gd name="T23" fmla="*/ 69 h 75"/>
                  <a:gd name="T24" fmla="*/ 43 w 188"/>
                  <a:gd name="T25" fmla="*/ 64 h 75"/>
                  <a:gd name="T26" fmla="*/ 45 w 188"/>
                  <a:gd name="T27" fmla="*/ 69 h 75"/>
                  <a:gd name="T28" fmla="*/ 54 w 188"/>
                  <a:gd name="T29" fmla="*/ 69 h 75"/>
                  <a:gd name="T30" fmla="*/ 58 w 188"/>
                  <a:gd name="T31" fmla="*/ 69 h 75"/>
                  <a:gd name="T32" fmla="*/ 62 w 188"/>
                  <a:gd name="T33" fmla="*/ 68 h 75"/>
                  <a:gd name="T34" fmla="*/ 73 w 188"/>
                  <a:gd name="T35" fmla="*/ 66 h 75"/>
                  <a:gd name="T36" fmla="*/ 76 w 188"/>
                  <a:gd name="T37" fmla="*/ 65 h 75"/>
                  <a:gd name="T38" fmla="*/ 77 w 188"/>
                  <a:gd name="T39" fmla="*/ 64 h 75"/>
                  <a:gd name="T40" fmla="*/ 80 w 188"/>
                  <a:gd name="T41" fmla="*/ 62 h 75"/>
                  <a:gd name="T42" fmla="*/ 83 w 188"/>
                  <a:gd name="T43" fmla="*/ 63 h 75"/>
                  <a:gd name="T44" fmla="*/ 86 w 188"/>
                  <a:gd name="T45" fmla="*/ 61 h 75"/>
                  <a:gd name="T46" fmla="*/ 94 w 188"/>
                  <a:gd name="T47" fmla="*/ 61 h 75"/>
                  <a:gd name="T48" fmla="*/ 100 w 188"/>
                  <a:gd name="T49" fmla="*/ 59 h 75"/>
                  <a:gd name="T50" fmla="*/ 105 w 188"/>
                  <a:gd name="T51" fmla="*/ 59 h 75"/>
                  <a:gd name="T52" fmla="*/ 108 w 188"/>
                  <a:gd name="T53" fmla="*/ 57 h 75"/>
                  <a:gd name="T54" fmla="*/ 109 w 188"/>
                  <a:gd name="T55" fmla="*/ 57 h 75"/>
                  <a:gd name="T56" fmla="*/ 114 w 188"/>
                  <a:gd name="T57" fmla="*/ 54 h 75"/>
                  <a:gd name="T58" fmla="*/ 120 w 188"/>
                  <a:gd name="T59" fmla="*/ 53 h 75"/>
                  <a:gd name="T60" fmla="*/ 124 w 188"/>
                  <a:gd name="T61" fmla="*/ 50 h 75"/>
                  <a:gd name="T62" fmla="*/ 127 w 188"/>
                  <a:gd name="T63" fmla="*/ 41 h 75"/>
                  <a:gd name="T64" fmla="*/ 133 w 188"/>
                  <a:gd name="T65" fmla="*/ 44 h 75"/>
                  <a:gd name="T66" fmla="*/ 139 w 188"/>
                  <a:gd name="T67" fmla="*/ 41 h 75"/>
                  <a:gd name="T68" fmla="*/ 144 w 188"/>
                  <a:gd name="T69" fmla="*/ 39 h 75"/>
                  <a:gd name="T70" fmla="*/ 156 w 188"/>
                  <a:gd name="T71" fmla="*/ 34 h 75"/>
                  <a:gd name="T72" fmla="*/ 160 w 188"/>
                  <a:gd name="T73" fmla="*/ 33 h 75"/>
                  <a:gd name="T74" fmla="*/ 170 w 188"/>
                  <a:gd name="T75" fmla="*/ 21 h 75"/>
                  <a:gd name="T76" fmla="*/ 173 w 188"/>
                  <a:gd name="T77" fmla="*/ 18 h 75"/>
                  <a:gd name="T78" fmla="*/ 169 w 188"/>
                  <a:gd name="T79" fmla="*/ 9 h 75"/>
                  <a:gd name="T80" fmla="*/ 149 w 188"/>
                  <a:gd name="T81" fmla="*/ 20 h 75"/>
                  <a:gd name="T82" fmla="*/ 110 w 188"/>
                  <a:gd name="T83" fmla="*/ 42 h 75"/>
                  <a:gd name="T84" fmla="*/ 103 w 188"/>
                  <a:gd name="T85" fmla="*/ 39 h 75"/>
                  <a:gd name="T86" fmla="*/ 88 w 188"/>
                  <a:gd name="T87" fmla="*/ 44 h 75"/>
                  <a:gd name="T88" fmla="*/ 69 w 188"/>
                  <a:gd name="T89" fmla="*/ 48 h 75"/>
                  <a:gd name="T90" fmla="*/ 59 w 188"/>
                  <a:gd name="T91" fmla="*/ 49 h 75"/>
                  <a:gd name="T92" fmla="*/ 44 w 188"/>
                  <a:gd name="T93" fmla="*/ 52 h 75"/>
                  <a:gd name="T94" fmla="*/ 29 w 188"/>
                  <a:gd name="T95" fmla="*/ 53 h 75"/>
                  <a:gd name="T96" fmla="*/ 19 w 188"/>
                  <a:gd name="T97" fmla="*/ 53 h 75"/>
                  <a:gd name="T98" fmla="*/ 10 w 188"/>
                  <a:gd name="T99" fmla="*/ 49 h 75"/>
                  <a:gd name="T100" fmla="*/ 7 w 188"/>
                  <a:gd name="T101" fmla="*/ 47 h 75"/>
                  <a:gd name="T102" fmla="*/ 5 w 188"/>
                  <a:gd name="T103" fmla="*/ 47 h 75"/>
                  <a:gd name="T104" fmla="*/ 3 w 188"/>
                  <a:gd name="T105" fmla="*/ 5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75">
                    <a:moveTo>
                      <a:pt x="5" y="55"/>
                    </a:moveTo>
                    <a:cubicBezTo>
                      <a:pt x="5" y="55"/>
                      <a:pt x="5" y="55"/>
                      <a:pt x="5" y="55"/>
                    </a:cubicBezTo>
                    <a:cubicBezTo>
                      <a:pt x="5" y="57"/>
                      <a:pt x="5" y="54"/>
                      <a:pt x="6" y="54"/>
                    </a:cubicBezTo>
                    <a:cubicBezTo>
                      <a:pt x="6" y="55"/>
                      <a:pt x="4" y="57"/>
                      <a:pt x="4" y="58"/>
                    </a:cubicBezTo>
                    <a:cubicBezTo>
                      <a:pt x="5" y="58"/>
                      <a:pt x="7" y="58"/>
                      <a:pt x="7" y="60"/>
                    </a:cubicBezTo>
                    <a:cubicBezTo>
                      <a:pt x="8" y="60"/>
                      <a:pt x="10" y="59"/>
                      <a:pt x="11" y="59"/>
                    </a:cubicBezTo>
                    <a:cubicBezTo>
                      <a:pt x="12" y="59"/>
                      <a:pt x="10" y="61"/>
                      <a:pt x="11" y="60"/>
                    </a:cubicBezTo>
                    <a:cubicBezTo>
                      <a:pt x="11" y="61"/>
                      <a:pt x="10" y="62"/>
                      <a:pt x="10" y="63"/>
                    </a:cubicBezTo>
                    <a:cubicBezTo>
                      <a:pt x="10" y="62"/>
                      <a:pt x="11" y="64"/>
                      <a:pt x="12" y="61"/>
                    </a:cubicBezTo>
                    <a:cubicBezTo>
                      <a:pt x="12" y="62"/>
                      <a:pt x="14" y="63"/>
                      <a:pt x="15" y="63"/>
                    </a:cubicBezTo>
                    <a:cubicBezTo>
                      <a:pt x="14" y="63"/>
                      <a:pt x="14" y="64"/>
                      <a:pt x="14" y="65"/>
                    </a:cubicBezTo>
                    <a:cubicBezTo>
                      <a:pt x="15" y="64"/>
                      <a:pt x="16" y="63"/>
                      <a:pt x="17" y="64"/>
                    </a:cubicBezTo>
                    <a:cubicBezTo>
                      <a:pt x="17" y="62"/>
                      <a:pt x="17" y="62"/>
                      <a:pt x="18" y="60"/>
                    </a:cubicBezTo>
                    <a:cubicBezTo>
                      <a:pt x="18" y="60"/>
                      <a:pt x="18" y="59"/>
                      <a:pt x="18" y="60"/>
                    </a:cubicBezTo>
                    <a:cubicBezTo>
                      <a:pt x="18" y="61"/>
                      <a:pt x="17" y="64"/>
                      <a:pt x="18" y="64"/>
                    </a:cubicBezTo>
                    <a:cubicBezTo>
                      <a:pt x="17" y="67"/>
                      <a:pt x="17" y="64"/>
                      <a:pt x="16" y="67"/>
                    </a:cubicBezTo>
                    <a:cubicBezTo>
                      <a:pt x="15" y="69"/>
                      <a:pt x="14" y="68"/>
                      <a:pt x="14" y="67"/>
                    </a:cubicBezTo>
                    <a:cubicBezTo>
                      <a:pt x="12" y="69"/>
                      <a:pt x="14" y="67"/>
                      <a:pt x="14" y="70"/>
                    </a:cubicBezTo>
                    <a:cubicBezTo>
                      <a:pt x="14" y="70"/>
                      <a:pt x="15" y="68"/>
                      <a:pt x="16" y="68"/>
                    </a:cubicBezTo>
                    <a:cubicBezTo>
                      <a:pt x="17" y="67"/>
                      <a:pt x="16" y="67"/>
                      <a:pt x="17" y="66"/>
                    </a:cubicBezTo>
                    <a:cubicBezTo>
                      <a:pt x="19" y="64"/>
                      <a:pt x="18" y="68"/>
                      <a:pt x="18" y="68"/>
                    </a:cubicBezTo>
                    <a:cubicBezTo>
                      <a:pt x="17" y="69"/>
                      <a:pt x="17" y="69"/>
                      <a:pt x="17" y="69"/>
                    </a:cubicBezTo>
                    <a:cubicBezTo>
                      <a:pt x="18" y="70"/>
                      <a:pt x="18" y="68"/>
                      <a:pt x="19" y="69"/>
                    </a:cubicBezTo>
                    <a:cubicBezTo>
                      <a:pt x="19" y="72"/>
                      <a:pt x="18" y="69"/>
                      <a:pt x="17" y="71"/>
                    </a:cubicBezTo>
                    <a:cubicBezTo>
                      <a:pt x="17" y="73"/>
                      <a:pt x="17" y="73"/>
                      <a:pt x="17" y="73"/>
                    </a:cubicBezTo>
                    <a:cubicBezTo>
                      <a:pt x="18" y="74"/>
                      <a:pt x="18" y="70"/>
                      <a:pt x="19" y="72"/>
                    </a:cubicBezTo>
                    <a:cubicBezTo>
                      <a:pt x="19" y="73"/>
                      <a:pt x="19" y="73"/>
                      <a:pt x="19" y="73"/>
                    </a:cubicBezTo>
                    <a:cubicBezTo>
                      <a:pt x="20" y="72"/>
                      <a:pt x="20" y="72"/>
                      <a:pt x="20" y="72"/>
                    </a:cubicBezTo>
                    <a:cubicBezTo>
                      <a:pt x="20" y="71"/>
                      <a:pt x="20" y="69"/>
                      <a:pt x="19" y="69"/>
                    </a:cubicBezTo>
                    <a:cubicBezTo>
                      <a:pt x="20" y="66"/>
                      <a:pt x="20" y="69"/>
                      <a:pt x="21" y="69"/>
                    </a:cubicBezTo>
                    <a:cubicBezTo>
                      <a:pt x="22" y="67"/>
                      <a:pt x="21" y="69"/>
                      <a:pt x="21" y="67"/>
                    </a:cubicBezTo>
                    <a:cubicBezTo>
                      <a:pt x="21" y="65"/>
                      <a:pt x="22" y="65"/>
                      <a:pt x="22" y="65"/>
                    </a:cubicBezTo>
                    <a:cubicBezTo>
                      <a:pt x="23" y="65"/>
                      <a:pt x="22" y="67"/>
                      <a:pt x="22" y="68"/>
                    </a:cubicBezTo>
                    <a:cubicBezTo>
                      <a:pt x="22" y="69"/>
                      <a:pt x="22" y="69"/>
                      <a:pt x="22" y="68"/>
                    </a:cubicBezTo>
                    <a:cubicBezTo>
                      <a:pt x="21" y="69"/>
                      <a:pt x="22" y="71"/>
                      <a:pt x="21" y="73"/>
                    </a:cubicBezTo>
                    <a:cubicBezTo>
                      <a:pt x="21" y="74"/>
                      <a:pt x="22" y="72"/>
                      <a:pt x="22" y="71"/>
                    </a:cubicBezTo>
                    <a:cubicBezTo>
                      <a:pt x="22" y="71"/>
                      <a:pt x="23" y="69"/>
                      <a:pt x="22" y="69"/>
                    </a:cubicBezTo>
                    <a:cubicBezTo>
                      <a:pt x="25" y="64"/>
                      <a:pt x="23" y="72"/>
                      <a:pt x="24" y="72"/>
                    </a:cubicBezTo>
                    <a:cubicBezTo>
                      <a:pt x="24" y="69"/>
                      <a:pt x="26" y="68"/>
                      <a:pt x="26" y="64"/>
                    </a:cubicBezTo>
                    <a:cubicBezTo>
                      <a:pt x="26" y="64"/>
                      <a:pt x="27" y="63"/>
                      <a:pt x="27" y="63"/>
                    </a:cubicBezTo>
                    <a:cubicBezTo>
                      <a:pt x="26" y="65"/>
                      <a:pt x="27" y="65"/>
                      <a:pt x="26" y="67"/>
                    </a:cubicBezTo>
                    <a:cubicBezTo>
                      <a:pt x="27" y="67"/>
                      <a:pt x="27" y="67"/>
                      <a:pt x="27" y="67"/>
                    </a:cubicBezTo>
                    <a:cubicBezTo>
                      <a:pt x="26" y="69"/>
                      <a:pt x="26" y="69"/>
                      <a:pt x="26" y="69"/>
                    </a:cubicBezTo>
                    <a:cubicBezTo>
                      <a:pt x="26" y="71"/>
                      <a:pt x="27" y="72"/>
                      <a:pt x="27" y="73"/>
                    </a:cubicBezTo>
                    <a:cubicBezTo>
                      <a:pt x="28" y="73"/>
                      <a:pt x="27" y="71"/>
                      <a:pt x="28" y="71"/>
                    </a:cubicBezTo>
                    <a:cubicBezTo>
                      <a:pt x="27" y="72"/>
                      <a:pt x="28" y="73"/>
                      <a:pt x="28" y="73"/>
                    </a:cubicBezTo>
                    <a:cubicBezTo>
                      <a:pt x="27" y="72"/>
                      <a:pt x="28" y="70"/>
                      <a:pt x="29" y="70"/>
                    </a:cubicBezTo>
                    <a:cubicBezTo>
                      <a:pt x="29" y="70"/>
                      <a:pt x="30" y="72"/>
                      <a:pt x="30" y="72"/>
                    </a:cubicBezTo>
                    <a:cubicBezTo>
                      <a:pt x="29" y="74"/>
                      <a:pt x="29" y="74"/>
                      <a:pt x="29" y="74"/>
                    </a:cubicBezTo>
                    <a:cubicBezTo>
                      <a:pt x="29" y="72"/>
                      <a:pt x="29" y="75"/>
                      <a:pt x="29" y="74"/>
                    </a:cubicBezTo>
                    <a:cubicBezTo>
                      <a:pt x="30" y="73"/>
                      <a:pt x="30" y="71"/>
                      <a:pt x="30" y="70"/>
                    </a:cubicBezTo>
                    <a:cubicBezTo>
                      <a:pt x="31" y="69"/>
                      <a:pt x="31" y="71"/>
                      <a:pt x="31" y="70"/>
                    </a:cubicBezTo>
                    <a:cubicBezTo>
                      <a:pt x="30" y="72"/>
                      <a:pt x="30" y="72"/>
                      <a:pt x="30" y="72"/>
                    </a:cubicBezTo>
                    <a:cubicBezTo>
                      <a:pt x="31" y="71"/>
                      <a:pt x="30" y="75"/>
                      <a:pt x="31" y="74"/>
                    </a:cubicBezTo>
                    <a:cubicBezTo>
                      <a:pt x="32" y="73"/>
                      <a:pt x="32" y="73"/>
                      <a:pt x="32" y="73"/>
                    </a:cubicBezTo>
                    <a:cubicBezTo>
                      <a:pt x="32" y="74"/>
                      <a:pt x="32" y="74"/>
                      <a:pt x="32" y="74"/>
                    </a:cubicBezTo>
                    <a:cubicBezTo>
                      <a:pt x="32" y="73"/>
                      <a:pt x="32" y="73"/>
                      <a:pt x="33" y="73"/>
                    </a:cubicBezTo>
                    <a:cubicBezTo>
                      <a:pt x="33" y="74"/>
                      <a:pt x="33" y="74"/>
                      <a:pt x="33" y="74"/>
                    </a:cubicBezTo>
                    <a:cubicBezTo>
                      <a:pt x="33" y="73"/>
                      <a:pt x="34" y="71"/>
                      <a:pt x="34" y="73"/>
                    </a:cubicBezTo>
                    <a:cubicBezTo>
                      <a:pt x="34" y="70"/>
                      <a:pt x="33" y="73"/>
                      <a:pt x="33" y="72"/>
                    </a:cubicBezTo>
                    <a:cubicBezTo>
                      <a:pt x="33" y="70"/>
                      <a:pt x="34" y="70"/>
                      <a:pt x="34" y="70"/>
                    </a:cubicBezTo>
                    <a:cubicBezTo>
                      <a:pt x="34" y="72"/>
                      <a:pt x="35" y="70"/>
                      <a:pt x="35" y="70"/>
                    </a:cubicBezTo>
                    <a:cubicBezTo>
                      <a:pt x="35" y="71"/>
                      <a:pt x="35" y="72"/>
                      <a:pt x="36" y="72"/>
                    </a:cubicBezTo>
                    <a:cubicBezTo>
                      <a:pt x="36" y="70"/>
                      <a:pt x="36" y="70"/>
                      <a:pt x="36" y="70"/>
                    </a:cubicBezTo>
                    <a:cubicBezTo>
                      <a:pt x="36" y="74"/>
                      <a:pt x="37" y="70"/>
                      <a:pt x="37" y="71"/>
                    </a:cubicBezTo>
                    <a:cubicBezTo>
                      <a:pt x="37" y="72"/>
                      <a:pt x="37" y="73"/>
                      <a:pt x="37" y="74"/>
                    </a:cubicBezTo>
                    <a:cubicBezTo>
                      <a:pt x="37" y="71"/>
                      <a:pt x="38" y="70"/>
                      <a:pt x="38" y="69"/>
                    </a:cubicBezTo>
                    <a:cubicBezTo>
                      <a:pt x="39" y="70"/>
                      <a:pt x="38" y="72"/>
                      <a:pt x="38" y="74"/>
                    </a:cubicBezTo>
                    <a:cubicBezTo>
                      <a:pt x="38" y="72"/>
                      <a:pt x="39" y="75"/>
                      <a:pt x="39" y="73"/>
                    </a:cubicBezTo>
                    <a:cubicBezTo>
                      <a:pt x="39" y="72"/>
                      <a:pt x="39" y="71"/>
                      <a:pt x="39" y="70"/>
                    </a:cubicBezTo>
                    <a:cubicBezTo>
                      <a:pt x="40" y="70"/>
                      <a:pt x="39" y="71"/>
                      <a:pt x="40" y="72"/>
                    </a:cubicBezTo>
                    <a:cubicBezTo>
                      <a:pt x="40" y="72"/>
                      <a:pt x="41" y="69"/>
                      <a:pt x="40" y="69"/>
                    </a:cubicBezTo>
                    <a:cubicBezTo>
                      <a:pt x="41" y="69"/>
                      <a:pt x="41" y="67"/>
                      <a:pt x="42" y="68"/>
                    </a:cubicBezTo>
                    <a:cubicBezTo>
                      <a:pt x="42" y="70"/>
                      <a:pt x="41" y="69"/>
                      <a:pt x="41" y="70"/>
                    </a:cubicBezTo>
                    <a:cubicBezTo>
                      <a:pt x="42" y="70"/>
                      <a:pt x="41" y="66"/>
                      <a:pt x="42" y="66"/>
                    </a:cubicBezTo>
                    <a:cubicBezTo>
                      <a:pt x="42" y="65"/>
                      <a:pt x="42" y="62"/>
                      <a:pt x="43" y="61"/>
                    </a:cubicBezTo>
                    <a:cubicBezTo>
                      <a:pt x="44" y="62"/>
                      <a:pt x="42" y="62"/>
                      <a:pt x="43" y="64"/>
                    </a:cubicBezTo>
                    <a:cubicBezTo>
                      <a:pt x="43" y="64"/>
                      <a:pt x="43" y="64"/>
                      <a:pt x="43" y="64"/>
                    </a:cubicBezTo>
                    <a:cubicBezTo>
                      <a:pt x="44" y="67"/>
                      <a:pt x="42" y="68"/>
                      <a:pt x="43" y="71"/>
                    </a:cubicBezTo>
                    <a:cubicBezTo>
                      <a:pt x="43" y="70"/>
                      <a:pt x="43" y="70"/>
                      <a:pt x="43" y="70"/>
                    </a:cubicBezTo>
                    <a:cubicBezTo>
                      <a:pt x="43" y="73"/>
                      <a:pt x="43" y="73"/>
                      <a:pt x="43" y="73"/>
                    </a:cubicBezTo>
                    <a:cubicBezTo>
                      <a:pt x="43" y="71"/>
                      <a:pt x="44" y="72"/>
                      <a:pt x="44" y="72"/>
                    </a:cubicBezTo>
                    <a:cubicBezTo>
                      <a:pt x="44" y="70"/>
                      <a:pt x="44" y="72"/>
                      <a:pt x="44" y="71"/>
                    </a:cubicBezTo>
                    <a:cubicBezTo>
                      <a:pt x="44" y="71"/>
                      <a:pt x="45" y="68"/>
                      <a:pt x="45" y="69"/>
                    </a:cubicBezTo>
                    <a:cubicBezTo>
                      <a:pt x="45" y="70"/>
                      <a:pt x="46" y="71"/>
                      <a:pt x="45" y="72"/>
                    </a:cubicBezTo>
                    <a:cubicBezTo>
                      <a:pt x="46" y="73"/>
                      <a:pt x="45" y="70"/>
                      <a:pt x="46" y="71"/>
                    </a:cubicBezTo>
                    <a:cubicBezTo>
                      <a:pt x="46" y="72"/>
                      <a:pt x="46" y="72"/>
                      <a:pt x="46" y="72"/>
                    </a:cubicBezTo>
                    <a:cubicBezTo>
                      <a:pt x="48" y="72"/>
                      <a:pt x="50" y="72"/>
                      <a:pt x="52" y="68"/>
                    </a:cubicBezTo>
                    <a:cubicBezTo>
                      <a:pt x="52" y="70"/>
                      <a:pt x="53" y="70"/>
                      <a:pt x="54" y="71"/>
                    </a:cubicBezTo>
                    <a:cubicBezTo>
                      <a:pt x="53" y="70"/>
                      <a:pt x="54" y="69"/>
                      <a:pt x="54" y="69"/>
                    </a:cubicBezTo>
                    <a:cubicBezTo>
                      <a:pt x="55" y="71"/>
                      <a:pt x="55" y="71"/>
                      <a:pt x="55" y="71"/>
                    </a:cubicBezTo>
                    <a:cubicBezTo>
                      <a:pt x="56" y="72"/>
                      <a:pt x="56" y="70"/>
                      <a:pt x="57" y="69"/>
                    </a:cubicBezTo>
                    <a:cubicBezTo>
                      <a:pt x="57" y="70"/>
                      <a:pt x="57" y="70"/>
                      <a:pt x="57" y="70"/>
                    </a:cubicBezTo>
                    <a:cubicBezTo>
                      <a:pt x="58" y="71"/>
                      <a:pt x="57" y="69"/>
                      <a:pt x="58" y="69"/>
                    </a:cubicBezTo>
                    <a:cubicBezTo>
                      <a:pt x="58" y="70"/>
                      <a:pt x="58" y="70"/>
                      <a:pt x="58" y="70"/>
                    </a:cubicBezTo>
                    <a:cubicBezTo>
                      <a:pt x="58" y="69"/>
                      <a:pt x="58" y="69"/>
                      <a:pt x="58" y="69"/>
                    </a:cubicBezTo>
                    <a:cubicBezTo>
                      <a:pt x="59" y="68"/>
                      <a:pt x="59" y="68"/>
                      <a:pt x="59" y="70"/>
                    </a:cubicBezTo>
                    <a:cubicBezTo>
                      <a:pt x="60" y="70"/>
                      <a:pt x="60" y="69"/>
                      <a:pt x="59" y="69"/>
                    </a:cubicBezTo>
                    <a:cubicBezTo>
                      <a:pt x="60" y="70"/>
                      <a:pt x="61" y="70"/>
                      <a:pt x="62" y="69"/>
                    </a:cubicBezTo>
                    <a:cubicBezTo>
                      <a:pt x="62" y="68"/>
                      <a:pt x="62" y="68"/>
                      <a:pt x="62" y="66"/>
                    </a:cubicBezTo>
                    <a:cubicBezTo>
                      <a:pt x="61" y="64"/>
                      <a:pt x="62" y="67"/>
                      <a:pt x="62" y="65"/>
                    </a:cubicBezTo>
                    <a:cubicBezTo>
                      <a:pt x="62" y="66"/>
                      <a:pt x="63" y="67"/>
                      <a:pt x="62" y="68"/>
                    </a:cubicBezTo>
                    <a:cubicBezTo>
                      <a:pt x="64" y="71"/>
                      <a:pt x="65" y="68"/>
                      <a:pt x="67" y="68"/>
                    </a:cubicBezTo>
                    <a:cubicBezTo>
                      <a:pt x="67" y="67"/>
                      <a:pt x="67" y="67"/>
                      <a:pt x="67" y="67"/>
                    </a:cubicBezTo>
                    <a:cubicBezTo>
                      <a:pt x="68" y="69"/>
                      <a:pt x="69" y="67"/>
                      <a:pt x="70" y="67"/>
                    </a:cubicBezTo>
                    <a:cubicBezTo>
                      <a:pt x="70" y="66"/>
                      <a:pt x="70" y="64"/>
                      <a:pt x="71" y="64"/>
                    </a:cubicBezTo>
                    <a:cubicBezTo>
                      <a:pt x="71" y="61"/>
                      <a:pt x="71" y="66"/>
                      <a:pt x="72" y="67"/>
                    </a:cubicBezTo>
                    <a:cubicBezTo>
                      <a:pt x="72" y="66"/>
                      <a:pt x="73" y="66"/>
                      <a:pt x="73" y="66"/>
                    </a:cubicBezTo>
                    <a:cubicBezTo>
                      <a:pt x="73" y="66"/>
                      <a:pt x="73" y="66"/>
                      <a:pt x="73" y="66"/>
                    </a:cubicBezTo>
                    <a:cubicBezTo>
                      <a:pt x="73" y="65"/>
                      <a:pt x="73" y="65"/>
                      <a:pt x="74" y="65"/>
                    </a:cubicBezTo>
                    <a:cubicBezTo>
                      <a:pt x="74" y="66"/>
                      <a:pt x="74" y="66"/>
                      <a:pt x="74" y="66"/>
                    </a:cubicBezTo>
                    <a:cubicBezTo>
                      <a:pt x="74" y="66"/>
                      <a:pt x="75" y="67"/>
                      <a:pt x="75" y="67"/>
                    </a:cubicBezTo>
                    <a:cubicBezTo>
                      <a:pt x="75" y="65"/>
                      <a:pt x="76" y="66"/>
                      <a:pt x="76" y="64"/>
                    </a:cubicBezTo>
                    <a:cubicBezTo>
                      <a:pt x="76" y="65"/>
                      <a:pt x="76" y="65"/>
                      <a:pt x="76" y="65"/>
                    </a:cubicBezTo>
                    <a:cubicBezTo>
                      <a:pt x="76" y="63"/>
                      <a:pt x="76" y="63"/>
                      <a:pt x="76" y="63"/>
                    </a:cubicBezTo>
                    <a:cubicBezTo>
                      <a:pt x="77" y="64"/>
                      <a:pt x="77" y="64"/>
                      <a:pt x="77" y="64"/>
                    </a:cubicBezTo>
                    <a:cubicBezTo>
                      <a:pt x="77" y="66"/>
                      <a:pt x="77" y="66"/>
                      <a:pt x="77" y="66"/>
                    </a:cubicBezTo>
                    <a:cubicBezTo>
                      <a:pt x="78" y="67"/>
                      <a:pt x="77" y="64"/>
                      <a:pt x="77" y="63"/>
                    </a:cubicBezTo>
                    <a:cubicBezTo>
                      <a:pt x="77" y="62"/>
                      <a:pt x="78" y="64"/>
                      <a:pt x="78" y="64"/>
                    </a:cubicBezTo>
                    <a:cubicBezTo>
                      <a:pt x="78" y="65"/>
                      <a:pt x="78" y="64"/>
                      <a:pt x="77" y="64"/>
                    </a:cubicBezTo>
                    <a:cubicBezTo>
                      <a:pt x="77" y="66"/>
                      <a:pt x="78" y="65"/>
                      <a:pt x="78" y="66"/>
                    </a:cubicBezTo>
                    <a:cubicBezTo>
                      <a:pt x="78" y="66"/>
                      <a:pt x="78" y="64"/>
                      <a:pt x="78" y="64"/>
                    </a:cubicBezTo>
                    <a:cubicBezTo>
                      <a:pt x="79" y="64"/>
                      <a:pt x="79" y="64"/>
                      <a:pt x="80" y="65"/>
                    </a:cubicBezTo>
                    <a:cubicBezTo>
                      <a:pt x="80" y="64"/>
                      <a:pt x="80" y="65"/>
                      <a:pt x="80" y="64"/>
                    </a:cubicBezTo>
                    <a:cubicBezTo>
                      <a:pt x="80" y="64"/>
                      <a:pt x="79" y="63"/>
                      <a:pt x="79" y="62"/>
                    </a:cubicBezTo>
                    <a:cubicBezTo>
                      <a:pt x="79" y="62"/>
                      <a:pt x="80" y="61"/>
                      <a:pt x="80" y="62"/>
                    </a:cubicBezTo>
                    <a:cubicBezTo>
                      <a:pt x="80" y="63"/>
                      <a:pt x="80" y="63"/>
                      <a:pt x="80" y="63"/>
                    </a:cubicBezTo>
                    <a:cubicBezTo>
                      <a:pt x="80" y="62"/>
                      <a:pt x="81" y="62"/>
                      <a:pt x="80" y="61"/>
                    </a:cubicBezTo>
                    <a:cubicBezTo>
                      <a:pt x="81" y="63"/>
                      <a:pt x="81" y="63"/>
                      <a:pt x="81" y="63"/>
                    </a:cubicBezTo>
                    <a:cubicBezTo>
                      <a:pt x="81" y="62"/>
                      <a:pt x="81" y="62"/>
                      <a:pt x="82" y="61"/>
                    </a:cubicBezTo>
                    <a:cubicBezTo>
                      <a:pt x="82" y="63"/>
                      <a:pt x="82" y="65"/>
                      <a:pt x="83" y="65"/>
                    </a:cubicBezTo>
                    <a:cubicBezTo>
                      <a:pt x="83" y="63"/>
                      <a:pt x="83" y="63"/>
                      <a:pt x="83" y="63"/>
                    </a:cubicBezTo>
                    <a:cubicBezTo>
                      <a:pt x="84" y="63"/>
                      <a:pt x="84" y="64"/>
                      <a:pt x="84" y="65"/>
                    </a:cubicBezTo>
                    <a:cubicBezTo>
                      <a:pt x="85" y="65"/>
                      <a:pt x="84" y="60"/>
                      <a:pt x="85" y="61"/>
                    </a:cubicBezTo>
                    <a:cubicBezTo>
                      <a:pt x="85" y="63"/>
                      <a:pt x="86" y="63"/>
                      <a:pt x="86" y="64"/>
                    </a:cubicBezTo>
                    <a:cubicBezTo>
                      <a:pt x="86" y="63"/>
                      <a:pt x="86" y="63"/>
                      <a:pt x="86" y="62"/>
                    </a:cubicBezTo>
                    <a:cubicBezTo>
                      <a:pt x="86" y="62"/>
                      <a:pt x="86" y="64"/>
                      <a:pt x="86" y="63"/>
                    </a:cubicBezTo>
                    <a:cubicBezTo>
                      <a:pt x="85" y="61"/>
                      <a:pt x="86" y="62"/>
                      <a:pt x="86" y="61"/>
                    </a:cubicBezTo>
                    <a:cubicBezTo>
                      <a:pt x="88" y="65"/>
                      <a:pt x="89" y="62"/>
                      <a:pt x="91" y="64"/>
                    </a:cubicBezTo>
                    <a:cubicBezTo>
                      <a:pt x="90" y="61"/>
                      <a:pt x="91" y="63"/>
                      <a:pt x="91" y="62"/>
                    </a:cubicBezTo>
                    <a:cubicBezTo>
                      <a:pt x="92" y="64"/>
                      <a:pt x="92" y="61"/>
                      <a:pt x="93" y="63"/>
                    </a:cubicBezTo>
                    <a:cubicBezTo>
                      <a:pt x="92" y="60"/>
                      <a:pt x="92" y="60"/>
                      <a:pt x="92" y="60"/>
                    </a:cubicBezTo>
                    <a:cubicBezTo>
                      <a:pt x="93" y="61"/>
                      <a:pt x="92" y="56"/>
                      <a:pt x="94" y="59"/>
                    </a:cubicBezTo>
                    <a:cubicBezTo>
                      <a:pt x="94" y="60"/>
                      <a:pt x="94" y="61"/>
                      <a:pt x="94" y="61"/>
                    </a:cubicBezTo>
                    <a:cubicBezTo>
                      <a:pt x="95" y="64"/>
                      <a:pt x="95" y="59"/>
                      <a:pt x="96" y="62"/>
                    </a:cubicBezTo>
                    <a:cubicBezTo>
                      <a:pt x="96" y="61"/>
                      <a:pt x="95" y="59"/>
                      <a:pt x="96" y="58"/>
                    </a:cubicBezTo>
                    <a:cubicBezTo>
                      <a:pt x="96" y="59"/>
                      <a:pt x="98" y="60"/>
                      <a:pt x="98" y="60"/>
                    </a:cubicBezTo>
                    <a:cubicBezTo>
                      <a:pt x="98" y="60"/>
                      <a:pt x="98" y="59"/>
                      <a:pt x="98" y="60"/>
                    </a:cubicBezTo>
                    <a:cubicBezTo>
                      <a:pt x="99" y="61"/>
                      <a:pt x="98" y="61"/>
                      <a:pt x="98" y="61"/>
                    </a:cubicBezTo>
                    <a:cubicBezTo>
                      <a:pt x="99" y="62"/>
                      <a:pt x="99" y="60"/>
                      <a:pt x="100" y="59"/>
                    </a:cubicBezTo>
                    <a:cubicBezTo>
                      <a:pt x="101" y="61"/>
                      <a:pt x="101" y="60"/>
                      <a:pt x="102" y="61"/>
                    </a:cubicBezTo>
                    <a:cubicBezTo>
                      <a:pt x="102" y="58"/>
                      <a:pt x="104" y="61"/>
                      <a:pt x="103" y="58"/>
                    </a:cubicBezTo>
                    <a:cubicBezTo>
                      <a:pt x="103" y="59"/>
                      <a:pt x="103" y="59"/>
                      <a:pt x="103" y="59"/>
                    </a:cubicBezTo>
                    <a:cubicBezTo>
                      <a:pt x="104" y="58"/>
                      <a:pt x="103" y="56"/>
                      <a:pt x="104" y="56"/>
                    </a:cubicBezTo>
                    <a:cubicBezTo>
                      <a:pt x="104" y="58"/>
                      <a:pt x="104" y="58"/>
                      <a:pt x="104" y="58"/>
                    </a:cubicBezTo>
                    <a:cubicBezTo>
                      <a:pt x="105" y="61"/>
                      <a:pt x="105" y="58"/>
                      <a:pt x="105" y="59"/>
                    </a:cubicBezTo>
                    <a:cubicBezTo>
                      <a:pt x="105" y="58"/>
                      <a:pt x="106" y="59"/>
                      <a:pt x="106" y="58"/>
                    </a:cubicBezTo>
                    <a:cubicBezTo>
                      <a:pt x="106" y="57"/>
                      <a:pt x="106" y="57"/>
                      <a:pt x="106" y="57"/>
                    </a:cubicBezTo>
                    <a:cubicBezTo>
                      <a:pt x="106" y="56"/>
                      <a:pt x="106" y="56"/>
                      <a:pt x="106" y="56"/>
                    </a:cubicBezTo>
                    <a:cubicBezTo>
                      <a:pt x="107" y="55"/>
                      <a:pt x="107" y="58"/>
                      <a:pt x="107" y="58"/>
                    </a:cubicBezTo>
                    <a:cubicBezTo>
                      <a:pt x="107" y="59"/>
                      <a:pt x="108" y="58"/>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9" y="57"/>
                    </a:cubicBezTo>
                    <a:cubicBezTo>
                      <a:pt x="109" y="57"/>
                      <a:pt x="109" y="57"/>
                      <a:pt x="109" y="57"/>
                    </a:cubicBezTo>
                    <a:cubicBezTo>
                      <a:pt x="109" y="57"/>
                      <a:pt x="109" y="57"/>
                      <a:pt x="109" y="58"/>
                    </a:cubicBezTo>
                    <a:cubicBezTo>
                      <a:pt x="109" y="59"/>
                      <a:pt x="109" y="59"/>
                      <a:pt x="109" y="59"/>
                    </a:cubicBezTo>
                    <a:cubicBezTo>
                      <a:pt x="110" y="59"/>
                      <a:pt x="110" y="57"/>
                      <a:pt x="110" y="57"/>
                    </a:cubicBezTo>
                    <a:cubicBezTo>
                      <a:pt x="111" y="58"/>
                      <a:pt x="113" y="56"/>
                      <a:pt x="113" y="55"/>
                    </a:cubicBezTo>
                    <a:cubicBezTo>
                      <a:pt x="113" y="55"/>
                      <a:pt x="113" y="56"/>
                      <a:pt x="113" y="55"/>
                    </a:cubicBezTo>
                    <a:cubicBezTo>
                      <a:pt x="114" y="55"/>
                      <a:pt x="114" y="53"/>
                      <a:pt x="114" y="54"/>
                    </a:cubicBezTo>
                    <a:cubicBezTo>
                      <a:pt x="114" y="54"/>
                      <a:pt x="115" y="55"/>
                      <a:pt x="115" y="55"/>
                    </a:cubicBezTo>
                    <a:cubicBezTo>
                      <a:pt x="115" y="56"/>
                      <a:pt x="115" y="54"/>
                      <a:pt x="115" y="54"/>
                    </a:cubicBezTo>
                    <a:cubicBezTo>
                      <a:pt x="116" y="56"/>
                      <a:pt x="116" y="52"/>
                      <a:pt x="118" y="53"/>
                    </a:cubicBezTo>
                    <a:cubicBezTo>
                      <a:pt x="118" y="53"/>
                      <a:pt x="118" y="54"/>
                      <a:pt x="118" y="55"/>
                    </a:cubicBezTo>
                    <a:cubicBezTo>
                      <a:pt x="119" y="54"/>
                      <a:pt x="119" y="53"/>
                      <a:pt x="120" y="51"/>
                    </a:cubicBezTo>
                    <a:cubicBezTo>
                      <a:pt x="120" y="53"/>
                      <a:pt x="120" y="53"/>
                      <a:pt x="120" y="53"/>
                    </a:cubicBezTo>
                    <a:cubicBezTo>
                      <a:pt x="120" y="52"/>
                      <a:pt x="121" y="52"/>
                      <a:pt x="121" y="51"/>
                    </a:cubicBezTo>
                    <a:cubicBezTo>
                      <a:pt x="120" y="50"/>
                      <a:pt x="120" y="48"/>
                      <a:pt x="121" y="49"/>
                    </a:cubicBezTo>
                    <a:cubicBezTo>
                      <a:pt x="121" y="49"/>
                      <a:pt x="121" y="49"/>
                      <a:pt x="121" y="49"/>
                    </a:cubicBezTo>
                    <a:cubicBezTo>
                      <a:pt x="122" y="48"/>
                      <a:pt x="122" y="48"/>
                      <a:pt x="122" y="48"/>
                    </a:cubicBezTo>
                    <a:cubicBezTo>
                      <a:pt x="122" y="48"/>
                      <a:pt x="122" y="48"/>
                      <a:pt x="122" y="49"/>
                    </a:cubicBezTo>
                    <a:cubicBezTo>
                      <a:pt x="123" y="51"/>
                      <a:pt x="124" y="50"/>
                      <a:pt x="124" y="50"/>
                    </a:cubicBezTo>
                    <a:cubicBezTo>
                      <a:pt x="124" y="49"/>
                      <a:pt x="124" y="49"/>
                      <a:pt x="124" y="49"/>
                    </a:cubicBezTo>
                    <a:cubicBezTo>
                      <a:pt x="124" y="48"/>
                      <a:pt x="125" y="50"/>
                      <a:pt x="125" y="50"/>
                    </a:cubicBezTo>
                    <a:cubicBezTo>
                      <a:pt x="125" y="45"/>
                      <a:pt x="125" y="45"/>
                      <a:pt x="125" y="45"/>
                    </a:cubicBezTo>
                    <a:cubicBezTo>
                      <a:pt x="125" y="45"/>
                      <a:pt x="126" y="47"/>
                      <a:pt x="126" y="48"/>
                    </a:cubicBezTo>
                    <a:cubicBezTo>
                      <a:pt x="127" y="47"/>
                      <a:pt x="126" y="44"/>
                      <a:pt x="126" y="42"/>
                    </a:cubicBezTo>
                    <a:cubicBezTo>
                      <a:pt x="127" y="43"/>
                      <a:pt x="127" y="41"/>
                      <a:pt x="127" y="41"/>
                    </a:cubicBezTo>
                    <a:cubicBezTo>
                      <a:pt x="128" y="42"/>
                      <a:pt x="127" y="41"/>
                      <a:pt x="127" y="42"/>
                    </a:cubicBezTo>
                    <a:cubicBezTo>
                      <a:pt x="128" y="43"/>
                      <a:pt x="128" y="43"/>
                      <a:pt x="128" y="43"/>
                    </a:cubicBezTo>
                    <a:cubicBezTo>
                      <a:pt x="128" y="44"/>
                      <a:pt x="129" y="46"/>
                      <a:pt x="129" y="47"/>
                    </a:cubicBezTo>
                    <a:cubicBezTo>
                      <a:pt x="129" y="46"/>
                      <a:pt x="131" y="46"/>
                      <a:pt x="132" y="46"/>
                    </a:cubicBezTo>
                    <a:cubicBezTo>
                      <a:pt x="130" y="44"/>
                      <a:pt x="132" y="45"/>
                      <a:pt x="132" y="42"/>
                    </a:cubicBezTo>
                    <a:cubicBezTo>
                      <a:pt x="132" y="41"/>
                      <a:pt x="133" y="44"/>
                      <a:pt x="133" y="44"/>
                    </a:cubicBezTo>
                    <a:cubicBezTo>
                      <a:pt x="134" y="43"/>
                      <a:pt x="135" y="44"/>
                      <a:pt x="136" y="43"/>
                    </a:cubicBezTo>
                    <a:cubicBezTo>
                      <a:pt x="136" y="43"/>
                      <a:pt x="136" y="43"/>
                      <a:pt x="136" y="43"/>
                    </a:cubicBezTo>
                    <a:cubicBezTo>
                      <a:pt x="136" y="42"/>
                      <a:pt x="138" y="43"/>
                      <a:pt x="138" y="40"/>
                    </a:cubicBezTo>
                    <a:cubicBezTo>
                      <a:pt x="138" y="42"/>
                      <a:pt x="138" y="42"/>
                      <a:pt x="138" y="42"/>
                    </a:cubicBezTo>
                    <a:cubicBezTo>
                      <a:pt x="139" y="42"/>
                      <a:pt x="137" y="39"/>
                      <a:pt x="139" y="40"/>
                    </a:cubicBezTo>
                    <a:cubicBezTo>
                      <a:pt x="139" y="41"/>
                      <a:pt x="139" y="41"/>
                      <a:pt x="139" y="41"/>
                    </a:cubicBezTo>
                    <a:cubicBezTo>
                      <a:pt x="139" y="40"/>
                      <a:pt x="140" y="42"/>
                      <a:pt x="140" y="39"/>
                    </a:cubicBezTo>
                    <a:cubicBezTo>
                      <a:pt x="141" y="41"/>
                      <a:pt x="141" y="41"/>
                      <a:pt x="141" y="41"/>
                    </a:cubicBezTo>
                    <a:cubicBezTo>
                      <a:pt x="141" y="40"/>
                      <a:pt x="142" y="40"/>
                      <a:pt x="142" y="38"/>
                    </a:cubicBezTo>
                    <a:cubicBezTo>
                      <a:pt x="142" y="40"/>
                      <a:pt x="142" y="40"/>
                      <a:pt x="142" y="40"/>
                    </a:cubicBezTo>
                    <a:cubicBezTo>
                      <a:pt x="143" y="41"/>
                      <a:pt x="142" y="38"/>
                      <a:pt x="143" y="38"/>
                    </a:cubicBezTo>
                    <a:cubicBezTo>
                      <a:pt x="143" y="38"/>
                      <a:pt x="144" y="39"/>
                      <a:pt x="144" y="39"/>
                    </a:cubicBezTo>
                    <a:cubicBezTo>
                      <a:pt x="143" y="38"/>
                      <a:pt x="144" y="38"/>
                      <a:pt x="144" y="37"/>
                    </a:cubicBezTo>
                    <a:cubicBezTo>
                      <a:pt x="146" y="39"/>
                      <a:pt x="146" y="39"/>
                      <a:pt x="146" y="39"/>
                    </a:cubicBezTo>
                    <a:cubicBezTo>
                      <a:pt x="149" y="37"/>
                      <a:pt x="152" y="36"/>
                      <a:pt x="154" y="33"/>
                    </a:cubicBezTo>
                    <a:cubicBezTo>
                      <a:pt x="156" y="35"/>
                      <a:pt x="154" y="35"/>
                      <a:pt x="155" y="36"/>
                    </a:cubicBezTo>
                    <a:cubicBezTo>
                      <a:pt x="154" y="34"/>
                      <a:pt x="155" y="35"/>
                      <a:pt x="156" y="34"/>
                    </a:cubicBezTo>
                    <a:cubicBezTo>
                      <a:pt x="156" y="34"/>
                      <a:pt x="156" y="34"/>
                      <a:pt x="156" y="34"/>
                    </a:cubicBezTo>
                    <a:cubicBezTo>
                      <a:pt x="156" y="34"/>
                      <a:pt x="157" y="35"/>
                      <a:pt x="157" y="34"/>
                    </a:cubicBezTo>
                    <a:cubicBezTo>
                      <a:pt x="157" y="34"/>
                      <a:pt x="157" y="34"/>
                      <a:pt x="157" y="34"/>
                    </a:cubicBezTo>
                    <a:cubicBezTo>
                      <a:pt x="157" y="32"/>
                      <a:pt x="159" y="36"/>
                      <a:pt x="158" y="33"/>
                    </a:cubicBezTo>
                    <a:cubicBezTo>
                      <a:pt x="159" y="34"/>
                      <a:pt x="159" y="34"/>
                      <a:pt x="159" y="34"/>
                    </a:cubicBezTo>
                    <a:cubicBezTo>
                      <a:pt x="158" y="32"/>
                      <a:pt x="160" y="35"/>
                      <a:pt x="160" y="33"/>
                    </a:cubicBezTo>
                    <a:cubicBezTo>
                      <a:pt x="160" y="33"/>
                      <a:pt x="160" y="33"/>
                      <a:pt x="160" y="33"/>
                    </a:cubicBezTo>
                    <a:cubicBezTo>
                      <a:pt x="161" y="34"/>
                      <a:pt x="160" y="30"/>
                      <a:pt x="161" y="32"/>
                    </a:cubicBezTo>
                    <a:cubicBezTo>
                      <a:pt x="162" y="31"/>
                      <a:pt x="162" y="30"/>
                      <a:pt x="161" y="28"/>
                    </a:cubicBezTo>
                    <a:cubicBezTo>
                      <a:pt x="162" y="30"/>
                      <a:pt x="162" y="30"/>
                      <a:pt x="162" y="30"/>
                    </a:cubicBezTo>
                    <a:cubicBezTo>
                      <a:pt x="164" y="28"/>
                      <a:pt x="167" y="27"/>
                      <a:pt x="167" y="24"/>
                    </a:cubicBezTo>
                    <a:cubicBezTo>
                      <a:pt x="168" y="25"/>
                      <a:pt x="168" y="25"/>
                      <a:pt x="168" y="25"/>
                    </a:cubicBezTo>
                    <a:cubicBezTo>
                      <a:pt x="167" y="22"/>
                      <a:pt x="171" y="25"/>
                      <a:pt x="170" y="21"/>
                    </a:cubicBezTo>
                    <a:cubicBezTo>
                      <a:pt x="169" y="19"/>
                      <a:pt x="169" y="19"/>
                      <a:pt x="169" y="19"/>
                    </a:cubicBezTo>
                    <a:cubicBezTo>
                      <a:pt x="171" y="21"/>
                      <a:pt x="171" y="21"/>
                      <a:pt x="171" y="21"/>
                    </a:cubicBezTo>
                    <a:cubicBezTo>
                      <a:pt x="170" y="20"/>
                      <a:pt x="172" y="20"/>
                      <a:pt x="171" y="19"/>
                    </a:cubicBezTo>
                    <a:cubicBezTo>
                      <a:pt x="171" y="19"/>
                      <a:pt x="171" y="19"/>
                      <a:pt x="172" y="20"/>
                    </a:cubicBezTo>
                    <a:cubicBezTo>
                      <a:pt x="172" y="20"/>
                      <a:pt x="171" y="17"/>
                      <a:pt x="172" y="17"/>
                    </a:cubicBezTo>
                    <a:cubicBezTo>
                      <a:pt x="173" y="18"/>
                      <a:pt x="173" y="18"/>
                      <a:pt x="173" y="18"/>
                    </a:cubicBezTo>
                    <a:cubicBezTo>
                      <a:pt x="177" y="19"/>
                      <a:pt x="182" y="18"/>
                      <a:pt x="181" y="13"/>
                    </a:cubicBezTo>
                    <a:cubicBezTo>
                      <a:pt x="181" y="12"/>
                      <a:pt x="183" y="14"/>
                      <a:pt x="183" y="14"/>
                    </a:cubicBezTo>
                    <a:cubicBezTo>
                      <a:pt x="182" y="10"/>
                      <a:pt x="188" y="11"/>
                      <a:pt x="186" y="6"/>
                    </a:cubicBezTo>
                    <a:cubicBezTo>
                      <a:pt x="186" y="4"/>
                      <a:pt x="182" y="0"/>
                      <a:pt x="182" y="0"/>
                    </a:cubicBezTo>
                    <a:cubicBezTo>
                      <a:pt x="180" y="4"/>
                      <a:pt x="176" y="5"/>
                      <a:pt x="171" y="6"/>
                    </a:cubicBezTo>
                    <a:cubicBezTo>
                      <a:pt x="171" y="7"/>
                      <a:pt x="170" y="9"/>
                      <a:pt x="169" y="9"/>
                    </a:cubicBezTo>
                    <a:cubicBezTo>
                      <a:pt x="165" y="12"/>
                      <a:pt x="158" y="11"/>
                      <a:pt x="154" y="16"/>
                    </a:cubicBezTo>
                    <a:cubicBezTo>
                      <a:pt x="155" y="16"/>
                      <a:pt x="155" y="18"/>
                      <a:pt x="155" y="18"/>
                    </a:cubicBezTo>
                    <a:cubicBezTo>
                      <a:pt x="155" y="18"/>
                      <a:pt x="155" y="18"/>
                      <a:pt x="155" y="18"/>
                    </a:cubicBezTo>
                    <a:cubicBezTo>
                      <a:pt x="155" y="19"/>
                      <a:pt x="155" y="19"/>
                      <a:pt x="155" y="19"/>
                    </a:cubicBezTo>
                    <a:cubicBezTo>
                      <a:pt x="155" y="19"/>
                      <a:pt x="154" y="18"/>
                      <a:pt x="154" y="17"/>
                    </a:cubicBezTo>
                    <a:cubicBezTo>
                      <a:pt x="153" y="19"/>
                      <a:pt x="151" y="20"/>
                      <a:pt x="149" y="20"/>
                    </a:cubicBezTo>
                    <a:cubicBezTo>
                      <a:pt x="150" y="22"/>
                      <a:pt x="148" y="21"/>
                      <a:pt x="149" y="23"/>
                    </a:cubicBezTo>
                    <a:cubicBezTo>
                      <a:pt x="148" y="22"/>
                      <a:pt x="148" y="22"/>
                      <a:pt x="148" y="22"/>
                    </a:cubicBezTo>
                    <a:cubicBezTo>
                      <a:pt x="147" y="24"/>
                      <a:pt x="147" y="24"/>
                      <a:pt x="145" y="22"/>
                    </a:cubicBezTo>
                    <a:cubicBezTo>
                      <a:pt x="139" y="23"/>
                      <a:pt x="134" y="27"/>
                      <a:pt x="128" y="28"/>
                    </a:cubicBezTo>
                    <a:cubicBezTo>
                      <a:pt x="123" y="30"/>
                      <a:pt x="118" y="35"/>
                      <a:pt x="112" y="37"/>
                    </a:cubicBezTo>
                    <a:cubicBezTo>
                      <a:pt x="112" y="40"/>
                      <a:pt x="110" y="39"/>
                      <a:pt x="110" y="42"/>
                    </a:cubicBezTo>
                    <a:cubicBezTo>
                      <a:pt x="110" y="41"/>
                      <a:pt x="110" y="41"/>
                      <a:pt x="110" y="41"/>
                    </a:cubicBezTo>
                    <a:cubicBezTo>
                      <a:pt x="109" y="43"/>
                      <a:pt x="109" y="41"/>
                      <a:pt x="107" y="40"/>
                    </a:cubicBezTo>
                    <a:cubicBezTo>
                      <a:pt x="107" y="42"/>
                      <a:pt x="107" y="41"/>
                      <a:pt x="107" y="43"/>
                    </a:cubicBezTo>
                    <a:cubicBezTo>
                      <a:pt x="107" y="45"/>
                      <a:pt x="106" y="40"/>
                      <a:pt x="106" y="41"/>
                    </a:cubicBezTo>
                    <a:cubicBezTo>
                      <a:pt x="105" y="41"/>
                      <a:pt x="106" y="42"/>
                      <a:pt x="106" y="42"/>
                    </a:cubicBezTo>
                    <a:cubicBezTo>
                      <a:pt x="105" y="45"/>
                      <a:pt x="106" y="41"/>
                      <a:pt x="103" y="39"/>
                    </a:cubicBezTo>
                    <a:cubicBezTo>
                      <a:pt x="101" y="41"/>
                      <a:pt x="98" y="44"/>
                      <a:pt x="95" y="43"/>
                    </a:cubicBezTo>
                    <a:cubicBezTo>
                      <a:pt x="95" y="43"/>
                      <a:pt x="96" y="44"/>
                      <a:pt x="96" y="44"/>
                    </a:cubicBezTo>
                    <a:cubicBezTo>
                      <a:pt x="95" y="41"/>
                      <a:pt x="95" y="46"/>
                      <a:pt x="94" y="44"/>
                    </a:cubicBezTo>
                    <a:cubicBezTo>
                      <a:pt x="94" y="44"/>
                      <a:pt x="94" y="43"/>
                      <a:pt x="94" y="43"/>
                    </a:cubicBezTo>
                    <a:cubicBezTo>
                      <a:pt x="93" y="42"/>
                      <a:pt x="92" y="44"/>
                      <a:pt x="91" y="43"/>
                    </a:cubicBezTo>
                    <a:cubicBezTo>
                      <a:pt x="90" y="45"/>
                      <a:pt x="88" y="42"/>
                      <a:pt x="88" y="44"/>
                    </a:cubicBezTo>
                    <a:cubicBezTo>
                      <a:pt x="88" y="43"/>
                      <a:pt x="87" y="43"/>
                      <a:pt x="87" y="43"/>
                    </a:cubicBezTo>
                    <a:cubicBezTo>
                      <a:pt x="87" y="47"/>
                      <a:pt x="84" y="42"/>
                      <a:pt x="84" y="44"/>
                    </a:cubicBezTo>
                    <a:cubicBezTo>
                      <a:pt x="84" y="44"/>
                      <a:pt x="84" y="44"/>
                      <a:pt x="84" y="44"/>
                    </a:cubicBezTo>
                    <a:cubicBezTo>
                      <a:pt x="81" y="45"/>
                      <a:pt x="77" y="45"/>
                      <a:pt x="75" y="47"/>
                    </a:cubicBezTo>
                    <a:cubicBezTo>
                      <a:pt x="73" y="47"/>
                      <a:pt x="70" y="44"/>
                      <a:pt x="69" y="46"/>
                    </a:cubicBezTo>
                    <a:cubicBezTo>
                      <a:pt x="69" y="48"/>
                      <a:pt x="69" y="48"/>
                      <a:pt x="69" y="48"/>
                    </a:cubicBezTo>
                    <a:cubicBezTo>
                      <a:pt x="68" y="48"/>
                      <a:pt x="69" y="47"/>
                      <a:pt x="68" y="46"/>
                    </a:cubicBezTo>
                    <a:cubicBezTo>
                      <a:pt x="68" y="48"/>
                      <a:pt x="66" y="47"/>
                      <a:pt x="65" y="47"/>
                    </a:cubicBezTo>
                    <a:cubicBezTo>
                      <a:pt x="65" y="47"/>
                      <a:pt x="65" y="48"/>
                      <a:pt x="65" y="49"/>
                    </a:cubicBezTo>
                    <a:cubicBezTo>
                      <a:pt x="63" y="46"/>
                      <a:pt x="62" y="50"/>
                      <a:pt x="60" y="48"/>
                    </a:cubicBezTo>
                    <a:cubicBezTo>
                      <a:pt x="61" y="51"/>
                      <a:pt x="60" y="50"/>
                      <a:pt x="59" y="51"/>
                    </a:cubicBezTo>
                    <a:cubicBezTo>
                      <a:pt x="59" y="51"/>
                      <a:pt x="59" y="50"/>
                      <a:pt x="59" y="49"/>
                    </a:cubicBezTo>
                    <a:cubicBezTo>
                      <a:pt x="58" y="50"/>
                      <a:pt x="57" y="50"/>
                      <a:pt x="56" y="49"/>
                    </a:cubicBezTo>
                    <a:cubicBezTo>
                      <a:pt x="56" y="49"/>
                      <a:pt x="56" y="51"/>
                      <a:pt x="55" y="51"/>
                    </a:cubicBezTo>
                    <a:cubicBezTo>
                      <a:pt x="54" y="49"/>
                      <a:pt x="54" y="51"/>
                      <a:pt x="53" y="50"/>
                    </a:cubicBezTo>
                    <a:cubicBezTo>
                      <a:pt x="54" y="52"/>
                      <a:pt x="52" y="54"/>
                      <a:pt x="52" y="53"/>
                    </a:cubicBezTo>
                    <a:cubicBezTo>
                      <a:pt x="52" y="50"/>
                      <a:pt x="52" y="50"/>
                      <a:pt x="52" y="50"/>
                    </a:cubicBezTo>
                    <a:cubicBezTo>
                      <a:pt x="50" y="52"/>
                      <a:pt x="47" y="49"/>
                      <a:pt x="44" y="52"/>
                    </a:cubicBezTo>
                    <a:cubicBezTo>
                      <a:pt x="44" y="51"/>
                      <a:pt x="44" y="51"/>
                      <a:pt x="44" y="51"/>
                    </a:cubicBezTo>
                    <a:cubicBezTo>
                      <a:pt x="42" y="53"/>
                      <a:pt x="39" y="51"/>
                      <a:pt x="37" y="54"/>
                    </a:cubicBezTo>
                    <a:cubicBezTo>
                      <a:pt x="36" y="53"/>
                      <a:pt x="35" y="52"/>
                      <a:pt x="35" y="52"/>
                    </a:cubicBezTo>
                    <a:cubicBezTo>
                      <a:pt x="34" y="53"/>
                      <a:pt x="33" y="53"/>
                      <a:pt x="32" y="55"/>
                    </a:cubicBezTo>
                    <a:cubicBezTo>
                      <a:pt x="32" y="56"/>
                      <a:pt x="32" y="54"/>
                      <a:pt x="32" y="54"/>
                    </a:cubicBezTo>
                    <a:cubicBezTo>
                      <a:pt x="31" y="53"/>
                      <a:pt x="30" y="51"/>
                      <a:pt x="29" y="53"/>
                    </a:cubicBezTo>
                    <a:cubicBezTo>
                      <a:pt x="29" y="52"/>
                      <a:pt x="29" y="52"/>
                      <a:pt x="29" y="52"/>
                    </a:cubicBezTo>
                    <a:cubicBezTo>
                      <a:pt x="28" y="53"/>
                      <a:pt x="27" y="55"/>
                      <a:pt x="26" y="53"/>
                    </a:cubicBezTo>
                    <a:cubicBezTo>
                      <a:pt x="25" y="54"/>
                      <a:pt x="24" y="55"/>
                      <a:pt x="25" y="56"/>
                    </a:cubicBezTo>
                    <a:cubicBezTo>
                      <a:pt x="24" y="56"/>
                      <a:pt x="25" y="54"/>
                      <a:pt x="24" y="55"/>
                    </a:cubicBezTo>
                    <a:cubicBezTo>
                      <a:pt x="25" y="53"/>
                      <a:pt x="25" y="53"/>
                      <a:pt x="25" y="53"/>
                    </a:cubicBezTo>
                    <a:cubicBezTo>
                      <a:pt x="23" y="52"/>
                      <a:pt x="21" y="53"/>
                      <a:pt x="19" y="53"/>
                    </a:cubicBezTo>
                    <a:cubicBezTo>
                      <a:pt x="19" y="51"/>
                      <a:pt x="17" y="53"/>
                      <a:pt x="16" y="51"/>
                    </a:cubicBezTo>
                    <a:cubicBezTo>
                      <a:pt x="15" y="52"/>
                      <a:pt x="15" y="50"/>
                      <a:pt x="13" y="53"/>
                    </a:cubicBezTo>
                    <a:cubicBezTo>
                      <a:pt x="14" y="51"/>
                      <a:pt x="14" y="51"/>
                      <a:pt x="14" y="51"/>
                    </a:cubicBezTo>
                    <a:cubicBezTo>
                      <a:pt x="13" y="51"/>
                      <a:pt x="12" y="51"/>
                      <a:pt x="11" y="49"/>
                    </a:cubicBezTo>
                    <a:cubicBezTo>
                      <a:pt x="11" y="49"/>
                      <a:pt x="10" y="50"/>
                      <a:pt x="9" y="51"/>
                    </a:cubicBezTo>
                    <a:cubicBezTo>
                      <a:pt x="10" y="49"/>
                      <a:pt x="10" y="49"/>
                      <a:pt x="10" y="49"/>
                    </a:cubicBezTo>
                    <a:cubicBezTo>
                      <a:pt x="9" y="50"/>
                      <a:pt x="7" y="51"/>
                      <a:pt x="6" y="52"/>
                    </a:cubicBezTo>
                    <a:cubicBezTo>
                      <a:pt x="6" y="51"/>
                      <a:pt x="6" y="52"/>
                      <a:pt x="6" y="51"/>
                    </a:cubicBezTo>
                    <a:cubicBezTo>
                      <a:pt x="7" y="51"/>
                      <a:pt x="8" y="50"/>
                      <a:pt x="9" y="48"/>
                    </a:cubicBezTo>
                    <a:cubicBezTo>
                      <a:pt x="9" y="48"/>
                      <a:pt x="6" y="50"/>
                      <a:pt x="7" y="48"/>
                    </a:cubicBezTo>
                    <a:cubicBezTo>
                      <a:pt x="7" y="47"/>
                      <a:pt x="7" y="47"/>
                      <a:pt x="5" y="49"/>
                    </a:cubicBezTo>
                    <a:cubicBezTo>
                      <a:pt x="6" y="48"/>
                      <a:pt x="6" y="48"/>
                      <a:pt x="7" y="47"/>
                    </a:cubicBezTo>
                    <a:cubicBezTo>
                      <a:pt x="6" y="47"/>
                      <a:pt x="6" y="47"/>
                      <a:pt x="5" y="47"/>
                    </a:cubicBezTo>
                    <a:cubicBezTo>
                      <a:pt x="6" y="47"/>
                      <a:pt x="5" y="47"/>
                      <a:pt x="5" y="48"/>
                    </a:cubicBezTo>
                    <a:cubicBezTo>
                      <a:pt x="4" y="48"/>
                      <a:pt x="4" y="48"/>
                      <a:pt x="2" y="49"/>
                    </a:cubicBezTo>
                    <a:cubicBezTo>
                      <a:pt x="3" y="49"/>
                      <a:pt x="3" y="49"/>
                      <a:pt x="3" y="49"/>
                    </a:cubicBezTo>
                    <a:cubicBezTo>
                      <a:pt x="2" y="50"/>
                      <a:pt x="1" y="50"/>
                      <a:pt x="2" y="49"/>
                    </a:cubicBezTo>
                    <a:cubicBezTo>
                      <a:pt x="3" y="48"/>
                      <a:pt x="4" y="48"/>
                      <a:pt x="5" y="47"/>
                    </a:cubicBezTo>
                    <a:cubicBezTo>
                      <a:pt x="1" y="48"/>
                      <a:pt x="1" y="48"/>
                      <a:pt x="1" y="48"/>
                    </a:cubicBezTo>
                    <a:cubicBezTo>
                      <a:pt x="2" y="48"/>
                      <a:pt x="2" y="49"/>
                      <a:pt x="1" y="49"/>
                    </a:cubicBezTo>
                    <a:cubicBezTo>
                      <a:pt x="2" y="49"/>
                      <a:pt x="2" y="49"/>
                      <a:pt x="2" y="49"/>
                    </a:cubicBezTo>
                    <a:cubicBezTo>
                      <a:pt x="0" y="50"/>
                      <a:pt x="0" y="50"/>
                      <a:pt x="0" y="50"/>
                    </a:cubicBezTo>
                    <a:cubicBezTo>
                      <a:pt x="1" y="51"/>
                      <a:pt x="1" y="52"/>
                      <a:pt x="2" y="52"/>
                    </a:cubicBezTo>
                    <a:cubicBezTo>
                      <a:pt x="3" y="51"/>
                      <a:pt x="3" y="51"/>
                      <a:pt x="3" y="51"/>
                    </a:cubicBezTo>
                    <a:cubicBezTo>
                      <a:pt x="4" y="51"/>
                      <a:pt x="5" y="50"/>
                      <a:pt x="5" y="52"/>
                    </a:cubicBezTo>
                    <a:cubicBezTo>
                      <a:pt x="4" y="52"/>
                      <a:pt x="4" y="53"/>
                      <a:pt x="3" y="53"/>
                    </a:cubicBezTo>
                    <a:cubicBezTo>
                      <a:pt x="4" y="53"/>
                      <a:pt x="4" y="53"/>
                      <a:pt x="4" y="53"/>
                    </a:cubicBezTo>
                    <a:cubicBezTo>
                      <a:pt x="2" y="55"/>
                      <a:pt x="2" y="55"/>
                      <a:pt x="2" y="55"/>
                    </a:cubicBezTo>
                    <a:cubicBezTo>
                      <a:pt x="5" y="52"/>
                      <a:pt x="4" y="55"/>
                      <a:pt x="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chenying0907 243"/>
              <p:cNvSpPr/>
              <p:nvPr/>
            </p:nvSpPr>
            <p:spPr bwMode="auto">
              <a:xfrm>
                <a:off x="4005" y="2851"/>
                <a:ext cx="2" cy="5"/>
              </a:xfrm>
              <a:custGeom>
                <a:avLst/>
                <a:gdLst>
                  <a:gd name="T0" fmla="*/ 2 w 2"/>
                  <a:gd name="T1" fmla="*/ 5 h 5"/>
                  <a:gd name="T2" fmla="*/ 2 w 2"/>
                  <a:gd name="T3" fmla="*/ 5 h 5"/>
                  <a:gd name="T4" fmla="*/ 0 w 2"/>
                  <a:gd name="T5" fmla="*/ 0 h 5"/>
                  <a:gd name="T6" fmla="*/ 2 w 2"/>
                  <a:gd name="T7" fmla="*/ 5 h 5"/>
                </a:gdLst>
                <a:ahLst/>
                <a:cxnLst>
                  <a:cxn ang="0">
                    <a:pos x="T0" y="T1"/>
                  </a:cxn>
                  <a:cxn ang="0">
                    <a:pos x="T2" y="T3"/>
                  </a:cxn>
                  <a:cxn ang="0">
                    <a:pos x="T4" y="T5"/>
                  </a:cxn>
                  <a:cxn ang="0">
                    <a:pos x="T6" y="T7"/>
                  </a:cxn>
                </a:cxnLst>
                <a:rect l="0" t="0" r="r" b="b"/>
                <a:pathLst>
                  <a:path w="2" h="5">
                    <a:moveTo>
                      <a:pt x="2" y="5"/>
                    </a:moveTo>
                    <a:lnTo>
                      <a:pt x="2" y="5"/>
                    </a:lnTo>
                    <a:lnTo>
                      <a:pt x="0" y="0"/>
                    </a:ln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chenying0907 244"/>
              <p:cNvSpPr/>
              <p:nvPr/>
            </p:nvSpPr>
            <p:spPr bwMode="auto">
              <a:xfrm>
                <a:off x="3980" y="2866"/>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chenying0907 245"/>
              <p:cNvSpPr/>
              <p:nvPr/>
            </p:nvSpPr>
            <p:spPr bwMode="auto">
              <a:xfrm>
                <a:off x="3982" y="286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chenying0907 246"/>
              <p:cNvSpPr/>
              <p:nvPr/>
            </p:nvSpPr>
            <p:spPr bwMode="auto">
              <a:xfrm>
                <a:off x="3748" y="2898"/>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chenying0907 247"/>
              <p:cNvSpPr/>
              <p:nvPr/>
            </p:nvSpPr>
            <p:spPr bwMode="auto">
              <a:xfrm>
                <a:off x="3980" y="2875"/>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2"/>
                      <a:pt x="1" y="2"/>
                    </a:cubicBezTo>
                    <a:cubicBezTo>
                      <a:pt x="1"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chenying0907 248"/>
              <p:cNvSpPr/>
              <p:nvPr/>
            </p:nvSpPr>
            <p:spPr bwMode="auto">
              <a:xfrm>
                <a:off x="3757" y="2909"/>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1"/>
                      <a:pt x="0" y="1"/>
                      <a:pt x="0" y="1"/>
                    </a:cubicBezTo>
                    <a:cubicBezTo>
                      <a:pt x="1"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chenying0907 249"/>
              <p:cNvSpPr/>
              <p:nvPr/>
            </p:nvSpPr>
            <p:spPr bwMode="auto">
              <a:xfrm>
                <a:off x="3776" y="2913"/>
                <a:ext cx="2" cy="4"/>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2"/>
                      <a:pt x="1" y="0"/>
                      <a:pt x="1" y="1"/>
                    </a:cubicBezTo>
                    <a:cubicBezTo>
                      <a:pt x="1"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chenying0907 250"/>
              <p:cNvSpPr/>
              <p:nvPr/>
            </p:nvSpPr>
            <p:spPr bwMode="auto">
              <a:xfrm>
                <a:off x="3759" y="2904"/>
                <a:ext cx="2" cy="5"/>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0"/>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chenying0907 251"/>
              <p:cNvSpPr/>
              <p:nvPr/>
            </p:nvSpPr>
            <p:spPr bwMode="auto">
              <a:xfrm>
                <a:off x="3893" y="3080"/>
                <a:ext cx="4" cy="9"/>
              </a:xfrm>
              <a:custGeom>
                <a:avLst/>
                <a:gdLst>
                  <a:gd name="T0" fmla="*/ 2 w 2"/>
                  <a:gd name="T1" fmla="*/ 0 h 4"/>
                  <a:gd name="T2" fmla="*/ 1 w 2"/>
                  <a:gd name="T3" fmla="*/ 1 h 4"/>
                  <a:gd name="T4" fmla="*/ 1 w 2"/>
                  <a:gd name="T5" fmla="*/ 2 h 4"/>
                  <a:gd name="T6" fmla="*/ 0 w 2"/>
                  <a:gd name="T7" fmla="*/ 4 h 4"/>
                  <a:gd name="T8" fmla="*/ 2 w 2"/>
                  <a:gd name="T9" fmla="*/ 1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cubicBezTo>
                      <a:pt x="2" y="1"/>
                      <a:pt x="2" y="1"/>
                      <a:pt x="1" y="1"/>
                    </a:cubicBezTo>
                    <a:cubicBezTo>
                      <a:pt x="1" y="2"/>
                      <a:pt x="0" y="3"/>
                      <a:pt x="1" y="2"/>
                    </a:cubicBezTo>
                    <a:cubicBezTo>
                      <a:pt x="1" y="3"/>
                      <a:pt x="0" y="3"/>
                      <a:pt x="0" y="4"/>
                    </a:cubicBezTo>
                    <a:cubicBezTo>
                      <a:pt x="1" y="3"/>
                      <a:pt x="2"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chenying0907 252"/>
              <p:cNvSpPr/>
              <p:nvPr/>
            </p:nvSpPr>
            <p:spPr bwMode="auto">
              <a:xfrm>
                <a:off x="3786" y="291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chenying0907 253"/>
              <p:cNvSpPr/>
              <p:nvPr/>
            </p:nvSpPr>
            <p:spPr bwMode="auto">
              <a:xfrm>
                <a:off x="3952" y="30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chenying0907 254"/>
              <p:cNvSpPr>
                <a:spLocks noEditPoints="1"/>
              </p:cNvSpPr>
              <p:nvPr/>
            </p:nvSpPr>
            <p:spPr bwMode="auto">
              <a:xfrm>
                <a:off x="3895" y="3015"/>
                <a:ext cx="152" cy="95"/>
              </a:xfrm>
              <a:custGeom>
                <a:avLst/>
                <a:gdLst>
                  <a:gd name="T0" fmla="*/ 54 w 72"/>
                  <a:gd name="T1" fmla="*/ 4 h 45"/>
                  <a:gd name="T2" fmla="*/ 55 w 72"/>
                  <a:gd name="T3" fmla="*/ 8 h 45"/>
                  <a:gd name="T4" fmla="*/ 44 w 72"/>
                  <a:gd name="T5" fmla="*/ 20 h 45"/>
                  <a:gd name="T6" fmla="*/ 38 w 72"/>
                  <a:gd name="T7" fmla="*/ 21 h 45"/>
                  <a:gd name="T8" fmla="*/ 35 w 72"/>
                  <a:gd name="T9" fmla="*/ 21 h 45"/>
                  <a:gd name="T10" fmla="*/ 30 w 72"/>
                  <a:gd name="T11" fmla="*/ 22 h 45"/>
                  <a:gd name="T12" fmla="*/ 27 w 72"/>
                  <a:gd name="T13" fmla="*/ 22 h 45"/>
                  <a:gd name="T14" fmla="*/ 21 w 72"/>
                  <a:gd name="T15" fmla="*/ 23 h 45"/>
                  <a:gd name="T16" fmla="*/ 16 w 72"/>
                  <a:gd name="T17" fmla="*/ 23 h 45"/>
                  <a:gd name="T18" fmla="*/ 11 w 72"/>
                  <a:gd name="T19" fmla="*/ 23 h 45"/>
                  <a:gd name="T20" fmla="*/ 9 w 72"/>
                  <a:gd name="T21" fmla="*/ 21 h 45"/>
                  <a:gd name="T22" fmla="*/ 8 w 72"/>
                  <a:gd name="T23" fmla="*/ 20 h 45"/>
                  <a:gd name="T24" fmla="*/ 7 w 72"/>
                  <a:gd name="T25" fmla="*/ 20 h 45"/>
                  <a:gd name="T26" fmla="*/ 4 w 72"/>
                  <a:gd name="T27" fmla="*/ 22 h 45"/>
                  <a:gd name="T28" fmla="*/ 2 w 72"/>
                  <a:gd name="T29" fmla="*/ 25 h 45"/>
                  <a:gd name="T30" fmla="*/ 2 w 72"/>
                  <a:gd name="T31" fmla="*/ 31 h 45"/>
                  <a:gd name="T32" fmla="*/ 8 w 72"/>
                  <a:gd name="T33" fmla="*/ 29 h 45"/>
                  <a:gd name="T34" fmla="*/ 4 w 72"/>
                  <a:gd name="T35" fmla="*/ 34 h 45"/>
                  <a:gd name="T36" fmla="*/ 3 w 72"/>
                  <a:gd name="T37" fmla="*/ 39 h 45"/>
                  <a:gd name="T38" fmla="*/ 8 w 72"/>
                  <a:gd name="T39" fmla="*/ 33 h 45"/>
                  <a:gd name="T40" fmla="*/ 6 w 72"/>
                  <a:gd name="T41" fmla="*/ 39 h 45"/>
                  <a:gd name="T42" fmla="*/ 7 w 72"/>
                  <a:gd name="T43" fmla="*/ 41 h 45"/>
                  <a:gd name="T44" fmla="*/ 8 w 72"/>
                  <a:gd name="T45" fmla="*/ 42 h 45"/>
                  <a:gd name="T46" fmla="*/ 9 w 72"/>
                  <a:gd name="T47" fmla="*/ 43 h 45"/>
                  <a:gd name="T48" fmla="*/ 12 w 72"/>
                  <a:gd name="T49" fmla="*/ 40 h 45"/>
                  <a:gd name="T50" fmla="*/ 13 w 72"/>
                  <a:gd name="T51" fmla="*/ 44 h 45"/>
                  <a:gd name="T52" fmla="*/ 15 w 72"/>
                  <a:gd name="T53" fmla="*/ 40 h 45"/>
                  <a:gd name="T54" fmla="*/ 16 w 72"/>
                  <a:gd name="T55" fmla="*/ 40 h 45"/>
                  <a:gd name="T56" fmla="*/ 17 w 72"/>
                  <a:gd name="T57" fmla="*/ 42 h 45"/>
                  <a:gd name="T58" fmla="*/ 23 w 72"/>
                  <a:gd name="T59" fmla="*/ 41 h 45"/>
                  <a:gd name="T60" fmla="*/ 24 w 72"/>
                  <a:gd name="T61" fmla="*/ 41 h 45"/>
                  <a:gd name="T62" fmla="*/ 28 w 72"/>
                  <a:gd name="T63" fmla="*/ 41 h 45"/>
                  <a:gd name="T64" fmla="*/ 31 w 72"/>
                  <a:gd name="T65" fmla="*/ 40 h 45"/>
                  <a:gd name="T66" fmla="*/ 33 w 72"/>
                  <a:gd name="T67" fmla="*/ 39 h 45"/>
                  <a:gd name="T68" fmla="*/ 34 w 72"/>
                  <a:gd name="T69" fmla="*/ 40 h 45"/>
                  <a:gd name="T70" fmla="*/ 34 w 72"/>
                  <a:gd name="T71" fmla="*/ 37 h 45"/>
                  <a:gd name="T72" fmla="*/ 37 w 72"/>
                  <a:gd name="T73" fmla="*/ 38 h 45"/>
                  <a:gd name="T74" fmla="*/ 41 w 72"/>
                  <a:gd name="T75" fmla="*/ 39 h 45"/>
                  <a:gd name="T76" fmla="*/ 43 w 72"/>
                  <a:gd name="T77" fmla="*/ 35 h 45"/>
                  <a:gd name="T78" fmla="*/ 46 w 72"/>
                  <a:gd name="T79" fmla="*/ 35 h 45"/>
                  <a:gd name="T80" fmla="*/ 47 w 72"/>
                  <a:gd name="T81" fmla="*/ 34 h 45"/>
                  <a:gd name="T82" fmla="*/ 49 w 72"/>
                  <a:gd name="T83" fmla="*/ 34 h 45"/>
                  <a:gd name="T84" fmla="*/ 50 w 72"/>
                  <a:gd name="T85" fmla="*/ 36 h 45"/>
                  <a:gd name="T86" fmla="*/ 51 w 72"/>
                  <a:gd name="T87" fmla="*/ 32 h 45"/>
                  <a:gd name="T88" fmla="*/ 52 w 72"/>
                  <a:gd name="T89" fmla="*/ 27 h 45"/>
                  <a:gd name="T90" fmla="*/ 54 w 72"/>
                  <a:gd name="T91" fmla="*/ 28 h 45"/>
                  <a:gd name="T92" fmla="*/ 54 w 72"/>
                  <a:gd name="T93" fmla="*/ 23 h 45"/>
                  <a:gd name="T94" fmla="*/ 58 w 72"/>
                  <a:gd name="T95" fmla="*/ 23 h 45"/>
                  <a:gd name="T96" fmla="*/ 59 w 72"/>
                  <a:gd name="T97" fmla="*/ 21 h 45"/>
                  <a:gd name="T98" fmla="*/ 61 w 72"/>
                  <a:gd name="T99" fmla="*/ 20 h 45"/>
                  <a:gd name="T100" fmla="*/ 65 w 72"/>
                  <a:gd name="T101" fmla="*/ 17 h 45"/>
                  <a:gd name="T102" fmla="*/ 65 w 72"/>
                  <a:gd name="T103" fmla="*/ 13 h 45"/>
                  <a:gd name="T104" fmla="*/ 67 w 72"/>
                  <a:gd name="T105" fmla="*/ 8 h 45"/>
                  <a:gd name="T106" fmla="*/ 61 w 72"/>
                  <a:gd name="T10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 h="45">
                    <a:moveTo>
                      <a:pt x="68" y="4"/>
                    </a:moveTo>
                    <a:cubicBezTo>
                      <a:pt x="67" y="4"/>
                      <a:pt x="70" y="3"/>
                      <a:pt x="70" y="3"/>
                    </a:cubicBezTo>
                    <a:cubicBezTo>
                      <a:pt x="66" y="4"/>
                      <a:pt x="69" y="0"/>
                      <a:pt x="65" y="3"/>
                    </a:cubicBezTo>
                    <a:cubicBezTo>
                      <a:pt x="64" y="3"/>
                      <a:pt x="63" y="5"/>
                      <a:pt x="63" y="6"/>
                    </a:cubicBezTo>
                    <a:cubicBezTo>
                      <a:pt x="62" y="6"/>
                      <a:pt x="61" y="6"/>
                      <a:pt x="61" y="6"/>
                    </a:cubicBezTo>
                    <a:cubicBezTo>
                      <a:pt x="59" y="4"/>
                      <a:pt x="51" y="2"/>
                      <a:pt x="54" y="4"/>
                    </a:cubicBezTo>
                    <a:cubicBezTo>
                      <a:pt x="55" y="4"/>
                      <a:pt x="56" y="5"/>
                      <a:pt x="56" y="5"/>
                    </a:cubicBezTo>
                    <a:cubicBezTo>
                      <a:pt x="56" y="5"/>
                      <a:pt x="56" y="5"/>
                      <a:pt x="56" y="5"/>
                    </a:cubicBezTo>
                    <a:cubicBezTo>
                      <a:pt x="57" y="6"/>
                      <a:pt x="57" y="6"/>
                      <a:pt x="57" y="6"/>
                    </a:cubicBezTo>
                    <a:cubicBezTo>
                      <a:pt x="57" y="6"/>
                      <a:pt x="55" y="5"/>
                      <a:pt x="55" y="4"/>
                    </a:cubicBezTo>
                    <a:cubicBezTo>
                      <a:pt x="55" y="5"/>
                      <a:pt x="55" y="6"/>
                      <a:pt x="54" y="6"/>
                    </a:cubicBezTo>
                    <a:cubicBezTo>
                      <a:pt x="55" y="7"/>
                      <a:pt x="54" y="6"/>
                      <a:pt x="55" y="8"/>
                    </a:cubicBezTo>
                    <a:cubicBezTo>
                      <a:pt x="55" y="7"/>
                      <a:pt x="55" y="7"/>
                      <a:pt x="55" y="7"/>
                    </a:cubicBezTo>
                    <a:cubicBezTo>
                      <a:pt x="55" y="8"/>
                      <a:pt x="55" y="8"/>
                      <a:pt x="53" y="7"/>
                    </a:cubicBezTo>
                    <a:cubicBezTo>
                      <a:pt x="50" y="7"/>
                      <a:pt x="49" y="9"/>
                      <a:pt x="47" y="10"/>
                    </a:cubicBezTo>
                    <a:cubicBezTo>
                      <a:pt x="46" y="12"/>
                      <a:pt x="45" y="14"/>
                      <a:pt x="43" y="16"/>
                    </a:cubicBezTo>
                    <a:cubicBezTo>
                      <a:pt x="44" y="19"/>
                      <a:pt x="43" y="18"/>
                      <a:pt x="44" y="21"/>
                    </a:cubicBezTo>
                    <a:cubicBezTo>
                      <a:pt x="44" y="20"/>
                      <a:pt x="44" y="20"/>
                      <a:pt x="44" y="20"/>
                    </a:cubicBezTo>
                    <a:cubicBezTo>
                      <a:pt x="44" y="22"/>
                      <a:pt x="43" y="20"/>
                      <a:pt x="42" y="19"/>
                    </a:cubicBezTo>
                    <a:cubicBezTo>
                      <a:pt x="43" y="21"/>
                      <a:pt x="42" y="20"/>
                      <a:pt x="43" y="22"/>
                    </a:cubicBezTo>
                    <a:cubicBezTo>
                      <a:pt x="44" y="23"/>
                      <a:pt x="41" y="19"/>
                      <a:pt x="42" y="20"/>
                    </a:cubicBezTo>
                    <a:cubicBezTo>
                      <a:pt x="41" y="20"/>
                      <a:pt x="42" y="21"/>
                      <a:pt x="42" y="21"/>
                    </a:cubicBezTo>
                    <a:cubicBezTo>
                      <a:pt x="42" y="23"/>
                      <a:pt x="41" y="20"/>
                      <a:pt x="40" y="18"/>
                    </a:cubicBezTo>
                    <a:cubicBezTo>
                      <a:pt x="39" y="19"/>
                      <a:pt x="39" y="22"/>
                      <a:pt x="38" y="21"/>
                    </a:cubicBezTo>
                    <a:cubicBezTo>
                      <a:pt x="38" y="21"/>
                      <a:pt x="38" y="22"/>
                      <a:pt x="38" y="22"/>
                    </a:cubicBezTo>
                    <a:cubicBezTo>
                      <a:pt x="37" y="19"/>
                      <a:pt x="38" y="23"/>
                      <a:pt x="38" y="22"/>
                    </a:cubicBezTo>
                    <a:cubicBezTo>
                      <a:pt x="37" y="21"/>
                      <a:pt x="37" y="21"/>
                      <a:pt x="37" y="21"/>
                    </a:cubicBezTo>
                    <a:cubicBezTo>
                      <a:pt x="36" y="20"/>
                      <a:pt x="37" y="22"/>
                      <a:pt x="36" y="21"/>
                    </a:cubicBezTo>
                    <a:cubicBezTo>
                      <a:pt x="36" y="21"/>
                      <a:pt x="36" y="21"/>
                      <a:pt x="36" y="21"/>
                    </a:cubicBezTo>
                    <a:cubicBezTo>
                      <a:pt x="36" y="23"/>
                      <a:pt x="35" y="20"/>
                      <a:pt x="35" y="21"/>
                    </a:cubicBezTo>
                    <a:cubicBezTo>
                      <a:pt x="35" y="20"/>
                      <a:pt x="35" y="21"/>
                      <a:pt x="35" y="20"/>
                    </a:cubicBezTo>
                    <a:cubicBezTo>
                      <a:pt x="36" y="24"/>
                      <a:pt x="34" y="19"/>
                      <a:pt x="34" y="21"/>
                    </a:cubicBezTo>
                    <a:cubicBezTo>
                      <a:pt x="34" y="21"/>
                      <a:pt x="34" y="21"/>
                      <a:pt x="34" y="21"/>
                    </a:cubicBezTo>
                    <a:cubicBezTo>
                      <a:pt x="34" y="21"/>
                      <a:pt x="34" y="20"/>
                      <a:pt x="32" y="22"/>
                    </a:cubicBezTo>
                    <a:cubicBezTo>
                      <a:pt x="32" y="22"/>
                      <a:pt x="31" y="19"/>
                      <a:pt x="30" y="21"/>
                    </a:cubicBezTo>
                    <a:cubicBezTo>
                      <a:pt x="30" y="22"/>
                      <a:pt x="30" y="22"/>
                      <a:pt x="30" y="22"/>
                    </a:cubicBezTo>
                    <a:cubicBezTo>
                      <a:pt x="30" y="22"/>
                      <a:pt x="30" y="21"/>
                      <a:pt x="30" y="21"/>
                    </a:cubicBezTo>
                    <a:cubicBezTo>
                      <a:pt x="30" y="22"/>
                      <a:pt x="30" y="20"/>
                      <a:pt x="29" y="20"/>
                    </a:cubicBezTo>
                    <a:cubicBezTo>
                      <a:pt x="29" y="21"/>
                      <a:pt x="29" y="21"/>
                      <a:pt x="29" y="22"/>
                    </a:cubicBezTo>
                    <a:cubicBezTo>
                      <a:pt x="29" y="20"/>
                      <a:pt x="28" y="23"/>
                      <a:pt x="27" y="21"/>
                    </a:cubicBezTo>
                    <a:cubicBezTo>
                      <a:pt x="27" y="25"/>
                      <a:pt x="27" y="23"/>
                      <a:pt x="27" y="24"/>
                    </a:cubicBezTo>
                    <a:cubicBezTo>
                      <a:pt x="27" y="24"/>
                      <a:pt x="27" y="23"/>
                      <a:pt x="27" y="22"/>
                    </a:cubicBezTo>
                    <a:cubicBezTo>
                      <a:pt x="26" y="22"/>
                      <a:pt x="26" y="22"/>
                      <a:pt x="26" y="21"/>
                    </a:cubicBezTo>
                    <a:cubicBezTo>
                      <a:pt x="26" y="22"/>
                      <a:pt x="25" y="24"/>
                      <a:pt x="25" y="23"/>
                    </a:cubicBezTo>
                    <a:cubicBezTo>
                      <a:pt x="25" y="21"/>
                      <a:pt x="25" y="23"/>
                      <a:pt x="25" y="22"/>
                    </a:cubicBezTo>
                    <a:cubicBezTo>
                      <a:pt x="24" y="24"/>
                      <a:pt x="24" y="25"/>
                      <a:pt x="24" y="25"/>
                    </a:cubicBezTo>
                    <a:cubicBezTo>
                      <a:pt x="24" y="22"/>
                      <a:pt x="24" y="22"/>
                      <a:pt x="24" y="22"/>
                    </a:cubicBezTo>
                    <a:cubicBezTo>
                      <a:pt x="23" y="23"/>
                      <a:pt x="23" y="20"/>
                      <a:pt x="21" y="23"/>
                    </a:cubicBezTo>
                    <a:cubicBezTo>
                      <a:pt x="22" y="22"/>
                      <a:pt x="22" y="22"/>
                      <a:pt x="22" y="22"/>
                    </a:cubicBezTo>
                    <a:cubicBezTo>
                      <a:pt x="20" y="23"/>
                      <a:pt x="20" y="21"/>
                      <a:pt x="18" y="24"/>
                    </a:cubicBezTo>
                    <a:cubicBezTo>
                      <a:pt x="18" y="23"/>
                      <a:pt x="18" y="22"/>
                      <a:pt x="18" y="22"/>
                    </a:cubicBezTo>
                    <a:cubicBezTo>
                      <a:pt x="17" y="24"/>
                      <a:pt x="17" y="23"/>
                      <a:pt x="16" y="25"/>
                    </a:cubicBezTo>
                    <a:cubicBezTo>
                      <a:pt x="16" y="25"/>
                      <a:pt x="16" y="24"/>
                      <a:pt x="16" y="24"/>
                    </a:cubicBezTo>
                    <a:cubicBezTo>
                      <a:pt x="16" y="23"/>
                      <a:pt x="17" y="21"/>
                      <a:pt x="16" y="23"/>
                    </a:cubicBezTo>
                    <a:cubicBezTo>
                      <a:pt x="16" y="22"/>
                      <a:pt x="16" y="22"/>
                      <a:pt x="16" y="22"/>
                    </a:cubicBezTo>
                    <a:cubicBezTo>
                      <a:pt x="15" y="23"/>
                      <a:pt x="14" y="24"/>
                      <a:pt x="15" y="23"/>
                    </a:cubicBezTo>
                    <a:cubicBezTo>
                      <a:pt x="14" y="24"/>
                      <a:pt x="13" y="24"/>
                      <a:pt x="13" y="26"/>
                    </a:cubicBezTo>
                    <a:cubicBezTo>
                      <a:pt x="12" y="26"/>
                      <a:pt x="14" y="23"/>
                      <a:pt x="13" y="25"/>
                    </a:cubicBezTo>
                    <a:cubicBezTo>
                      <a:pt x="14" y="23"/>
                      <a:pt x="14" y="23"/>
                      <a:pt x="14" y="23"/>
                    </a:cubicBezTo>
                    <a:cubicBezTo>
                      <a:pt x="14" y="22"/>
                      <a:pt x="12" y="23"/>
                      <a:pt x="11" y="23"/>
                    </a:cubicBezTo>
                    <a:cubicBezTo>
                      <a:pt x="12" y="21"/>
                      <a:pt x="10" y="23"/>
                      <a:pt x="11" y="22"/>
                    </a:cubicBezTo>
                    <a:cubicBezTo>
                      <a:pt x="10" y="23"/>
                      <a:pt x="11" y="21"/>
                      <a:pt x="9" y="23"/>
                    </a:cubicBezTo>
                    <a:cubicBezTo>
                      <a:pt x="10" y="22"/>
                      <a:pt x="10" y="22"/>
                      <a:pt x="10" y="22"/>
                    </a:cubicBezTo>
                    <a:cubicBezTo>
                      <a:pt x="10" y="22"/>
                      <a:pt x="10" y="21"/>
                      <a:pt x="10" y="21"/>
                    </a:cubicBezTo>
                    <a:cubicBezTo>
                      <a:pt x="10" y="20"/>
                      <a:pt x="8" y="21"/>
                      <a:pt x="8" y="22"/>
                    </a:cubicBezTo>
                    <a:cubicBezTo>
                      <a:pt x="9" y="21"/>
                      <a:pt x="9" y="21"/>
                      <a:pt x="9" y="21"/>
                    </a:cubicBezTo>
                    <a:cubicBezTo>
                      <a:pt x="8" y="21"/>
                      <a:pt x="6" y="22"/>
                      <a:pt x="5" y="23"/>
                    </a:cubicBezTo>
                    <a:cubicBezTo>
                      <a:pt x="6" y="22"/>
                      <a:pt x="5" y="23"/>
                      <a:pt x="5" y="22"/>
                    </a:cubicBezTo>
                    <a:cubicBezTo>
                      <a:pt x="6" y="22"/>
                      <a:pt x="8" y="21"/>
                      <a:pt x="9" y="20"/>
                    </a:cubicBezTo>
                    <a:cubicBezTo>
                      <a:pt x="10" y="20"/>
                      <a:pt x="6" y="21"/>
                      <a:pt x="8" y="20"/>
                    </a:cubicBezTo>
                    <a:cubicBezTo>
                      <a:pt x="9" y="20"/>
                      <a:pt x="8" y="20"/>
                      <a:pt x="6" y="21"/>
                    </a:cubicBezTo>
                    <a:cubicBezTo>
                      <a:pt x="8" y="20"/>
                      <a:pt x="8" y="20"/>
                      <a:pt x="8" y="20"/>
                    </a:cubicBezTo>
                    <a:cubicBezTo>
                      <a:pt x="8" y="20"/>
                      <a:pt x="8" y="20"/>
                      <a:pt x="7" y="20"/>
                    </a:cubicBezTo>
                    <a:cubicBezTo>
                      <a:pt x="7" y="20"/>
                      <a:pt x="7" y="20"/>
                      <a:pt x="7" y="20"/>
                    </a:cubicBezTo>
                    <a:cubicBezTo>
                      <a:pt x="5" y="21"/>
                      <a:pt x="5" y="20"/>
                      <a:pt x="3" y="21"/>
                    </a:cubicBezTo>
                    <a:cubicBezTo>
                      <a:pt x="4" y="21"/>
                      <a:pt x="4" y="21"/>
                      <a:pt x="4" y="21"/>
                    </a:cubicBezTo>
                    <a:cubicBezTo>
                      <a:pt x="3" y="22"/>
                      <a:pt x="2" y="22"/>
                      <a:pt x="3" y="21"/>
                    </a:cubicBezTo>
                    <a:cubicBezTo>
                      <a:pt x="5" y="20"/>
                      <a:pt x="6" y="20"/>
                      <a:pt x="7" y="20"/>
                    </a:cubicBezTo>
                    <a:cubicBezTo>
                      <a:pt x="3" y="21"/>
                      <a:pt x="3" y="21"/>
                      <a:pt x="3" y="21"/>
                    </a:cubicBezTo>
                    <a:cubicBezTo>
                      <a:pt x="4" y="20"/>
                      <a:pt x="3" y="21"/>
                      <a:pt x="2" y="21"/>
                    </a:cubicBezTo>
                    <a:cubicBezTo>
                      <a:pt x="3" y="21"/>
                      <a:pt x="3" y="21"/>
                      <a:pt x="3" y="21"/>
                    </a:cubicBezTo>
                    <a:cubicBezTo>
                      <a:pt x="1" y="22"/>
                      <a:pt x="1" y="22"/>
                      <a:pt x="1" y="22"/>
                    </a:cubicBezTo>
                    <a:cubicBezTo>
                      <a:pt x="2" y="22"/>
                      <a:pt x="1" y="23"/>
                      <a:pt x="2" y="23"/>
                    </a:cubicBezTo>
                    <a:cubicBezTo>
                      <a:pt x="4" y="22"/>
                      <a:pt x="4" y="22"/>
                      <a:pt x="4" y="22"/>
                    </a:cubicBezTo>
                    <a:cubicBezTo>
                      <a:pt x="4" y="22"/>
                      <a:pt x="6" y="21"/>
                      <a:pt x="4" y="22"/>
                    </a:cubicBezTo>
                    <a:cubicBezTo>
                      <a:pt x="2" y="23"/>
                      <a:pt x="2" y="23"/>
                      <a:pt x="2" y="23"/>
                    </a:cubicBezTo>
                    <a:cubicBezTo>
                      <a:pt x="3" y="23"/>
                      <a:pt x="3" y="23"/>
                      <a:pt x="3" y="23"/>
                    </a:cubicBezTo>
                    <a:cubicBezTo>
                      <a:pt x="1" y="25"/>
                      <a:pt x="1" y="25"/>
                      <a:pt x="1" y="25"/>
                    </a:cubicBezTo>
                    <a:cubicBezTo>
                      <a:pt x="4" y="23"/>
                      <a:pt x="2" y="25"/>
                      <a:pt x="3" y="24"/>
                    </a:cubicBezTo>
                    <a:cubicBezTo>
                      <a:pt x="2" y="25"/>
                      <a:pt x="2" y="25"/>
                      <a:pt x="2" y="25"/>
                    </a:cubicBezTo>
                    <a:cubicBezTo>
                      <a:pt x="2" y="26"/>
                      <a:pt x="4" y="24"/>
                      <a:pt x="4" y="24"/>
                    </a:cubicBezTo>
                    <a:cubicBezTo>
                      <a:pt x="4" y="24"/>
                      <a:pt x="1" y="26"/>
                      <a:pt x="1" y="27"/>
                    </a:cubicBezTo>
                    <a:cubicBezTo>
                      <a:pt x="1" y="27"/>
                      <a:pt x="3" y="26"/>
                      <a:pt x="2" y="28"/>
                    </a:cubicBezTo>
                    <a:cubicBezTo>
                      <a:pt x="2" y="28"/>
                      <a:pt x="4" y="28"/>
                      <a:pt x="5" y="27"/>
                    </a:cubicBezTo>
                    <a:cubicBezTo>
                      <a:pt x="5" y="28"/>
                      <a:pt x="3" y="29"/>
                      <a:pt x="4" y="29"/>
                    </a:cubicBezTo>
                    <a:cubicBezTo>
                      <a:pt x="3" y="29"/>
                      <a:pt x="2" y="30"/>
                      <a:pt x="2" y="31"/>
                    </a:cubicBezTo>
                    <a:cubicBezTo>
                      <a:pt x="3" y="30"/>
                      <a:pt x="2" y="32"/>
                      <a:pt x="4" y="30"/>
                    </a:cubicBezTo>
                    <a:cubicBezTo>
                      <a:pt x="4" y="30"/>
                      <a:pt x="4" y="31"/>
                      <a:pt x="5" y="31"/>
                    </a:cubicBezTo>
                    <a:cubicBezTo>
                      <a:pt x="4" y="31"/>
                      <a:pt x="3" y="33"/>
                      <a:pt x="3" y="33"/>
                    </a:cubicBezTo>
                    <a:cubicBezTo>
                      <a:pt x="4" y="32"/>
                      <a:pt x="5" y="32"/>
                      <a:pt x="5" y="32"/>
                    </a:cubicBezTo>
                    <a:cubicBezTo>
                      <a:pt x="6" y="31"/>
                      <a:pt x="6" y="31"/>
                      <a:pt x="7" y="29"/>
                    </a:cubicBezTo>
                    <a:cubicBezTo>
                      <a:pt x="7" y="29"/>
                      <a:pt x="8" y="28"/>
                      <a:pt x="8" y="29"/>
                    </a:cubicBezTo>
                    <a:cubicBezTo>
                      <a:pt x="7" y="30"/>
                      <a:pt x="5" y="32"/>
                      <a:pt x="6" y="33"/>
                    </a:cubicBezTo>
                    <a:cubicBezTo>
                      <a:pt x="4" y="35"/>
                      <a:pt x="5" y="32"/>
                      <a:pt x="4" y="34"/>
                    </a:cubicBezTo>
                    <a:cubicBezTo>
                      <a:pt x="2" y="36"/>
                      <a:pt x="2" y="36"/>
                      <a:pt x="2" y="35"/>
                    </a:cubicBezTo>
                    <a:cubicBezTo>
                      <a:pt x="0" y="36"/>
                      <a:pt x="2" y="35"/>
                      <a:pt x="1" y="37"/>
                    </a:cubicBezTo>
                    <a:cubicBezTo>
                      <a:pt x="1" y="37"/>
                      <a:pt x="2" y="36"/>
                      <a:pt x="3" y="36"/>
                    </a:cubicBezTo>
                    <a:cubicBezTo>
                      <a:pt x="4" y="35"/>
                      <a:pt x="4" y="35"/>
                      <a:pt x="4" y="34"/>
                    </a:cubicBezTo>
                    <a:cubicBezTo>
                      <a:pt x="6" y="32"/>
                      <a:pt x="4" y="36"/>
                      <a:pt x="4" y="36"/>
                    </a:cubicBezTo>
                    <a:cubicBezTo>
                      <a:pt x="3" y="36"/>
                      <a:pt x="3" y="36"/>
                      <a:pt x="3" y="36"/>
                    </a:cubicBezTo>
                    <a:cubicBezTo>
                      <a:pt x="3" y="37"/>
                      <a:pt x="4" y="36"/>
                      <a:pt x="4" y="36"/>
                    </a:cubicBezTo>
                    <a:cubicBezTo>
                      <a:pt x="3" y="39"/>
                      <a:pt x="4" y="36"/>
                      <a:pt x="3" y="38"/>
                    </a:cubicBezTo>
                    <a:cubicBezTo>
                      <a:pt x="1" y="40"/>
                      <a:pt x="1" y="40"/>
                      <a:pt x="1" y="40"/>
                    </a:cubicBezTo>
                    <a:cubicBezTo>
                      <a:pt x="2" y="41"/>
                      <a:pt x="3" y="38"/>
                      <a:pt x="3" y="39"/>
                    </a:cubicBezTo>
                    <a:cubicBezTo>
                      <a:pt x="2" y="40"/>
                      <a:pt x="2" y="40"/>
                      <a:pt x="2" y="40"/>
                    </a:cubicBezTo>
                    <a:cubicBezTo>
                      <a:pt x="3" y="39"/>
                      <a:pt x="3" y="39"/>
                      <a:pt x="3" y="39"/>
                    </a:cubicBezTo>
                    <a:cubicBezTo>
                      <a:pt x="4" y="38"/>
                      <a:pt x="5" y="37"/>
                      <a:pt x="4" y="37"/>
                    </a:cubicBezTo>
                    <a:cubicBezTo>
                      <a:pt x="6" y="34"/>
                      <a:pt x="5" y="37"/>
                      <a:pt x="6" y="36"/>
                    </a:cubicBezTo>
                    <a:cubicBezTo>
                      <a:pt x="7" y="35"/>
                      <a:pt x="5" y="36"/>
                      <a:pt x="6" y="35"/>
                    </a:cubicBezTo>
                    <a:cubicBezTo>
                      <a:pt x="7" y="33"/>
                      <a:pt x="7" y="34"/>
                      <a:pt x="8" y="33"/>
                    </a:cubicBezTo>
                    <a:cubicBezTo>
                      <a:pt x="8" y="34"/>
                      <a:pt x="7" y="35"/>
                      <a:pt x="6" y="36"/>
                    </a:cubicBezTo>
                    <a:cubicBezTo>
                      <a:pt x="6" y="36"/>
                      <a:pt x="6" y="36"/>
                      <a:pt x="6" y="36"/>
                    </a:cubicBezTo>
                    <a:cubicBezTo>
                      <a:pt x="5" y="37"/>
                      <a:pt x="5" y="39"/>
                      <a:pt x="4" y="40"/>
                    </a:cubicBezTo>
                    <a:cubicBezTo>
                      <a:pt x="4" y="41"/>
                      <a:pt x="5" y="38"/>
                      <a:pt x="5" y="39"/>
                    </a:cubicBezTo>
                    <a:cubicBezTo>
                      <a:pt x="5" y="39"/>
                      <a:pt x="6" y="37"/>
                      <a:pt x="6" y="37"/>
                    </a:cubicBezTo>
                    <a:cubicBezTo>
                      <a:pt x="9" y="33"/>
                      <a:pt x="5" y="40"/>
                      <a:pt x="6" y="39"/>
                    </a:cubicBezTo>
                    <a:cubicBezTo>
                      <a:pt x="7" y="37"/>
                      <a:pt x="9" y="36"/>
                      <a:pt x="10" y="33"/>
                    </a:cubicBezTo>
                    <a:cubicBezTo>
                      <a:pt x="10" y="32"/>
                      <a:pt x="11" y="32"/>
                      <a:pt x="11" y="32"/>
                    </a:cubicBezTo>
                    <a:cubicBezTo>
                      <a:pt x="10" y="34"/>
                      <a:pt x="10" y="34"/>
                      <a:pt x="9" y="35"/>
                    </a:cubicBezTo>
                    <a:cubicBezTo>
                      <a:pt x="9" y="35"/>
                      <a:pt x="9" y="35"/>
                      <a:pt x="9" y="35"/>
                    </a:cubicBezTo>
                    <a:cubicBezTo>
                      <a:pt x="8" y="38"/>
                      <a:pt x="8" y="38"/>
                      <a:pt x="8" y="38"/>
                    </a:cubicBezTo>
                    <a:cubicBezTo>
                      <a:pt x="7" y="39"/>
                      <a:pt x="7" y="40"/>
                      <a:pt x="7" y="41"/>
                    </a:cubicBezTo>
                    <a:cubicBezTo>
                      <a:pt x="8" y="41"/>
                      <a:pt x="8" y="40"/>
                      <a:pt x="8" y="39"/>
                    </a:cubicBezTo>
                    <a:cubicBezTo>
                      <a:pt x="8" y="40"/>
                      <a:pt x="7" y="41"/>
                      <a:pt x="8" y="41"/>
                    </a:cubicBezTo>
                    <a:cubicBezTo>
                      <a:pt x="8" y="40"/>
                      <a:pt x="9" y="38"/>
                      <a:pt x="9" y="38"/>
                    </a:cubicBezTo>
                    <a:cubicBezTo>
                      <a:pt x="10" y="38"/>
                      <a:pt x="9" y="40"/>
                      <a:pt x="9" y="41"/>
                    </a:cubicBezTo>
                    <a:cubicBezTo>
                      <a:pt x="8" y="42"/>
                      <a:pt x="8" y="42"/>
                      <a:pt x="8" y="42"/>
                    </a:cubicBezTo>
                    <a:cubicBezTo>
                      <a:pt x="9" y="41"/>
                      <a:pt x="8" y="43"/>
                      <a:pt x="8" y="42"/>
                    </a:cubicBezTo>
                    <a:cubicBezTo>
                      <a:pt x="9" y="41"/>
                      <a:pt x="9" y="40"/>
                      <a:pt x="10" y="38"/>
                    </a:cubicBezTo>
                    <a:cubicBezTo>
                      <a:pt x="11" y="38"/>
                      <a:pt x="10" y="40"/>
                      <a:pt x="10" y="39"/>
                    </a:cubicBezTo>
                    <a:cubicBezTo>
                      <a:pt x="9" y="40"/>
                      <a:pt x="9" y="40"/>
                      <a:pt x="9" y="40"/>
                    </a:cubicBezTo>
                    <a:cubicBezTo>
                      <a:pt x="10" y="40"/>
                      <a:pt x="8" y="43"/>
                      <a:pt x="9" y="43"/>
                    </a:cubicBezTo>
                    <a:cubicBezTo>
                      <a:pt x="10" y="41"/>
                      <a:pt x="10" y="41"/>
                      <a:pt x="10" y="41"/>
                    </a:cubicBezTo>
                    <a:cubicBezTo>
                      <a:pt x="9" y="43"/>
                      <a:pt x="9" y="43"/>
                      <a:pt x="9" y="43"/>
                    </a:cubicBezTo>
                    <a:cubicBezTo>
                      <a:pt x="10" y="42"/>
                      <a:pt x="10" y="42"/>
                      <a:pt x="10" y="42"/>
                    </a:cubicBezTo>
                    <a:cubicBezTo>
                      <a:pt x="10" y="43"/>
                      <a:pt x="10" y="43"/>
                      <a:pt x="10" y="43"/>
                    </a:cubicBezTo>
                    <a:cubicBezTo>
                      <a:pt x="10" y="42"/>
                      <a:pt x="11" y="40"/>
                      <a:pt x="11" y="42"/>
                    </a:cubicBezTo>
                    <a:cubicBezTo>
                      <a:pt x="12" y="40"/>
                      <a:pt x="11" y="42"/>
                      <a:pt x="11" y="41"/>
                    </a:cubicBezTo>
                    <a:cubicBezTo>
                      <a:pt x="11" y="39"/>
                      <a:pt x="12" y="39"/>
                      <a:pt x="12" y="39"/>
                    </a:cubicBezTo>
                    <a:cubicBezTo>
                      <a:pt x="11" y="42"/>
                      <a:pt x="12" y="39"/>
                      <a:pt x="12" y="40"/>
                    </a:cubicBezTo>
                    <a:cubicBezTo>
                      <a:pt x="12" y="41"/>
                      <a:pt x="12" y="41"/>
                      <a:pt x="12" y="42"/>
                    </a:cubicBezTo>
                    <a:cubicBezTo>
                      <a:pt x="13" y="40"/>
                      <a:pt x="13" y="40"/>
                      <a:pt x="13" y="40"/>
                    </a:cubicBezTo>
                    <a:cubicBezTo>
                      <a:pt x="12" y="43"/>
                      <a:pt x="13" y="39"/>
                      <a:pt x="13" y="41"/>
                    </a:cubicBezTo>
                    <a:cubicBezTo>
                      <a:pt x="13" y="42"/>
                      <a:pt x="12" y="43"/>
                      <a:pt x="12" y="43"/>
                    </a:cubicBezTo>
                    <a:cubicBezTo>
                      <a:pt x="13" y="41"/>
                      <a:pt x="14" y="40"/>
                      <a:pt x="14" y="39"/>
                    </a:cubicBezTo>
                    <a:cubicBezTo>
                      <a:pt x="14" y="40"/>
                      <a:pt x="13" y="42"/>
                      <a:pt x="13" y="44"/>
                    </a:cubicBezTo>
                    <a:cubicBezTo>
                      <a:pt x="14" y="42"/>
                      <a:pt x="13" y="45"/>
                      <a:pt x="14" y="43"/>
                    </a:cubicBezTo>
                    <a:cubicBezTo>
                      <a:pt x="14" y="42"/>
                      <a:pt x="14" y="41"/>
                      <a:pt x="15" y="40"/>
                    </a:cubicBezTo>
                    <a:cubicBezTo>
                      <a:pt x="15" y="40"/>
                      <a:pt x="14" y="41"/>
                      <a:pt x="14" y="42"/>
                    </a:cubicBezTo>
                    <a:cubicBezTo>
                      <a:pt x="14" y="42"/>
                      <a:pt x="15" y="40"/>
                      <a:pt x="15" y="39"/>
                    </a:cubicBezTo>
                    <a:cubicBezTo>
                      <a:pt x="15" y="39"/>
                      <a:pt x="16" y="37"/>
                      <a:pt x="16" y="39"/>
                    </a:cubicBezTo>
                    <a:cubicBezTo>
                      <a:pt x="16" y="40"/>
                      <a:pt x="15" y="39"/>
                      <a:pt x="15" y="40"/>
                    </a:cubicBezTo>
                    <a:cubicBezTo>
                      <a:pt x="16" y="41"/>
                      <a:pt x="17" y="37"/>
                      <a:pt x="17" y="36"/>
                    </a:cubicBezTo>
                    <a:cubicBezTo>
                      <a:pt x="17" y="35"/>
                      <a:pt x="18" y="32"/>
                      <a:pt x="19" y="31"/>
                    </a:cubicBezTo>
                    <a:cubicBezTo>
                      <a:pt x="19" y="32"/>
                      <a:pt x="18" y="32"/>
                      <a:pt x="18" y="34"/>
                    </a:cubicBezTo>
                    <a:cubicBezTo>
                      <a:pt x="18" y="34"/>
                      <a:pt x="18" y="34"/>
                      <a:pt x="18" y="34"/>
                    </a:cubicBezTo>
                    <a:cubicBezTo>
                      <a:pt x="18" y="37"/>
                      <a:pt x="16" y="39"/>
                      <a:pt x="16" y="41"/>
                    </a:cubicBezTo>
                    <a:cubicBezTo>
                      <a:pt x="16" y="40"/>
                      <a:pt x="16" y="40"/>
                      <a:pt x="16" y="40"/>
                    </a:cubicBezTo>
                    <a:cubicBezTo>
                      <a:pt x="16" y="43"/>
                      <a:pt x="16" y="43"/>
                      <a:pt x="16" y="43"/>
                    </a:cubicBezTo>
                    <a:cubicBezTo>
                      <a:pt x="16" y="41"/>
                      <a:pt x="16" y="43"/>
                      <a:pt x="16" y="42"/>
                    </a:cubicBezTo>
                    <a:cubicBezTo>
                      <a:pt x="17" y="41"/>
                      <a:pt x="16" y="43"/>
                      <a:pt x="16" y="41"/>
                    </a:cubicBezTo>
                    <a:cubicBezTo>
                      <a:pt x="17" y="41"/>
                      <a:pt x="18" y="38"/>
                      <a:pt x="18" y="39"/>
                    </a:cubicBezTo>
                    <a:cubicBezTo>
                      <a:pt x="17" y="43"/>
                      <a:pt x="17" y="43"/>
                      <a:pt x="17" y="43"/>
                    </a:cubicBezTo>
                    <a:cubicBezTo>
                      <a:pt x="17" y="43"/>
                      <a:pt x="17" y="41"/>
                      <a:pt x="17" y="42"/>
                    </a:cubicBezTo>
                    <a:cubicBezTo>
                      <a:pt x="17" y="43"/>
                      <a:pt x="17" y="43"/>
                      <a:pt x="17" y="43"/>
                    </a:cubicBezTo>
                    <a:cubicBezTo>
                      <a:pt x="18" y="43"/>
                      <a:pt x="19" y="43"/>
                      <a:pt x="21" y="39"/>
                    </a:cubicBezTo>
                    <a:cubicBezTo>
                      <a:pt x="21" y="41"/>
                      <a:pt x="21" y="41"/>
                      <a:pt x="21" y="42"/>
                    </a:cubicBezTo>
                    <a:cubicBezTo>
                      <a:pt x="21" y="42"/>
                      <a:pt x="22" y="41"/>
                      <a:pt x="22" y="41"/>
                    </a:cubicBezTo>
                    <a:cubicBezTo>
                      <a:pt x="22" y="43"/>
                      <a:pt x="22" y="43"/>
                      <a:pt x="22" y="43"/>
                    </a:cubicBezTo>
                    <a:cubicBezTo>
                      <a:pt x="22" y="44"/>
                      <a:pt x="23" y="42"/>
                      <a:pt x="23" y="41"/>
                    </a:cubicBezTo>
                    <a:cubicBezTo>
                      <a:pt x="23" y="42"/>
                      <a:pt x="23" y="42"/>
                      <a:pt x="23" y="42"/>
                    </a:cubicBezTo>
                    <a:cubicBezTo>
                      <a:pt x="23" y="44"/>
                      <a:pt x="23" y="41"/>
                      <a:pt x="23" y="41"/>
                    </a:cubicBezTo>
                    <a:cubicBezTo>
                      <a:pt x="23" y="42"/>
                      <a:pt x="23" y="42"/>
                      <a:pt x="23" y="42"/>
                    </a:cubicBezTo>
                    <a:cubicBezTo>
                      <a:pt x="24" y="41"/>
                      <a:pt x="24" y="41"/>
                      <a:pt x="24" y="41"/>
                    </a:cubicBezTo>
                    <a:cubicBezTo>
                      <a:pt x="24" y="40"/>
                      <a:pt x="24" y="41"/>
                      <a:pt x="24" y="43"/>
                    </a:cubicBezTo>
                    <a:cubicBezTo>
                      <a:pt x="24" y="41"/>
                      <a:pt x="24" y="41"/>
                      <a:pt x="24" y="41"/>
                    </a:cubicBezTo>
                    <a:cubicBezTo>
                      <a:pt x="24" y="43"/>
                      <a:pt x="25" y="43"/>
                      <a:pt x="26" y="42"/>
                    </a:cubicBezTo>
                    <a:cubicBezTo>
                      <a:pt x="25" y="42"/>
                      <a:pt x="25" y="41"/>
                      <a:pt x="26" y="39"/>
                    </a:cubicBezTo>
                    <a:cubicBezTo>
                      <a:pt x="26" y="37"/>
                      <a:pt x="26" y="40"/>
                      <a:pt x="26" y="39"/>
                    </a:cubicBezTo>
                    <a:cubicBezTo>
                      <a:pt x="26" y="41"/>
                      <a:pt x="26" y="41"/>
                      <a:pt x="26" y="41"/>
                    </a:cubicBezTo>
                    <a:cubicBezTo>
                      <a:pt x="26" y="44"/>
                      <a:pt x="27" y="42"/>
                      <a:pt x="28" y="42"/>
                    </a:cubicBezTo>
                    <a:cubicBezTo>
                      <a:pt x="28" y="41"/>
                      <a:pt x="28" y="41"/>
                      <a:pt x="28" y="41"/>
                    </a:cubicBezTo>
                    <a:cubicBezTo>
                      <a:pt x="28" y="43"/>
                      <a:pt x="29" y="41"/>
                      <a:pt x="30" y="42"/>
                    </a:cubicBezTo>
                    <a:cubicBezTo>
                      <a:pt x="30" y="41"/>
                      <a:pt x="30" y="38"/>
                      <a:pt x="30" y="38"/>
                    </a:cubicBezTo>
                    <a:cubicBezTo>
                      <a:pt x="30" y="36"/>
                      <a:pt x="30" y="41"/>
                      <a:pt x="30" y="42"/>
                    </a:cubicBezTo>
                    <a:cubicBezTo>
                      <a:pt x="31" y="41"/>
                      <a:pt x="31" y="41"/>
                      <a:pt x="31" y="41"/>
                    </a:cubicBezTo>
                    <a:cubicBezTo>
                      <a:pt x="31" y="41"/>
                      <a:pt x="31" y="41"/>
                      <a:pt x="31" y="41"/>
                    </a:cubicBezTo>
                    <a:cubicBezTo>
                      <a:pt x="31" y="40"/>
                      <a:pt x="31" y="39"/>
                      <a:pt x="31" y="40"/>
                    </a:cubicBezTo>
                    <a:cubicBezTo>
                      <a:pt x="31" y="41"/>
                      <a:pt x="31" y="41"/>
                      <a:pt x="31" y="41"/>
                    </a:cubicBezTo>
                    <a:cubicBezTo>
                      <a:pt x="32" y="41"/>
                      <a:pt x="32" y="42"/>
                      <a:pt x="32" y="42"/>
                    </a:cubicBezTo>
                    <a:cubicBezTo>
                      <a:pt x="32" y="40"/>
                      <a:pt x="33" y="41"/>
                      <a:pt x="33" y="39"/>
                    </a:cubicBezTo>
                    <a:cubicBezTo>
                      <a:pt x="33" y="40"/>
                      <a:pt x="33" y="40"/>
                      <a:pt x="33" y="40"/>
                    </a:cubicBezTo>
                    <a:cubicBezTo>
                      <a:pt x="33" y="39"/>
                      <a:pt x="33" y="39"/>
                      <a:pt x="33" y="39"/>
                    </a:cubicBezTo>
                    <a:cubicBezTo>
                      <a:pt x="33" y="39"/>
                      <a:pt x="33" y="39"/>
                      <a:pt x="33" y="39"/>
                    </a:cubicBezTo>
                    <a:cubicBezTo>
                      <a:pt x="33" y="41"/>
                      <a:pt x="33" y="41"/>
                      <a:pt x="33" y="41"/>
                    </a:cubicBezTo>
                    <a:cubicBezTo>
                      <a:pt x="33" y="42"/>
                      <a:pt x="33" y="40"/>
                      <a:pt x="33" y="39"/>
                    </a:cubicBezTo>
                    <a:cubicBezTo>
                      <a:pt x="33" y="38"/>
                      <a:pt x="33" y="39"/>
                      <a:pt x="33" y="40"/>
                    </a:cubicBezTo>
                    <a:cubicBezTo>
                      <a:pt x="33" y="41"/>
                      <a:pt x="33" y="40"/>
                      <a:pt x="33" y="40"/>
                    </a:cubicBezTo>
                    <a:cubicBezTo>
                      <a:pt x="33" y="41"/>
                      <a:pt x="33" y="40"/>
                      <a:pt x="33" y="41"/>
                    </a:cubicBezTo>
                    <a:cubicBezTo>
                      <a:pt x="33" y="41"/>
                      <a:pt x="33" y="39"/>
                      <a:pt x="34" y="40"/>
                    </a:cubicBezTo>
                    <a:cubicBezTo>
                      <a:pt x="34" y="40"/>
                      <a:pt x="34" y="40"/>
                      <a:pt x="34" y="41"/>
                    </a:cubicBezTo>
                    <a:cubicBezTo>
                      <a:pt x="34" y="40"/>
                      <a:pt x="34" y="40"/>
                      <a:pt x="35" y="40"/>
                    </a:cubicBezTo>
                    <a:cubicBezTo>
                      <a:pt x="34" y="39"/>
                      <a:pt x="34" y="39"/>
                      <a:pt x="34" y="38"/>
                    </a:cubicBezTo>
                    <a:cubicBezTo>
                      <a:pt x="34" y="38"/>
                      <a:pt x="34" y="37"/>
                      <a:pt x="34" y="38"/>
                    </a:cubicBezTo>
                    <a:cubicBezTo>
                      <a:pt x="34" y="38"/>
                      <a:pt x="34" y="38"/>
                      <a:pt x="34" y="38"/>
                    </a:cubicBezTo>
                    <a:cubicBezTo>
                      <a:pt x="34" y="38"/>
                      <a:pt x="35" y="39"/>
                      <a:pt x="34" y="37"/>
                    </a:cubicBezTo>
                    <a:cubicBezTo>
                      <a:pt x="35" y="39"/>
                      <a:pt x="35" y="39"/>
                      <a:pt x="35" y="39"/>
                    </a:cubicBezTo>
                    <a:cubicBezTo>
                      <a:pt x="35" y="38"/>
                      <a:pt x="35" y="38"/>
                      <a:pt x="35" y="38"/>
                    </a:cubicBezTo>
                    <a:cubicBezTo>
                      <a:pt x="35" y="39"/>
                      <a:pt x="35" y="41"/>
                      <a:pt x="36" y="42"/>
                    </a:cubicBezTo>
                    <a:cubicBezTo>
                      <a:pt x="36" y="40"/>
                      <a:pt x="36" y="40"/>
                      <a:pt x="36" y="40"/>
                    </a:cubicBezTo>
                    <a:cubicBezTo>
                      <a:pt x="36" y="40"/>
                      <a:pt x="37" y="40"/>
                      <a:pt x="37" y="41"/>
                    </a:cubicBezTo>
                    <a:cubicBezTo>
                      <a:pt x="38" y="42"/>
                      <a:pt x="37" y="36"/>
                      <a:pt x="37" y="38"/>
                    </a:cubicBezTo>
                    <a:cubicBezTo>
                      <a:pt x="38" y="40"/>
                      <a:pt x="38" y="40"/>
                      <a:pt x="38" y="40"/>
                    </a:cubicBezTo>
                    <a:cubicBezTo>
                      <a:pt x="38" y="40"/>
                      <a:pt x="38" y="39"/>
                      <a:pt x="38" y="39"/>
                    </a:cubicBezTo>
                    <a:cubicBezTo>
                      <a:pt x="38" y="38"/>
                      <a:pt x="38" y="41"/>
                      <a:pt x="38" y="39"/>
                    </a:cubicBezTo>
                    <a:cubicBezTo>
                      <a:pt x="38" y="38"/>
                      <a:pt x="38" y="38"/>
                      <a:pt x="38" y="38"/>
                    </a:cubicBezTo>
                    <a:cubicBezTo>
                      <a:pt x="39" y="42"/>
                      <a:pt x="40" y="38"/>
                      <a:pt x="41" y="40"/>
                    </a:cubicBezTo>
                    <a:cubicBezTo>
                      <a:pt x="40" y="38"/>
                      <a:pt x="41" y="39"/>
                      <a:pt x="41" y="39"/>
                    </a:cubicBezTo>
                    <a:cubicBezTo>
                      <a:pt x="42" y="41"/>
                      <a:pt x="41" y="38"/>
                      <a:pt x="42" y="39"/>
                    </a:cubicBezTo>
                    <a:cubicBezTo>
                      <a:pt x="41" y="37"/>
                      <a:pt x="41" y="37"/>
                      <a:pt x="41" y="37"/>
                    </a:cubicBezTo>
                    <a:cubicBezTo>
                      <a:pt x="42" y="38"/>
                      <a:pt x="40" y="33"/>
                      <a:pt x="42" y="36"/>
                    </a:cubicBezTo>
                    <a:cubicBezTo>
                      <a:pt x="42" y="37"/>
                      <a:pt x="42" y="38"/>
                      <a:pt x="42" y="38"/>
                    </a:cubicBezTo>
                    <a:cubicBezTo>
                      <a:pt x="44" y="41"/>
                      <a:pt x="42" y="36"/>
                      <a:pt x="44" y="38"/>
                    </a:cubicBezTo>
                    <a:cubicBezTo>
                      <a:pt x="43" y="37"/>
                      <a:pt x="43" y="36"/>
                      <a:pt x="43" y="35"/>
                    </a:cubicBezTo>
                    <a:cubicBezTo>
                      <a:pt x="43" y="36"/>
                      <a:pt x="44" y="37"/>
                      <a:pt x="44" y="37"/>
                    </a:cubicBezTo>
                    <a:cubicBezTo>
                      <a:pt x="44" y="37"/>
                      <a:pt x="44" y="36"/>
                      <a:pt x="44" y="37"/>
                    </a:cubicBezTo>
                    <a:cubicBezTo>
                      <a:pt x="45" y="37"/>
                      <a:pt x="45" y="38"/>
                      <a:pt x="45" y="38"/>
                    </a:cubicBezTo>
                    <a:cubicBezTo>
                      <a:pt x="45" y="38"/>
                      <a:pt x="45" y="37"/>
                      <a:pt x="45" y="36"/>
                    </a:cubicBezTo>
                    <a:cubicBezTo>
                      <a:pt x="46" y="38"/>
                      <a:pt x="46" y="37"/>
                      <a:pt x="47" y="38"/>
                    </a:cubicBezTo>
                    <a:cubicBezTo>
                      <a:pt x="46" y="35"/>
                      <a:pt x="48" y="38"/>
                      <a:pt x="46" y="35"/>
                    </a:cubicBezTo>
                    <a:cubicBezTo>
                      <a:pt x="47" y="36"/>
                      <a:pt x="47" y="36"/>
                      <a:pt x="47" y="36"/>
                    </a:cubicBezTo>
                    <a:cubicBezTo>
                      <a:pt x="46" y="35"/>
                      <a:pt x="46" y="34"/>
                      <a:pt x="46" y="33"/>
                    </a:cubicBezTo>
                    <a:cubicBezTo>
                      <a:pt x="47" y="35"/>
                      <a:pt x="47" y="35"/>
                      <a:pt x="47" y="35"/>
                    </a:cubicBezTo>
                    <a:cubicBezTo>
                      <a:pt x="48" y="37"/>
                      <a:pt x="47" y="35"/>
                      <a:pt x="48" y="37"/>
                    </a:cubicBezTo>
                    <a:cubicBezTo>
                      <a:pt x="47" y="35"/>
                      <a:pt x="48" y="36"/>
                      <a:pt x="47" y="35"/>
                    </a:cubicBezTo>
                    <a:cubicBezTo>
                      <a:pt x="47" y="34"/>
                      <a:pt x="47" y="34"/>
                      <a:pt x="47" y="34"/>
                    </a:cubicBezTo>
                    <a:cubicBezTo>
                      <a:pt x="47" y="34"/>
                      <a:pt x="47" y="33"/>
                      <a:pt x="47" y="33"/>
                    </a:cubicBezTo>
                    <a:cubicBezTo>
                      <a:pt x="47" y="33"/>
                      <a:pt x="48" y="35"/>
                      <a:pt x="48" y="35"/>
                    </a:cubicBezTo>
                    <a:cubicBezTo>
                      <a:pt x="49" y="36"/>
                      <a:pt x="49" y="35"/>
                      <a:pt x="48" y="35"/>
                    </a:cubicBezTo>
                    <a:cubicBezTo>
                      <a:pt x="48" y="35"/>
                      <a:pt x="48" y="35"/>
                      <a:pt x="48" y="34"/>
                    </a:cubicBezTo>
                    <a:cubicBezTo>
                      <a:pt x="48" y="34"/>
                      <a:pt x="48" y="35"/>
                      <a:pt x="48" y="35"/>
                    </a:cubicBezTo>
                    <a:cubicBezTo>
                      <a:pt x="48" y="34"/>
                      <a:pt x="48" y="34"/>
                      <a:pt x="49" y="34"/>
                    </a:cubicBezTo>
                    <a:cubicBezTo>
                      <a:pt x="49" y="34"/>
                      <a:pt x="49" y="34"/>
                      <a:pt x="49" y="34"/>
                    </a:cubicBezTo>
                    <a:cubicBezTo>
                      <a:pt x="49" y="34"/>
                      <a:pt x="49" y="35"/>
                      <a:pt x="49" y="35"/>
                    </a:cubicBezTo>
                    <a:cubicBezTo>
                      <a:pt x="49" y="35"/>
                      <a:pt x="49" y="35"/>
                      <a:pt x="49" y="35"/>
                    </a:cubicBezTo>
                    <a:cubicBezTo>
                      <a:pt x="49" y="35"/>
                      <a:pt x="49" y="35"/>
                      <a:pt x="49" y="35"/>
                    </a:cubicBezTo>
                    <a:cubicBezTo>
                      <a:pt x="49" y="35"/>
                      <a:pt x="49" y="35"/>
                      <a:pt x="49" y="35"/>
                    </a:cubicBezTo>
                    <a:cubicBezTo>
                      <a:pt x="50" y="36"/>
                      <a:pt x="50" y="36"/>
                      <a:pt x="50" y="36"/>
                    </a:cubicBezTo>
                    <a:cubicBezTo>
                      <a:pt x="50" y="36"/>
                      <a:pt x="50" y="35"/>
                      <a:pt x="49" y="34"/>
                    </a:cubicBezTo>
                    <a:cubicBezTo>
                      <a:pt x="50" y="35"/>
                      <a:pt x="50" y="33"/>
                      <a:pt x="50" y="32"/>
                    </a:cubicBezTo>
                    <a:cubicBezTo>
                      <a:pt x="50" y="33"/>
                      <a:pt x="51" y="34"/>
                      <a:pt x="50" y="33"/>
                    </a:cubicBezTo>
                    <a:cubicBezTo>
                      <a:pt x="50" y="33"/>
                      <a:pt x="50" y="31"/>
                      <a:pt x="50" y="32"/>
                    </a:cubicBezTo>
                    <a:cubicBezTo>
                      <a:pt x="50" y="32"/>
                      <a:pt x="51" y="33"/>
                      <a:pt x="51" y="33"/>
                    </a:cubicBezTo>
                    <a:cubicBezTo>
                      <a:pt x="52" y="33"/>
                      <a:pt x="51" y="32"/>
                      <a:pt x="51" y="32"/>
                    </a:cubicBezTo>
                    <a:cubicBezTo>
                      <a:pt x="52" y="34"/>
                      <a:pt x="51" y="30"/>
                      <a:pt x="52" y="31"/>
                    </a:cubicBezTo>
                    <a:cubicBezTo>
                      <a:pt x="52" y="31"/>
                      <a:pt x="53" y="32"/>
                      <a:pt x="53" y="33"/>
                    </a:cubicBezTo>
                    <a:cubicBezTo>
                      <a:pt x="53" y="32"/>
                      <a:pt x="53" y="31"/>
                      <a:pt x="52" y="29"/>
                    </a:cubicBezTo>
                    <a:cubicBezTo>
                      <a:pt x="53" y="31"/>
                      <a:pt x="53" y="31"/>
                      <a:pt x="53" y="31"/>
                    </a:cubicBezTo>
                    <a:cubicBezTo>
                      <a:pt x="53" y="31"/>
                      <a:pt x="53" y="30"/>
                      <a:pt x="53" y="29"/>
                    </a:cubicBezTo>
                    <a:cubicBezTo>
                      <a:pt x="52" y="28"/>
                      <a:pt x="51" y="27"/>
                      <a:pt x="52" y="27"/>
                    </a:cubicBezTo>
                    <a:cubicBezTo>
                      <a:pt x="52" y="27"/>
                      <a:pt x="52" y="27"/>
                      <a:pt x="52" y="27"/>
                    </a:cubicBezTo>
                    <a:cubicBezTo>
                      <a:pt x="52" y="26"/>
                      <a:pt x="52" y="26"/>
                      <a:pt x="52" y="26"/>
                    </a:cubicBezTo>
                    <a:cubicBezTo>
                      <a:pt x="52" y="27"/>
                      <a:pt x="52" y="27"/>
                      <a:pt x="53" y="28"/>
                    </a:cubicBezTo>
                    <a:cubicBezTo>
                      <a:pt x="54" y="30"/>
                      <a:pt x="54" y="29"/>
                      <a:pt x="54" y="29"/>
                    </a:cubicBezTo>
                    <a:cubicBezTo>
                      <a:pt x="53" y="27"/>
                      <a:pt x="53" y="27"/>
                      <a:pt x="53" y="27"/>
                    </a:cubicBezTo>
                    <a:cubicBezTo>
                      <a:pt x="53" y="27"/>
                      <a:pt x="54" y="29"/>
                      <a:pt x="54" y="28"/>
                    </a:cubicBezTo>
                    <a:cubicBezTo>
                      <a:pt x="52" y="24"/>
                      <a:pt x="52" y="24"/>
                      <a:pt x="52" y="24"/>
                    </a:cubicBezTo>
                    <a:cubicBezTo>
                      <a:pt x="52" y="24"/>
                      <a:pt x="54" y="26"/>
                      <a:pt x="54" y="27"/>
                    </a:cubicBezTo>
                    <a:cubicBezTo>
                      <a:pt x="54" y="26"/>
                      <a:pt x="53" y="24"/>
                      <a:pt x="52" y="22"/>
                    </a:cubicBezTo>
                    <a:cubicBezTo>
                      <a:pt x="52" y="22"/>
                      <a:pt x="52" y="21"/>
                      <a:pt x="52" y="21"/>
                    </a:cubicBezTo>
                    <a:cubicBezTo>
                      <a:pt x="53" y="22"/>
                      <a:pt x="52" y="21"/>
                      <a:pt x="53" y="22"/>
                    </a:cubicBezTo>
                    <a:cubicBezTo>
                      <a:pt x="54" y="23"/>
                      <a:pt x="54" y="23"/>
                      <a:pt x="54" y="23"/>
                    </a:cubicBezTo>
                    <a:cubicBezTo>
                      <a:pt x="54" y="23"/>
                      <a:pt x="55" y="25"/>
                      <a:pt x="55" y="26"/>
                    </a:cubicBezTo>
                    <a:cubicBezTo>
                      <a:pt x="55" y="25"/>
                      <a:pt x="56" y="26"/>
                      <a:pt x="57" y="26"/>
                    </a:cubicBezTo>
                    <a:cubicBezTo>
                      <a:pt x="55" y="23"/>
                      <a:pt x="56" y="24"/>
                      <a:pt x="55" y="22"/>
                    </a:cubicBezTo>
                    <a:cubicBezTo>
                      <a:pt x="55" y="22"/>
                      <a:pt x="56" y="24"/>
                      <a:pt x="57" y="24"/>
                    </a:cubicBezTo>
                    <a:cubicBezTo>
                      <a:pt x="56" y="23"/>
                      <a:pt x="57" y="23"/>
                      <a:pt x="57" y="23"/>
                    </a:cubicBezTo>
                    <a:cubicBezTo>
                      <a:pt x="58" y="23"/>
                      <a:pt x="58" y="23"/>
                      <a:pt x="58" y="23"/>
                    </a:cubicBezTo>
                    <a:cubicBezTo>
                      <a:pt x="57" y="23"/>
                      <a:pt x="58" y="23"/>
                      <a:pt x="57" y="21"/>
                    </a:cubicBezTo>
                    <a:cubicBezTo>
                      <a:pt x="58" y="22"/>
                      <a:pt x="58" y="22"/>
                      <a:pt x="58" y="22"/>
                    </a:cubicBezTo>
                    <a:cubicBezTo>
                      <a:pt x="59" y="22"/>
                      <a:pt x="56" y="19"/>
                      <a:pt x="57" y="20"/>
                    </a:cubicBezTo>
                    <a:cubicBezTo>
                      <a:pt x="58" y="21"/>
                      <a:pt x="58" y="21"/>
                      <a:pt x="58" y="21"/>
                    </a:cubicBezTo>
                    <a:cubicBezTo>
                      <a:pt x="57" y="20"/>
                      <a:pt x="59" y="22"/>
                      <a:pt x="58" y="20"/>
                    </a:cubicBezTo>
                    <a:cubicBezTo>
                      <a:pt x="59" y="21"/>
                      <a:pt x="59" y="21"/>
                      <a:pt x="59" y="21"/>
                    </a:cubicBezTo>
                    <a:cubicBezTo>
                      <a:pt x="59" y="21"/>
                      <a:pt x="59" y="21"/>
                      <a:pt x="58" y="19"/>
                    </a:cubicBezTo>
                    <a:cubicBezTo>
                      <a:pt x="60" y="21"/>
                      <a:pt x="60" y="21"/>
                      <a:pt x="60" y="21"/>
                    </a:cubicBezTo>
                    <a:cubicBezTo>
                      <a:pt x="60" y="22"/>
                      <a:pt x="58" y="19"/>
                      <a:pt x="59" y="19"/>
                    </a:cubicBezTo>
                    <a:cubicBezTo>
                      <a:pt x="59" y="19"/>
                      <a:pt x="60" y="20"/>
                      <a:pt x="60" y="20"/>
                    </a:cubicBezTo>
                    <a:cubicBezTo>
                      <a:pt x="59" y="19"/>
                      <a:pt x="60" y="19"/>
                      <a:pt x="60" y="19"/>
                    </a:cubicBezTo>
                    <a:cubicBezTo>
                      <a:pt x="61" y="20"/>
                      <a:pt x="61" y="20"/>
                      <a:pt x="61" y="20"/>
                    </a:cubicBezTo>
                    <a:cubicBezTo>
                      <a:pt x="62" y="19"/>
                      <a:pt x="64" y="18"/>
                      <a:pt x="63" y="16"/>
                    </a:cubicBezTo>
                    <a:cubicBezTo>
                      <a:pt x="65" y="17"/>
                      <a:pt x="64" y="17"/>
                      <a:pt x="65" y="18"/>
                    </a:cubicBezTo>
                    <a:cubicBezTo>
                      <a:pt x="64" y="17"/>
                      <a:pt x="65" y="18"/>
                      <a:pt x="65" y="17"/>
                    </a:cubicBezTo>
                    <a:cubicBezTo>
                      <a:pt x="65" y="17"/>
                      <a:pt x="65" y="17"/>
                      <a:pt x="65" y="17"/>
                    </a:cubicBezTo>
                    <a:cubicBezTo>
                      <a:pt x="65" y="17"/>
                      <a:pt x="66" y="18"/>
                      <a:pt x="66" y="17"/>
                    </a:cubicBezTo>
                    <a:cubicBezTo>
                      <a:pt x="65" y="17"/>
                      <a:pt x="65" y="17"/>
                      <a:pt x="65" y="17"/>
                    </a:cubicBezTo>
                    <a:cubicBezTo>
                      <a:pt x="64" y="15"/>
                      <a:pt x="68" y="18"/>
                      <a:pt x="66" y="16"/>
                    </a:cubicBezTo>
                    <a:cubicBezTo>
                      <a:pt x="67" y="17"/>
                      <a:pt x="67" y="17"/>
                      <a:pt x="67" y="17"/>
                    </a:cubicBezTo>
                    <a:cubicBezTo>
                      <a:pt x="65" y="15"/>
                      <a:pt x="68" y="17"/>
                      <a:pt x="66" y="16"/>
                    </a:cubicBezTo>
                    <a:cubicBezTo>
                      <a:pt x="67" y="16"/>
                      <a:pt x="67" y="16"/>
                      <a:pt x="67" y="16"/>
                    </a:cubicBezTo>
                    <a:cubicBezTo>
                      <a:pt x="68" y="17"/>
                      <a:pt x="65" y="14"/>
                      <a:pt x="67" y="15"/>
                    </a:cubicBezTo>
                    <a:cubicBezTo>
                      <a:pt x="67" y="15"/>
                      <a:pt x="66" y="14"/>
                      <a:pt x="65" y="13"/>
                    </a:cubicBezTo>
                    <a:cubicBezTo>
                      <a:pt x="67" y="14"/>
                      <a:pt x="67" y="14"/>
                      <a:pt x="67" y="14"/>
                    </a:cubicBezTo>
                    <a:cubicBezTo>
                      <a:pt x="67" y="13"/>
                      <a:pt x="68" y="12"/>
                      <a:pt x="66" y="10"/>
                    </a:cubicBezTo>
                    <a:cubicBezTo>
                      <a:pt x="67" y="10"/>
                      <a:pt x="67" y="10"/>
                      <a:pt x="67" y="10"/>
                    </a:cubicBezTo>
                    <a:cubicBezTo>
                      <a:pt x="65" y="9"/>
                      <a:pt x="70" y="11"/>
                      <a:pt x="66" y="8"/>
                    </a:cubicBezTo>
                    <a:cubicBezTo>
                      <a:pt x="65" y="7"/>
                      <a:pt x="65" y="7"/>
                      <a:pt x="65" y="7"/>
                    </a:cubicBezTo>
                    <a:cubicBezTo>
                      <a:pt x="67" y="8"/>
                      <a:pt x="67" y="8"/>
                      <a:pt x="67" y="8"/>
                    </a:cubicBezTo>
                    <a:cubicBezTo>
                      <a:pt x="66" y="8"/>
                      <a:pt x="67" y="8"/>
                      <a:pt x="66" y="7"/>
                    </a:cubicBezTo>
                    <a:cubicBezTo>
                      <a:pt x="67" y="8"/>
                      <a:pt x="67" y="8"/>
                      <a:pt x="67" y="8"/>
                    </a:cubicBezTo>
                    <a:cubicBezTo>
                      <a:pt x="67" y="8"/>
                      <a:pt x="65" y="6"/>
                      <a:pt x="65" y="7"/>
                    </a:cubicBezTo>
                    <a:cubicBezTo>
                      <a:pt x="66" y="7"/>
                      <a:pt x="66" y="7"/>
                      <a:pt x="66" y="7"/>
                    </a:cubicBezTo>
                    <a:cubicBezTo>
                      <a:pt x="69" y="7"/>
                      <a:pt x="72" y="3"/>
                      <a:pt x="68" y="4"/>
                    </a:cubicBezTo>
                    <a:close/>
                    <a:moveTo>
                      <a:pt x="61" y="9"/>
                    </a:moveTo>
                    <a:cubicBezTo>
                      <a:pt x="60" y="9"/>
                      <a:pt x="61" y="7"/>
                      <a:pt x="62" y="6"/>
                    </a:cubicBezTo>
                    <a:cubicBezTo>
                      <a:pt x="62" y="8"/>
                      <a:pt x="61" y="9"/>
                      <a:pt x="6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chenying0907 255"/>
              <p:cNvSpPr/>
              <p:nvPr/>
            </p:nvSpPr>
            <p:spPr bwMode="auto">
              <a:xfrm>
                <a:off x="4011" y="3063"/>
                <a:ext cx="5" cy="5"/>
              </a:xfrm>
              <a:custGeom>
                <a:avLst/>
                <a:gdLst>
                  <a:gd name="T0" fmla="*/ 5 w 5"/>
                  <a:gd name="T1" fmla="*/ 5 h 5"/>
                  <a:gd name="T2" fmla="*/ 0 w 5"/>
                  <a:gd name="T3" fmla="*/ 0 h 5"/>
                  <a:gd name="T4" fmla="*/ 2 w 5"/>
                  <a:gd name="T5" fmla="*/ 5 h 5"/>
                  <a:gd name="T6" fmla="*/ 5 w 5"/>
                  <a:gd name="T7" fmla="*/ 5 h 5"/>
                </a:gdLst>
                <a:ahLst/>
                <a:cxnLst>
                  <a:cxn ang="0">
                    <a:pos x="T0" y="T1"/>
                  </a:cxn>
                  <a:cxn ang="0">
                    <a:pos x="T2" y="T3"/>
                  </a:cxn>
                  <a:cxn ang="0">
                    <a:pos x="T4" y="T5"/>
                  </a:cxn>
                  <a:cxn ang="0">
                    <a:pos x="T6" y="T7"/>
                  </a:cxn>
                </a:cxnLst>
                <a:rect l="0" t="0" r="r" b="b"/>
                <a:pathLst>
                  <a:path w="5" h="5">
                    <a:moveTo>
                      <a:pt x="5" y="5"/>
                    </a:moveTo>
                    <a:lnTo>
                      <a:pt x="0" y="0"/>
                    </a:lnTo>
                    <a:lnTo>
                      <a:pt x="2" y="5"/>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chenying0907 256"/>
              <p:cNvSpPr/>
              <p:nvPr/>
            </p:nvSpPr>
            <p:spPr bwMode="auto">
              <a:xfrm>
                <a:off x="3912" y="3100"/>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chenying0907 257"/>
              <p:cNvSpPr/>
              <p:nvPr/>
            </p:nvSpPr>
            <p:spPr bwMode="auto">
              <a:xfrm>
                <a:off x="3996" y="3089"/>
                <a:ext cx="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Oval 258"/>
              <p:cNvSpPr>
                <a:spLocks noChangeArrowheads="1"/>
              </p:cNvSpPr>
              <p:nvPr/>
            </p:nvSpPr>
            <p:spPr bwMode="auto">
              <a:xfrm>
                <a:off x="3595" y="1825"/>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chenying0907 259"/>
              <p:cNvSpPr/>
              <p:nvPr/>
            </p:nvSpPr>
            <p:spPr bwMode="auto">
              <a:xfrm>
                <a:off x="3598" y="1825"/>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chenying0907 260"/>
              <p:cNvSpPr/>
              <p:nvPr/>
            </p:nvSpPr>
            <p:spPr bwMode="auto">
              <a:xfrm>
                <a:off x="3918" y="28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chenying0907 261"/>
              <p:cNvSpPr/>
              <p:nvPr/>
            </p:nvSpPr>
            <p:spPr bwMode="auto">
              <a:xfrm>
                <a:off x="3924" y="3038"/>
                <a:ext cx="2" cy="2"/>
              </a:xfrm>
              <a:custGeom>
                <a:avLst/>
                <a:gdLst>
                  <a:gd name="T0" fmla="*/ 0 w 2"/>
                  <a:gd name="T1" fmla="*/ 0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chenying0907 262"/>
              <p:cNvSpPr/>
              <p:nvPr/>
            </p:nvSpPr>
            <p:spPr bwMode="auto">
              <a:xfrm>
                <a:off x="3986" y="3027"/>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chenying0907 263"/>
              <p:cNvSpPr/>
              <p:nvPr/>
            </p:nvSpPr>
            <p:spPr bwMode="auto">
              <a:xfrm>
                <a:off x="3899" y="3091"/>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Rectangle 264"/>
              <p:cNvSpPr>
                <a:spLocks noChangeArrowheads="1"/>
              </p:cNvSpPr>
              <p:nvPr/>
            </p:nvSpPr>
            <p:spPr bwMode="auto">
              <a:xfrm>
                <a:off x="4013" y="3004"/>
                <a:ext cx="1" cy="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chenying0907 265"/>
              <p:cNvSpPr/>
              <p:nvPr/>
            </p:nvSpPr>
            <p:spPr bwMode="auto">
              <a:xfrm>
                <a:off x="3903" y="3055"/>
                <a:ext cx="6"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chenying0907 266"/>
              <p:cNvSpPr/>
              <p:nvPr/>
            </p:nvSpPr>
            <p:spPr bwMode="auto">
              <a:xfrm>
                <a:off x="3905" y="3055"/>
                <a:ext cx="4" cy="0"/>
              </a:xfrm>
              <a:custGeom>
                <a:avLst/>
                <a:gdLst>
                  <a:gd name="T0" fmla="*/ 1 w 2"/>
                  <a:gd name="T1" fmla="*/ 2 w 2"/>
                  <a:gd name="T2" fmla="*/ 1 w 2"/>
                </a:gdLst>
                <a:ahLst/>
                <a:cxnLst>
                  <a:cxn ang="0">
                    <a:pos x="T0" y="0"/>
                  </a:cxn>
                  <a:cxn ang="0">
                    <a:pos x="T1" y="0"/>
                  </a:cxn>
                  <a:cxn ang="0">
                    <a:pos x="T2" y="0"/>
                  </a:cxn>
                </a:cxnLst>
                <a:rect l="0" t="0" r="r" b="b"/>
                <a:pathLst>
                  <a:path w="2">
                    <a:moveTo>
                      <a:pt x="1" y="0"/>
                    </a:moveTo>
                    <a:cubicBezTo>
                      <a:pt x="0" y="0"/>
                      <a:pt x="1" y="0"/>
                      <a:pt x="2" y="0"/>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chenying0907 267"/>
              <p:cNvSpPr/>
              <p:nvPr/>
            </p:nvSpPr>
            <p:spPr bwMode="auto">
              <a:xfrm>
                <a:off x="3897" y="3085"/>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chenying0907 268"/>
              <p:cNvSpPr/>
              <p:nvPr/>
            </p:nvSpPr>
            <p:spPr bwMode="auto">
              <a:xfrm>
                <a:off x="3897" y="309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chenying0907 269"/>
              <p:cNvSpPr/>
              <p:nvPr/>
            </p:nvSpPr>
            <p:spPr bwMode="auto">
              <a:xfrm>
                <a:off x="3984" y="3095"/>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chenying0907 270"/>
              <p:cNvSpPr/>
              <p:nvPr/>
            </p:nvSpPr>
            <p:spPr bwMode="auto">
              <a:xfrm>
                <a:off x="3600"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chenying0907 271"/>
              <p:cNvSpPr/>
              <p:nvPr/>
            </p:nvSpPr>
            <p:spPr bwMode="auto">
              <a:xfrm>
                <a:off x="3905" y="3100"/>
                <a:ext cx="4" cy="4"/>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0" y="2"/>
                      <a:pt x="1" y="0"/>
                      <a:pt x="1" y="1"/>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chenying0907 272"/>
              <p:cNvSpPr/>
              <p:nvPr/>
            </p:nvSpPr>
            <p:spPr bwMode="auto">
              <a:xfrm>
                <a:off x="4230" y="2480"/>
                <a:ext cx="4" cy="2"/>
              </a:xfrm>
              <a:custGeom>
                <a:avLst/>
                <a:gdLst>
                  <a:gd name="T0" fmla="*/ 1 w 2"/>
                  <a:gd name="T1" fmla="*/ 1 h 1"/>
                  <a:gd name="T2" fmla="*/ 2 w 2"/>
                  <a:gd name="T3" fmla="*/ 1 h 1"/>
                  <a:gd name="T4" fmla="*/ 1 w 2"/>
                  <a:gd name="T5" fmla="*/ 1 h 1"/>
                </a:gdLst>
                <a:ahLst/>
                <a:cxnLst>
                  <a:cxn ang="0">
                    <a:pos x="T0" y="T1"/>
                  </a:cxn>
                  <a:cxn ang="0">
                    <a:pos x="T2" y="T3"/>
                  </a:cxn>
                  <a:cxn ang="0">
                    <a:pos x="T4" y="T5"/>
                  </a:cxn>
                </a:cxnLst>
                <a:rect l="0" t="0" r="r" b="b"/>
                <a:pathLst>
                  <a:path w="2" h="1">
                    <a:moveTo>
                      <a:pt x="1" y="1"/>
                    </a:moveTo>
                    <a:cubicBezTo>
                      <a:pt x="0" y="1"/>
                      <a:pt x="1" y="1"/>
                      <a:pt x="2" y="1"/>
                    </a:cubicBezTo>
                    <a:cubicBezTo>
                      <a:pt x="2" y="0"/>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chenying0907 273"/>
              <p:cNvSpPr/>
              <p:nvPr/>
            </p:nvSpPr>
            <p:spPr bwMode="auto">
              <a:xfrm>
                <a:off x="3895" y="3080"/>
                <a:ext cx="4" cy="3"/>
              </a:xfrm>
              <a:custGeom>
                <a:avLst/>
                <a:gdLst>
                  <a:gd name="T0" fmla="*/ 0 w 2"/>
                  <a:gd name="T1" fmla="*/ 0 h 1"/>
                  <a:gd name="T2" fmla="*/ 1 w 2"/>
                  <a:gd name="T3" fmla="*/ 0 h 1"/>
                  <a:gd name="T4" fmla="*/ 1 w 2"/>
                  <a:gd name="T5" fmla="*/ 0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1" y="0"/>
                      <a:pt x="1" y="0"/>
                    </a:cubicBezTo>
                    <a:cubicBezTo>
                      <a:pt x="1" y="0"/>
                      <a:pt x="2"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chenying0907 274"/>
              <p:cNvSpPr/>
              <p:nvPr/>
            </p:nvSpPr>
            <p:spPr bwMode="auto">
              <a:xfrm>
                <a:off x="4007" y="30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chenying0907 275"/>
              <p:cNvSpPr/>
              <p:nvPr/>
            </p:nvSpPr>
            <p:spPr bwMode="auto">
              <a:xfrm>
                <a:off x="3598"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chenying0907 276"/>
              <p:cNvSpPr/>
              <p:nvPr/>
            </p:nvSpPr>
            <p:spPr bwMode="auto">
              <a:xfrm>
                <a:off x="4005" y="3074"/>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0" y="1"/>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chenying0907 277"/>
              <p:cNvSpPr/>
              <p:nvPr/>
            </p:nvSpPr>
            <p:spPr bwMode="auto">
              <a:xfrm>
                <a:off x="4007" y="30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chenying0907 278"/>
              <p:cNvSpPr/>
              <p:nvPr/>
            </p:nvSpPr>
            <p:spPr bwMode="auto">
              <a:xfrm>
                <a:off x="3598" y="1823"/>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chenying0907 279"/>
              <p:cNvSpPr/>
              <p:nvPr/>
            </p:nvSpPr>
            <p:spPr bwMode="auto">
              <a:xfrm>
                <a:off x="3598" y="1823"/>
                <a:ext cx="2" cy="0"/>
              </a:xfrm>
              <a:custGeom>
                <a:avLst/>
                <a:gdLst>
                  <a:gd name="T0" fmla="*/ 1 w 1"/>
                  <a:gd name="T1" fmla="*/ 1 w 1"/>
                  <a:gd name="T2" fmla="*/ 0 w 1"/>
                  <a:gd name="T3" fmla="*/ 0 w 1"/>
                  <a:gd name="T4" fmla="*/ 0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0" y="0"/>
                      <a:pt x="0" y="0"/>
                    </a:cubicBezTo>
                    <a:cubicBezTo>
                      <a:pt x="0"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chenying0907 280"/>
              <p:cNvSpPr/>
              <p:nvPr/>
            </p:nvSpPr>
            <p:spPr bwMode="auto">
              <a:xfrm>
                <a:off x="4009" y="308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chenying0907 281"/>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chenying0907 282"/>
              <p:cNvSpPr/>
              <p:nvPr/>
            </p:nvSpPr>
            <p:spPr bwMode="auto">
              <a:xfrm>
                <a:off x="3929" y="1870"/>
                <a:ext cx="4" cy="8"/>
              </a:xfrm>
              <a:custGeom>
                <a:avLst/>
                <a:gdLst>
                  <a:gd name="T0" fmla="*/ 2 w 2"/>
                  <a:gd name="T1" fmla="*/ 1 h 4"/>
                  <a:gd name="T2" fmla="*/ 1 w 2"/>
                  <a:gd name="T3" fmla="*/ 4 h 4"/>
                  <a:gd name="T4" fmla="*/ 2 w 2"/>
                  <a:gd name="T5" fmla="*/ 1 h 4"/>
                </a:gdLst>
                <a:ahLst/>
                <a:cxnLst>
                  <a:cxn ang="0">
                    <a:pos x="T0" y="T1"/>
                  </a:cxn>
                  <a:cxn ang="0">
                    <a:pos x="T2" y="T3"/>
                  </a:cxn>
                  <a:cxn ang="0">
                    <a:pos x="T4" y="T5"/>
                  </a:cxn>
                </a:cxnLst>
                <a:rect l="0" t="0" r="r" b="b"/>
                <a:pathLst>
                  <a:path w="2" h="4">
                    <a:moveTo>
                      <a:pt x="2" y="1"/>
                    </a:moveTo>
                    <a:cubicBezTo>
                      <a:pt x="2" y="1"/>
                      <a:pt x="0" y="1"/>
                      <a:pt x="1" y="4"/>
                    </a:cubicBezTo>
                    <a:cubicBezTo>
                      <a:pt x="1" y="0"/>
                      <a:pt x="2"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chenying0907 283"/>
              <p:cNvSpPr/>
              <p:nvPr/>
            </p:nvSpPr>
            <p:spPr bwMode="auto">
              <a:xfrm>
                <a:off x="3687" y="1579"/>
                <a:ext cx="4" cy="4"/>
              </a:xfrm>
              <a:custGeom>
                <a:avLst/>
                <a:gdLst>
                  <a:gd name="T0" fmla="*/ 0 w 4"/>
                  <a:gd name="T1" fmla="*/ 4 h 4"/>
                  <a:gd name="T2" fmla="*/ 4 w 4"/>
                  <a:gd name="T3" fmla="*/ 0 h 4"/>
                  <a:gd name="T4" fmla="*/ 0 w 4"/>
                  <a:gd name="T5" fmla="*/ 2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chenying0907 284"/>
              <p:cNvSpPr/>
              <p:nvPr/>
            </p:nvSpPr>
            <p:spPr bwMode="auto">
              <a:xfrm>
                <a:off x="4086" y="1583"/>
                <a:ext cx="8" cy="4"/>
              </a:xfrm>
              <a:custGeom>
                <a:avLst/>
                <a:gdLst>
                  <a:gd name="T0" fmla="*/ 2 w 4"/>
                  <a:gd name="T1" fmla="*/ 2 h 2"/>
                  <a:gd name="T2" fmla="*/ 1 w 4"/>
                  <a:gd name="T3" fmla="*/ 0 h 2"/>
                  <a:gd name="T4" fmla="*/ 2 w 4"/>
                  <a:gd name="T5" fmla="*/ 2 h 2"/>
                </a:gdLst>
                <a:ahLst/>
                <a:cxnLst>
                  <a:cxn ang="0">
                    <a:pos x="T0" y="T1"/>
                  </a:cxn>
                  <a:cxn ang="0">
                    <a:pos x="T2" y="T3"/>
                  </a:cxn>
                  <a:cxn ang="0">
                    <a:pos x="T4" y="T5"/>
                  </a:cxn>
                </a:cxnLst>
                <a:rect l="0" t="0" r="r" b="b"/>
                <a:pathLst>
                  <a:path w="4" h="2">
                    <a:moveTo>
                      <a:pt x="2" y="2"/>
                    </a:moveTo>
                    <a:cubicBezTo>
                      <a:pt x="2" y="2"/>
                      <a:pt x="3" y="1"/>
                      <a:pt x="1" y="0"/>
                    </a:cubicBezTo>
                    <a:cubicBezTo>
                      <a:pt x="4" y="2"/>
                      <a:pt x="0"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chenying0907 285"/>
              <p:cNvSpPr/>
              <p:nvPr/>
            </p:nvSpPr>
            <p:spPr bwMode="auto">
              <a:xfrm>
                <a:off x="3574" y="1912"/>
                <a:ext cx="2" cy="21"/>
              </a:xfrm>
              <a:custGeom>
                <a:avLst/>
                <a:gdLst>
                  <a:gd name="T0" fmla="*/ 0 w 1"/>
                  <a:gd name="T1" fmla="*/ 0 h 10"/>
                  <a:gd name="T2" fmla="*/ 1 w 1"/>
                  <a:gd name="T3" fmla="*/ 10 h 10"/>
                  <a:gd name="T4" fmla="*/ 0 w 1"/>
                  <a:gd name="T5" fmla="*/ 0 h 10"/>
                </a:gdLst>
                <a:ahLst/>
                <a:cxnLst>
                  <a:cxn ang="0">
                    <a:pos x="T0" y="T1"/>
                  </a:cxn>
                  <a:cxn ang="0">
                    <a:pos x="T2" y="T3"/>
                  </a:cxn>
                  <a:cxn ang="0">
                    <a:pos x="T4" y="T5"/>
                  </a:cxn>
                </a:cxnLst>
                <a:rect l="0" t="0" r="r" b="b"/>
                <a:pathLst>
                  <a:path w="1" h="10">
                    <a:moveTo>
                      <a:pt x="0" y="0"/>
                    </a:moveTo>
                    <a:cubicBezTo>
                      <a:pt x="0" y="4"/>
                      <a:pt x="0" y="10"/>
                      <a:pt x="1" y="1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chenying0907 286"/>
              <p:cNvSpPr>
                <a:spLocks noEditPoints="1"/>
              </p:cNvSpPr>
              <p:nvPr/>
            </p:nvSpPr>
            <p:spPr bwMode="auto">
              <a:xfrm>
                <a:off x="3559" y="1774"/>
                <a:ext cx="77" cy="91"/>
              </a:xfrm>
              <a:custGeom>
                <a:avLst/>
                <a:gdLst>
                  <a:gd name="T0" fmla="*/ 32 w 36"/>
                  <a:gd name="T1" fmla="*/ 19 h 43"/>
                  <a:gd name="T2" fmla="*/ 27 w 36"/>
                  <a:gd name="T3" fmla="*/ 2 h 43"/>
                  <a:gd name="T4" fmla="*/ 8 w 36"/>
                  <a:gd name="T5" fmla="*/ 14 h 43"/>
                  <a:gd name="T6" fmla="*/ 16 w 36"/>
                  <a:gd name="T7" fmla="*/ 25 h 43"/>
                  <a:gd name="T8" fmla="*/ 16 w 36"/>
                  <a:gd name="T9" fmla="*/ 24 h 43"/>
                  <a:gd name="T10" fmla="*/ 17 w 36"/>
                  <a:gd name="T11" fmla="*/ 24 h 43"/>
                  <a:gd name="T12" fmla="*/ 17 w 36"/>
                  <a:gd name="T13" fmla="*/ 23 h 43"/>
                  <a:gd name="T14" fmla="*/ 17 w 36"/>
                  <a:gd name="T15" fmla="*/ 24 h 43"/>
                  <a:gd name="T16" fmla="*/ 19 w 36"/>
                  <a:gd name="T17" fmla="*/ 23 h 43"/>
                  <a:gd name="T18" fmla="*/ 18 w 36"/>
                  <a:gd name="T19" fmla="*/ 24 h 43"/>
                  <a:gd name="T20" fmla="*/ 17 w 36"/>
                  <a:gd name="T21" fmla="*/ 24 h 43"/>
                  <a:gd name="T22" fmla="*/ 19 w 36"/>
                  <a:gd name="T23" fmla="*/ 23 h 43"/>
                  <a:gd name="T24" fmla="*/ 20 w 36"/>
                  <a:gd name="T25" fmla="*/ 23 h 43"/>
                  <a:gd name="T26" fmla="*/ 21 w 36"/>
                  <a:gd name="T27" fmla="*/ 24 h 43"/>
                  <a:gd name="T28" fmla="*/ 21 w 36"/>
                  <a:gd name="T29" fmla="*/ 23 h 43"/>
                  <a:gd name="T30" fmla="*/ 21 w 36"/>
                  <a:gd name="T31" fmla="*/ 23 h 43"/>
                  <a:gd name="T32" fmla="*/ 21 w 36"/>
                  <a:gd name="T33" fmla="*/ 23 h 43"/>
                  <a:gd name="T34" fmla="*/ 21 w 36"/>
                  <a:gd name="T35" fmla="*/ 24 h 43"/>
                  <a:gd name="T36" fmla="*/ 22 w 36"/>
                  <a:gd name="T37" fmla="*/ 24 h 43"/>
                  <a:gd name="T38" fmla="*/ 22 w 36"/>
                  <a:gd name="T39" fmla="*/ 24 h 43"/>
                  <a:gd name="T40" fmla="*/ 22 w 36"/>
                  <a:gd name="T41" fmla="*/ 19 h 43"/>
                  <a:gd name="T42" fmla="*/ 22 w 36"/>
                  <a:gd name="T43" fmla="*/ 19 h 43"/>
                  <a:gd name="T44" fmla="*/ 23 w 36"/>
                  <a:gd name="T45" fmla="*/ 23 h 43"/>
                  <a:gd name="T46" fmla="*/ 27 w 36"/>
                  <a:gd name="T47" fmla="*/ 24 h 43"/>
                  <a:gd name="T48" fmla="*/ 25 w 36"/>
                  <a:gd name="T49" fmla="*/ 24 h 43"/>
                  <a:gd name="T50" fmla="*/ 25 w 36"/>
                  <a:gd name="T51" fmla="*/ 24 h 43"/>
                  <a:gd name="T52" fmla="*/ 26 w 36"/>
                  <a:gd name="T53" fmla="*/ 23 h 43"/>
                  <a:gd name="T54" fmla="*/ 25 w 36"/>
                  <a:gd name="T55" fmla="*/ 24 h 43"/>
                  <a:gd name="T56" fmla="*/ 24 w 36"/>
                  <a:gd name="T57" fmla="*/ 24 h 43"/>
                  <a:gd name="T58" fmla="*/ 24 w 36"/>
                  <a:gd name="T59" fmla="*/ 22 h 43"/>
                  <a:gd name="T60" fmla="*/ 24 w 36"/>
                  <a:gd name="T61" fmla="*/ 24 h 43"/>
                  <a:gd name="T62" fmla="*/ 23 w 36"/>
                  <a:gd name="T63" fmla="*/ 24 h 43"/>
                  <a:gd name="T64" fmla="*/ 23 w 36"/>
                  <a:gd name="T65" fmla="*/ 24 h 43"/>
                  <a:gd name="T66" fmla="*/ 24 w 36"/>
                  <a:gd name="T67" fmla="*/ 24 h 43"/>
                  <a:gd name="T68" fmla="*/ 24 w 36"/>
                  <a:gd name="T69" fmla="*/ 24 h 43"/>
                  <a:gd name="T70" fmla="*/ 25 w 36"/>
                  <a:gd name="T71" fmla="*/ 24 h 43"/>
                  <a:gd name="T72" fmla="*/ 29 w 36"/>
                  <a:gd name="T73" fmla="*/ 24 h 43"/>
                  <a:gd name="T74" fmla="*/ 26 w 36"/>
                  <a:gd name="T75" fmla="*/ 24 h 43"/>
                  <a:gd name="T76" fmla="*/ 24 w 36"/>
                  <a:gd name="T77" fmla="*/ 22 h 43"/>
                  <a:gd name="T78" fmla="*/ 23 w 36"/>
                  <a:gd name="T79" fmla="*/ 21 h 43"/>
                  <a:gd name="T80" fmla="*/ 24 w 36"/>
                  <a:gd name="T81" fmla="*/ 21 h 43"/>
                  <a:gd name="T82" fmla="*/ 24 w 36"/>
                  <a:gd name="T83" fmla="*/ 21 h 43"/>
                  <a:gd name="T84" fmla="*/ 23 w 36"/>
                  <a:gd name="T85" fmla="*/ 20 h 43"/>
                  <a:gd name="T86" fmla="*/ 22 w 36"/>
                  <a:gd name="T87" fmla="*/ 19 h 43"/>
                  <a:gd name="T88" fmla="*/ 22 w 36"/>
                  <a:gd name="T89" fmla="*/ 20 h 43"/>
                  <a:gd name="T90" fmla="*/ 21 w 36"/>
                  <a:gd name="T91" fmla="*/ 19 h 43"/>
                  <a:gd name="T92" fmla="*/ 22 w 36"/>
                  <a:gd name="T93" fmla="*/ 21 h 43"/>
                  <a:gd name="T94" fmla="*/ 20 w 36"/>
                  <a:gd name="T95" fmla="*/ 21 h 43"/>
                  <a:gd name="T96" fmla="*/ 17 w 36"/>
                  <a:gd name="T97" fmla="*/ 20 h 43"/>
                  <a:gd name="T98" fmla="*/ 20 w 36"/>
                  <a:gd name="T99" fmla="*/ 19 h 43"/>
                  <a:gd name="T100" fmla="*/ 18 w 36"/>
                  <a:gd name="T101" fmla="*/ 18 h 43"/>
                  <a:gd name="T102" fmla="*/ 19 w 36"/>
                  <a:gd name="T103" fmla="*/ 18 h 43"/>
                  <a:gd name="T104" fmla="*/ 20 w 36"/>
                  <a:gd name="T105" fmla="*/ 18 h 43"/>
                  <a:gd name="T106" fmla="*/ 21 w 36"/>
                  <a:gd name="T107" fmla="*/ 19 h 43"/>
                  <a:gd name="T108" fmla="*/ 20 w 36"/>
                  <a:gd name="T109" fmla="*/ 18 h 43"/>
                  <a:gd name="T110" fmla="*/ 18 w 36"/>
                  <a:gd name="T111" fmla="*/ 18 h 43"/>
                  <a:gd name="T112" fmla="*/ 18 w 36"/>
                  <a:gd name="T113" fmla="*/ 18 h 43"/>
                  <a:gd name="T114" fmla="*/ 15 w 36"/>
                  <a:gd name="T115" fmla="*/ 18 h 43"/>
                  <a:gd name="T116" fmla="*/ 18 w 36"/>
                  <a:gd name="T117" fmla="*/ 18 h 43"/>
                  <a:gd name="T118" fmla="*/ 18 w 36"/>
                  <a:gd name="T119" fmla="*/ 18 h 43"/>
                  <a:gd name="T120" fmla="*/ 17 w 36"/>
                  <a:gd name="T121" fmla="*/ 19 h 43"/>
                  <a:gd name="T122" fmla="*/ 16 w 36"/>
                  <a:gd name="T123" fmla="*/ 25 h 43"/>
                  <a:gd name="T124" fmla="*/ 14 w 36"/>
                  <a:gd name="T12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 h="43">
                    <a:moveTo>
                      <a:pt x="5" y="16"/>
                    </a:moveTo>
                    <a:cubicBezTo>
                      <a:pt x="6" y="19"/>
                      <a:pt x="3" y="20"/>
                      <a:pt x="0" y="23"/>
                    </a:cubicBezTo>
                    <a:cubicBezTo>
                      <a:pt x="0" y="23"/>
                      <a:pt x="1" y="25"/>
                      <a:pt x="1" y="28"/>
                    </a:cubicBezTo>
                    <a:cubicBezTo>
                      <a:pt x="5" y="39"/>
                      <a:pt x="13" y="43"/>
                      <a:pt x="19" y="41"/>
                    </a:cubicBezTo>
                    <a:cubicBezTo>
                      <a:pt x="18" y="40"/>
                      <a:pt x="18" y="39"/>
                      <a:pt x="19" y="39"/>
                    </a:cubicBezTo>
                    <a:cubicBezTo>
                      <a:pt x="19" y="39"/>
                      <a:pt x="19" y="39"/>
                      <a:pt x="19" y="39"/>
                    </a:cubicBezTo>
                    <a:cubicBezTo>
                      <a:pt x="19" y="38"/>
                      <a:pt x="19" y="38"/>
                      <a:pt x="19" y="38"/>
                    </a:cubicBezTo>
                    <a:cubicBezTo>
                      <a:pt x="19" y="38"/>
                      <a:pt x="19" y="39"/>
                      <a:pt x="19" y="40"/>
                    </a:cubicBezTo>
                    <a:cubicBezTo>
                      <a:pt x="20" y="39"/>
                      <a:pt x="21" y="39"/>
                      <a:pt x="23" y="39"/>
                    </a:cubicBezTo>
                    <a:cubicBezTo>
                      <a:pt x="22" y="36"/>
                      <a:pt x="23" y="38"/>
                      <a:pt x="23" y="36"/>
                    </a:cubicBezTo>
                    <a:cubicBezTo>
                      <a:pt x="23" y="37"/>
                      <a:pt x="23" y="37"/>
                      <a:pt x="23" y="37"/>
                    </a:cubicBezTo>
                    <a:cubicBezTo>
                      <a:pt x="23" y="36"/>
                      <a:pt x="23" y="36"/>
                      <a:pt x="25" y="38"/>
                    </a:cubicBezTo>
                    <a:cubicBezTo>
                      <a:pt x="29" y="38"/>
                      <a:pt x="31" y="35"/>
                      <a:pt x="33" y="33"/>
                    </a:cubicBezTo>
                    <a:cubicBezTo>
                      <a:pt x="36" y="30"/>
                      <a:pt x="36" y="26"/>
                      <a:pt x="36" y="21"/>
                    </a:cubicBezTo>
                    <a:cubicBezTo>
                      <a:pt x="33" y="20"/>
                      <a:pt x="35" y="19"/>
                      <a:pt x="32" y="19"/>
                    </a:cubicBezTo>
                    <a:cubicBezTo>
                      <a:pt x="33" y="19"/>
                      <a:pt x="33" y="19"/>
                      <a:pt x="33" y="19"/>
                    </a:cubicBezTo>
                    <a:cubicBezTo>
                      <a:pt x="31" y="18"/>
                      <a:pt x="33" y="18"/>
                      <a:pt x="34" y="17"/>
                    </a:cubicBezTo>
                    <a:cubicBezTo>
                      <a:pt x="33" y="17"/>
                      <a:pt x="34" y="17"/>
                      <a:pt x="32" y="17"/>
                    </a:cubicBezTo>
                    <a:cubicBezTo>
                      <a:pt x="30" y="17"/>
                      <a:pt x="35" y="17"/>
                      <a:pt x="34" y="16"/>
                    </a:cubicBezTo>
                    <a:cubicBezTo>
                      <a:pt x="34" y="16"/>
                      <a:pt x="33" y="17"/>
                      <a:pt x="33" y="16"/>
                    </a:cubicBezTo>
                    <a:cubicBezTo>
                      <a:pt x="31" y="16"/>
                      <a:pt x="34" y="17"/>
                      <a:pt x="36" y="15"/>
                    </a:cubicBezTo>
                    <a:cubicBezTo>
                      <a:pt x="35" y="13"/>
                      <a:pt x="32" y="12"/>
                      <a:pt x="33" y="10"/>
                    </a:cubicBezTo>
                    <a:cubicBezTo>
                      <a:pt x="33" y="11"/>
                      <a:pt x="32" y="11"/>
                      <a:pt x="32" y="11"/>
                    </a:cubicBezTo>
                    <a:cubicBezTo>
                      <a:pt x="35" y="9"/>
                      <a:pt x="31" y="11"/>
                      <a:pt x="32" y="10"/>
                    </a:cubicBezTo>
                    <a:cubicBezTo>
                      <a:pt x="33" y="10"/>
                      <a:pt x="33" y="10"/>
                      <a:pt x="33" y="10"/>
                    </a:cubicBezTo>
                    <a:cubicBezTo>
                      <a:pt x="34" y="9"/>
                      <a:pt x="32" y="9"/>
                      <a:pt x="32" y="7"/>
                    </a:cubicBezTo>
                    <a:cubicBezTo>
                      <a:pt x="30" y="7"/>
                      <a:pt x="32" y="5"/>
                      <a:pt x="30" y="5"/>
                    </a:cubicBezTo>
                    <a:cubicBezTo>
                      <a:pt x="31" y="5"/>
                      <a:pt x="30" y="4"/>
                      <a:pt x="30" y="4"/>
                    </a:cubicBezTo>
                    <a:cubicBezTo>
                      <a:pt x="27" y="6"/>
                      <a:pt x="29" y="1"/>
                      <a:pt x="27" y="3"/>
                    </a:cubicBezTo>
                    <a:cubicBezTo>
                      <a:pt x="27" y="2"/>
                      <a:pt x="27" y="2"/>
                      <a:pt x="27" y="2"/>
                    </a:cubicBezTo>
                    <a:cubicBezTo>
                      <a:pt x="25" y="1"/>
                      <a:pt x="21" y="0"/>
                      <a:pt x="18" y="3"/>
                    </a:cubicBezTo>
                    <a:cubicBezTo>
                      <a:pt x="16" y="3"/>
                      <a:pt x="12" y="1"/>
                      <a:pt x="13" y="3"/>
                    </a:cubicBezTo>
                    <a:cubicBezTo>
                      <a:pt x="13" y="5"/>
                      <a:pt x="13" y="5"/>
                      <a:pt x="13" y="5"/>
                    </a:cubicBezTo>
                    <a:cubicBezTo>
                      <a:pt x="13" y="5"/>
                      <a:pt x="13" y="4"/>
                      <a:pt x="12" y="3"/>
                    </a:cubicBezTo>
                    <a:cubicBezTo>
                      <a:pt x="13" y="5"/>
                      <a:pt x="11" y="4"/>
                      <a:pt x="11" y="4"/>
                    </a:cubicBezTo>
                    <a:cubicBezTo>
                      <a:pt x="11" y="5"/>
                      <a:pt x="11" y="5"/>
                      <a:pt x="11" y="6"/>
                    </a:cubicBezTo>
                    <a:cubicBezTo>
                      <a:pt x="9" y="4"/>
                      <a:pt x="11" y="8"/>
                      <a:pt x="9" y="7"/>
                    </a:cubicBezTo>
                    <a:cubicBezTo>
                      <a:pt x="12" y="9"/>
                      <a:pt x="10" y="8"/>
                      <a:pt x="10" y="9"/>
                    </a:cubicBezTo>
                    <a:cubicBezTo>
                      <a:pt x="10" y="9"/>
                      <a:pt x="10" y="9"/>
                      <a:pt x="9" y="8"/>
                    </a:cubicBezTo>
                    <a:cubicBezTo>
                      <a:pt x="9" y="9"/>
                      <a:pt x="9" y="9"/>
                      <a:pt x="8" y="9"/>
                    </a:cubicBezTo>
                    <a:cubicBezTo>
                      <a:pt x="8" y="9"/>
                      <a:pt x="10" y="10"/>
                      <a:pt x="9" y="10"/>
                    </a:cubicBezTo>
                    <a:cubicBezTo>
                      <a:pt x="7" y="9"/>
                      <a:pt x="9" y="11"/>
                      <a:pt x="8" y="10"/>
                    </a:cubicBezTo>
                    <a:cubicBezTo>
                      <a:pt x="10" y="11"/>
                      <a:pt x="11" y="13"/>
                      <a:pt x="10" y="12"/>
                    </a:cubicBezTo>
                    <a:cubicBezTo>
                      <a:pt x="8" y="11"/>
                      <a:pt x="8" y="11"/>
                      <a:pt x="8" y="11"/>
                    </a:cubicBezTo>
                    <a:cubicBezTo>
                      <a:pt x="9" y="12"/>
                      <a:pt x="5" y="12"/>
                      <a:pt x="8" y="14"/>
                    </a:cubicBezTo>
                    <a:cubicBezTo>
                      <a:pt x="6" y="13"/>
                      <a:pt x="6" y="13"/>
                      <a:pt x="6" y="13"/>
                    </a:cubicBezTo>
                    <a:cubicBezTo>
                      <a:pt x="8" y="15"/>
                      <a:pt x="6" y="15"/>
                      <a:pt x="8" y="17"/>
                    </a:cubicBezTo>
                    <a:cubicBezTo>
                      <a:pt x="8" y="17"/>
                      <a:pt x="7" y="17"/>
                      <a:pt x="7" y="17"/>
                    </a:cubicBezTo>
                    <a:cubicBezTo>
                      <a:pt x="6" y="17"/>
                      <a:pt x="5" y="16"/>
                      <a:pt x="5" y="16"/>
                    </a:cubicBezTo>
                    <a:close/>
                    <a:moveTo>
                      <a:pt x="16" y="26"/>
                    </a:moveTo>
                    <a:cubicBezTo>
                      <a:pt x="16" y="26"/>
                      <a:pt x="16" y="26"/>
                      <a:pt x="16" y="26"/>
                    </a:cubicBezTo>
                    <a:cubicBezTo>
                      <a:pt x="16" y="27"/>
                      <a:pt x="16" y="27"/>
                      <a:pt x="16" y="26"/>
                    </a:cubicBezTo>
                    <a:close/>
                    <a:moveTo>
                      <a:pt x="17" y="24"/>
                    </a:moveTo>
                    <a:cubicBezTo>
                      <a:pt x="17" y="25"/>
                      <a:pt x="16" y="25"/>
                      <a:pt x="17" y="27"/>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7" y="24"/>
                    </a:cubicBezTo>
                    <a:cubicBezTo>
                      <a:pt x="17" y="25"/>
                      <a:pt x="17" y="25"/>
                      <a:pt x="17" y="24"/>
                    </a:cubicBezTo>
                    <a:close/>
                    <a:moveTo>
                      <a:pt x="16" y="25"/>
                    </a:move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6" y="24"/>
                    </a:cubicBezTo>
                    <a:cubicBezTo>
                      <a:pt x="16" y="25"/>
                      <a:pt x="17" y="23"/>
                      <a:pt x="16" y="24"/>
                    </a:cubicBezTo>
                    <a:cubicBezTo>
                      <a:pt x="16" y="24"/>
                      <a:pt x="16" y="24"/>
                      <a:pt x="16" y="24"/>
                    </a:cubicBezTo>
                    <a:cubicBezTo>
                      <a:pt x="16" y="24"/>
                      <a:pt x="16" y="24"/>
                      <a:pt x="16" y="24"/>
                    </a:cubicBezTo>
                    <a:cubicBezTo>
                      <a:pt x="16" y="24"/>
                      <a:pt x="16" y="24"/>
                      <a:pt x="16" y="24"/>
                    </a:cubicBezTo>
                    <a:cubicBezTo>
                      <a:pt x="16" y="24"/>
                      <a:pt x="16" y="24"/>
                      <a:pt x="16" y="24"/>
                    </a:cubicBezTo>
                    <a:cubicBezTo>
                      <a:pt x="17" y="24"/>
                      <a:pt x="17" y="24"/>
                      <a:pt x="17" y="24"/>
                    </a:cubicBezTo>
                    <a:cubicBezTo>
                      <a:pt x="17" y="24"/>
                      <a:pt x="17" y="24"/>
                      <a:pt x="17" y="24"/>
                    </a:cubicBezTo>
                    <a:cubicBezTo>
                      <a:pt x="16" y="25"/>
                      <a:pt x="17" y="24"/>
                      <a:pt x="16" y="24"/>
                    </a:cubicBezTo>
                    <a:cubicBezTo>
                      <a:pt x="17" y="24"/>
                      <a:pt x="17" y="24"/>
                      <a:pt x="17" y="24"/>
                    </a:cubicBezTo>
                    <a:cubicBezTo>
                      <a:pt x="17" y="24"/>
                      <a:pt x="17" y="24"/>
                      <a:pt x="17" y="24"/>
                    </a:cubicBezTo>
                    <a:cubicBezTo>
                      <a:pt x="17" y="24"/>
                      <a:pt x="16" y="24"/>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lose/>
                    <a:moveTo>
                      <a:pt x="17" y="24"/>
                    </a:move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8" y="23"/>
                      <a:pt x="18" y="23"/>
                      <a:pt x="18" y="23"/>
                    </a:cubicBezTo>
                    <a:cubicBezTo>
                      <a:pt x="18"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ubicBezTo>
                      <a:pt x="18" y="25"/>
                      <a:pt x="17" y="24"/>
                      <a:pt x="17" y="24"/>
                    </a:cubicBezTo>
                    <a:close/>
                    <a:moveTo>
                      <a:pt x="18" y="24"/>
                    </a:moveTo>
                    <a:cubicBezTo>
                      <a:pt x="18" y="24"/>
                      <a:pt x="18" y="24"/>
                      <a:pt x="18" y="24"/>
                    </a:cubicBezTo>
                    <a:cubicBezTo>
                      <a:pt x="18" y="24"/>
                      <a:pt x="18" y="24"/>
                      <a:pt x="18" y="24"/>
                    </a:cubicBezTo>
                    <a:cubicBezTo>
                      <a:pt x="18" y="24"/>
                      <a:pt x="18" y="24"/>
                      <a:pt x="18" y="24"/>
                    </a:cubicBezTo>
                    <a:close/>
                    <a:moveTo>
                      <a:pt x="20" y="23"/>
                    </a:moveTo>
                    <a:cubicBezTo>
                      <a:pt x="20" y="23"/>
                      <a:pt x="20" y="23"/>
                      <a:pt x="20" y="23"/>
                    </a:cubicBezTo>
                    <a:cubicBezTo>
                      <a:pt x="20" y="23"/>
                      <a:pt x="19" y="23"/>
                      <a:pt x="19" y="23"/>
                    </a:cubicBezTo>
                    <a:cubicBezTo>
                      <a:pt x="19" y="23"/>
                      <a:pt x="18" y="23"/>
                      <a:pt x="18" y="24"/>
                    </a:cubicBezTo>
                    <a:cubicBezTo>
                      <a:pt x="18" y="24"/>
                      <a:pt x="18" y="24"/>
                      <a:pt x="18" y="24"/>
                    </a:cubicBezTo>
                    <a:cubicBezTo>
                      <a:pt x="19" y="23"/>
                      <a:pt x="19" y="23"/>
                      <a:pt x="18" y="24"/>
                    </a:cubicBezTo>
                    <a:cubicBezTo>
                      <a:pt x="19" y="23"/>
                      <a:pt x="19" y="23"/>
                      <a:pt x="19" y="23"/>
                    </a:cubicBezTo>
                    <a:cubicBezTo>
                      <a:pt x="19" y="23"/>
                      <a:pt x="19" y="23"/>
                      <a:pt x="19" y="24"/>
                    </a:cubicBezTo>
                    <a:cubicBezTo>
                      <a:pt x="19" y="24"/>
                      <a:pt x="19" y="24"/>
                      <a:pt x="19" y="24"/>
                    </a:cubicBezTo>
                    <a:cubicBezTo>
                      <a:pt x="19" y="24"/>
                      <a:pt x="19" y="24"/>
                      <a:pt x="19" y="24"/>
                    </a:cubicBezTo>
                    <a:cubicBezTo>
                      <a:pt x="19" y="24"/>
                      <a:pt x="19" y="24"/>
                      <a:pt x="19" y="24"/>
                    </a:cubicBezTo>
                    <a:cubicBezTo>
                      <a:pt x="19" y="24"/>
                      <a:pt x="18" y="25"/>
                      <a:pt x="19" y="26"/>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3"/>
                      <a:pt x="17" y="23"/>
                    </a:cubicBezTo>
                    <a:cubicBezTo>
                      <a:pt x="17" y="23"/>
                      <a:pt x="18" y="23"/>
                      <a:pt x="18" y="23"/>
                    </a:cubicBezTo>
                    <a:cubicBezTo>
                      <a:pt x="18" y="23"/>
                      <a:pt x="18" y="23"/>
                      <a:pt x="18" y="24"/>
                    </a:cubicBezTo>
                    <a:cubicBezTo>
                      <a:pt x="18" y="24"/>
                      <a:pt x="18" y="24"/>
                      <a:pt x="18" y="24"/>
                    </a:cubicBezTo>
                    <a:cubicBezTo>
                      <a:pt x="18" y="23"/>
                      <a:pt x="18" y="23"/>
                      <a:pt x="18" y="23"/>
                    </a:cubicBezTo>
                    <a:cubicBezTo>
                      <a:pt x="18" y="23"/>
                      <a:pt x="18" y="23"/>
                      <a:pt x="18" y="23"/>
                    </a:cubicBezTo>
                    <a:cubicBezTo>
                      <a:pt x="18" y="22"/>
                      <a:pt x="17" y="22"/>
                      <a:pt x="17" y="22"/>
                    </a:cubicBezTo>
                    <a:cubicBezTo>
                      <a:pt x="18" y="22"/>
                      <a:pt x="18" y="23"/>
                      <a:pt x="18" y="23"/>
                    </a:cubicBezTo>
                    <a:cubicBezTo>
                      <a:pt x="19" y="22"/>
                      <a:pt x="19" y="22"/>
                      <a:pt x="19" y="22"/>
                    </a:cubicBezTo>
                    <a:cubicBezTo>
                      <a:pt x="19" y="22"/>
                      <a:pt x="19" y="23"/>
                      <a:pt x="19" y="23"/>
                    </a:cubicBezTo>
                    <a:cubicBezTo>
                      <a:pt x="19"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1"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4"/>
                    </a:moveTo>
                    <a:cubicBezTo>
                      <a:pt x="21" y="24"/>
                      <a:pt x="21" y="24"/>
                      <a:pt x="21" y="24"/>
                    </a:cubicBezTo>
                    <a:cubicBezTo>
                      <a:pt x="20" y="24"/>
                      <a:pt x="20" y="24"/>
                      <a:pt x="20" y="24"/>
                    </a:cubicBezTo>
                    <a:cubicBezTo>
                      <a:pt x="20"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lose/>
                    <a:moveTo>
                      <a:pt x="20" y="24"/>
                    </a:moveTo>
                    <a:cubicBezTo>
                      <a:pt x="20" y="24"/>
                      <a:pt x="20" y="24"/>
                      <a:pt x="20" y="24"/>
                    </a:cubicBezTo>
                    <a:cubicBezTo>
                      <a:pt x="20" y="24"/>
                      <a:pt x="20" y="24"/>
                      <a:pt x="20" y="24"/>
                    </a:cubicBezTo>
                    <a:cubicBezTo>
                      <a:pt x="20" y="24"/>
                      <a:pt x="20" y="24"/>
                      <a:pt x="20" y="24"/>
                    </a:cubicBezTo>
                    <a:cubicBezTo>
                      <a:pt x="20" y="24"/>
                      <a:pt x="20" y="24"/>
                      <a:pt x="20" y="24"/>
                    </a:cubicBezTo>
                    <a:close/>
                    <a:moveTo>
                      <a:pt x="20" y="24"/>
                    </a:moveTo>
                    <a:cubicBezTo>
                      <a:pt x="20" y="24"/>
                      <a:pt x="20" y="24"/>
                      <a:pt x="20" y="24"/>
                    </a:cubicBezTo>
                    <a:cubicBezTo>
                      <a:pt x="21" y="24"/>
                      <a:pt x="21" y="24"/>
                      <a:pt x="21" y="25"/>
                    </a:cubicBezTo>
                    <a:lnTo>
                      <a:pt x="20" y="24"/>
                    </a:ln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2" y="25"/>
                    </a:cubicBezTo>
                    <a:lnTo>
                      <a:pt x="21" y="24"/>
                    </a:lnTo>
                    <a:close/>
                    <a:moveTo>
                      <a:pt x="22" y="23"/>
                    </a:moveTo>
                    <a:cubicBezTo>
                      <a:pt x="21" y="23"/>
                      <a:pt x="21" y="23"/>
                      <a:pt x="21" y="23"/>
                    </a:cubicBezTo>
                    <a:cubicBezTo>
                      <a:pt x="22" y="23"/>
                      <a:pt x="22" y="23"/>
                      <a:pt x="22" y="23"/>
                    </a:cubicBezTo>
                    <a:cubicBezTo>
                      <a:pt x="22" y="23"/>
                      <a:pt x="22" y="23"/>
                      <a:pt x="22" y="23"/>
                    </a:cubicBezTo>
                    <a:cubicBezTo>
                      <a:pt x="22" y="23"/>
                      <a:pt x="22" y="23"/>
                      <a:pt x="22" y="23"/>
                    </a:cubicBezTo>
                    <a:close/>
                    <a:moveTo>
                      <a:pt x="22" y="23"/>
                    </a:moveTo>
                    <a:cubicBezTo>
                      <a:pt x="22" y="23"/>
                      <a:pt x="22" y="23"/>
                      <a:pt x="22" y="23"/>
                    </a:cubicBezTo>
                    <a:cubicBezTo>
                      <a:pt x="22" y="24"/>
                      <a:pt x="22" y="24"/>
                      <a:pt x="22" y="24"/>
                    </a:cubicBezTo>
                    <a:cubicBezTo>
                      <a:pt x="22" y="24"/>
                      <a:pt x="22" y="24"/>
                      <a:pt x="22" y="24"/>
                    </a:cubicBezTo>
                    <a:cubicBezTo>
                      <a:pt x="22" y="24"/>
                      <a:pt x="22" y="24"/>
                      <a:pt x="22" y="24"/>
                    </a:cubicBezTo>
                    <a:lnTo>
                      <a:pt x="22" y="23"/>
                    </a:lnTo>
                    <a:close/>
                    <a:moveTo>
                      <a:pt x="22" y="23"/>
                    </a:moveTo>
                    <a:cubicBezTo>
                      <a:pt x="22" y="23"/>
                      <a:pt x="22" y="23"/>
                      <a:pt x="22" y="23"/>
                    </a:cubicBezTo>
                    <a:cubicBezTo>
                      <a:pt x="22" y="23"/>
                      <a:pt x="22" y="23"/>
                      <a:pt x="22" y="23"/>
                    </a:cubicBezTo>
                    <a:cubicBezTo>
                      <a:pt x="22" y="23"/>
                      <a:pt x="22" y="23"/>
                      <a:pt x="22" y="23"/>
                    </a:cubicBezTo>
                    <a:close/>
                    <a:moveTo>
                      <a:pt x="22" y="24"/>
                    </a:moveTo>
                    <a:cubicBezTo>
                      <a:pt x="22" y="24"/>
                      <a:pt x="22" y="24"/>
                      <a:pt x="22" y="24"/>
                    </a:cubicBezTo>
                    <a:cubicBezTo>
                      <a:pt x="22" y="24"/>
                      <a:pt x="22" y="24"/>
                      <a:pt x="22" y="24"/>
                    </a:cubicBez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ubicBezTo>
                      <a:pt x="22" y="24"/>
                      <a:pt x="23" y="24"/>
                      <a:pt x="22" y="24"/>
                    </a:cubicBezTo>
                    <a:close/>
                    <a:moveTo>
                      <a:pt x="22" y="22"/>
                    </a:moveTo>
                    <a:cubicBezTo>
                      <a:pt x="22" y="22"/>
                      <a:pt x="22" y="22"/>
                      <a:pt x="22" y="22"/>
                    </a:cubicBezTo>
                    <a:cubicBezTo>
                      <a:pt x="23"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3" y="22"/>
                      <a:pt x="23" y="22"/>
                    </a:cubicBezTo>
                    <a:cubicBezTo>
                      <a:pt x="23" y="22"/>
                      <a:pt x="23" y="22"/>
                      <a:pt x="22" y="22"/>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20"/>
                      <a:pt x="22" y="20"/>
                      <a:pt x="22" y="20"/>
                    </a:cubicBezTo>
                    <a:cubicBezTo>
                      <a:pt x="22" y="20"/>
                      <a:pt x="22" y="20"/>
                      <a:pt x="22" y="20"/>
                    </a:cubicBezTo>
                    <a:cubicBezTo>
                      <a:pt x="22" y="19"/>
                      <a:pt x="22" y="19"/>
                      <a:pt x="22" y="19"/>
                    </a:cubicBezTo>
                    <a:cubicBezTo>
                      <a:pt x="22" y="19"/>
                      <a:pt x="22" y="19"/>
                      <a:pt x="22" y="19"/>
                    </a:cubicBezTo>
                    <a:close/>
                    <a:moveTo>
                      <a:pt x="22" y="19"/>
                    </a:moveTo>
                    <a:cubicBezTo>
                      <a:pt x="23" y="20"/>
                      <a:pt x="23" y="20"/>
                      <a:pt x="23" y="20"/>
                    </a:cubicBezTo>
                    <a:cubicBezTo>
                      <a:pt x="23" y="20"/>
                      <a:pt x="22" y="20"/>
                      <a:pt x="22" y="20"/>
                    </a:cubicBezTo>
                    <a:cubicBezTo>
                      <a:pt x="22" y="20"/>
                      <a:pt x="22" y="19"/>
                      <a:pt x="22" y="19"/>
                    </a:cubicBezTo>
                    <a:close/>
                    <a:moveTo>
                      <a:pt x="22" y="19"/>
                    </a:moveTo>
                    <a:cubicBezTo>
                      <a:pt x="22" y="19"/>
                      <a:pt x="22" y="19"/>
                      <a:pt x="22" y="19"/>
                    </a:cubicBezTo>
                    <a:cubicBezTo>
                      <a:pt x="22" y="19"/>
                      <a:pt x="22" y="19"/>
                      <a:pt x="22" y="19"/>
                    </a:cubicBezTo>
                    <a:cubicBezTo>
                      <a:pt x="23" y="20"/>
                      <a:pt x="23" y="20"/>
                      <a:pt x="23" y="20"/>
                    </a:cubicBezTo>
                    <a:cubicBezTo>
                      <a:pt x="23" y="20"/>
                      <a:pt x="23" y="20"/>
                      <a:pt x="23" y="20"/>
                    </a:cubicBezTo>
                    <a:cubicBezTo>
                      <a:pt x="23" y="20"/>
                      <a:pt x="23" y="20"/>
                      <a:pt x="22" y="19"/>
                    </a:cubicBezTo>
                    <a:close/>
                    <a:moveTo>
                      <a:pt x="22" y="20"/>
                    </a:moveTo>
                    <a:cubicBezTo>
                      <a:pt x="22" y="20"/>
                      <a:pt x="22" y="20"/>
                      <a:pt x="22" y="20"/>
                    </a:cubicBezTo>
                    <a:cubicBezTo>
                      <a:pt x="22" y="20"/>
                      <a:pt x="22" y="20"/>
                      <a:pt x="22" y="20"/>
                    </a:cubicBezTo>
                    <a:cubicBezTo>
                      <a:pt x="22" y="20"/>
                      <a:pt x="22" y="20"/>
                      <a:pt x="22" y="20"/>
                    </a:cubicBezTo>
                    <a:close/>
                    <a:moveTo>
                      <a:pt x="23" y="23"/>
                    </a:moveTo>
                    <a:cubicBezTo>
                      <a:pt x="23" y="23"/>
                      <a:pt x="23" y="22"/>
                      <a:pt x="22" y="22"/>
                    </a:cubicBezTo>
                    <a:cubicBezTo>
                      <a:pt x="22" y="22"/>
                      <a:pt x="23" y="22"/>
                      <a:pt x="23" y="22"/>
                    </a:cubicBezTo>
                    <a:cubicBezTo>
                      <a:pt x="23" y="22"/>
                      <a:pt x="23" y="22"/>
                      <a:pt x="23" y="23"/>
                    </a:cubicBezTo>
                    <a:cubicBezTo>
                      <a:pt x="23" y="23"/>
                      <a:pt x="23" y="23"/>
                      <a:pt x="23" y="23"/>
                    </a:cubicBezTo>
                    <a:close/>
                    <a:moveTo>
                      <a:pt x="23" y="22"/>
                    </a:moveTo>
                    <a:cubicBezTo>
                      <a:pt x="23" y="22"/>
                      <a:pt x="23" y="22"/>
                      <a:pt x="23" y="22"/>
                    </a:cubicBezTo>
                    <a:cubicBezTo>
                      <a:pt x="23" y="22"/>
                      <a:pt x="23" y="22"/>
                      <a:pt x="23" y="23"/>
                    </a:cubicBezTo>
                    <a:cubicBezTo>
                      <a:pt x="23" y="23"/>
                      <a:pt x="23" y="23"/>
                      <a:pt x="23" y="23"/>
                    </a:cubicBezTo>
                    <a:cubicBezTo>
                      <a:pt x="23" y="23"/>
                      <a:pt x="23" y="22"/>
                      <a:pt x="23" y="22"/>
                    </a:cubicBezTo>
                    <a:close/>
                    <a:moveTo>
                      <a:pt x="27" y="24"/>
                    </a:moveTo>
                    <a:cubicBezTo>
                      <a:pt x="26" y="24"/>
                      <a:pt x="27" y="24"/>
                      <a:pt x="27" y="24"/>
                    </a:cubicBezTo>
                    <a:cubicBezTo>
                      <a:pt x="27" y="24"/>
                      <a:pt x="27" y="24"/>
                      <a:pt x="27" y="24"/>
                    </a:cubicBezTo>
                    <a:close/>
                    <a:moveTo>
                      <a:pt x="27" y="24"/>
                    </a:moveTo>
                    <a:cubicBezTo>
                      <a:pt x="27" y="24"/>
                      <a:pt x="27" y="24"/>
                      <a:pt x="27" y="24"/>
                    </a:cubicBezTo>
                    <a:cubicBezTo>
                      <a:pt x="27" y="24"/>
                      <a:pt x="27" y="24"/>
                      <a:pt x="27" y="24"/>
                    </a:cubicBezTo>
                    <a:cubicBezTo>
                      <a:pt x="27" y="24"/>
                      <a:pt x="27" y="24"/>
                      <a:pt x="27" y="24"/>
                    </a:cubicBezTo>
                    <a:cubicBezTo>
                      <a:pt x="27" y="24"/>
                      <a:pt x="27" y="24"/>
                      <a:pt x="27" y="24"/>
                    </a:cubicBezTo>
                    <a:close/>
                    <a:moveTo>
                      <a:pt x="27" y="24"/>
                    </a:moveTo>
                    <a:cubicBezTo>
                      <a:pt x="27" y="24"/>
                      <a:pt x="27" y="24"/>
                      <a:pt x="27" y="24"/>
                    </a:cubicBezTo>
                    <a:cubicBezTo>
                      <a:pt x="27"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4"/>
                    </a:moveTo>
                    <a:cubicBezTo>
                      <a:pt x="26" y="24"/>
                      <a:pt x="26" y="24"/>
                      <a:pt x="25" y="24"/>
                    </a:cubicBezTo>
                    <a:cubicBezTo>
                      <a:pt x="26" y="24"/>
                      <a:pt x="25" y="24"/>
                      <a:pt x="26" y="24"/>
                    </a:cubicBezTo>
                    <a:cubicBezTo>
                      <a:pt x="26" y="24"/>
                      <a:pt x="26" y="24"/>
                      <a:pt x="26" y="24"/>
                    </a:cubicBezTo>
                    <a:cubicBezTo>
                      <a:pt x="26" y="24"/>
                      <a:pt x="26" y="24"/>
                      <a:pt x="26" y="24"/>
                    </a:cubicBezTo>
                    <a:close/>
                    <a:moveTo>
                      <a:pt x="26" y="24"/>
                    </a:moveTo>
                    <a:cubicBezTo>
                      <a:pt x="25" y="24"/>
                      <a:pt x="25" y="24"/>
                      <a:pt x="25" y="24"/>
                    </a:cubicBezTo>
                    <a:cubicBezTo>
                      <a:pt x="25" y="24"/>
                      <a:pt x="25" y="24"/>
                      <a:pt x="25" y="24"/>
                    </a:cubicBezTo>
                    <a:cubicBezTo>
                      <a:pt x="25" y="24"/>
                      <a:pt x="25" y="24"/>
                      <a:pt x="25" y="24"/>
                    </a:cubicBezTo>
                    <a:cubicBezTo>
                      <a:pt x="25" y="24"/>
                      <a:pt x="25" y="24"/>
                      <a:pt x="25" y="24"/>
                    </a:cubicBezTo>
                    <a:cubicBezTo>
                      <a:pt x="25" y="24"/>
                      <a:pt x="25" y="24"/>
                      <a:pt x="26" y="24"/>
                    </a:cubicBezTo>
                    <a:close/>
                    <a:moveTo>
                      <a:pt x="25" y="24"/>
                    </a:moveTo>
                    <a:cubicBezTo>
                      <a:pt x="25" y="24"/>
                      <a:pt x="25" y="24"/>
                      <a:pt x="25" y="24"/>
                    </a:cubicBezTo>
                    <a:cubicBezTo>
                      <a:pt x="25" y="24"/>
                      <a:pt x="25" y="24"/>
                      <a:pt x="26"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6" y="24"/>
                    </a:cubicBezTo>
                    <a:cubicBezTo>
                      <a:pt x="26" y="24"/>
                      <a:pt x="26" y="24"/>
                      <a:pt x="26" y="24"/>
                    </a:cubicBezTo>
                    <a:cubicBezTo>
                      <a:pt x="26" y="24"/>
                      <a:pt x="25" y="24"/>
                      <a:pt x="25"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3"/>
                    </a:moveTo>
                    <a:cubicBezTo>
                      <a:pt x="26" y="23"/>
                      <a:pt x="26" y="23"/>
                      <a:pt x="26" y="23"/>
                    </a:cubicBezTo>
                    <a:cubicBezTo>
                      <a:pt x="26" y="23"/>
                      <a:pt x="26" y="23"/>
                      <a:pt x="26" y="23"/>
                    </a:cubicBezTo>
                    <a:cubicBezTo>
                      <a:pt x="26" y="23"/>
                      <a:pt x="26" y="23"/>
                      <a:pt x="26" y="23"/>
                    </a:cubicBezTo>
                    <a:close/>
                    <a:moveTo>
                      <a:pt x="26" y="23"/>
                    </a:moveTo>
                    <a:cubicBezTo>
                      <a:pt x="25" y="23"/>
                      <a:pt x="25" y="23"/>
                      <a:pt x="25" y="23"/>
                    </a:cubicBezTo>
                    <a:cubicBezTo>
                      <a:pt x="25" y="23"/>
                      <a:pt x="26" y="23"/>
                      <a:pt x="25" y="23"/>
                    </a:cubicBezTo>
                    <a:cubicBezTo>
                      <a:pt x="25" y="23"/>
                      <a:pt x="25" y="23"/>
                      <a:pt x="25" y="23"/>
                    </a:cubicBezTo>
                    <a:cubicBezTo>
                      <a:pt x="25" y="23"/>
                      <a:pt x="25" y="23"/>
                      <a:pt x="25" y="23"/>
                    </a:cubicBezTo>
                    <a:cubicBezTo>
                      <a:pt x="26" y="23"/>
                      <a:pt x="26" y="23"/>
                      <a:pt x="26" y="23"/>
                    </a:cubicBezTo>
                    <a:cubicBezTo>
                      <a:pt x="26" y="23"/>
                      <a:pt x="26" y="23"/>
                      <a:pt x="26" y="23"/>
                    </a:cubicBezTo>
                    <a:cubicBezTo>
                      <a:pt x="26" y="23"/>
                      <a:pt x="26" y="23"/>
                      <a:pt x="26" y="23"/>
                    </a:cubicBezTo>
                    <a:close/>
                    <a:moveTo>
                      <a:pt x="25" y="23"/>
                    </a:moveTo>
                    <a:cubicBezTo>
                      <a:pt x="25" y="23"/>
                      <a:pt x="25" y="23"/>
                      <a:pt x="25" y="23"/>
                    </a:cubicBezTo>
                    <a:cubicBezTo>
                      <a:pt x="25" y="23"/>
                      <a:pt x="25" y="23"/>
                      <a:pt x="25" y="23"/>
                    </a:cubicBezTo>
                    <a:cubicBezTo>
                      <a:pt x="25" y="23"/>
                      <a:pt x="25" y="23"/>
                      <a:pt x="26" y="23"/>
                    </a:cubicBezTo>
                    <a:cubicBezTo>
                      <a:pt x="25" y="23"/>
                      <a:pt x="25" y="23"/>
                      <a:pt x="25" y="23"/>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4" y="24"/>
                    </a:moveTo>
                    <a:cubicBezTo>
                      <a:pt x="24" y="24"/>
                      <a:pt x="24" y="24"/>
                      <a:pt x="24" y="24"/>
                    </a:cubicBezTo>
                    <a:cubicBezTo>
                      <a:pt x="24" y="24"/>
                      <a:pt x="24" y="24"/>
                      <a:pt x="24" y="24"/>
                    </a:cubicBezTo>
                    <a:cubicBezTo>
                      <a:pt x="24" y="24"/>
                      <a:pt x="25" y="24"/>
                      <a:pt x="25"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3" y="22"/>
                      <a:pt x="23" y="22"/>
                      <a:pt x="23" y="22"/>
                    </a:cubicBezTo>
                    <a:lnTo>
                      <a:pt x="24" y="22"/>
                    </a:lnTo>
                    <a:close/>
                    <a:moveTo>
                      <a:pt x="24" y="22"/>
                    </a:moveTo>
                    <a:cubicBezTo>
                      <a:pt x="24" y="22"/>
                      <a:pt x="24" y="22"/>
                      <a:pt x="24" y="22"/>
                    </a:cubicBezTo>
                    <a:cubicBezTo>
                      <a:pt x="23" y="22"/>
                      <a:pt x="23" y="22"/>
                      <a:pt x="23" y="22"/>
                    </a:cubicBezTo>
                    <a:cubicBezTo>
                      <a:pt x="23" y="22"/>
                      <a:pt x="23" y="22"/>
                      <a:pt x="23" y="22"/>
                    </a:cubicBezTo>
                    <a:cubicBezTo>
                      <a:pt x="23" y="22"/>
                      <a:pt x="23" y="22"/>
                      <a:pt x="23" y="22"/>
                    </a:cubicBezTo>
                    <a:cubicBezTo>
                      <a:pt x="23" y="22"/>
                      <a:pt x="24" y="22"/>
                      <a:pt x="24" y="22"/>
                    </a:cubicBezTo>
                    <a:close/>
                    <a:moveTo>
                      <a:pt x="24" y="24"/>
                    </a:moveTo>
                    <a:cubicBezTo>
                      <a:pt x="24" y="24"/>
                      <a:pt x="24" y="24"/>
                      <a:pt x="24" y="24"/>
                    </a:cubicBezTo>
                    <a:cubicBezTo>
                      <a:pt x="24" y="24"/>
                      <a:pt x="24" y="24"/>
                      <a:pt x="24" y="24"/>
                    </a:cubicBezTo>
                    <a:cubicBezTo>
                      <a:pt x="24" y="24"/>
                      <a:pt x="24" y="24"/>
                      <a:pt x="24" y="24"/>
                    </a:cubicBezTo>
                    <a:close/>
                    <a:moveTo>
                      <a:pt x="23" y="22"/>
                    </a:moveTo>
                    <a:cubicBezTo>
                      <a:pt x="23" y="22"/>
                      <a:pt x="23" y="23"/>
                      <a:pt x="23" y="23"/>
                    </a:cubicBezTo>
                    <a:cubicBezTo>
                      <a:pt x="23" y="22"/>
                      <a:pt x="23" y="22"/>
                      <a:pt x="23" y="22"/>
                    </a:cubicBezTo>
                    <a:cubicBezTo>
                      <a:pt x="23" y="22"/>
                      <a:pt x="23" y="22"/>
                      <a:pt x="23" y="22"/>
                    </a:cubicBezTo>
                    <a:cubicBezTo>
                      <a:pt x="23" y="22"/>
                      <a:pt x="23" y="22"/>
                      <a:pt x="23" y="22"/>
                    </a:cubicBezTo>
                    <a:close/>
                    <a:moveTo>
                      <a:pt x="24" y="24"/>
                    </a:moveTo>
                    <a:cubicBezTo>
                      <a:pt x="24" y="24"/>
                      <a:pt x="24" y="24"/>
                      <a:pt x="24" y="24"/>
                    </a:cubicBezTo>
                    <a:cubicBezTo>
                      <a:pt x="24" y="24"/>
                      <a:pt x="24" y="24"/>
                      <a:pt x="24" y="24"/>
                    </a:cubicBezTo>
                    <a:cubicBezTo>
                      <a:pt x="24" y="24"/>
                      <a:pt x="24" y="24"/>
                      <a:pt x="24" y="24"/>
                    </a:cubicBezTo>
                    <a:close/>
                    <a:moveTo>
                      <a:pt x="23" y="24"/>
                    </a:move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4" y="24"/>
                      <a:pt x="24" y="24"/>
                      <a:pt x="24" y="24"/>
                    </a:cubicBezTo>
                    <a:cubicBezTo>
                      <a:pt x="24" y="24"/>
                      <a:pt x="24" y="24"/>
                      <a:pt x="24" y="24"/>
                    </a:cubicBezTo>
                    <a:cubicBezTo>
                      <a:pt x="24" y="24"/>
                      <a:pt x="24" y="24"/>
                      <a:pt x="23" y="24"/>
                    </a:cubicBezTo>
                    <a:cubicBezTo>
                      <a:pt x="24" y="24"/>
                      <a:pt x="24" y="24"/>
                      <a:pt x="24" y="24"/>
                    </a:cubicBezTo>
                    <a:cubicBezTo>
                      <a:pt x="24" y="24"/>
                      <a:pt x="24" y="24"/>
                      <a:pt x="23"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5" y="24"/>
                    </a:cubicBezTo>
                    <a:cubicBezTo>
                      <a:pt x="25" y="24"/>
                      <a:pt x="25" y="24"/>
                      <a:pt x="25" y="24"/>
                    </a:cubicBezTo>
                    <a:cubicBezTo>
                      <a:pt x="24" y="24"/>
                      <a:pt x="24" y="24"/>
                      <a:pt x="24" y="24"/>
                    </a:cubicBezTo>
                    <a:cubicBezTo>
                      <a:pt x="24" y="24"/>
                      <a:pt x="24" y="24"/>
                      <a:pt x="24" y="24"/>
                    </a:cubicBezTo>
                    <a:close/>
                    <a:moveTo>
                      <a:pt x="24" y="24"/>
                    </a:moveTo>
                    <a:cubicBezTo>
                      <a:pt x="25" y="24"/>
                      <a:pt x="25" y="24"/>
                      <a:pt x="26" y="24"/>
                    </a:cubicBezTo>
                    <a:cubicBezTo>
                      <a:pt x="26" y="25"/>
                      <a:pt x="26" y="25"/>
                      <a:pt x="26" y="25"/>
                    </a:cubicBezTo>
                    <a:cubicBezTo>
                      <a:pt x="26" y="24"/>
                      <a:pt x="26" y="24"/>
                      <a:pt x="26" y="24"/>
                    </a:cubicBezTo>
                    <a:cubicBezTo>
                      <a:pt x="26" y="24"/>
                      <a:pt x="25" y="24"/>
                      <a:pt x="25" y="24"/>
                    </a:cubicBezTo>
                    <a:cubicBezTo>
                      <a:pt x="25" y="24"/>
                      <a:pt x="25" y="24"/>
                      <a:pt x="25" y="24"/>
                    </a:cubicBezTo>
                    <a:cubicBezTo>
                      <a:pt x="25" y="24"/>
                      <a:pt x="25" y="24"/>
                      <a:pt x="25" y="24"/>
                    </a:cubicBezTo>
                    <a:cubicBezTo>
                      <a:pt x="25" y="24"/>
                      <a:pt x="26" y="24"/>
                      <a:pt x="26" y="24"/>
                    </a:cubicBezTo>
                    <a:cubicBezTo>
                      <a:pt x="26" y="24"/>
                      <a:pt x="26" y="24"/>
                      <a:pt x="26" y="24"/>
                    </a:cubicBezTo>
                    <a:cubicBezTo>
                      <a:pt x="26" y="25"/>
                      <a:pt x="27" y="25"/>
                      <a:pt x="27" y="25"/>
                    </a:cubicBezTo>
                    <a:cubicBezTo>
                      <a:pt x="26" y="24"/>
                      <a:pt x="25" y="24"/>
                      <a:pt x="24" y="24"/>
                    </a:cubicBezTo>
                    <a:close/>
                    <a:moveTo>
                      <a:pt x="27" y="25"/>
                    </a:moveTo>
                    <a:cubicBezTo>
                      <a:pt x="27" y="25"/>
                      <a:pt x="27" y="25"/>
                      <a:pt x="27" y="25"/>
                    </a:cubicBezTo>
                    <a:cubicBezTo>
                      <a:pt x="27" y="25"/>
                      <a:pt x="27" y="25"/>
                      <a:pt x="27" y="25"/>
                    </a:cubicBezTo>
                    <a:cubicBezTo>
                      <a:pt x="27" y="25"/>
                      <a:pt x="27" y="25"/>
                      <a:pt x="27" y="25"/>
                    </a:cubicBezTo>
                    <a:close/>
                    <a:moveTo>
                      <a:pt x="27" y="24"/>
                    </a:moveTo>
                    <a:cubicBezTo>
                      <a:pt x="27" y="24"/>
                      <a:pt x="27" y="24"/>
                      <a:pt x="27" y="24"/>
                    </a:cubicBezTo>
                    <a:cubicBezTo>
                      <a:pt x="27" y="24"/>
                      <a:pt x="27" y="24"/>
                      <a:pt x="27" y="24"/>
                    </a:cubicBezTo>
                    <a:cubicBezTo>
                      <a:pt x="28" y="24"/>
                      <a:pt x="28" y="24"/>
                      <a:pt x="27" y="24"/>
                    </a:cubicBezTo>
                    <a:close/>
                    <a:moveTo>
                      <a:pt x="29" y="24"/>
                    </a:moveTo>
                    <a:cubicBezTo>
                      <a:pt x="29" y="24"/>
                      <a:pt x="26" y="24"/>
                      <a:pt x="27" y="24"/>
                    </a:cubicBezTo>
                    <a:cubicBezTo>
                      <a:pt x="28" y="24"/>
                      <a:pt x="28" y="24"/>
                      <a:pt x="28" y="24"/>
                    </a:cubicBezTo>
                    <a:cubicBezTo>
                      <a:pt x="27" y="24"/>
                      <a:pt x="27" y="24"/>
                      <a:pt x="27" y="24"/>
                    </a:cubicBezTo>
                    <a:cubicBezTo>
                      <a:pt x="27" y="24"/>
                      <a:pt x="27" y="24"/>
                      <a:pt x="27" y="24"/>
                    </a:cubicBezTo>
                    <a:cubicBezTo>
                      <a:pt x="27" y="24"/>
                      <a:pt x="27" y="24"/>
                      <a:pt x="26" y="24"/>
                    </a:cubicBezTo>
                    <a:lnTo>
                      <a:pt x="29" y="24"/>
                    </a:lnTo>
                    <a:close/>
                    <a:moveTo>
                      <a:pt x="27" y="24"/>
                    </a:moveTo>
                    <a:cubicBezTo>
                      <a:pt x="27" y="24"/>
                      <a:pt x="26" y="24"/>
                      <a:pt x="26" y="24"/>
                    </a:cubicBezTo>
                    <a:cubicBezTo>
                      <a:pt x="26"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lose/>
                    <a:moveTo>
                      <a:pt x="26" y="22"/>
                    </a:moveTo>
                    <a:cubicBezTo>
                      <a:pt x="26" y="22"/>
                      <a:pt x="25" y="22"/>
                      <a:pt x="25" y="22"/>
                    </a:cubicBezTo>
                    <a:cubicBezTo>
                      <a:pt x="25" y="22"/>
                      <a:pt x="25" y="22"/>
                      <a:pt x="25" y="22"/>
                    </a:cubicBezTo>
                    <a:cubicBezTo>
                      <a:pt x="25" y="22"/>
                      <a:pt x="26" y="22"/>
                      <a:pt x="26" y="22"/>
                    </a:cubicBezTo>
                    <a:close/>
                    <a:moveTo>
                      <a:pt x="25" y="22"/>
                    </a:move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3"/>
                    </a:cubicBezTo>
                    <a:cubicBezTo>
                      <a:pt x="25" y="23"/>
                      <a:pt x="25" y="23"/>
                      <a:pt x="25" y="23"/>
                    </a:cubicBezTo>
                    <a:cubicBezTo>
                      <a:pt x="25" y="23"/>
                      <a:pt x="25" y="22"/>
                      <a:pt x="25" y="22"/>
                    </a:cubicBezTo>
                    <a:cubicBezTo>
                      <a:pt x="25" y="22"/>
                      <a:pt x="24" y="22"/>
                      <a:pt x="24" y="22"/>
                    </a:cubicBezTo>
                    <a:cubicBezTo>
                      <a:pt x="24" y="22"/>
                      <a:pt x="24" y="22"/>
                      <a:pt x="24" y="22"/>
                    </a:cubicBezTo>
                    <a:cubicBezTo>
                      <a:pt x="24" y="22"/>
                      <a:pt x="24" y="22"/>
                      <a:pt x="25" y="22"/>
                    </a:cubicBezTo>
                    <a:cubicBezTo>
                      <a:pt x="24" y="22"/>
                      <a:pt x="24" y="21"/>
                      <a:pt x="23" y="21"/>
                    </a:cubicBezTo>
                    <a:cubicBezTo>
                      <a:pt x="23" y="21"/>
                      <a:pt x="23" y="21"/>
                      <a:pt x="23" y="21"/>
                    </a:cubicBezTo>
                    <a:cubicBezTo>
                      <a:pt x="23" y="21"/>
                      <a:pt x="23" y="21"/>
                      <a:pt x="23" y="21"/>
                    </a:cubicBezTo>
                    <a:cubicBezTo>
                      <a:pt x="23" y="21"/>
                      <a:pt x="23" y="21"/>
                      <a:pt x="23" y="21"/>
                    </a:cubicBezTo>
                    <a:cubicBezTo>
                      <a:pt x="23" y="21"/>
                      <a:pt x="22" y="21"/>
                      <a:pt x="22" y="20"/>
                    </a:cubicBezTo>
                    <a:cubicBezTo>
                      <a:pt x="22" y="20"/>
                      <a:pt x="22" y="20"/>
                      <a:pt x="22" y="20"/>
                    </a:cubicBezTo>
                    <a:cubicBezTo>
                      <a:pt x="23" y="21"/>
                      <a:pt x="23" y="21"/>
                      <a:pt x="23" y="21"/>
                    </a:cubicBezTo>
                    <a:cubicBezTo>
                      <a:pt x="23" y="21"/>
                      <a:pt x="23" y="21"/>
                      <a:pt x="24" y="21"/>
                    </a:cubicBezTo>
                    <a:cubicBezTo>
                      <a:pt x="24" y="22"/>
                      <a:pt x="24" y="22"/>
                      <a:pt x="25" y="22"/>
                    </a:cubicBezTo>
                    <a:cubicBezTo>
                      <a:pt x="25" y="22"/>
                      <a:pt x="25" y="22"/>
                      <a:pt x="25" y="22"/>
                    </a:cubicBezTo>
                    <a:close/>
                    <a:moveTo>
                      <a:pt x="23" y="21"/>
                    </a:moveTo>
                    <a:cubicBezTo>
                      <a:pt x="24" y="21"/>
                      <a:pt x="24" y="21"/>
                      <a:pt x="24" y="21"/>
                    </a:cubicBezTo>
                    <a:cubicBezTo>
                      <a:pt x="24" y="21"/>
                      <a:pt x="24" y="21"/>
                      <a:pt x="24" y="21"/>
                    </a:cubicBezTo>
                    <a:cubicBezTo>
                      <a:pt x="23" y="21"/>
                      <a:pt x="23" y="21"/>
                      <a:pt x="23"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5" y="21"/>
                    </a:cubicBezTo>
                    <a:cubicBezTo>
                      <a:pt x="25" y="21"/>
                      <a:pt x="24" y="21"/>
                      <a:pt x="24" y="21"/>
                    </a:cubicBezTo>
                    <a:close/>
                    <a:moveTo>
                      <a:pt x="24" y="21"/>
                    </a:moveTo>
                    <a:cubicBezTo>
                      <a:pt x="25" y="21"/>
                      <a:pt x="25" y="21"/>
                      <a:pt x="25"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3" y="21"/>
                      <a:pt x="23" y="21"/>
                      <a:pt x="23" y="21"/>
                    </a:cubicBezTo>
                    <a:cubicBezTo>
                      <a:pt x="23" y="21"/>
                      <a:pt x="23" y="21"/>
                      <a:pt x="23" y="21"/>
                    </a:cubicBezTo>
                    <a:cubicBezTo>
                      <a:pt x="24" y="21"/>
                      <a:pt x="24" y="21"/>
                      <a:pt x="24" y="21"/>
                    </a:cubicBezTo>
                    <a:cubicBezTo>
                      <a:pt x="24" y="21"/>
                      <a:pt x="24" y="21"/>
                      <a:pt x="24" y="21"/>
                    </a:cubicBezTo>
                    <a:close/>
                    <a:moveTo>
                      <a:pt x="23" y="20"/>
                    </a:move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19"/>
                      <a:pt x="23" y="19"/>
                      <a:pt x="23" y="20"/>
                    </a:cubicBezTo>
                    <a:close/>
                    <a:moveTo>
                      <a:pt x="23" y="20"/>
                    </a:moveTo>
                    <a:cubicBezTo>
                      <a:pt x="23" y="20"/>
                      <a:pt x="23" y="20"/>
                      <a:pt x="23" y="20"/>
                    </a:cubicBezTo>
                    <a:cubicBezTo>
                      <a:pt x="22" y="19"/>
                      <a:pt x="22" y="18"/>
                      <a:pt x="22" y="18"/>
                    </a:cubicBezTo>
                    <a:cubicBezTo>
                      <a:pt x="21" y="17"/>
                      <a:pt x="22" y="18"/>
                      <a:pt x="23" y="20"/>
                    </a:cubicBezTo>
                    <a:close/>
                    <a:moveTo>
                      <a:pt x="22" y="19"/>
                    </a:move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0"/>
                      <a:pt x="22" y="20"/>
                      <a:pt x="22" y="20"/>
                    </a:cubicBezTo>
                    <a:cubicBezTo>
                      <a:pt x="22" y="20"/>
                      <a:pt x="22" y="20"/>
                      <a:pt x="22" y="20"/>
                    </a:cubicBezTo>
                    <a:close/>
                    <a:moveTo>
                      <a:pt x="22" y="19"/>
                    </a:move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1"/>
                      <a:pt x="22" y="21"/>
                      <a:pt x="22" y="21"/>
                    </a:cubicBezTo>
                    <a:cubicBezTo>
                      <a:pt x="22" y="21"/>
                      <a:pt x="22" y="21"/>
                      <a:pt x="22" y="21"/>
                    </a:cubicBezTo>
                    <a:cubicBezTo>
                      <a:pt x="22" y="21"/>
                      <a:pt x="22" y="20"/>
                      <a:pt x="22" y="20"/>
                    </a:cubicBezTo>
                    <a:cubicBezTo>
                      <a:pt x="22" y="20"/>
                      <a:pt x="22" y="20"/>
                      <a:pt x="22" y="20"/>
                    </a:cubicBezTo>
                    <a:close/>
                    <a:moveTo>
                      <a:pt x="21" y="19"/>
                    </a:moveTo>
                    <a:cubicBezTo>
                      <a:pt x="21" y="19"/>
                      <a:pt x="22" y="19"/>
                      <a:pt x="22" y="19"/>
                    </a:cubicBezTo>
                    <a:cubicBezTo>
                      <a:pt x="22" y="19"/>
                      <a:pt x="22" y="19"/>
                      <a:pt x="22" y="19"/>
                    </a:cubicBezTo>
                    <a:cubicBezTo>
                      <a:pt x="22" y="19"/>
                      <a:pt x="22" y="19"/>
                      <a:pt x="22"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lose/>
                    <a:moveTo>
                      <a:pt x="21" y="19"/>
                    </a:moveTo>
                    <a:cubicBezTo>
                      <a:pt x="22" y="20"/>
                      <a:pt x="22" y="20"/>
                      <a:pt x="22" y="20"/>
                    </a:cubicBezTo>
                    <a:cubicBezTo>
                      <a:pt x="22" y="20"/>
                      <a:pt x="22" y="20"/>
                      <a:pt x="22" y="20"/>
                    </a:cubicBezTo>
                    <a:cubicBezTo>
                      <a:pt x="22" y="20"/>
                      <a:pt x="22" y="20"/>
                      <a:pt x="22" y="20"/>
                    </a:cubicBezTo>
                    <a:cubicBezTo>
                      <a:pt x="22" y="20"/>
                      <a:pt x="22" y="20"/>
                      <a:pt x="22" y="20"/>
                    </a:cubicBezTo>
                    <a:cubicBezTo>
                      <a:pt x="22" y="20"/>
                      <a:pt x="21" y="20"/>
                      <a:pt x="21" y="20"/>
                    </a:cubicBezTo>
                    <a:cubicBezTo>
                      <a:pt x="21" y="20"/>
                      <a:pt x="21" y="20"/>
                      <a:pt x="21" y="20"/>
                    </a:cubicBezTo>
                    <a:cubicBezTo>
                      <a:pt x="21" y="20"/>
                      <a:pt x="21" y="20"/>
                      <a:pt x="21" y="20"/>
                    </a:cubicBezTo>
                    <a:cubicBezTo>
                      <a:pt x="21" y="20"/>
                      <a:pt x="21" y="20"/>
                      <a:pt x="21" y="19"/>
                    </a:cubicBezTo>
                    <a:close/>
                    <a:moveTo>
                      <a:pt x="22" y="21"/>
                    </a:moveTo>
                    <a:cubicBezTo>
                      <a:pt x="22" y="21"/>
                      <a:pt x="22" y="21"/>
                      <a:pt x="22" y="21"/>
                    </a:cubicBezTo>
                    <a:cubicBezTo>
                      <a:pt x="22" y="21"/>
                      <a:pt x="22" y="21"/>
                      <a:pt x="22" y="21"/>
                    </a:cubicBezTo>
                    <a:cubicBezTo>
                      <a:pt x="22" y="21"/>
                      <a:pt x="21" y="21"/>
                      <a:pt x="21" y="21"/>
                    </a:cubicBezTo>
                    <a:cubicBezTo>
                      <a:pt x="21" y="21"/>
                      <a:pt x="21" y="21"/>
                      <a:pt x="22" y="21"/>
                    </a:cubicBezTo>
                    <a:close/>
                    <a:moveTo>
                      <a:pt x="22" y="21"/>
                    </a:moveTo>
                    <a:cubicBezTo>
                      <a:pt x="22" y="22"/>
                      <a:pt x="22" y="22"/>
                      <a:pt x="22" y="22"/>
                    </a:cubicBezTo>
                    <a:cubicBezTo>
                      <a:pt x="22" y="21"/>
                      <a:pt x="22" y="21"/>
                      <a:pt x="22" y="21"/>
                    </a:cubicBezTo>
                    <a:cubicBezTo>
                      <a:pt x="22" y="21"/>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1"/>
                      <a:pt x="21" y="21"/>
                      <a:pt x="21" y="21"/>
                    </a:cubicBezTo>
                    <a:cubicBezTo>
                      <a:pt x="21" y="21"/>
                      <a:pt x="22" y="21"/>
                      <a:pt x="22" y="21"/>
                    </a:cubicBezTo>
                    <a:close/>
                    <a:moveTo>
                      <a:pt x="20" y="21"/>
                    </a:moveTo>
                    <a:cubicBezTo>
                      <a:pt x="20" y="21"/>
                      <a:pt x="20" y="22"/>
                      <a:pt x="20" y="22"/>
                    </a:cubicBezTo>
                    <a:cubicBezTo>
                      <a:pt x="20" y="21"/>
                      <a:pt x="20" y="21"/>
                      <a:pt x="20" y="21"/>
                    </a:cubicBezTo>
                    <a:cubicBezTo>
                      <a:pt x="20" y="21"/>
                      <a:pt x="20" y="21"/>
                      <a:pt x="20" y="21"/>
                    </a:cubicBezTo>
                    <a:cubicBezTo>
                      <a:pt x="20" y="21"/>
                      <a:pt x="20" y="21"/>
                      <a:pt x="20" y="21"/>
                    </a:cubicBezTo>
                    <a:cubicBezTo>
                      <a:pt x="20" y="21"/>
                      <a:pt x="20" y="21"/>
                      <a:pt x="20" y="20"/>
                    </a:cubicBezTo>
                    <a:cubicBezTo>
                      <a:pt x="19" y="20"/>
                      <a:pt x="19" y="20"/>
                      <a:pt x="19" y="20"/>
                    </a:cubicBezTo>
                    <a:cubicBezTo>
                      <a:pt x="19" y="20"/>
                      <a:pt x="19" y="20"/>
                      <a:pt x="19" y="20"/>
                    </a:cubicBezTo>
                    <a:cubicBezTo>
                      <a:pt x="19" y="20"/>
                      <a:pt x="19" y="20"/>
                      <a:pt x="19" y="20"/>
                    </a:cubicBezTo>
                    <a:cubicBezTo>
                      <a:pt x="19" y="20"/>
                      <a:pt x="19" y="20"/>
                      <a:pt x="19" y="20"/>
                    </a:cubicBezTo>
                    <a:cubicBezTo>
                      <a:pt x="18" y="21"/>
                      <a:pt x="18" y="20"/>
                      <a:pt x="17" y="21"/>
                    </a:cubicBezTo>
                    <a:cubicBezTo>
                      <a:pt x="18" y="20"/>
                      <a:pt x="18" y="20"/>
                      <a:pt x="18" y="20"/>
                    </a:cubicBezTo>
                    <a:cubicBezTo>
                      <a:pt x="18" y="20"/>
                      <a:pt x="18" y="20"/>
                      <a:pt x="18" y="20"/>
                    </a:cubicBezTo>
                    <a:cubicBezTo>
                      <a:pt x="17" y="20"/>
                      <a:pt x="18" y="20"/>
                      <a:pt x="18" y="20"/>
                    </a:cubicBezTo>
                    <a:cubicBezTo>
                      <a:pt x="18" y="20"/>
                      <a:pt x="18" y="20"/>
                      <a:pt x="18" y="20"/>
                    </a:cubicBezTo>
                    <a:cubicBezTo>
                      <a:pt x="18" y="20"/>
                      <a:pt x="18" y="20"/>
                      <a:pt x="18" y="20"/>
                    </a:cubicBezTo>
                    <a:cubicBezTo>
                      <a:pt x="18" y="20"/>
                      <a:pt x="18" y="19"/>
                      <a:pt x="18" y="19"/>
                    </a:cubicBezTo>
                    <a:cubicBezTo>
                      <a:pt x="18" y="19"/>
                      <a:pt x="18" y="19"/>
                      <a:pt x="18" y="19"/>
                    </a:cubicBezTo>
                    <a:cubicBezTo>
                      <a:pt x="18" y="20"/>
                      <a:pt x="18" y="20"/>
                      <a:pt x="18" y="20"/>
                    </a:cubicBezTo>
                    <a:cubicBezTo>
                      <a:pt x="18" y="20"/>
                      <a:pt x="17" y="20"/>
                      <a:pt x="17" y="20"/>
                    </a:cubicBezTo>
                    <a:cubicBezTo>
                      <a:pt x="18" y="19"/>
                      <a:pt x="18" y="19"/>
                      <a:pt x="18" y="19"/>
                    </a:cubicBezTo>
                    <a:cubicBezTo>
                      <a:pt x="18" y="19"/>
                      <a:pt x="17" y="19"/>
                      <a:pt x="17" y="19"/>
                    </a:cubicBezTo>
                    <a:cubicBezTo>
                      <a:pt x="18" y="19"/>
                      <a:pt x="18" y="19"/>
                      <a:pt x="18" y="19"/>
                    </a:cubicBezTo>
                    <a:cubicBezTo>
                      <a:pt x="18" y="19"/>
                      <a:pt x="18" y="19"/>
                      <a:pt x="18" y="19"/>
                    </a:cubicBezTo>
                    <a:cubicBezTo>
                      <a:pt x="19" y="18"/>
                      <a:pt x="19" y="18"/>
                      <a:pt x="19" y="18"/>
                    </a:cubicBezTo>
                    <a:cubicBezTo>
                      <a:pt x="19" y="18"/>
                      <a:pt x="19" y="18"/>
                      <a:pt x="20" y="18"/>
                    </a:cubicBezTo>
                    <a:cubicBezTo>
                      <a:pt x="20" y="18"/>
                      <a:pt x="20" y="18"/>
                      <a:pt x="20" y="18"/>
                    </a:cubicBezTo>
                    <a:cubicBezTo>
                      <a:pt x="19" y="18"/>
                      <a:pt x="19" y="18"/>
                      <a:pt x="19" y="18"/>
                    </a:cubicBezTo>
                    <a:cubicBezTo>
                      <a:pt x="19" y="18"/>
                      <a:pt x="19" y="18"/>
                      <a:pt x="20" y="18"/>
                    </a:cubicBezTo>
                    <a:cubicBezTo>
                      <a:pt x="19" y="19"/>
                      <a:pt x="19" y="20"/>
                      <a:pt x="19" y="20"/>
                    </a:cubicBezTo>
                    <a:cubicBezTo>
                      <a:pt x="19" y="20"/>
                      <a:pt x="19" y="20"/>
                      <a:pt x="19" y="20"/>
                    </a:cubicBezTo>
                    <a:cubicBezTo>
                      <a:pt x="19" y="19"/>
                      <a:pt x="19" y="19"/>
                      <a:pt x="19" y="19"/>
                    </a:cubicBezTo>
                    <a:cubicBezTo>
                      <a:pt x="20" y="18"/>
                      <a:pt x="19" y="21"/>
                      <a:pt x="20" y="19"/>
                    </a:cubicBezTo>
                    <a:cubicBezTo>
                      <a:pt x="20" y="19"/>
                      <a:pt x="20" y="19"/>
                      <a:pt x="20" y="19"/>
                    </a:cubicBezTo>
                    <a:cubicBezTo>
                      <a:pt x="20" y="19"/>
                      <a:pt x="20" y="19"/>
                      <a:pt x="20" y="19"/>
                    </a:cubicBezTo>
                    <a:cubicBezTo>
                      <a:pt x="20" y="20"/>
                      <a:pt x="19" y="20"/>
                      <a:pt x="19" y="20"/>
                    </a:cubicBezTo>
                    <a:cubicBezTo>
                      <a:pt x="19" y="20"/>
                      <a:pt x="19" y="20"/>
                      <a:pt x="20" y="20"/>
                    </a:cubicBezTo>
                    <a:cubicBezTo>
                      <a:pt x="20" y="20"/>
                      <a:pt x="20" y="19"/>
                      <a:pt x="20" y="19"/>
                    </a:cubicBezTo>
                    <a:cubicBezTo>
                      <a:pt x="21" y="19"/>
                      <a:pt x="21" y="19"/>
                      <a:pt x="21" y="19"/>
                    </a:cubicBezTo>
                    <a:cubicBezTo>
                      <a:pt x="21" y="19"/>
                      <a:pt x="21" y="19"/>
                      <a:pt x="21" y="19"/>
                    </a:cubicBezTo>
                    <a:cubicBezTo>
                      <a:pt x="20" y="19"/>
                      <a:pt x="20" y="19"/>
                      <a:pt x="20" y="19"/>
                    </a:cubicBezTo>
                    <a:cubicBezTo>
                      <a:pt x="21" y="19"/>
                      <a:pt x="21" y="19"/>
                      <a:pt x="21" y="19"/>
                    </a:cubicBezTo>
                    <a:cubicBezTo>
                      <a:pt x="21" y="19"/>
                      <a:pt x="20" y="20"/>
                      <a:pt x="20" y="20"/>
                    </a:cubicBezTo>
                    <a:cubicBezTo>
                      <a:pt x="20" y="20"/>
                      <a:pt x="20" y="20"/>
                      <a:pt x="20" y="20"/>
                    </a:cubicBezTo>
                    <a:cubicBezTo>
                      <a:pt x="20" y="20"/>
                      <a:pt x="20" y="20"/>
                      <a:pt x="20" y="20"/>
                    </a:cubicBezTo>
                    <a:cubicBezTo>
                      <a:pt x="20" y="20"/>
                      <a:pt x="20" y="21"/>
                      <a:pt x="20" y="21"/>
                    </a:cubicBezTo>
                    <a:cubicBezTo>
                      <a:pt x="21" y="21"/>
                      <a:pt x="21" y="21"/>
                      <a:pt x="21" y="21"/>
                    </a:cubicBezTo>
                    <a:cubicBezTo>
                      <a:pt x="21" y="21"/>
                      <a:pt x="21" y="21"/>
                      <a:pt x="21" y="21"/>
                    </a:cubicBezTo>
                    <a:cubicBezTo>
                      <a:pt x="21" y="21"/>
                      <a:pt x="21" y="21"/>
                      <a:pt x="20" y="21"/>
                    </a:cubicBezTo>
                    <a:close/>
                    <a:moveTo>
                      <a:pt x="18" y="18"/>
                    </a:moveTo>
                    <a:cubicBezTo>
                      <a:pt x="19" y="18"/>
                      <a:pt x="19" y="18"/>
                      <a:pt x="18" y="18"/>
                    </a:cubicBezTo>
                    <a:cubicBezTo>
                      <a:pt x="19" y="18"/>
                      <a:pt x="19"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lose/>
                    <a:moveTo>
                      <a:pt x="19" y="18"/>
                    </a:moveTo>
                    <a:cubicBezTo>
                      <a:pt x="19" y="18"/>
                      <a:pt x="19" y="18"/>
                      <a:pt x="19" y="18"/>
                    </a:cubicBezTo>
                    <a:cubicBezTo>
                      <a:pt x="19" y="18"/>
                      <a:pt x="19" y="18"/>
                      <a:pt x="19" y="18"/>
                    </a:cubicBezTo>
                    <a:cubicBezTo>
                      <a:pt x="19" y="18"/>
                      <a:pt x="19" y="18"/>
                      <a:pt x="19" y="18"/>
                    </a:cubicBezTo>
                    <a:close/>
                    <a:moveTo>
                      <a:pt x="19" y="18"/>
                    </a:moveTo>
                    <a:cubicBezTo>
                      <a:pt x="19" y="18"/>
                      <a:pt x="19" y="18"/>
                      <a:pt x="19" y="18"/>
                    </a:cubicBezTo>
                    <a:cubicBezTo>
                      <a:pt x="19" y="18"/>
                      <a:pt x="18" y="18"/>
                      <a:pt x="18" y="18"/>
                    </a:cubicBezTo>
                    <a:cubicBezTo>
                      <a:pt x="18" y="18"/>
                      <a:pt x="19" y="18"/>
                      <a:pt x="19" y="18"/>
                    </a:cubicBezTo>
                    <a:close/>
                    <a:moveTo>
                      <a:pt x="19" y="18"/>
                    </a:moveTo>
                    <a:cubicBezTo>
                      <a:pt x="19" y="18"/>
                      <a:pt x="19" y="18"/>
                      <a:pt x="19" y="18"/>
                    </a:cubicBezTo>
                    <a:cubicBezTo>
                      <a:pt x="19" y="18"/>
                      <a:pt x="20" y="18"/>
                      <a:pt x="19" y="18"/>
                    </a:cubicBezTo>
                    <a:cubicBezTo>
                      <a:pt x="19" y="18"/>
                      <a:pt x="19" y="18"/>
                      <a:pt x="19" y="18"/>
                    </a:cubicBezTo>
                    <a:close/>
                    <a:moveTo>
                      <a:pt x="19" y="18"/>
                    </a:moveTo>
                    <a:cubicBezTo>
                      <a:pt x="19" y="18"/>
                      <a:pt x="19" y="18"/>
                      <a:pt x="19" y="18"/>
                    </a:cubicBezTo>
                    <a:cubicBezTo>
                      <a:pt x="19" y="18"/>
                      <a:pt x="19" y="18"/>
                      <a:pt x="19" y="18"/>
                    </a:cubicBezTo>
                    <a:cubicBezTo>
                      <a:pt x="19" y="18"/>
                      <a:pt x="19" y="18"/>
                      <a:pt x="19" y="18"/>
                    </a:cubicBezTo>
                    <a:cubicBezTo>
                      <a:pt x="19" y="18"/>
                      <a:pt x="20" y="18"/>
                      <a:pt x="19" y="18"/>
                    </a:cubicBezTo>
                    <a:close/>
                    <a:moveTo>
                      <a:pt x="20" y="18"/>
                    </a:moveTo>
                    <a:cubicBezTo>
                      <a:pt x="20" y="18"/>
                      <a:pt x="20" y="19"/>
                      <a:pt x="20" y="19"/>
                    </a:cubicBezTo>
                    <a:cubicBezTo>
                      <a:pt x="20" y="19"/>
                      <a:pt x="20" y="19"/>
                      <a:pt x="20" y="19"/>
                    </a:cubicBezTo>
                    <a:cubicBezTo>
                      <a:pt x="20" y="18"/>
                      <a:pt x="20" y="18"/>
                      <a:pt x="20" y="18"/>
                    </a:cubicBezTo>
                    <a:cubicBezTo>
                      <a:pt x="20" y="18"/>
                      <a:pt x="20" y="18"/>
                      <a:pt x="20" y="18"/>
                    </a:cubicBezTo>
                    <a:close/>
                    <a:moveTo>
                      <a:pt x="20" y="18"/>
                    </a:moveTo>
                    <a:cubicBezTo>
                      <a:pt x="20" y="18"/>
                      <a:pt x="20" y="18"/>
                      <a:pt x="20" y="18"/>
                    </a:cubicBezTo>
                    <a:cubicBezTo>
                      <a:pt x="20" y="18"/>
                      <a:pt x="20" y="18"/>
                      <a:pt x="20" y="18"/>
                    </a:cubicBezTo>
                    <a:cubicBezTo>
                      <a:pt x="20" y="18"/>
                      <a:pt x="20" y="18"/>
                      <a:pt x="20" y="18"/>
                    </a:cubicBezTo>
                    <a:close/>
                    <a:moveTo>
                      <a:pt x="21" y="19"/>
                    </a:moveTo>
                    <a:cubicBezTo>
                      <a:pt x="21" y="19"/>
                      <a:pt x="21" y="19"/>
                      <a:pt x="21" y="19"/>
                    </a:cubicBezTo>
                    <a:cubicBezTo>
                      <a:pt x="20" y="19"/>
                      <a:pt x="20" y="19"/>
                      <a:pt x="20" y="19"/>
                    </a:cubicBezTo>
                    <a:cubicBezTo>
                      <a:pt x="20" y="19"/>
                      <a:pt x="20" y="19"/>
                      <a:pt x="20" y="18"/>
                    </a:cubicBezTo>
                    <a:cubicBezTo>
                      <a:pt x="20" y="19"/>
                      <a:pt x="20" y="19"/>
                      <a:pt x="21" y="19"/>
                    </a:cubicBezTo>
                    <a:close/>
                    <a:moveTo>
                      <a:pt x="20" y="18"/>
                    </a:moveTo>
                    <a:cubicBezTo>
                      <a:pt x="20" y="19"/>
                      <a:pt x="20" y="19"/>
                      <a:pt x="21" y="19"/>
                    </a:cubicBezTo>
                    <a:cubicBezTo>
                      <a:pt x="21" y="19"/>
                      <a:pt x="21" y="19"/>
                      <a:pt x="21" y="19"/>
                    </a:cubicBezTo>
                    <a:cubicBezTo>
                      <a:pt x="20" y="19"/>
                      <a:pt x="20" y="18"/>
                      <a:pt x="20" y="18"/>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0" y="18"/>
                    </a:moveTo>
                    <a:cubicBezTo>
                      <a:pt x="20" y="18"/>
                      <a:pt x="20" y="18"/>
                      <a:pt x="20" y="18"/>
                    </a:cubicBezTo>
                    <a:cubicBezTo>
                      <a:pt x="20" y="18"/>
                      <a:pt x="20" y="18"/>
                      <a:pt x="21" y="19"/>
                    </a:cubicBezTo>
                    <a:lnTo>
                      <a:pt x="20" y="18"/>
                    </a:lnTo>
                    <a:close/>
                    <a:moveTo>
                      <a:pt x="19" y="18"/>
                    </a:moveTo>
                    <a:cubicBezTo>
                      <a:pt x="20" y="17"/>
                      <a:pt x="20" y="17"/>
                      <a:pt x="20" y="17"/>
                    </a:cubicBezTo>
                    <a:cubicBezTo>
                      <a:pt x="19" y="18"/>
                      <a:pt x="19" y="18"/>
                      <a:pt x="19" y="18"/>
                    </a:cubicBezTo>
                    <a:cubicBezTo>
                      <a:pt x="19" y="18"/>
                      <a:pt x="19" y="18"/>
                      <a:pt x="19" y="18"/>
                    </a:cubicBezTo>
                    <a:close/>
                    <a:moveTo>
                      <a:pt x="19" y="18"/>
                    </a:moveTo>
                    <a:cubicBezTo>
                      <a:pt x="20" y="18"/>
                      <a:pt x="20" y="18"/>
                      <a:pt x="20" y="18"/>
                    </a:cubicBezTo>
                    <a:cubicBezTo>
                      <a:pt x="20" y="18"/>
                      <a:pt x="19" y="18"/>
                      <a:pt x="19" y="18"/>
                    </a:cubicBezTo>
                    <a:cubicBezTo>
                      <a:pt x="19" y="18"/>
                      <a:pt x="19" y="18"/>
                      <a:pt x="19" y="18"/>
                    </a:cubicBezTo>
                    <a:close/>
                    <a:moveTo>
                      <a:pt x="18" y="18"/>
                    </a:moveTo>
                    <a:cubicBezTo>
                      <a:pt x="19" y="18"/>
                      <a:pt x="19" y="18"/>
                      <a:pt x="19" y="18"/>
                    </a:cubicBezTo>
                    <a:cubicBezTo>
                      <a:pt x="19" y="18"/>
                      <a:pt x="19" y="18"/>
                      <a:pt x="19" y="18"/>
                    </a:cubicBezTo>
                    <a:cubicBezTo>
                      <a:pt x="18" y="18"/>
                      <a:pt x="18" y="18"/>
                      <a:pt x="18" y="18"/>
                    </a:cubicBezTo>
                    <a:close/>
                    <a:moveTo>
                      <a:pt x="18" y="18"/>
                    </a:moveTo>
                    <a:cubicBezTo>
                      <a:pt x="18" y="18"/>
                      <a:pt x="18" y="18"/>
                      <a:pt x="18" y="18"/>
                    </a:cubicBezTo>
                    <a:cubicBezTo>
                      <a:pt x="19" y="18"/>
                      <a:pt x="19" y="18"/>
                      <a:pt x="19" y="18"/>
                    </a:cubicBezTo>
                    <a:cubicBezTo>
                      <a:pt x="19" y="18"/>
                      <a:pt x="19" y="18"/>
                      <a:pt x="19" y="18"/>
                    </a:cubicBezTo>
                    <a:cubicBezTo>
                      <a:pt x="19"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7" y="18"/>
                      <a:pt x="17" y="18"/>
                      <a:pt x="17" y="18"/>
                    </a:cubicBezTo>
                    <a:cubicBezTo>
                      <a:pt x="17" y="18"/>
                      <a:pt x="18" y="18"/>
                      <a:pt x="18" y="18"/>
                    </a:cubicBezTo>
                    <a:cubicBezTo>
                      <a:pt x="18" y="18"/>
                      <a:pt x="18" y="18"/>
                      <a:pt x="18" y="18"/>
                    </a:cubicBezTo>
                    <a:cubicBezTo>
                      <a:pt x="16" y="19"/>
                      <a:pt x="18" y="18"/>
                      <a:pt x="16" y="18"/>
                    </a:cubicBezTo>
                    <a:cubicBezTo>
                      <a:pt x="18" y="18"/>
                      <a:pt x="16" y="18"/>
                      <a:pt x="18" y="18"/>
                    </a:cubicBezTo>
                    <a:cubicBezTo>
                      <a:pt x="18" y="18"/>
                      <a:pt x="18" y="18"/>
                      <a:pt x="18" y="18"/>
                    </a:cubicBezTo>
                    <a:cubicBezTo>
                      <a:pt x="18" y="18"/>
                      <a:pt x="18" y="18"/>
                      <a:pt x="18" y="18"/>
                    </a:cubicBezTo>
                    <a:cubicBezTo>
                      <a:pt x="18" y="18"/>
                      <a:pt x="18" y="18"/>
                      <a:pt x="18" y="18"/>
                    </a:cubicBezTo>
                    <a:cubicBezTo>
                      <a:pt x="16" y="18"/>
                      <a:pt x="17" y="18"/>
                      <a:pt x="18" y="18"/>
                    </a:cubicBezTo>
                    <a:cubicBezTo>
                      <a:pt x="18" y="18"/>
                      <a:pt x="18" y="18"/>
                      <a:pt x="18" y="18"/>
                    </a:cubicBezTo>
                    <a:cubicBezTo>
                      <a:pt x="17" y="18"/>
                      <a:pt x="18" y="18"/>
                      <a:pt x="17" y="18"/>
                    </a:cubicBezTo>
                    <a:cubicBezTo>
                      <a:pt x="17" y="18"/>
                      <a:pt x="17" y="18"/>
                      <a:pt x="17" y="18"/>
                    </a:cubicBezTo>
                    <a:cubicBezTo>
                      <a:pt x="15" y="18"/>
                      <a:pt x="15" y="18"/>
                      <a:pt x="15" y="18"/>
                    </a:cubicBezTo>
                    <a:cubicBezTo>
                      <a:pt x="15" y="18"/>
                      <a:pt x="17" y="18"/>
                      <a:pt x="18" y="18"/>
                    </a:cubicBezTo>
                    <a:cubicBezTo>
                      <a:pt x="17" y="18"/>
                      <a:pt x="17"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7" y="18"/>
                      <a:pt x="17" y="18"/>
                      <a:pt x="17" y="19"/>
                    </a:cubicBezTo>
                    <a:cubicBezTo>
                      <a:pt x="16" y="19"/>
                      <a:pt x="17" y="18"/>
                      <a:pt x="18" y="18"/>
                    </a:cubicBezTo>
                    <a:cubicBezTo>
                      <a:pt x="16" y="19"/>
                      <a:pt x="17" y="18"/>
                      <a:pt x="16" y="19"/>
                    </a:cubicBezTo>
                    <a:cubicBezTo>
                      <a:pt x="16" y="19"/>
                      <a:pt x="17" y="19"/>
                      <a:pt x="17" y="19"/>
                    </a:cubicBezTo>
                    <a:cubicBezTo>
                      <a:pt x="17" y="19"/>
                      <a:pt x="19" y="18"/>
                      <a:pt x="17" y="19"/>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9" y="18"/>
                    </a:cubicBezTo>
                    <a:cubicBezTo>
                      <a:pt x="18" y="18"/>
                      <a:pt x="18" y="19"/>
                      <a:pt x="18"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6" y="19"/>
                      <a:pt x="16" y="19"/>
                    </a:cubicBezTo>
                    <a:cubicBezTo>
                      <a:pt x="16" y="19"/>
                      <a:pt x="16" y="19"/>
                      <a:pt x="16" y="19"/>
                    </a:cubicBezTo>
                    <a:cubicBezTo>
                      <a:pt x="16" y="19"/>
                      <a:pt x="16" y="19"/>
                      <a:pt x="16" y="19"/>
                    </a:cubicBezTo>
                    <a:cubicBezTo>
                      <a:pt x="16" y="19"/>
                      <a:pt x="15" y="18"/>
                      <a:pt x="15" y="18"/>
                    </a:cubicBezTo>
                    <a:cubicBezTo>
                      <a:pt x="16" y="18"/>
                      <a:pt x="16" y="18"/>
                      <a:pt x="16" y="19"/>
                    </a:cubicBezTo>
                    <a:cubicBezTo>
                      <a:pt x="18" y="18"/>
                      <a:pt x="15" y="19"/>
                      <a:pt x="18" y="18"/>
                    </a:cubicBezTo>
                    <a:close/>
                    <a:moveTo>
                      <a:pt x="17" y="24"/>
                    </a:moveTo>
                    <a:cubicBezTo>
                      <a:pt x="17" y="24"/>
                      <a:pt x="17" y="24"/>
                      <a:pt x="17" y="24"/>
                    </a:cubicBezTo>
                    <a:cubicBezTo>
                      <a:pt x="17" y="24"/>
                      <a:pt x="16" y="24"/>
                      <a:pt x="16" y="24"/>
                    </a:cubicBezTo>
                    <a:cubicBezTo>
                      <a:pt x="16" y="24"/>
                      <a:pt x="15" y="24"/>
                      <a:pt x="15" y="23"/>
                    </a:cubicBezTo>
                    <a:cubicBezTo>
                      <a:pt x="16" y="23"/>
                      <a:pt x="16" y="24"/>
                      <a:pt x="17" y="24"/>
                    </a:cubicBezTo>
                    <a:close/>
                    <a:moveTo>
                      <a:pt x="15" y="26"/>
                    </a:moveTo>
                    <a:cubicBezTo>
                      <a:pt x="15" y="26"/>
                      <a:pt x="15" y="26"/>
                      <a:pt x="15" y="26"/>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6"/>
                      <a:pt x="16" y="26"/>
                      <a:pt x="16" y="26"/>
                    </a:cubicBezTo>
                    <a:cubicBezTo>
                      <a:pt x="15" y="26"/>
                      <a:pt x="15" y="26"/>
                      <a:pt x="15" y="27"/>
                    </a:cubicBezTo>
                    <a:cubicBezTo>
                      <a:pt x="15" y="26"/>
                      <a:pt x="15" y="26"/>
                      <a:pt x="15" y="26"/>
                    </a:cubicBezTo>
                    <a:cubicBezTo>
                      <a:pt x="15" y="26"/>
                      <a:pt x="15" y="26"/>
                      <a:pt x="15" y="26"/>
                    </a:cubicBezTo>
                    <a:close/>
                    <a:moveTo>
                      <a:pt x="15" y="26"/>
                    </a:moveTo>
                    <a:cubicBezTo>
                      <a:pt x="14" y="27"/>
                      <a:pt x="15" y="26"/>
                      <a:pt x="14" y="27"/>
                    </a:cubicBezTo>
                    <a:cubicBezTo>
                      <a:pt x="14" y="27"/>
                      <a:pt x="14" y="27"/>
                      <a:pt x="14" y="26"/>
                    </a:cubicBezTo>
                    <a:cubicBezTo>
                      <a:pt x="14" y="26"/>
                      <a:pt x="15" y="26"/>
                      <a:pt x="15" y="26"/>
                    </a:cubicBezTo>
                    <a:close/>
                    <a:moveTo>
                      <a:pt x="15" y="29"/>
                    </a:moveTo>
                    <a:cubicBezTo>
                      <a:pt x="14" y="30"/>
                      <a:pt x="14" y="30"/>
                      <a:pt x="14" y="29"/>
                    </a:cubicBezTo>
                    <a:cubicBezTo>
                      <a:pt x="14" y="29"/>
                      <a:pt x="14" y="29"/>
                      <a:pt x="15" y="29"/>
                    </a:cubicBezTo>
                    <a:close/>
                    <a:moveTo>
                      <a:pt x="13" y="28"/>
                    </a:moveTo>
                    <a:cubicBezTo>
                      <a:pt x="13" y="28"/>
                      <a:pt x="13" y="27"/>
                      <a:pt x="13" y="27"/>
                    </a:cubicBezTo>
                    <a:cubicBezTo>
                      <a:pt x="13" y="27"/>
                      <a:pt x="13" y="28"/>
                      <a:pt x="13" y="28"/>
                    </a:cubicBezTo>
                    <a:cubicBezTo>
                      <a:pt x="13" y="28"/>
                      <a:pt x="13" y="28"/>
                      <a:pt x="13" y="28"/>
                    </a:cubicBezTo>
                    <a:cubicBezTo>
                      <a:pt x="13" y="28"/>
                      <a:pt x="12" y="28"/>
                      <a:pt x="12" y="29"/>
                    </a:cubicBezTo>
                    <a:lnTo>
                      <a:pt x="13"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chenying0907 287"/>
              <p:cNvSpPr/>
              <p:nvPr/>
            </p:nvSpPr>
            <p:spPr bwMode="auto">
              <a:xfrm>
                <a:off x="3608" y="1908"/>
                <a:ext cx="4" cy="6"/>
              </a:xfrm>
              <a:custGeom>
                <a:avLst/>
                <a:gdLst>
                  <a:gd name="T0" fmla="*/ 1 w 2"/>
                  <a:gd name="T1" fmla="*/ 0 h 3"/>
                  <a:gd name="T2" fmla="*/ 0 w 2"/>
                  <a:gd name="T3" fmla="*/ 2 h 3"/>
                  <a:gd name="T4" fmla="*/ 1 w 2"/>
                  <a:gd name="T5" fmla="*/ 3 h 3"/>
                  <a:gd name="T6" fmla="*/ 1 w 2"/>
                  <a:gd name="T7" fmla="*/ 0 h 3"/>
                </a:gdLst>
                <a:ahLst/>
                <a:cxnLst>
                  <a:cxn ang="0">
                    <a:pos x="T0" y="T1"/>
                  </a:cxn>
                  <a:cxn ang="0">
                    <a:pos x="T2" y="T3"/>
                  </a:cxn>
                  <a:cxn ang="0">
                    <a:pos x="T4" y="T5"/>
                  </a:cxn>
                  <a:cxn ang="0">
                    <a:pos x="T6" y="T7"/>
                  </a:cxn>
                </a:cxnLst>
                <a:rect l="0" t="0" r="r" b="b"/>
                <a:pathLst>
                  <a:path w="2" h="3">
                    <a:moveTo>
                      <a:pt x="1" y="0"/>
                    </a:moveTo>
                    <a:cubicBezTo>
                      <a:pt x="1" y="0"/>
                      <a:pt x="0" y="1"/>
                      <a:pt x="0" y="2"/>
                    </a:cubicBezTo>
                    <a:cubicBezTo>
                      <a:pt x="1" y="2"/>
                      <a:pt x="1" y="2"/>
                      <a:pt x="1" y="3"/>
                    </a:cubicBezTo>
                    <a:cubicBezTo>
                      <a:pt x="2"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chenying0907 288"/>
              <p:cNvSpPr/>
              <p:nvPr/>
            </p:nvSpPr>
            <p:spPr bwMode="auto">
              <a:xfrm>
                <a:off x="4113" y="1587"/>
                <a:ext cx="4" cy="5"/>
              </a:xfrm>
              <a:custGeom>
                <a:avLst/>
                <a:gdLst>
                  <a:gd name="T0" fmla="*/ 0 w 2"/>
                  <a:gd name="T1" fmla="*/ 2 h 2"/>
                  <a:gd name="T2" fmla="*/ 2 w 2"/>
                  <a:gd name="T3" fmla="*/ 2 h 2"/>
                  <a:gd name="T4" fmla="*/ 0 w 2"/>
                  <a:gd name="T5" fmla="*/ 2 h 2"/>
                </a:gdLst>
                <a:ahLst/>
                <a:cxnLst>
                  <a:cxn ang="0">
                    <a:pos x="T0" y="T1"/>
                  </a:cxn>
                  <a:cxn ang="0">
                    <a:pos x="T2" y="T3"/>
                  </a:cxn>
                  <a:cxn ang="0">
                    <a:pos x="T4" y="T5"/>
                  </a:cxn>
                </a:cxnLst>
                <a:rect l="0" t="0" r="r" b="b"/>
                <a:pathLst>
                  <a:path w="2" h="2">
                    <a:moveTo>
                      <a:pt x="0" y="2"/>
                    </a:moveTo>
                    <a:cubicBezTo>
                      <a:pt x="1" y="2"/>
                      <a:pt x="1" y="2"/>
                      <a:pt x="2" y="2"/>
                    </a:cubicBezTo>
                    <a:cubicBezTo>
                      <a:pt x="0" y="0"/>
                      <a:pt x="1"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chenying0907 289"/>
              <p:cNvSpPr/>
              <p:nvPr/>
            </p:nvSpPr>
            <p:spPr bwMode="auto">
              <a:xfrm>
                <a:off x="3593" y="182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chenying0907 290"/>
              <p:cNvSpPr/>
              <p:nvPr/>
            </p:nvSpPr>
            <p:spPr bwMode="auto">
              <a:xfrm>
                <a:off x="4251" y="1730"/>
                <a:ext cx="4" cy="4"/>
              </a:xfrm>
              <a:custGeom>
                <a:avLst/>
                <a:gdLst>
                  <a:gd name="T0" fmla="*/ 0 w 4"/>
                  <a:gd name="T1" fmla="*/ 2 h 4"/>
                  <a:gd name="T2" fmla="*/ 2 w 4"/>
                  <a:gd name="T3" fmla="*/ 4 h 4"/>
                  <a:gd name="T4" fmla="*/ 4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2" y="4"/>
                    </a:lnTo>
                    <a:lnTo>
                      <a:pt x="4"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chenying0907 291"/>
              <p:cNvSpPr/>
              <p:nvPr/>
            </p:nvSpPr>
            <p:spPr bwMode="auto">
              <a:xfrm>
                <a:off x="3980" y="24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chenying0907 292"/>
              <p:cNvSpPr/>
              <p:nvPr/>
            </p:nvSpPr>
            <p:spPr bwMode="auto">
              <a:xfrm>
                <a:off x="3980" y="2446"/>
                <a:ext cx="4" cy="5"/>
              </a:xfrm>
              <a:custGeom>
                <a:avLst/>
                <a:gdLst>
                  <a:gd name="T0" fmla="*/ 1 w 2"/>
                  <a:gd name="T1" fmla="*/ 1 h 2"/>
                  <a:gd name="T2" fmla="*/ 1 w 2"/>
                  <a:gd name="T3" fmla="*/ 0 h 2"/>
                  <a:gd name="T4" fmla="*/ 1 w 2"/>
                  <a:gd name="T5" fmla="*/ 1 h 2"/>
                </a:gdLst>
                <a:ahLst/>
                <a:cxnLst>
                  <a:cxn ang="0">
                    <a:pos x="T0" y="T1"/>
                  </a:cxn>
                  <a:cxn ang="0">
                    <a:pos x="T2" y="T3"/>
                  </a:cxn>
                  <a:cxn ang="0">
                    <a:pos x="T4" y="T5"/>
                  </a:cxn>
                </a:cxnLst>
                <a:rect l="0" t="0" r="r" b="b"/>
                <a:pathLst>
                  <a:path w="2" h="2">
                    <a:moveTo>
                      <a:pt x="1" y="1"/>
                    </a:moveTo>
                    <a:cubicBezTo>
                      <a:pt x="2" y="2"/>
                      <a:pt x="0"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chenying0907 293"/>
              <p:cNvSpPr/>
              <p:nvPr/>
            </p:nvSpPr>
            <p:spPr bwMode="auto">
              <a:xfrm>
                <a:off x="4062" y="2253"/>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chenying0907 294"/>
              <p:cNvSpPr/>
              <p:nvPr/>
            </p:nvSpPr>
            <p:spPr bwMode="auto">
              <a:xfrm>
                <a:off x="4162" y="220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1" y="2"/>
                      <a:pt x="1" y="1"/>
                    </a:cubicBezTo>
                    <a:cubicBezTo>
                      <a:pt x="1"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chenying0907 295"/>
              <p:cNvSpPr/>
              <p:nvPr/>
            </p:nvSpPr>
            <p:spPr bwMode="auto">
              <a:xfrm>
                <a:off x="4164" y="2139"/>
                <a:ext cx="4" cy="2"/>
              </a:xfrm>
              <a:custGeom>
                <a:avLst/>
                <a:gdLst>
                  <a:gd name="T0" fmla="*/ 4 w 4"/>
                  <a:gd name="T1" fmla="*/ 2 h 2"/>
                  <a:gd name="T2" fmla="*/ 4 w 4"/>
                  <a:gd name="T3" fmla="*/ 0 h 2"/>
                  <a:gd name="T4" fmla="*/ 0 w 4"/>
                  <a:gd name="T5" fmla="*/ 2 h 2"/>
                  <a:gd name="T6" fmla="*/ 4 w 4"/>
                  <a:gd name="T7" fmla="*/ 2 h 2"/>
                </a:gdLst>
                <a:ahLst/>
                <a:cxnLst>
                  <a:cxn ang="0">
                    <a:pos x="T0" y="T1"/>
                  </a:cxn>
                  <a:cxn ang="0">
                    <a:pos x="T2" y="T3"/>
                  </a:cxn>
                  <a:cxn ang="0">
                    <a:pos x="T4" y="T5"/>
                  </a:cxn>
                  <a:cxn ang="0">
                    <a:pos x="T6" y="T7"/>
                  </a:cxn>
                </a:cxnLst>
                <a:rect l="0" t="0" r="r" b="b"/>
                <a:pathLst>
                  <a:path w="4" h="2">
                    <a:moveTo>
                      <a:pt x="4" y="2"/>
                    </a:moveTo>
                    <a:lnTo>
                      <a:pt x="4" y="0"/>
                    </a:lnTo>
                    <a:lnTo>
                      <a:pt x="0" y="2"/>
                    </a:lnTo>
                    <a:lnTo>
                      <a:pt x="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chenying0907 296"/>
              <p:cNvSpPr/>
              <p:nvPr/>
            </p:nvSpPr>
            <p:spPr bwMode="auto">
              <a:xfrm>
                <a:off x="3606" y="1819"/>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297"/>
              <p:cNvSpPr>
                <a:spLocks noChangeArrowheads="1"/>
              </p:cNvSpPr>
              <p:nvPr/>
            </p:nvSpPr>
            <p:spPr bwMode="auto">
              <a:xfrm>
                <a:off x="3598" y="1817"/>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298"/>
              <p:cNvSpPr>
                <a:spLocks noChangeArrowheads="1"/>
              </p:cNvSpPr>
              <p:nvPr/>
            </p:nvSpPr>
            <p:spPr bwMode="auto">
              <a:xfrm>
                <a:off x="3600" y="1817"/>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chenying0907 299"/>
              <p:cNvSpPr/>
              <p:nvPr/>
            </p:nvSpPr>
            <p:spPr bwMode="auto">
              <a:xfrm>
                <a:off x="3598" y="1817"/>
                <a:ext cx="2" cy="0"/>
              </a:xfrm>
              <a:custGeom>
                <a:avLst/>
                <a:gdLst>
                  <a:gd name="T0" fmla="*/ 0 w 1"/>
                  <a:gd name="T1" fmla="*/ 0 w 1"/>
                  <a:gd name="T2" fmla="*/ 0 w 1"/>
                  <a:gd name="T3" fmla="*/ 0 w 1"/>
                  <a:gd name="T4" fmla="*/ 0 w 1"/>
                  <a:gd name="T5" fmla="*/ 1 w 1"/>
                  <a:gd name="T6" fmla="*/ 1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300"/>
              <p:cNvSpPr>
                <a:spLocks noChangeArrowheads="1"/>
              </p:cNvSpPr>
              <p:nvPr/>
            </p:nvSpPr>
            <p:spPr bwMode="auto">
              <a:xfrm>
                <a:off x="3602" y="1819"/>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chenying0907 301"/>
              <p:cNvSpPr/>
              <p:nvPr/>
            </p:nvSpPr>
            <p:spPr bwMode="auto">
              <a:xfrm>
                <a:off x="3602" y="1817"/>
                <a:ext cx="0" cy="2"/>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1"/>
                    </a:cubicBezTo>
                    <a:cubicBezTo>
                      <a:pt x="0" y="1"/>
                      <a:pt x="0" y="1"/>
                      <a:pt x="0" y="1"/>
                    </a:cubicBezTo>
                    <a:cubicBezTo>
                      <a:pt x="0" y="1"/>
                      <a:pt x="0" y="1"/>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chenying0907 302"/>
              <p:cNvSpPr/>
              <p:nvPr/>
            </p:nvSpPr>
            <p:spPr bwMode="auto">
              <a:xfrm>
                <a:off x="3602" y="181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303"/>
              <p:cNvSpPr>
                <a:spLocks noChangeArrowheads="1"/>
              </p:cNvSpPr>
              <p:nvPr/>
            </p:nvSpPr>
            <p:spPr bwMode="auto">
              <a:xfrm>
                <a:off x="3593" y="1814"/>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chenying0907 304"/>
              <p:cNvSpPr/>
              <p:nvPr/>
            </p:nvSpPr>
            <p:spPr bwMode="auto">
              <a:xfrm>
                <a:off x="3598" y="1814"/>
                <a:ext cx="0" cy="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chenying0907 305"/>
              <p:cNvSpPr/>
              <p:nvPr/>
            </p:nvSpPr>
            <p:spPr bwMode="auto">
              <a:xfrm>
                <a:off x="3598" y="181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Oval 306"/>
              <p:cNvSpPr>
                <a:spLocks noChangeArrowheads="1"/>
              </p:cNvSpPr>
              <p:nvPr/>
            </p:nvSpPr>
            <p:spPr bwMode="auto">
              <a:xfrm>
                <a:off x="3612" y="1821"/>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chenying0907 307"/>
              <p:cNvSpPr/>
              <p:nvPr/>
            </p:nvSpPr>
            <p:spPr bwMode="auto">
              <a:xfrm>
                <a:off x="3977" y="2478"/>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chenying0907 308"/>
              <p:cNvSpPr/>
              <p:nvPr/>
            </p:nvSpPr>
            <p:spPr bwMode="auto">
              <a:xfrm>
                <a:off x="3595" y="1812"/>
                <a:ext cx="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chenying0907 309"/>
              <p:cNvSpPr/>
              <p:nvPr/>
            </p:nvSpPr>
            <p:spPr bwMode="auto">
              <a:xfrm>
                <a:off x="3598" y="1814"/>
                <a:ext cx="0" cy="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chenying0907 310"/>
              <p:cNvSpPr/>
              <p:nvPr/>
            </p:nvSpPr>
            <p:spPr bwMode="auto">
              <a:xfrm>
                <a:off x="3967" y="2491"/>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chenying0907 311"/>
              <p:cNvSpPr/>
              <p:nvPr/>
            </p:nvSpPr>
            <p:spPr bwMode="auto">
              <a:xfrm>
                <a:off x="3825" y="2268"/>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1"/>
                      <a:pt x="1" y="1"/>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chenying0907 312"/>
              <p:cNvSpPr/>
              <p:nvPr/>
            </p:nvSpPr>
            <p:spPr bwMode="auto">
              <a:xfrm>
                <a:off x="3810" y="2268"/>
                <a:ext cx="8" cy="2"/>
              </a:xfrm>
              <a:custGeom>
                <a:avLst/>
                <a:gdLst>
                  <a:gd name="T0" fmla="*/ 4 w 4"/>
                  <a:gd name="T1" fmla="*/ 0 h 1"/>
                  <a:gd name="T2" fmla="*/ 0 w 4"/>
                  <a:gd name="T3" fmla="*/ 0 h 1"/>
                  <a:gd name="T4" fmla="*/ 4 w 4"/>
                  <a:gd name="T5" fmla="*/ 0 h 1"/>
                </a:gdLst>
                <a:ahLst/>
                <a:cxnLst>
                  <a:cxn ang="0">
                    <a:pos x="T0" y="T1"/>
                  </a:cxn>
                  <a:cxn ang="0">
                    <a:pos x="T2" y="T3"/>
                  </a:cxn>
                  <a:cxn ang="0">
                    <a:pos x="T4" y="T5"/>
                  </a:cxn>
                </a:cxnLst>
                <a:rect l="0" t="0" r="r" b="b"/>
                <a:pathLst>
                  <a:path w="4" h="1">
                    <a:moveTo>
                      <a:pt x="4" y="0"/>
                    </a:moveTo>
                    <a:cubicBezTo>
                      <a:pt x="0" y="0"/>
                      <a:pt x="0" y="0"/>
                      <a:pt x="0" y="0"/>
                    </a:cubicBezTo>
                    <a:cubicBezTo>
                      <a:pt x="2" y="1"/>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chenying0907 313"/>
              <p:cNvSpPr/>
              <p:nvPr/>
            </p:nvSpPr>
            <p:spPr bwMode="auto">
              <a:xfrm>
                <a:off x="3835" y="2275"/>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chenying0907 314"/>
              <p:cNvSpPr/>
              <p:nvPr/>
            </p:nvSpPr>
            <p:spPr bwMode="auto">
              <a:xfrm>
                <a:off x="3833" y="2268"/>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0"/>
                      <a:pt x="0" y="1"/>
                    </a:cubicBezTo>
                    <a:cubicBezTo>
                      <a:pt x="1" y="2"/>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chenying0907 315"/>
              <p:cNvSpPr/>
              <p:nvPr/>
            </p:nvSpPr>
            <p:spPr bwMode="auto">
              <a:xfrm>
                <a:off x="3833" y="2328"/>
                <a:ext cx="9" cy="2"/>
              </a:xfrm>
              <a:custGeom>
                <a:avLst/>
                <a:gdLst>
                  <a:gd name="T0" fmla="*/ 0 w 4"/>
                  <a:gd name="T1" fmla="*/ 1 h 1"/>
                  <a:gd name="T2" fmla="*/ 4 w 4"/>
                  <a:gd name="T3" fmla="*/ 0 h 1"/>
                  <a:gd name="T4" fmla="*/ 4 w 4"/>
                  <a:gd name="T5" fmla="*/ 0 h 1"/>
                  <a:gd name="T6" fmla="*/ 3 w 4"/>
                  <a:gd name="T7" fmla="*/ 0 h 1"/>
                  <a:gd name="T8" fmla="*/ 2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1" y="1"/>
                      <a:pt x="3" y="0"/>
                      <a:pt x="4" y="0"/>
                    </a:cubicBezTo>
                    <a:cubicBezTo>
                      <a:pt x="4" y="0"/>
                      <a:pt x="4" y="0"/>
                      <a:pt x="4" y="0"/>
                    </a:cubicBezTo>
                    <a:cubicBezTo>
                      <a:pt x="4" y="0"/>
                      <a:pt x="3" y="0"/>
                      <a:pt x="3" y="0"/>
                    </a:cubicBezTo>
                    <a:cubicBezTo>
                      <a:pt x="2" y="0"/>
                      <a:pt x="1" y="0"/>
                      <a:pt x="2" y="0"/>
                    </a:cubicBezTo>
                    <a:cubicBezTo>
                      <a:pt x="1"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chenying0907 316"/>
              <p:cNvSpPr/>
              <p:nvPr/>
            </p:nvSpPr>
            <p:spPr bwMode="auto">
              <a:xfrm>
                <a:off x="3837" y="2330"/>
                <a:ext cx="5"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0" y="0"/>
                      <a:pt x="1" y="1"/>
                      <a:pt x="2"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chenying0907 317"/>
              <p:cNvSpPr/>
              <p:nvPr/>
            </p:nvSpPr>
            <p:spPr bwMode="auto">
              <a:xfrm>
                <a:off x="3839" y="2328"/>
                <a:ext cx="5" cy="0"/>
              </a:xfrm>
              <a:custGeom>
                <a:avLst/>
                <a:gdLst>
                  <a:gd name="T0" fmla="*/ 1 w 2"/>
                  <a:gd name="T1" fmla="*/ 0 w 2"/>
                  <a:gd name="T2" fmla="*/ 1 w 2"/>
                  <a:gd name="T3" fmla="*/ 1 w 2"/>
                </a:gdLst>
                <a:ahLst/>
                <a:cxnLst>
                  <a:cxn ang="0">
                    <a:pos x="T0" y="0"/>
                  </a:cxn>
                  <a:cxn ang="0">
                    <a:pos x="T1" y="0"/>
                  </a:cxn>
                  <a:cxn ang="0">
                    <a:pos x="T2" y="0"/>
                  </a:cxn>
                  <a:cxn ang="0">
                    <a:pos x="T3" y="0"/>
                  </a:cxn>
                </a:cxnLst>
                <a:rect l="0" t="0" r="r" b="b"/>
                <a:pathLst>
                  <a:path w="2">
                    <a:moveTo>
                      <a:pt x="1" y="0"/>
                    </a:moveTo>
                    <a:cubicBezTo>
                      <a:pt x="1" y="0"/>
                      <a:pt x="0" y="0"/>
                      <a:pt x="0" y="0"/>
                    </a:cubicBezTo>
                    <a:cubicBezTo>
                      <a:pt x="0" y="0"/>
                      <a:pt x="1"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chenying0907 318"/>
              <p:cNvSpPr/>
              <p:nvPr/>
            </p:nvSpPr>
            <p:spPr bwMode="auto">
              <a:xfrm>
                <a:off x="3827" y="2268"/>
                <a:ext cx="2" cy="4"/>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0"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chenying0907 319"/>
              <p:cNvSpPr/>
              <p:nvPr/>
            </p:nvSpPr>
            <p:spPr bwMode="auto">
              <a:xfrm>
                <a:off x="3729" y="2856"/>
                <a:ext cx="6" cy="4"/>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0" y="2"/>
                      <a:pt x="0" y="2"/>
                      <a:pt x="0" y="2"/>
                    </a:cubicBezTo>
                    <a:cubicBezTo>
                      <a:pt x="2" y="1"/>
                      <a:pt x="2"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chenying0907 320"/>
              <p:cNvSpPr/>
              <p:nvPr/>
            </p:nvSpPr>
            <p:spPr bwMode="auto">
              <a:xfrm>
                <a:off x="3731" y="2854"/>
                <a:ext cx="2" cy="4"/>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0"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chenying0907 321"/>
              <p:cNvSpPr/>
              <p:nvPr/>
            </p:nvSpPr>
            <p:spPr bwMode="auto">
              <a:xfrm>
                <a:off x="3897" y="2822"/>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chenying0907 322"/>
              <p:cNvSpPr/>
              <p:nvPr/>
            </p:nvSpPr>
            <p:spPr bwMode="auto">
              <a:xfrm>
                <a:off x="4007" y="2790"/>
                <a:ext cx="2" cy="4"/>
              </a:xfrm>
              <a:custGeom>
                <a:avLst/>
                <a:gdLst>
                  <a:gd name="T0" fmla="*/ 2 w 2"/>
                  <a:gd name="T1" fmla="*/ 4 h 4"/>
                  <a:gd name="T2" fmla="*/ 2 w 2"/>
                  <a:gd name="T3" fmla="*/ 4 h 4"/>
                  <a:gd name="T4" fmla="*/ 0 w 2"/>
                  <a:gd name="T5" fmla="*/ 0 h 4"/>
                  <a:gd name="T6" fmla="*/ 2 w 2"/>
                  <a:gd name="T7" fmla="*/ 4 h 4"/>
                </a:gdLst>
                <a:ahLst/>
                <a:cxnLst>
                  <a:cxn ang="0">
                    <a:pos x="T0" y="T1"/>
                  </a:cxn>
                  <a:cxn ang="0">
                    <a:pos x="T2" y="T3"/>
                  </a:cxn>
                  <a:cxn ang="0">
                    <a:pos x="T4" y="T5"/>
                  </a:cxn>
                  <a:cxn ang="0">
                    <a:pos x="T6" y="T7"/>
                  </a:cxn>
                </a:cxnLst>
                <a:rect l="0" t="0" r="r" b="b"/>
                <a:pathLst>
                  <a:path w="2" h="4">
                    <a:moveTo>
                      <a:pt x="2" y="4"/>
                    </a:moveTo>
                    <a:lnTo>
                      <a:pt x="2" y="4"/>
                    </a:lnTo>
                    <a:lnTo>
                      <a:pt x="0" y="0"/>
                    </a:lnTo>
                    <a:lnTo>
                      <a:pt x="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chenying0907 323"/>
              <p:cNvSpPr/>
              <p:nvPr/>
            </p:nvSpPr>
            <p:spPr bwMode="auto">
              <a:xfrm>
                <a:off x="3971" y="2813"/>
                <a:ext cx="2" cy="4"/>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1" y="0"/>
                      <a:pt x="0"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chenying0907 324"/>
              <p:cNvSpPr/>
              <p:nvPr/>
            </p:nvSpPr>
            <p:spPr bwMode="auto">
              <a:xfrm>
                <a:off x="3969" y="2501"/>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chenying0907 325"/>
              <p:cNvSpPr/>
              <p:nvPr/>
            </p:nvSpPr>
            <p:spPr bwMode="auto">
              <a:xfrm>
                <a:off x="3850" y="28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chenying0907 326"/>
              <p:cNvSpPr/>
              <p:nvPr/>
            </p:nvSpPr>
            <p:spPr bwMode="auto">
              <a:xfrm>
                <a:off x="3668" y="2060"/>
                <a:ext cx="8" cy="17"/>
              </a:xfrm>
              <a:custGeom>
                <a:avLst/>
                <a:gdLst>
                  <a:gd name="T0" fmla="*/ 4 w 4"/>
                  <a:gd name="T1" fmla="*/ 0 h 8"/>
                  <a:gd name="T2" fmla="*/ 0 w 4"/>
                  <a:gd name="T3" fmla="*/ 6 h 8"/>
                  <a:gd name="T4" fmla="*/ 4 w 4"/>
                  <a:gd name="T5" fmla="*/ 0 h 8"/>
                </a:gdLst>
                <a:ahLst/>
                <a:cxnLst>
                  <a:cxn ang="0">
                    <a:pos x="T0" y="T1"/>
                  </a:cxn>
                  <a:cxn ang="0">
                    <a:pos x="T2" y="T3"/>
                  </a:cxn>
                  <a:cxn ang="0">
                    <a:pos x="T4" y="T5"/>
                  </a:cxn>
                </a:cxnLst>
                <a:rect l="0" t="0" r="r" b="b"/>
                <a:pathLst>
                  <a:path w="4" h="8">
                    <a:moveTo>
                      <a:pt x="4" y="0"/>
                    </a:moveTo>
                    <a:cubicBezTo>
                      <a:pt x="2" y="1"/>
                      <a:pt x="1" y="5"/>
                      <a:pt x="0" y="6"/>
                    </a:cubicBezTo>
                    <a:cubicBezTo>
                      <a:pt x="1" y="8"/>
                      <a:pt x="3"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chenying0907 327"/>
              <p:cNvSpPr/>
              <p:nvPr/>
            </p:nvSpPr>
            <p:spPr bwMode="auto">
              <a:xfrm>
                <a:off x="3837" y="232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chenying0907 328"/>
              <p:cNvSpPr/>
              <p:nvPr/>
            </p:nvSpPr>
            <p:spPr bwMode="auto">
              <a:xfrm>
                <a:off x="3965" y="2504"/>
                <a:ext cx="4" cy="2"/>
              </a:xfrm>
              <a:custGeom>
                <a:avLst/>
                <a:gdLst>
                  <a:gd name="T0" fmla="*/ 1 w 2"/>
                  <a:gd name="T1" fmla="*/ 0 h 1"/>
                  <a:gd name="T2" fmla="*/ 0 w 2"/>
                  <a:gd name="T3" fmla="*/ 0 h 1"/>
                  <a:gd name="T4" fmla="*/ 1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0"/>
                      <a:pt x="0" y="0"/>
                      <a:pt x="0" y="0"/>
                    </a:cubicBezTo>
                    <a:cubicBezTo>
                      <a:pt x="1" y="0"/>
                      <a:pt x="1" y="0"/>
                      <a:pt x="1" y="1"/>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chenying0907 329"/>
              <p:cNvSpPr/>
              <p:nvPr/>
            </p:nvSpPr>
            <p:spPr bwMode="auto">
              <a:xfrm>
                <a:off x="3973" y="2476"/>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1"/>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chenying0907 330"/>
              <p:cNvSpPr/>
              <p:nvPr/>
            </p:nvSpPr>
            <p:spPr bwMode="auto">
              <a:xfrm>
                <a:off x="3965" y="2497"/>
                <a:ext cx="10" cy="4"/>
              </a:xfrm>
              <a:custGeom>
                <a:avLst/>
                <a:gdLst>
                  <a:gd name="T0" fmla="*/ 5 w 5"/>
                  <a:gd name="T1" fmla="*/ 1 h 2"/>
                  <a:gd name="T2" fmla="*/ 1 w 5"/>
                  <a:gd name="T3" fmla="*/ 2 h 2"/>
                  <a:gd name="T4" fmla="*/ 0 w 5"/>
                  <a:gd name="T5" fmla="*/ 2 h 2"/>
                  <a:gd name="T6" fmla="*/ 2 w 5"/>
                  <a:gd name="T7" fmla="*/ 2 h 2"/>
                  <a:gd name="T8" fmla="*/ 3 w 5"/>
                  <a:gd name="T9" fmla="*/ 1 h 2"/>
                  <a:gd name="T10" fmla="*/ 5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5" y="1"/>
                    </a:moveTo>
                    <a:cubicBezTo>
                      <a:pt x="4" y="0"/>
                      <a:pt x="2" y="1"/>
                      <a:pt x="1" y="2"/>
                    </a:cubicBezTo>
                    <a:cubicBezTo>
                      <a:pt x="1" y="2"/>
                      <a:pt x="1" y="2"/>
                      <a:pt x="0" y="2"/>
                    </a:cubicBezTo>
                    <a:cubicBezTo>
                      <a:pt x="1" y="2"/>
                      <a:pt x="2" y="2"/>
                      <a:pt x="2" y="2"/>
                    </a:cubicBezTo>
                    <a:cubicBezTo>
                      <a:pt x="2" y="2"/>
                      <a:pt x="4" y="2"/>
                      <a:pt x="3" y="1"/>
                    </a:cubicBezTo>
                    <a:cubicBezTo>
                      <a:pt x="4" y="1"/>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chenying0907 331"/>
              <p:cNvSpPr/>
              <p:nvPr/>
            </p:nvSpPr>
            <p:spPr bwMode="auto">
              <a:xfrm>
                <a:off x="3835" y="2474"/>
                <a:ext cx="4" cy="0"/>
              </a:xfrm>
              <a:custGeom>
                <a:avLst/>
                <a:gdLst>
                  <a:gd name="T0" fmla="*/ 0 w 2"/>
                  <a:gd name="T1" fmla="*/ 1 w 2"/>
                  <a:gd name="T2" fmla="*/ 0 w 2"/>
                </a:gdLst>
                <a:ahLst/>
                <a:cxnLst>
                  <a:cxn ang="0">
                    <a:pos x="T0" y="0"/>
                  </a:cxn>
                  <a:cxn ang="0">
                    <a:pos x="T1" y="0"/>
                  </a:cxn>
                  <a:cxn ang="0">
                    <a:pos x="T2" y="0"/>
                  </a:cxn>
                </a:cxnLst>
                <a:rect l="0" t="0" r="r" b="b"/>
                <a:pathLst>
                  <a:path w="2">
                    <a:moveTo>
                      <a:pt x="0" y="0"/>
                    </a:moveTo>
                    <a:cubicBezTo>
                      <a:pt x="0" y="0"/>
                      <a:pt x="2"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chenying0907 332"/>
              <p:cNvSpPr/>
              <p:nvPr/>
            </p:nvSpPr>
            <p:spPr bwMode="auto">
              <a:xfrm>
                <a:off x="3829" y="2345"/>
                <a:ext cx="4"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chenying0907 333"/>
              <p:cNvSpPr/>
              <p:nvPr/>
            </p:nvSpPr>
            <p:spPr bwMode="auto">
              <a:xfrm>
                <a:off x="3831" y="23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chenying0907 334"/>
              <p:cNvSpPr/>
              <p:nvPr/>
            </p:nvSpPr>
            <p:spPr bwMode="auto">
              <a:xfrm>
                <a:off x="3850" y="2491"/>
                <a:ext cx="4" cy="2"/>
              </a:xfrm>
              <a:custGeom>
                <a:avLst/>
                <a:gdLst>
                  <a:gd name="T0" fmla="*/ 0 w 4"/>
                  <a:gd name="T1" fmla="*/ 2 h 2"/>
                  <a:gd name="T2" fmla="*/ 0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0" y="2"/>
                    </a:lnTo>
                    <a:lnTo>
                      <a:pt x="4"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chenying0907 335"/>
              <p:cNvSpPr/>
              <p:nvPr/>
            </p:nvSpPr>
            <p:spPr bwMode="auto">
              <a:xfrm>
                <a:off x="3835" y="233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Rectangle 336"/>
              <p:cNvSpPr>
                <a:spLocks noChangeArrowheads="1"/>
              </p:cNvSpPr>
              <p:nvPr/>
            </p:nvSpPr>
            <p:spPr bwMode="auto">
              <a:xfrm>
                <a:off x="3835" y="243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chenying0907 337"/>
              <p:cNvSpPr/>
              <p:nvPr/>
            </p:nvSpPr>
            <p:spPr bwMode="auto">
              <a:xfrm>
                <a:off x="3831" y="2349"/>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1" y="0"/>
                      <a:pt x="2" y="0"/>
                      <a:pt x="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chenying0907 338"/>
              <p:cNvSpPr/>
              <p:nvPr/>
            </p:nvSpPr>
            <p:spPr bwMode="auto">
              <a:xfrm>
                <a:off x="3602" y="1823"/>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chenying0907 339"/>
              <p:cNvSpPr/>
              <p:nvPr/>
            </p:nvSpPr>
            <p:spPr bwMode="auto">
              <a:xfrm>
                <a:off x="3905" y="22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chenying0907 340"/>
              <p:cNvSpPr/>
              <p:nvPr/>
            </p:nvSpPr>
            <p:spPr bwMode="auto">
              <a:xfrm>
                <a:off x="3778" y="297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chenying0907 341"/>
              <p:cNvSpPr/>
              <p:nvPr/>
            </p:nvSpPr>
            <p:spPr bwMode="auto">
              <a:xfrm>
                <a:off x="3746" y="2826"/>
                <a:ext cx="399" cy="167"/>
              </a:xfrm>
              <a:custGeom>
                <a:avLst/>
                <a:gdLst>
                  <a:gd name="T0" fmla="*/ 154 w 188"/>
                  <a:gd name="T1" fmla="*/ 20 h 79"/>
                  <a:gd name="T2" fmla="*/ 145 w 188"/>
                  <a:gd name="T3" fmla="*/ 25 h 79"/>
                  <a:gd name="T4" fmla="*/ 108 w 188"/>
                  <a:gd name="T5" fmla="*/ 47 h 79"/>
                  <a:gd name="T6" fmla="*/ 94 w 188"/>
                  <a:gd name="T7" fmla="*/ 49 h 79"/>
                  <a:gd name="T8" fmla="*/ 84 w 188"/>
                  <a:gd name="T9" fmla="*/ 48 h 79"/>
                  <a:gd name="T10" fmla="*/ 64 w 188"/>
                  <a:gd name="T11" fmla="*/ 52 h 79"/>
                  <a:gd name="T12" fmla="*/ 52 w 188"/>
                  <a:gd name="T13" fmla="*/ 54 h 79"/>
                  <a:gd name="T14" fmla="*/ 33 w 188"/>
                  <a:gd name="T15" fmla="*/ 56 h 79"/>
                  <a:gd name="T16" fmla="*/ 23 w 188"/>
                  <a:gd name="T17" fmla="*/ 60 h 79"/>
                  <a:gd name="T18" fmla="*/ 12 w 188"/>
                  <a:gd name="T19" fmla="*/ 55 h 79"/>
                  <a:gd name="T20" fmla="*/ 5 w 188"/>
                  <a:gd name="T21" fmla="*/ 55 h 79"/>
                  <a:gd name="T22" fmla="*/ 5 w 188"/>
                  <a:gd name="T23" fmla="*/ 53 h 79"/>
                  <a:gd name="T24" fmla="*/ 4 w 188"/>
                  <a:gd name="T25" fmla="*/ 51 h 79"/>
                  <a:gd name="T26" fmla="*/ 3 w 188"/>
                  <a:gd name="T27" fmla="*/ 53 h 79"/>
                  <a:gd name="T28" fmla="*/ 3 w 188"/>
                  <a:gd name="T29" fmla="*/ 56 h 79"/>
                  <a:gd name="T30" fmla="*/ 0 w 188"/>
                  <a:gd name="T31" fmla="*/ 58 h 79"/>
                  <a:gd name="T32" fmla="*/ 2 w 188"/>
                  <a:gd name="T33" fmla="*/ 61 h 79"/>
                  <a:gd name="T34" fmla="*/ 13 w 188"/>
                  <a:gd name="T35" fmla="*/ 66 h 79"/>
                  <a:gd name="T36" fmla="*/ 15 w 188"/>
                  <a:gd name="T37" fmla="*/ 70 h 79"/>
                  <a:gd name="T38" fmla="*/ 16 w 188"/>
                  <a:gd name="T39" fmla="*/ 72 h 79"/>
                  <a:gd name="T40" fmla="*/ 18 w 188"/>
                  <a:gd name="T41" fmla="*/ 76 h 79"/>
                  <a:gd name="T42" fmla="*/ 21 w 188"/>
                  <a:gd name="T43" fmla="*/ 71 h 79"/>
                  <a:gd name="T44" fmla="*/ 26 w 188"/>
                  <a:gd name="T45" fmla="*/ 67 h 79"/>
                  <a:gd name="T46" fmla="*/ 27 w 188"/>
                  <a:gd name="T47" fmla="*/ 76 h 79"/>
                  <a:gd name="T48" fmla="*/ 30 w 188"/>
                  <a:gd name="T49" fmla="*/ 74 h 79"/>
                  <a:gd name="T50" fmla="*/ 31 w 188"/>
                  <a:gd name="T51" fmla="*/ 78 h 79"/>
                  <a:gd name="T52" fmla="*/ 35 w 188"/>
                  <a:gd name="T53" fmla="*/ 74 h 79"/>
                  <a:gd name="T54" fmla="*/ 38 w 188"/>
                  <a:gd name="T55" fmla="*/ 73 h 79"/>
                  <a:gd name="T56" fmla="*/ 42 w 188"/>
                  <a:gd name="T57" fmla="*/ 64 h 79"/>
                  <a:gd name="T58" fmla="*/ 43 w 188"/>
                  <a:gd name="T59" fmla="*/ 76 h 79"/>
                  <a:gd name="T60" fmla="*/ 51 w 188"/>
                  <a:gd name="T61" fmla="*/ 72 h 79"/>
                  <a:gd name="T62" fmla="*/ 57 w 188"/>
                  <a:gd name="T63" fmla="*/ 72 h 79"/>
                  <a:gd name="T64" fmla="*/ 61 w 188"/>
                  <a:gd name="T65" fmla="*/ 70 h 79"/>
                  <a:gd name="T66" fmla="*/ 70 w 188"/>
                  <a:gd name="T67" fmla="*/ 68 h 79"/>
                  <a:gd name="T68" fmla="*/ 75 w 188"/>
                  <a:gd name="T69" fmla="*/ 71 h 79"/>
                  <a:gd name="T70" fmla="*/ 77 w 188"/>
                  <a:gd name="T71" fmla="*/ 68 h 79"/>
                  <a:gd name="T72" fmla="*/ 80 w 188"/>
                  <a:gd name="T73" fmla="*/ 68 h 79"/>
                  <a:gd name="T74" fmla="*/ 81 w 188"/>
                  <a:gd name="T75" fmla="*/ 66 h 79"/>
                  <a:gd name="T76" fmla="*/ 86 w 188"/>
                  <a:gd name="T77" fmla="*/ 67 h 79"/>
                  <a:gd name="T78" fmla="*/ 92 w 188"/>
                  <a:gd name="T79" fmla="*/ 65 h 79"/>
                  <a:gd name="T80" fmla="*/ 98 w 188"/>
                  <a:gd name="T81" fmla="*/ 64 h 79"/>
                  <a:gd name="T82" fmla="*/ 104 w 188"/>
                  <a:gd name="T83" fmla="*/ 60 h 79"/>
                  <a:gd name="T84" fmla="*/ 107 w 188"/>
                  <a:gd name="T85" fmla="*/ 62 h 79"/>
                  <a:gd name="T86" fmla="*/ 108 w 188"/>
                  <a:gd name="T87" fmla="*/ 62 h 79"/>
                  <a:gd name="T88" fmla="*/ 114 w 188"/>
                  <a:gd name="T89" fmla="*/ 59 h 79"/>
                  <a:gd name="T90" fmla="*/ 119 w 188"/>
                  <a:gd name="T91" fmla="*/ 59 h 79"/>
                  <a:gd name="T92" fmla="*/ 122 w 188"/>
                  <a:gd name="T93" fmla="*/ 52 h 79"/>
                  <a:gd name="T94" fmla="*/ 126 w 188"/>
                  <a:gd name="T95" fmla="*/ 52 h 79"/>
                  <a:gd name="T96" fmla="*/ 132 w 188"/>
                  <a:gd name="T97" fmla="*/ 50 h 79"/>
                  <a:gd name="T98" fmla="*/ 139 w 188"/>
                  <a:gd name="T99" fmla="*/ 45 h 79"/>
                  <a:gd name="T100" fmla="*/ 143 w 188"/>
                  <a:gd name="T101" fmla="*/ 43 h 79"/>
                  <a:gd name="T102" fmla="*/ 156 w 188"/>
                  <a:gd name="T103" fmla="*/ 39 h 79"/>
                  <a:gd name="T104" fmla="*/ 160 w 188"/>
                  <a:gd name="T105" fmla="*/ 37 h 79"/>
                  <a:gd name="T106" fmla="*/ 167 w 188"/>
                  <a:gd name="T107" fmla="*/ 26 h 79"/>
                  <a:gd name="T108" fmla="*/ 172 w 188"/>
                  <a:gd name="T109" fmla="*/ 21 h 79"/>
                  <a:gd name="T110" fmla="*/ 180 w 188"/>
                  <a:gd name="T11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8" h="79">
                    <a:moveTo>
                      <a:pt x="180" y="0"/>
                    </a:moveTo>
                    <a:cubicBezTo>
                      <a:pt x="179" y="5"/>
                      <a:pt x="175" y="6"/>
                      <a:pt x="171" y="7"/>
                    </a:cubicBezTo>
                    <a:cubicBezTo>
                      <a:pt x="170" y="8"/>
                      <a:pt x="169" y="10"/>
                      <a:pt x="168" y="10"/>
                    </a:cubicBezTo>
                    <a:cubicBezTo>
                      <a:pt x="164" y="15"/>
                      <a:pt x="157" y="14"/>
                      <a:pt x="154" y="19"/>
                    </a:cubicBezTo>
                    <a:cubicBezTo>
                      <a:pt x="155" y="19"/>
                      <a:pt x="155" y="20"/>
                      <a:pt x="155" y="21"/>
                    </a:cubicBezTo>
                    <a:cubicBezTo>
                      <a:pt x="154" y="20"/>
                      <a:pt x="154" y="20"/>
                      <a:pt x="154" y="20"/>
                    </a:cubicBezTo>
                    <a:cubicBezTo>
                      <a:pt x="155" y="22"/>
                      <a:pt x="155" y="22"/>
                      <a:pt x="155" y="22"/>
                    </a:cubicBezTo>
                    <a:cubicBezTo>
                      <a:pt x="155" y="22"/>
                      <a:pt x="154" y="20"/>
                      <a:pt x="154" y="20"/>
                    </a:cubicBezTo>
                    <a:cubicBezTo>
                      <a:pt x="152" y="21"/>
                      <a:pt x="151" y="23"/>
                      <a:pt x="149" y="23"/>
                    </a:cubicBezTo>
                    <a:cubicBezTo>
                      <a:pt x="149" y="25"/>
                      <a:pt x="148" y="24"/>
                      <a:pt x="149" y="26"/>
                    </a:cubicBezTo>
                    <a:cubicBezTo>
                      <a:pt x="148" y="25"/>
                      <a:pt x="148" y="25"/>
                      <a:pt x="148" y="25"/>
                    </a:cubicBezTo>
                    <a:cubicBezTo>
                      <a:pt x="147" y="27"/>
                      <a:pt x="147" y="27"/>
                      <a:pt x="145" y="25"/>
                    </a:cubicBezTo>
                    <a:cubicBezTo>
                      <a:pt x="139" y="27"/>
                      <a:pt x="134" y="30"/>
                      <a:pt x="128" y="32"/>
                    </a:cubicBezTo>
                    <a:cubicBezTo>
                      <a:pt x="123" y="34"/>
                      <a:pt x="118" y="39"/>
                      <a:pt x="112" y="41"/>
                    </a:cubicBezTo>
                    <a:cubicBezTo>
                      <a:pt x="112" y="45"/>
                      <a:pt x="111" y="43"/>
                      <a:pt x="110" y="47"/>
                    </a:cubicBezTo>
                    <a:cubicBezTo>
                      <a:pt x="110" y="46"/>
                      <a:pt x="110" y="46"/>
                      <a:pt x="110" y="46"/>
                    </a:cubicBezTo>
                    <a:cubicBezTo>
                      <a:pt x="110" y="47"/>
                      <a:pt x="109" y="46"/>
                      <a:pt x="107" y="45"/>
                    </a:cubicBezTo>
                    <a:cubicBezTo>
                      <a:pt x="108" y="46"/>
                      <a:pt x="107" y="45"/>
                      <a:pt x="108" y="47"/>
                    </a:cubicBezTo>
                    <a:cubicBezTo>
                      <a:pt x="108" y="49"/>
                      <a:pt x="106" y="45"/>
                      <a:pt x="106" y="46"/>
                    </a:cubicBezTo>
                    <a:cubicBezTo>
                      <a:pt x="105" y="45"/>
                      <a:pt x="106" y="47"/>
                      <a:pt x="106" y="46"/>
                    </a:cubicBezTo>
                    <a:cubicBezTo>
                      <a:pt x="105" y="49"/>
                      <a:pt x="106" y="45"/>
                      <a:pt x="103" y="44"/>
                    </a:cubicBezTo>
                    <a:cubicBezTo>
                      <a:pt x="101" y="45"/>
                      <a:pt x="98" y="48"/>
                      <a:pt x="95" y="47"/>
                    </a:cubicBezTo>
                    <a:cubicBezTo>
                      <a:pt x="95" y="47"/>
                      <a:pt x="96" y="49"/>
                      <a:pt x="96" y="49"/>
                    </a:cubicBezTo>
                    <a:cubicBezTo>
                      <a:pt x="95" y="46"/>
                      <a:pt x="95" y="50"/>
                      <a:pt x="94" y="49"/>
                    </a:cubicBezTo>
                    <a:cubicBezTo>
                      <a:pt x="94" y="48"/>
                      <a:pt x="94" y="48"/>
                      <a:pt x="94" y="48"/>
                    </a:cubicBezTo>
                    <a:cubicBezTo>
                      <a:pt x="93" y="47"/>
                      <a:pt x="92" y="49"/>
                      <a:pt x="91" y="48"/>
                    </a:cubicBezTo>
                    <a:cubicBezTo>
                      <a:pt x="90" y="49"/>
                      <a:pt x="88" y="47"/>
                      <a:pt x="88" y="49"/>
                    </a:cubicBezTo>
                    <a:cubicBezTo>
                      <a:pt x="88" y="47"/>
                      <a:pt x="87" y="48"/>
                      <a:pt x="87" y="47"/>
                    </a:cubicBezTo>
                    <a:cubicBezTo>
                      <a:pt x="87" y="51"/>
                      <a:pt x="84" y="46"/>
                      <a:pt x="84" y="49"/>
                    </a:cubicBezTo>
                    <a:cubicBezTo>
                      <a:pt x="84" y="48"/>
                      <a:pt x="84" y="48"/>
                      <a:pt x="84" y="48"/>
                    </a:cubicBezTo>
                    <a:cubicBezTo>
                      <a:pt x="81" y="49"/>
                      <a:pt x="77" y="49"/>
                      <a:pt x="74" y="51"/>
                    </a:cubicBezTo>
                    <a:cubicBezTo>
                      <a:pt x="73" y="52"/>
                      <a:pt x="70" y="48"/>
                      <a:pt x="69" y="50"/>
                    </a:cubicBezTo>
                    <a:cubicBezTo>
                      <a:pt x="68" y="52"/>
                      <a:pt x="68" y="52"/>
                      <a:pt x="68" y="52"/>
                    </a:cubicBezTo>
                    <a:cubicBezTo>
                      <a:pt x="68" y="52"/>
                      <a:pt x="68" y="51"/>
                      <a:pt x="68" y="51"/>
                    </a:cubicBezTo>
                    <a:cubicBezTo>
                      <a:pt x="67" y="52"/>
                      <a:pt x="66" y="51"/>
                      <a:pt x="65" y="51"/>
                    </a:cubicBezTo>
                    <a:cubicBezTo>
                      <a:pt x="65" y="51"/>
                      <a:pt x="64" y="52"/>
                      <a:pt x="64" y="52"/>
                    </a:cubicBezTo>
                    <a:cubicBezTo>
                      <a:pt x="63" y="50"/>
                      <a:pt x="61" y="54"/>
                      <a:pt x="60" y="52"/>
                    </a:cubicBezTo>
                    <a:cubicBezTo>
                      <a:pt x="61" y="55"/>
                      <a:pt x="59" y="54"/>
                      <a:pt x="59" y="55"/>
                    </a:cubicBezTo>
                    <a:cubicBezTo>
                      <a:pt x="58" y="55"/>
                      <a:pt x="58" y="54"/>
                      <a:pt x="58" y="53"/>
                    </a:cubicBezTo>
                    <a:cubicBezTo>
                      <a:pt x="57" y="53"/>
                      <a:pt x="57" y="54"/>
                      <a:pt x="56" y="53"/>
                    </a:cubicBezTo>
                    <a:cubicBezTo>
                      <a:pt x="55" y="53"/>
                      <a:pt x="55" y="55"/>
                      <a:pt x="54" y="55"/>
                    </a:cubicBezTo>
                    <a:cubicBezTo>
                      <a:pt x="54" y="52"/>
                      <a:pt x="53" y="54"/>
                      <a:pt x="52" y="54"/>
                    </a:cubicBezTo>
                    <a:cubicBezTo>
                      <a:pt x="52" y="56"/>
                      <a:pt x="52" y="57"/>
                      <a:pt x="51" y="56"/>
                    </a:cubicBezTo>
                    <a:cubicBezTo>
                      <a:pt x="51" y="54"/>
                      <a:pt x="51" y="54"/>
                      <a:pt x="51" y="54"/>
                    </a:cubicBezTo>
                    <a:cubicBezTo>
                      <a:pt x="49" y="56"/>
                      <a:pt x="46" y="53"/>
                      <a:pt x="43" y="56"/>
                    </a:cubicBezTo>
                    <a:cubicBezTo>
                      <a:pt x="43" y="54"/>
                      <a:pt x="43" y="54"/>
                      <a:pt x="43" y="54"/>
                    </a:cubicBezTo>
                    <a:cubicBezTo>
                      <a:pt x="41" y="56"/>
                      <a:pt x="38" y="54"/>
                      <a:pt x="36" y="57"/>
                    </a:cubicBezTo>
                    <a:cubicBezTo>
                      <a:pt x="35" y="56"/>
                      <a:pt x="34" y="56"/>
                      <a:pt x="33" y="56"/>
                    </a:cubicBezTo>
                    <a:cubicBezTo>
                      <a:pt x="32" y="57"/>
                      <a:pt x="32" y="57"/>
                      <a:pt x="31" y="59"/>
                    </a:cubicBezTo>
                    <a:cubicBezTo>
                      <a:pt x="31" y="59"/>
                      <a:pt x="31" y="58"/>
                      <a:pt x="31" y="57"/>
                    </a:cubicBezTo>
                    <a:cubicBezTo>
                      <a:pt x="30" y="57"/>
                      <a:pt x="29" y="54"/>
                      <a:pt x="28" y="57"/>
                    </a:cubicBezTo>
                    <a:cubicBezTo>
                      <a:pt x="28" y="55"/>
                      <a:pt x="28" y="55"/>
                      <a:pt x="28" y="55"/>
                    </a:cubicBezTo>
                    <a:cubicBezTo>
                      <a:pt x="27" y="57"/>
                      <a:pt x="25" y="58"/>
                      <a:pt x="25" y="57"/>
                    </a:cubicBezTo>
                    <a:cubicBezTo>
                      <a:pt x="24" y="58"/>
                      <a:pt x="23" y="58"/>
                      <a:pt x="23" y="60"/>
                    </a:cubicBezTo>
                    <a:cubicBezTo>
                      <a:pt x="23" y="60"/>
                      <a:pt x="23" y="57"/>
                      <a:pt x="23" y="59"/>
                    </a:cubicBezTo>
                    <a:cubicBezTo>
                      <a:pt x="23" y="57"/>
                      <a:pt x="23" y="57"/>
                      <a:pt x="23" y="57"/>
                    </a:cubicBezTo>
                    <a:cubicBezTo>
                      <a:pt x="21" y="56"/>
                      <a:pt x="19" y="56"/>
                      <a:pt x="17" y="57"/>
                    </a:cubicBezTo>
                    <a:cubicBezTo>
                      <a:pt x="17" y="55"/>
                      <a:pt x="15" y="57"/>
                      <a:pt x="14" y="55"/>
                    </a:cubicBezTo>
                    <a:cubicBezTo>
                      <a:pt x="13" y="56"/>
                      <a:pt x="13" y="54"/>
                      <a:pt x="11" y="56"/>
                    </a:cubicBezTo>
                    <a:cubicBezTo>
                      <a:pt x="12" y="55"/>
                      <a:pt x="12" y="55"/>
                      <a:pt x="12" y="55"/>
                    </a:cubicBezTo>
                    <a:cubicBezTo>
                      <a:pt x="11" y="54"/>
                      <a:pt x="10" y="54"/>
                      <a:pt x="9" y="53"/>
                    </a:cubicBezTo>
                    <a:cubicBezTo>
                      <a:pt x="9" y="52"/>
                      <a:pt x="8" y="54"/>
                      <a:pt x="7" y="54"/>
                    </a:cubicBezTo>
                    <a:cubicBezTo>
                      <a:pt x="8" y="53"/>
                      <a:pt x="8" y="53"/>
                      <a:pt x="8" y="53"/>
                    </a:cubicBezTo>
                    <a:cubicBezTo>
                      <a:pt x="8" y="53"/>
                      <a:pt x="7" y="54"/>
                      <a:pt x="6" y="55"/>
                    </a:cubicBezTo>
                    <a:cubicBezTo>
                      <a:pt x="6" y="54"/>
                      <a:pt x="6" y="54"/>
                      <a:pt x="6" y="54"/>
                    </a:cubicBezTo>
                    <a:cubicBezTo>
                      <a:pt x="5" y="55"/>
                      <a:pt x="5" y="55"/>
                      <a:pt x="5" y="55"/>
                    </a:cubicBezTo>
                    <a:cubicBezTo>
                      <a:pt x="5" y="55"/>
                      <a:pt x="5" y="56"/>
                      <a:pt x="5" y="56"/>
                    </a:cubicBezTo>
                    <a:cubicBezTo>
                      <a:pt x="5" y="55"/>
                      <a:pt x="4" y="56"/>
                      <a:pt x="4" y="54"/>
                    </a:cubicBezTo>
                    <a:cubicBezTo>
                      <a:pt x="5" y="54"/>
                      <a:pt x="7" y="53"/>
                      <a:pt x="8" y="52"/>
                    </a:cubicBezTo>
                    <a:cubicBezTo>
                      <a:pt x="8" y="51"/>
                      <a:pt x="5" y="53"/>
                      <a:pt x="6" y="52"/>
                    </a:cubicBezTo>
                    <a:cubicBezTo>
                      <a:pt x="6" y="51"/>
                      <a:pt x="6" y="51"/>
                      <a:pt x="5" y="51"/>
                    </a:cubicBezTo>
                    <a:cubicBezTo>
                      <a:pt x="5" y="52"/>
                      <a:pt x="5" y="52"/>
                      <a:pt x="5" y="53"/>
                    </a:cubicBezTo>
                    <a:cubicBezTo>
                      <a:pt x="5" y="53"/>
                      <a:pt x="5" y="52"/>
                      <a:pt x="5" y="52"/>
                    </a:cubicBezTo>
                    <a:cubicBezTo>
                      <a:pt x="4" y="52"/>
                      <a:pt x="4" y="52"/>
                      <a:pt x="4" y="52"/>
                    </a:cubicBezTo>
                    <a:cubicBezTo>
                      <a:pt x="4" y="52"/>
                      <a:pt x="4" y="52"/>
                      <a:pt x="5" y="52"/>
                    </a:cubicBezTo>
                    <a:cubicBezTo>
                      <a:pt x="5" y="51"/>
                      <a:pt x="5" y="51"/>
                      <a:pt x="5" y="51"/>
                    </a:cubicBezTo>
                    <a:cubicBezTo>
                      <a:pt x="4" y="52"/>
                      <a:pt x="4" y="52"/>
                      <a:pt x="4" y="52"/>
                    </a:cubicBezTo>
                    <a:cubicBezTo>
                      <a:pt x="4" y="51"/>
                      <a:pt x="4" y="51"/>
                      <a:pt x="4" y="51"/>
                    </a:cubicBezTo>
                    <a:cubicBezTo>
                      <a:pt x="3" y="51"/>
                      <a:pt x="3" y="51"/>
                      <a:pt x="2" y="50"/>
                    </a:cubicBezTo>
                    <a:cubicBezTo>
                      <a:pt x="1" y="52"/>
                      <a:pt x="4" y="46"/>
                      <a:pt x="0" y="55"/>
                    </a:cubicBezTo>
                    <a:cubicBezTo>
                      <a:pt x="1" y="55"/>
                      <a:pt x="1" y="55"/>
                      <a:pt x="1" y="55"/>
                    </a:cubicBezTo>
                    <a:cubicBezTo>
                      <a:pt x="2" y="54"/>
                      <a:pt x="2" y="54"/>
                      <a:pt x="2" y="54"/>
                    </a:cubicBezTo>
                    <a:cubicBezTo>
                      <a:pt x="2" y="54"/>
                      <a:pt x="3" y="54"/>
                      <a:pt x="3" y="54"/>
                    </a:cubicBezTo>
                    <a:cubicBezTo>
                      <a:pt x="3" y="54"/>
                      <a:pt x="3" y="53"/>
                      <a:pt x="3" y="53"/>
                    </a:cubicBezTo>
                    <a:cubicBezTo>
                      <a:pt x="3" y="53"/>
                      <a:pt x="3" y="54"/>
                      <a:pt x="3" y="53"/>
                    </a:cubicBezTo>
                    <a:cubicBezTo>
                      <a:pt x="3" y="52"/>
                      <a:pt x="4" y="51"/>
                      <a:pt x="4" y="53"/>
                    </a:cubicBezTo>
                    <a:cubicBezTo>
                      <a:pt x="4" y="54"/>
                      <a:pt x="4" y="54"/>
                      <a:pt x="4" y="55"/>
                    </a:cubicBezTo>
                    <a:cubicBezTo>
                      <a:pt x="4" y="55"/>
                      <a:pt x="3" y="56"/>
                      <a:pt x="3" y="56"/>
                    </a:cubicBezTo>
                    <a:cubicBezTo>
                      <a:pt x="3" y="56"/>
                      <a:pt x="3" y="56"/>
                      <a:pt x="3" y="56"/>
                    </a:cubicBezTo>
                    <a:cubicBezTo>
                      <a:pt x="3" y="56"/>
                      <a:pt x="3" y="56"/>
                      <a:pt x="3" y="56"/>
                    </a:cubicBezTo>
                    <a:cubicBezTo>
                      <a:pt x="3" y="56"/>
                      <a:pt x="3" y="56"/>
                      <a:pt x="3" y="56"/>
                    </a:cubicBezTo>
                    <a:cubicBezTo>
                      <a:pt x="3" y="56"/>
                      <a:pt x="3" y="56"/>
                      <a:pt x="3" y="56"/>
                    </a:cubicBezTo>
                    <a:cubicBezTo>
                      <a:pt x="3" y="56"/>
                      <a:pt x="3" y="55"/>
                      <a:pt x="3" y="55"/>
                    </a:cubicBezTo>
                    <a:cubicBezTo>
                      <a:pt x="2" y="55"/>
                      <a:pt x="2" y="56"/>
                      <a:pt x="1" y="56"/>
                    </a:cubicBezTo>
                    <a:cubicBezTo>
                      <a:pt x="2" y="56"/>
                      <a:pt x="2" y="56"/>
                      <a:pt x="2" y="56"/>
                    </a:cubicBezTo>
                    <a:cubicBezTo>
                      <a:pt x="0" y="58"/>
                      <a:pt x="0" y="58"/>
                      <a:pt x="0" y="58"/>
                    </a:cubicBezTo>
                    <a:cubicBezTo>
                      <a:pt x="2" y="57"/>
                      <a:pt x="2" y="57"/>
                      <a:pt x="3" y="58"/>
                    </a:cubicBezTo>
                    <a:cubicBezTo>
                      <a:pt x="3" y="58"/>
                      <a:pt x="3" y="58"/>
                      <a:pt x="3" y="58"/>
                    </a:cubicBezTo>
                    <a:cubicBezTo>
                      <a:pt x="3" y="58"/>
                      <a:pt x="3" y="58"/>
                      <a:pt x="3" y="58"/>
                    </a:cubicBezTo>
                    <a:cubicBezTo>
                      <a:pt x="3" y="58"/>
                      <a:pt x="3" y="58"/>
                      <a:pt x="3" y="58"/>
                    </a:cubicBezTo>
                    <a:cubicBezTo>
                      <a:pt x="3" y="60"/>
                      <a:pt x="4" y="57"/>
                      <a:pt x="4" y="58"/>
                    </a:cubicBezTo>
                    <a:cubicBezTo>
                      <a:pt x="4" y="58"/>
                      <a:pt x="2" y="60"/>
                      <a:pt x="2" y="61"/>
                    </a:cubicBezTo>
                    <a:cubicBezTo>
                      <a:pt x="3" y="62"/>
                      <a:pt x="6" y="61"/>
                      <a:pt x="6" y="63"/>
                    </a:cubicBezTo>
                    <a:cubicBezTo>
                      <a:pt x="7" y="63"/>
                      <a:pt x="8" y="63"/>
                      <a:pt x="9" y="62"/>
                    </a:cubicBezTo>
                    <a:cubicBezTo>
                      <a:pt x="10" y="62"/>
                      <a:pt x="8" y="65"/>
                      <a:pt x="9" y="64"/>
                    </a:cubicBezTo>
                    <a:cubicBezTo>
                      <a:pt x="9" y="65"/>
                      <a:pt x="9" y="66"/>
                      <a:pt x="8" y="66"/>
                    </a:cubicBezTo>
                    <a:cubicBezTo>
                      <a:pt x="9" y="66"/>
                      <a:pt x="10" y="67"/>
                      <a:pt x="10" y="65"/>
                    </a:cubicBezTo>
                    <a:cubicBezTo>
                      <a:pt x="11" y="66"/>
                      <a:pt x="12" y="67"/>
                      <a:pt x="13" y="66"/>
                    </a:cubicBezTo>
                    <a:cubicBezTo>
                      <a:pt x="13" y="66"/>
                      <a:pt x="12" y="68"/>
                      <a:pt x="12" y="69"/>
                    </a:cubicBezTo>
                    <a:cubicBezTo>
                      <a:pt x="13" y="67"/>
                      <a:pt x="15" y="67"/>
                      <a:pt x="15" y="67"/>
                    </a:cubicBezTo>
                    <a:cubicBezTo>
                      <a:pt x="16" y="66"/>
                      <a:pt x="16" y="66"/>
                      <a:pt x="16" y="64"/>
                    </a:cubicBezTo>
                    <a:cubicBezTo>
                      <a:pt x="16" y="64"/>
                      <a:pt x="17" y="63"/>
                      <a:pt x="17" y="63"/>
                    </a:cubicBezTo>
                    <a:cubicBezTo>
                      <a:pt x="17" y="65"/>
                      <a:pt x="16" y="68"/>
                      <a:pt x="17" y="68"/>
                    </a:cubicBezTo>
                    <a:cubicBezTo>
                      <a:pt x="16" y="71"/>
                      <a:pt x="15" y="67"/>
                      <a:pt x="15" y="70"/>
                    </a:cubicBezTo>
                    <a:cubicBezTo>
                      <a:pt x="14" y="72"/>
                      <a:pt x="12" y="72"/>
                      <a:pt x="12" y="70"/>
                    </a:cubicBezTo>
                    <a:cubicBezTo>
                      <a:pt x="11" y="73"/>
                      <a:pt x="13" y="71"/>
                      <a:pt x="12" y="73"/>
                    </a:cubicBezTo>
                    <a:cubicBezTo>
                      <a:pt x="13" y="73"/>
                      <a:pt x="14" y="72"/>
                      <a:pt x="15" y="72"/>
                    </a:cubicBezTo>
                    <a:cubicBezTo>
                      <a:pt x="15" y="71"/>
                      <a:pt x="15" y="70"/>
                      <a:pt x="16" y="70"/>
                    </a:cubicBezTo>
                    <a:cubicBezTo>
                      <a:pt x="17" y="67"/>
                      <a:pt x="16" y="72"/>
                      <a:pt x="17" y="72"/>
                    </a:cubicBezTo>
                    <a:cubicBezTo>
                      <a:pt x="16" y="72"/>
                      <a:pt x="16" y="72"/>
                      <a:pt x="16" y="72"/>
                    </a:cubicBezTo>
                    <a:cubicBezTo>
                      <a:pt x="16" y="73"/>
                      <a:pt x="17" y="72"/>
                      <a:pt x="18" y="72"/>
                    </a:cubicBezTo>
                    <a:cubicBezTo>
                      <a:pt x="17" y="75"/>
                      <a:pt x="17" y="72"/>
                      <a:pt x="16" y="74"/>
                    </a:cubicBezTo>
                    <a:cubicBezTo>
                      <a:pt x="16" y="76"/>
                      <a:pt x="16" y="76"/>
                      <a:pt x="16" y="76"/>
                    </a:cubicBezTo>
                    <a:cubicBezTo>
                      <a:pt x="17" y="77"/>
                      <a:pt x="17" y="74"/>
                      <a:pt x="18" y="75"/>
                    </a:cubicBezTo>
                    <a:cubicBezTo>
                      <a:pt x="17" y="76"/>
                      <a:pt x="17" y="76"/>
                      <a:pt x="17" y="76"/>
                    </a:cubicBezTo>
                    <a:cubicBezTo>
                      <a:pt x="18" y="76"/>
                      <a:pt x="18" y="76"/>
                      <a:pt x="18" y="76"/>
                    </a:cubicBezTo>
                    <a:cubicBezTo>
                      <a:pt x="18" y="74"/>
                      <a:pt x="19" y="73"/>
                      <a:pt x="18" y="73"/>
                    </a:cubicBezTo>
                    <a:cubicBezTo>
                      <a:pt x="19" y="70"/>
                      <a:pt x="19" y="72"/>
                      <a:pt x="20" y="72"/>
                    </a:cubicBezTo>
                    <a:cubicBezTo>
                      <a:pt x="20" y="70"/>
                      <a:pt x="19" y="72"/>
                      <a:pt x="20" y="70"/>
                    </a:cubicBezTo>
                    <a:cubicBezTo>
                      <a:pt x="20" y="69"/>
                      <a:pt x="20" y="69"/>
                      <a:pt x="21" y="69"/>
                    </a:cubicBezTo>
                    <a:cubicBezTo>
                      <a:pt x="22" y="69"/>
                      <a:pt x="21" y="71"/>
                      <a:pt x="21" y="72"/>
                    </a:cubicBezTo>
                    <a:cubicBezTo>
                      <a:pt x="21" y="72"/>
                      <a:pt x="20" y="72"/>
                      <a:pt x="21" y="71"/>
                    </a:cubicBezTo>
                    <a:cubicBezTo>
                      <a:pt x="19" y="73"/>
                      <a:pt x="20" y="75"/>
                      <a:pt x="19" y="76"/>
                    </a:cubicBezTo>
                    <a:cubicBezTo>
                      <a:pt x="20" y="77"/>
                      <a:pt x="20" y="75"/>
                      <a:pt x="21" y="75"/>
                    </a:cubicBezTo>
                    <a:cubicBezTo>
                      <a:pt x="21" y="74"/>
                      <a:pt x="21" y="73"/>
                      <a:pt x="21" y="72"/>
                    </a:cubicBezTo>
                    <a:cubicBezTo>
                      <a:pt x="23" y="68"/>
                      <a:pt x="21" y="76"/>
                      <a:pt x="23" y="75"/>
                    </a:cubicBezTo>
                    <a:cubicBezTo>
                      <a:pt x="23" y="72"/>
                      <a:pt x="25" y="71"/>
                      <a:pt x="25" y="68"/>
                    </a:cubicBezTo>
                    <a:cubicBezTo>
                      <a:pt x="25" y="67"/>
                      <a:pt x="25" y="66"/>
                      <a:pt x="26" y="67"/>
                    </a:cubicBezTo>
                    <a:cubicBezTo>
                      <a:pt x="25" y="69"/>
                      <a:pt x="26" y="68"/>
                      <a:pt x="25" y="70"/>
                    </a:cubicBezTo>
                    <a:cubicBezTo>
                      <a:pt x="25" y="70"/>
                      <a:pt x="25" y="70"/>
                      <a:pt x="25" y="70"/>
                    </a:cubicBezTo>
                    <a:cubicBezTo>
                      <a:pt x="24" y="73"/>
                      <a:pt x="24" y="73"/>
                      <a:pt x="24" y="73"/>
                    </a:cubicBezTo>
                    <a:cubicBezTo>
                      <a:pt x="25" y="74"/>
                      <a:pt x="25" y="76"/>
                      <a:pt x="26" y="77"/>
                    </a:cubicBezTo>
                    <a:cubicBezTo>
                      <a:pt x="26" y="76"/>
                      <a:pt x="26" y="75"/>
                      <a:pt x="26" y="74"/>
                    </a:cubicBezTo>
                    <a:cubicBezTo>
                      <a:pt x="26" y="75"/>
                      <a:pt x="26" y="76"/>
                      <a:pt x="27" y="76"/>
                    </a:cubicBezTo>
                    <a:cubicBezTo>
                      <a:pt x="26" y="76"/>
                      <a:pt x="27" y="74"/>
                      <a:pt x="27" y="73"/>
                    </a:cubicBezTo>
                    <a:cubicBezTo>
                      <a:pt x="28" y="73"/>
                      <a:pt x="28" y="75"/>
                      <a:pt x="28" y="76"/>
                    </a:cubicBezTo>
                    <a:cubicBezTo>
                      <a:pt x="27" y="77"/>
                      <a:pt x="27" y="77"/>
                      <a:pt x="27" y="77"/>
                    </a:cubicBezTo>
                    <a:cubicBezTo>
                      <a:pt x="28" y="76"/>
                      <a:pt x="28" y="78"/>
                      <a:pt x="28" y="78"/>
                    </a:cubicBezTo>
                    <a:cubicBezTo>
                      <a:pt x="28" y="76"/>
                      <a:pt x="29" y="75"/>
                      <a:pt x="29" y="73"/>
                    </a:cubicBezTo>
                    <a:cubicBezTo>
                      <a:pt x="30" y="73"/>
                      <a:pt x="30" y="74"/>
                      <a:pt x="30" y="74"/>
                    </a:cubicBezTo>
                    <a:cubicBezTo>
                      <a:pt x="29" y="75"/>
                      <a:pt x="29" y="75"/>
                      <a:pt x="29" y="75"/>
                    </a:cubicBezTo>
                    <a:cubicBezTo>
                      <a:pt x="30" y="75"/>
                      <a:pt x="29" y="78"/>
                      <a:pt x="30" y="78"/>
                    </a:cubicBezTo>
                    <a:cubicBezTo>
                      <a:pt x="30" y="76"/>
                      <a:pt x="30" y="76"/>
                      <a:pt x="30" y="76"/>
                    </a:cubicBezTo>
                    <a:cubicBezTo>
                      <a:pt x="30" y="78"/>
                      <a:pt x="30" y="78"/>
                      <a:pt x="30" y="78"/>
                    </a:cubicBezTo>
                    <a:cubicBezTo>
                      <a:pt x="31" y="77"/>
                      <a:pt x="31" y="77"/>
                      <a:pt x="31" y="76"/>
                    </a:cubicBezTo>
                    <a:cubicBezTo>
                      <a:pt x="31" y="78"/>
                      <a:pt x="31" y="78"/>
                      <a:pt x="31" y="78"/>
                    </a:cubicBezTo>
                    <a:cubicBezTo>
                      <a:pt x="32" y="77"/>
                      <a:pt x="32" y="75"/>
                      <a:pt x="33" y="77"/>
                    </a:cubicBezTo>
                    <a:cubicBezTo>
                      <a:pt x="32" y="74"/>
                      <a:pt x="32" y="77"/>
                      <a:pt x="32" y="75"/>
                    </a:cubicBezTo>
                    <a:cubicBezTo>
                      <a:pt x="31" y="73"/>
                      <a:pt x="32" y="74"/>
                      <a:pt x="33" y="73"/>
                    </a:cubicBezTo>
                    <a:cubicBezTo>
                      <a:pt x="32" y="76"/>
                      <a:pt x="33" y="74"/>
                      <a:pt x="34" y="74"/>
                    </a:cubicBezTo>
                    <a:cubicBezTo>
                      <a:pt x="34" y="75"/>
                      <a:pt x="34" y="75"/>
                      <a:pt x="34" y="76"/>
                    </a:cubicBezTo>
                    <a:cubicBezTo>
                      <a:pt x="35" y="74"/>
                      <a:pt x="35" y="74"/>
                      <a:pt x="35" y="74"/>
                    </a:cubicBezTo>
                    <a:cubicBezTo>
                      <a:pt x="35" y="78"/>
                      <a:pt x="36" y="73"/>
                      <a:pt x="36" y="74"/>
                    </a:cubicBezTo>
                    <a:cubicBezTo>
                      <a:pt x="36" y="75"/>
                      <a:pt x="36" y="77"/>
                      <a:pt x="36" y="77"/>
                    </a:cubicBezTo>
                    <a:cubicBezTo>
                      <a:pt x="36" y="75"/>
                      <a:pt x="37" y="74"/>
                      <a:pt x="37" y="72"/>
                    </a:cubicBezTo>
                    <a:cubicBezTo>
                      <a:pt x="38" y="73"/>
                      <a:pt x="36" y="76"/>
                      <a:pt x="37" y="78"/>
                    </a:cubicBezTo>
                    <a:cubicBezTo>
                      <a:pt x="37" y="75"/>
                      <a:pt x="38" y="79"/>
                      <a:pt x="38" y="76"/>
                    </a:cubicBezTo>
                    <a:cubicBezTo>
                      <a:pt x="37" y="75"/>
                      <a:pt x="38" y="75"/>
                      <a:pt x="38" y="73"/>
                    </a:cubicBezTo>
                    <a:cubicBezTo>
                      <a:pt x="39" y="74"/>
                      <a:pt x="38" y="75"/>
                      <a:pt x="39" y="75"/>
                    </a:cubicBezTo>
                    <a:cubicBezTo>
                      <a:pt x="39" y="75"/>
                      <a:pt x="39" y="73"/>
                      <a:pt x="39" y="72"/>
                    </a:cubicBezTo>
                    <a:cubicBezTo>
                      <a:pt x="39" y="73"/>
                      <a:pt x="40" y="70"/>
                      <a:pt x="40" y="72"/>
                    </a:cubicBezTo>
                    <a:cubicBezTo>
                      <a:pt x="41" y="74"/>
                      <a:pt x="39" y="73"/>
                      <a:pt x="40" y="74"/>
                    </a:cubicBezTo>
                    <a:cubicBezTo>
                      <a:pt x="41" y="74"/>
                      <a:pt x="40" y="70"/>
                      <a:pt x="41" y="69"/>
                    </a:cubicBezTo>
                    <a:cubicBezTo>
                      <a:pt x="41" y="68"/>
                      <a:pt x="41" y="65"/>
                      <a:pt x="42" y="64"/>
                    </a:cubicBezTo>
                    <a:cubicBezTo>
                      <a:pt x="43" y="65"/>
                      <a:pt x="41" y="65"/>
                      <a:pt x="42" y="68"/>
                    </a:cubicBezTo>
                    <a:cubicBezTo>
                      <a:pt x="42" y="67"/>
                      <a:pt x="42" y="67"/>
                      <a:pt x="42" y="67"/>
                    </a:cubicBezTo>
                    <a:cubicBezTo>
                      <a:pt x="43" y="70"/>
                      <a:pt x="41" y="72"/>
                      <a:pt x="41" y="74"/>
                    </a:cubicBezTo>
                    <a:cubicBezTo>
                      <a:pt x="42" y="73"/>
                      <a:pt x="42" y="73"/>
                      <a:pt x="42" y="73"/>
                    </a:cubicBezTo>
                    <a:cubicBezTo>
                      <a:pt x="42" y="77"/>
                      <a:pt x="42" y="77"/>
                      <a:pt x="42" y="77"/>
                    </a:cubicBezTo>
                    <a:cubicBezTo>
                      <a:pt x="42" y="75"/>
                      <a:pt x="43" y="76"/>
                      <a:pt x="43" y="76"/>
                    </a:cubicBezTo>
                    <a:cubicBezTo>
                      <a:pt x="43" y="74"/>
                      <a:pt x="43" y="76"/>
                      <a:pt x="43" y="75"/>
                    </a:cubicBezTo>
                    <a:cubicBezTo>
                      <a:pt x="43" y="74"/>
                      <a:pt x="43" y="71"/>
                      <a:pt x="44" y="73"/>
                    </a:cubicBezTo>
                    <a:cubicBezTo>
                      <a:pt x="44" y="74"/>
                      <a:pt x="44" y="75"/>
                      <a:pt x="44" y="76"/>
                    </a:cubicBezTo>
                    <a:cubicBezTo>
                      <a:pt x="45" y="77"/>
                      <a:pt x="44" y="74"/>
                      <a:pt x="45" y="75"/>
                    </a:cubicBezTo>
                    <a:cubicBezTo>
                      <a:pt x="45" y="76"/>
                      <a:pt x="45" y="76"/>
                      <a:pt x="45" y="76"/>
                    </a:cubicBezTo>
                    <a:cubicBezTo>
                      <a:pt x="47" y="76"/>
                      <a:pt x="50" y="76"/>
                      <a:pt x="51" y="72"/>
                    </a:cubicBezTo>
                    <a:cubicBezTo>
                      <a:pt x="52" y="73"/>
                      <a:pt x="52" y="73"/>
                      <a:pt x="53" y="74"/>
                    </a:cubicBezTo>
                    <a:cubicBezTo>
                      <a:pt x="53" y="74"/>
                      <a:pt x="53" y="73"/>
                      <a:pt x="53" y="72"/>
                    </a:cubicBezTo>
                    <a:cubicBezTo>
                      <a:pt x="54" y="74"/>
                      <a:pt x="54" y="74"/>
                      <a:pt x="54" y="74"/>
                    </a:cubicBezTo>
                    <a:cubicBezTo>
                      <a:pt x="55" y="76"/>
                      <a:pt x="55" y="74"/>
                      <a:pt x="56" y="72"/>
                    </a:cubicBezTo>
                    <a:cubicBezTo>
                      <a:pt x="56" y="74"/>
                      <a:pt x="56" y="74"/>
                      <a:pt x="56" y="74"/>
                    </a:cubicBezTo>
                    <a:cubicBezTo>
                      <a:pt x="57" y="75"/>
                      <a:pt x="56" y="73"/>
                      <a:pt x="57" y="72"/>
                    </a:cubicBezTo>
                    <a:cubicBezTo>
                      <a:pt x="57" y="74"/>
                      <a:pt x="57" y="74"/>
                      <a:pt x="57" y="74"/>
                    </a:cubicBezTo>
                    <a:cubicBezTo>
                      <a:pt x="57" y="72"/>
                      <a:pt x="57" y="72"/>
                      <a:pt x="57" y="72"/>
                    </a:cubicBezTo>
                    <a:cubicBezTo>
                      <a:pt x="58" y="72"/>
                      <a:pt x="58" y="72"/>
                      <a:pt x="58" y="74"/>
                    </a:cubicBezTo>
                    <a:cubicBezTo>
                      <a:pt x="59" y="74"/>
                      <a:pt x="59" y="73"/>
                      <a:pt x="58" y="73"/>
                    </a:cubicBezTo>
                    <a:cubicBezTo>
                      <a:pt x="59" y="74"/>
                      <a:pt x="60" y="74"/>
                      <a:pt x="61" y="73"/>
                    </a:cubicBezTo>
                    <a:cubicBezTo>
                      <a:pt x="61" y="72"/>
                      <a:pt x="61" y="72"/>
                      <a:pt x="61" y="70"/>
                    </a:cubicBezTo>
                    <a:cubicBezTo>
                      <a:pt x="61" y="68"/>
                      <a:pt x="61" y="71"/>
                      <a:pt x="61" y="69"/>
                    </a:cubicBezTo>
                    <a:cubicBezTo>
                      <a:pt x="61" y="70"/>
                      <a:pt x="62" y="71"/>
                      <a:pt x="61" y="72"/>
                    </a:cubicBezTo>
                    <a:cubicBezTo>
                      <a:pt x="63" y="75"/>
                      <a:pt x="64" y="72"/>
                      <a:pt x="66" y="72"/>
                    </a:cubicBezTo>
                    <a:cubicBezTo>
                      <a:pt x="66" y="71"/>
                      <a:pt x="66" y="71"/>
                      <a:pt x="66" y="71"/>
                    </a:cubicBezTo>
                    <a:cubicBezTo>
                      <a:pt x="68" y="73"/>
                      <a:pt x="68" y="71"/>
                      <a:pt x="70" y="72"/>
                    </a:cubicBezTo>
                    <a:cubicBezTo>
                      <a:pt x="69" y="71"/>
                      <a:pt x="69" y="68"/>
                      <a:pt x="70" y="68"/>
                    </a:cubicBezTo>
                    <a:cubicBezTo>
                      <a:pt x="70" y="66"/>
                      <a:pt x="70" y="70"/>
                      <a:pt x="71" y="71"/>
                    </a:cubicBezTo>
                    <a:cubicBezTo>
                      <a:pt x="71" y="71"/>
                      <a:pt x="72" y="70"/>
                      <a:pt x="72" y="70"/>
                    </a:cubicBezTo>
                    <a:cubicBezTo>
                      <a:pt x="72" y="71"/>
                      <a:pt x="72" y="71"/>
                      <a:pt x="72" y="71"/>
                    </a:cubicBezTo>
                    <a:cubicBezTo>
                      <a:pt x="72" y="70"/>
                      <a:pt x="73" y="69"/>
                      <a:pt x="73" y="70"/>
                    </a:cubicBezTo>
                    <a:cubicBezTo>
                      <a:pt x="73" y="70"/>
                      <a:pt x="73" y="70"/>
                      <a:pt x="73" y="70"/>
                    </a:cubicBezTo>
                    <a:cubicBezTo>
                      <a:pt x="74" y="70"/>
                      <a:pt x="74" y="71"/>
                      <a:pt x="75" y="71"/>
                    </a:cubicBezTo>
                    <a:cubicBezTo>
                      <a:pt x="75" y="69"/>
                      <a:pt x="76" y="70"/>
                      <a:pt x="76" y="69"/>
                    </a:cubicBezTo>
                    <a:cubicBezTo>
                      <a:pt x="76" y="69"/>
                      <a:pt x="76" y="69"/>
                      <a:pt x="76" y="69"/>
                    </a:cubicBezTo>
                    <a:cubicBezTo>
                      <a:pt x="76" y="68"/>
                      <a:pt x="76" y="68"/>
                      <a:pt x="76" y="68"/>
                    </a:cubicBezTo>
                    <a:cubicBezTo>
                      <a:pt x="76" y="68"/>
                      <a:pt x="76" y="68"/>
                      <a:pt x="76" y="68"/>
                    </a:cubicBezTo>
                    <a:cubicBezTo>
                      <a:pt x="76" y="70"/>
                      <a:pt x="76" y="70"/>
                      <a:pt x="76" y="70"/>
                    </a:cubicBezTo>
                    <a:cubicBezTo>
                      <a:pt x="77" y="71"/>
                      <a:pt x="76" y="69"/>
                      <a:pt x="77" y="68"/>
                    </a:cubicBezTo>
                    <a:cubicBezTo>
                      <a:pt x="77" y="67"/>
                      <a:pt x="77" y="68"/>
                      <a:pt x="77" y="69"/>
                    </a:cubicBezTo>
                    <a:cubicBezTo>
                      <a:pt x="77" y="70"/>
                      <a:pt x="77" y="68"/>
                      <a:pt x="77" y="69"/>
                    </a:cubicBezTo>
                    <a:cubicBezTo>
                      <a:pt x="77" y="70"/>
                      <a:pt x="77" y="69"/>
                      <a:pt x="77" y="70"/>
                    </a:cubicBezTo>
                    <a:cubicBezTo>
                      <a:pt x="78" y="70"/>
                      <a:pt x="77" y="68"/>
                      <a:pt x="78" y="69"/>
                    </a:cubicBezTo>
                    <a:cubicBezTo>
                      <a:pt x="78" y="69"/>
                      <a:pt x="79" y="68"/>
                      <a:pt x="79" y="70"/>
                    </a:cubicBezTo>
                    <a:cubicBezTo>
                      <a:pt x="79" y="69"/>
                      <a:pt x="80" y="69"/>
                      <a:pt x="80" y="68"/>
                    </a:cubicBezTo>
                    <a:cubicBezTo>
                      <a:pt x="79" y="68"/>
                      <a:pt x="79" y="68"/>
                      <a:pt x="79" y="66"/>
                    </a:cubicBezTo>
                    <a:cubicBezTo>
                      <a:pt x="79" y="66"/>
                      <a:pt x="79" y="66"/>
                      <a:pt x="79" y="66"/>
                    </a:cubicBezTo>
                    <a:cubicBezTo>
                      <a:pt x="79" y="67"/>
                      <a:pt x="79" y="67"/>
                      <a:pt x="79" y="67"/>
                    </a:cubicBezTo>
                    <a:cubicBezTo>
                      <a:pt x="79" y="66"/>
                      <a:pt x="80" y="67"/>
                      <a:pt x="80" y="65"/>
                    </a:cubicBezTo>
                    <a:cubicBezTo>
                      <a:pt x="80" y="67"/>
                      <a:pt x="80" y="67"/>
                      <a:pt x="80" y="67"/>
                    </a:cubicBezTo>
                    <a:cubicBezTo>
                      <a:pt x="80" y="66"/>
                      <a:pt x="81" y="66"/>
                      <a:pt x="81" y="66"/>
                    </a:cubicBezTo>
                    <a:cubicBezTo>
                      <a:pt x="82" y="67"/>
                      <a:pt x="82" y="69"/>
                      <a:pt x="82" y="70"/>
                    </a:cubicBezTo>
                    <a:cubicBezTo>
                      <a:pt x="83" y="68"/>
                      <a:pt x="83" y="68"/>
                      <a:pt x="83" y="68"/>
                    </a:cubicBezTo>
                    <a:cubicBezTo>
                      <a:pt x="83" y="68"/>
                      <a:pt x="83" y="68"/>
                      <a:pt x="83" y="69"/>
                    </a:cubicBezTo>
                    <a:cubicBezTo>
                      <a:pt x="85" y="70"/>
                      <a:pt x="84" y="64"/>
                      <a:pt x="85" y="65"/>
                    </a:cubicBezTo>
                    <a:cubicBezTo>
                      <a:pt x="85" y="67"/>
                      <a:pt x="85" y="68"/>
                      <a:pt x="86" y="68"/>
                    </a:cubicBezTo>
                    <a:cubicBezTo>
                      <a:pt x="86" y="68"/>
                      <a:pt x="86" y="67"/>
                      <a:pt x="86" y="67"/>
                    </a:cubicBezTo>
                    <a:cubicBezTo>
                      <a:pt x="86" y="66"/>
                      <a:pt x="86" y="68"/>
                      <a:pt x="85" y="67"/>
                    </a:cubicBezTo>
                    <a:cubicBezTo>
                      <a:pt x="85" y="66"/>
                      <a:pt x="86" y="66"/>
                      <a:pt x="86" y="66"/>
                    </a:cubicBezTo>
                    <a:cubicBezTo>
                      <a:pt x="87" y="70"/>
                      <a:pt x="89" y="66"/>
                      <a:pt x="91" y="68"/>
                    </a:cubicBezTo>
                    <a:cubicBezTo>
                      <a:pt x="90" y="66"/>
                      <a:pt x="91" y="67"/>
                      <a:pt x="91" y="66"/>
                    </a:cubicBezTo>
                    <a:cubicBezTo>
                      <a:pt x="92" y="69"/>
                      <a:pt x="92" y="66"/>
                      <a:pt x="93" y="67"/>
                    </a:cubicBezTo>
                    <a:cubicBezTo>
                      <a:pt x="92" y="65"/>
                      <a:pt x="92" y="65"/>
                      <a:pt x="92" y="65"/>
                    </a:cubicBezTo>
                    <a:cubicBezTo>
                      <a:pt x="93" y="66"/>
                      <a:pt x="92" y="61"/>
                      <a:pt x="94" y="63"/>
                    </a:cubicBezTo>
                    <a:cubicBezTo>
                      <a:pt x="94" y="64"/>
                      <a:pt x="94" y="65"/>
                      <a:pt x="94" y="66"/>
                    </a:cubicBezTo>
                    <a:cubicBezTo>
                      <a:pt x="95" y="68"/>
                      <a:pt x="95" y="63"/>
                      <a:pt x="96" y="66"/>
                    </a:cubicBezTo>
                    <a:cubicBezTo>
                      <a:pt x="96" y="65"/>
                      <a:pt x="95" y="63"/>
                      <a:pt x="96" y="62"/>
                    </a:cubicBezTo>
                    <a:cubicBezTo>
                      <a:pt x="96" y="63"/>
                      <a:pt x="98" y="64"/>
                      <a:pt x="98" y="65"/>
                    </a:cubicBezTo>
                    <a:cubicBezTo>
                      <a:pt x="98" y="64"/>
                      <a:pt x="98" y="64"/>
                      <a:pt x="98" y="64"/>
                    </a:cubicBezTo>
                    <a:cubicBezTo>
                      <a:pt x="99" y="65"/>
                      <a:pt x="98" y="65"/>
                      <a:pt x="98" y="65"/>
                    </a:cubicBezTo>
                    <a:cubicBezTo>
                      <a:pt x="99" y="66"/>
                      <a:pt x="99" y="65"/>
                      <a:pt x="100" y="64"/>
                    </a:cubicBezTo>
                    <a:cubicBezTo>
                      <a:pt x="101" y="65"/>
                      <a:pt x="101" y="64"/>
                      <a:pt x="102" y="65"/>
                    </a:cubicBezTo>
                    <a:cubicBezTo>
                      <a:pt x="102" y="63"/>
                      <a:pt x="104" y="66"/>
                      <a:pt x="103" y="63"/>
                    </a:cubicBezTo>
                    <a:cubicBezTo>
                      <a:pt x="104" y="64"/>
                      <a:pt x="104" y="64"/>
                      <a:pt x="104" y="64"/>
                    </a:cubicBezTo>
                    <a:cubicBezTo>
                      <a:pt x="104" y="63"/>
                      <a:pt x="103" y="61"/>
                      <a:pt x="104" y="60"/>
                    </a:cubicBezTo>
                    <a:cubicBezTo>
                      <a:pt x="104" y="62"/>
                      <a:pt x="104" y="62"/>
                      <a:pt x="104" y="62"/>
                    </a:cubicBezTo>
                    <a:cubicBezTo>
                      <a:pt x="105" y="65"/>
                      <a:pt x="105" y="63"/>
                      <a:pt x="106" y="64"/>
                    </a:cubicBezTo>
                    <a:cubicBezTo>
                      <a:pt x="105" y="62"/>
                      <a:pt x="106" y="64"/>
                      <a:pt x="106" y="62"/>
                    </a:cubicBezTo>
                    <a:cubicBezTo>
                      <a:pt x="106" y="62"/>
                      <a:pt x="106" y="62"/>
                      <a:pt x="106" y="62"/>
                    </a:cubicBezTo>
                    <a:cubicBezTo>
                      <a:pt x="106" y="61"/>
                      <a:pt x="106" y="61"/>
                      <a:pt x="106" y="60"/>
                    </a:cubicBezTo>
                    <a:cubicBezTo>
                      <a:pt x="107" y="60"/>
                      <a:pt x="107" y="62"/>
                      <a:pt x="107" y="62"/>
                    </a:cubicBezTo>
                    <a:cubicBezTo>
                      <a:pt x="108" y="63"/>
                      <a:pt x="108" y="62"/>
                      <a:pt x="108" y="62"/>
                    </a:cubicBezTo>
                    <a:cubicBezTo>
                      <a:pt x="108" y="62"/>
                      <a:pt x="108" y="62"/>
                      <a:pt x="108" y="61"/>
                    </a:cubicBezTo>
                    <a:cubicBezTo>
                      <a:pt x="108" y="62"/>
                      <a:pt x="108" y="62"/>
                      <a:pt x="108" y="62"/>
                    </a:cubicBezTo>
                    <a:cubicBezTo>
                      <a:pt x="108" y="62"/>
                      <a:pt x="108" y="61"/>
                      <a:pt x="109" y="61"/>
                    </a:cubicBezTo>
                    <a:cubicBezTo>
                      <a:pt x="109" y="61"/>
                      <a:pt x="109" y="61"/>
                      <a:pt x="109" y="61"/>
                    </a:cubicBezTo>
                    <a:cubicBezTo>
                      <a:pt x="108" y="62"/>
                      <a:pt x="108" y="62"/>
                      <a:pt x="108" y="62"/>
                    </a:cubicBezTo>
                    <a:cubicBezTo>
                      <a:pt x="108" y="62"/>
                      <a:pt x="109" y="62"/>
                      <a:pt x="109" y="62"/>
                    </a:cubicBezTo>
                    <a:cubicBezTo>
                      <a:pt x="109" y="62"/>
                      <a:pt x="109" y="62"/>
                      <a:pt x="109" y="62"/>
                    </a:cubicBezTo>
                    <a:cubicBezTo>
                      <a:pt x="109" y="62"/>
                      <a:pt x="109" y="62"/>
                      <a:pt x="109" y="62"/>
                    </a:cubicBezTo>
                    <a:cubicBezTo>
                      <a:pt x="110" y="64"/>
                      <a:pt x="110" y="64"/>
                      <a:pt x="110" y="64"/>
                    </a:cubicBezTo>
                    <a:cubicBezTo>
                      <a:pt x="110" y="64"/>
                      <a:pt x="110" y="62"/>
                      <a:pt x="110" y="61"/>
                    </a:cubicBezTo>
                    <a:cubicBezTo>
                      <a:pt x="112" y="62"/>
                      <a:pt x="113" y="60"/>
                      <a:pt x="114" y="59"/>
                    </a:cubicBezTo>
                    <a:cubicBezTo>
                      <a:pt x="113" y="59"/>
                      <a:pt x="114" y="60"/>
                      <a:pt x="114" y="60"/>
                    </a:cubicBezTo>
                    <a:cubicBezTo>
                      <a:pt x="114" y="59"/>
                      <a:pt x="114" y="58"/>
                      <a:pt x="114" y="59"/>
                    </a:cubicBezTo>
                    <a:cubicBezTo>
                      <a:pt x="114" y="58"/>
                      <a:pt x="115" y="60"/>
                      <a:pt x="116" y="60"/>
                    </a:cubicBezTo>
                    <a:cubicBezTo>
                      <a:pt x="116" y="60"/>
                      <a:pt x="115" y="58"/>
                      <a:pt x="115" y="58"/>
                    </a:cubicBezTo>
                    <a:cubicBezTo>
                      <a:pt x="117" y="60"/>
                      <a:pt x="117" y="56"/>
                      <a:pt x="118" y="57"/>
                    </a:cubicBezTo>
                    <a:cubicBezTo>
                      <a:pt x="118" y="58"/>
                      <a:pt x="118" y="58"/>
                      <a:pt x="119" y="59"/>
                    </a:cubicBezTo>
                    <a:cubicBezTo>
                      <a:pt x="119" y="58"/>
                      <a:pt x="120" y="57"/>
                      <a:pt x="120" y="55"/>
                    </a:cubicBezTo>
                    <a:cubicBezTo>
                      <a:pt x="120" y="57"/>
                      <a:pt x="120" y="57"/>
                      <a:pt x="120" y="57"/>
                    </a:cubicBezTo>
                    <a:cubicBezTo>
                      <a:pt x="121" y="57"/>
                      <a:pt x="121" y="56"/>
                      <a:pt x="121" y="55"/>
                    </a:cubicBezTo>
                    <a:cubicBezTo>
                      <a:pt x="120" y="54"/>
                      <a:pt x="121" y="52"/>
                      <a:pt x="121" y="53"/>
                    </a:cubicBezTo>
                    <a:cubicBezTo>
                      <a:pt x="121" y="53"/>
                      <a:pt x="121" y="53"/>
                      <a:pt x="121" y="53"/>
                    </a:cubicBezTo>
                    <a:cubicBezTo>
                      <a:pt x="122" y="52"/>
                      <a:pt x="122" y="52"/>
                      <a:pt x="122" y="52"/>
                    </a:cubicBezTo>
                    <a:cubicBezTo>
                      <a:pt x="123" y="52"/>
                      <a:pt x="122" y="52"/>
                      <a:pt x="122" y="53"/>
                    </a:cubicBezTo>
                    <a:cubicBezTo>
                      <a:pt x="123" y="55"/>
                      <a:pt x="124" y="54"/>
                      <a:pt x="125" y="54"/>
                    </a:cubicBezTo>
                    <a:cubicBezTo>
                      <a:pt x="124" y="53"/>
                      <a:pt x="124" y="53"/>
                      <a:pt x="124" y="53"/>
                    </a:cubicBezTo>
                    <a:cubicBezTo>
                      <a:pt x="125" y="52"/>
                      <a:pt x="125" y="54"/>
                      <a:pt x="125" y="54"/>
                    </a:cubicBezTo>
                    <a:cubicBezTo>
                      <a:pt x="125" y="49"/>
                      <a:pt x="125" y="49"/>
                      <a:pt x="125" y="49"/>
                    </a:cubicBezTo>
                    <a:cubicBezTo>
                      <a:pt x="125" y="49"/>
                      <a:pt x="126" y="51"/>
                      <a:pt x="126" y="52"/>
                    </a:cubicBezTo>
                    <a:cubicBezTo>
                      <a:pt x="127" y="51"/>
                      <a:pt x="126" y="48"/>
                      <a:pt x="126" y="46"/>
                    </a:cubicBezTo>
                    <a:cubicBezTo>
                      <a:pt x="127" y="47"/>
                      <a:pt x="127" y="45"/>
                      <a:pt x="128" y="45"/>
                    </a:cubicBezTo>
                    <a:cubicBezTo>
                      <a:pt x="128" y="46"/>
                      <a:pt x="127" y="45"/>
                      <a:pt x="128" y="46"/>
                    </a:cubicBezTo>
                    <a:cubicBezTo>
                      <a:pt x="129" y="47"/>
                      <a:pt x="129" y="47"/>
                      <a:pt x="129" y="47"/>
                    </a:cubicBezTo>
                    <a:cubicBezTo>
                      <a:pt x="128" y="48"/>
                      <a:pt x="130" y="50"/>
                      <a:pt x="130" y="51"/>
                    </a:cubicBezTo>
                    <a:cubicBezTo>
                      <a:pt x="130" y="50"/>
                      <a:pt x="132" y="50"/>
                      <a:pt x="132" y="50"/>
                    </a:cubicBezTo>
                    <a:cubicBezTo>
                      <a:pt x="131" y="48"/>
                      <a:pt x="133" y="49"/>
                      <a:pt x="132" y="46"/>
                    </a:cubicBezTo>
                    <a:cubicBezTo>
                      <a:pt x="133" y="45"/>
                      <a:pt x="133" y="48"/>
                      <a:pt x="134" y="48"/>
                    </a:cubicBezTo>
                    <a:cubicBezTo>
                      <a:pt x="134" y="47"/>
                      <a:pt x="135" y="47"/>
                      <a:pt x="136" y="47"/>
                    </a:cubicBezTo>
                    <a:cubicBezTo>
                      <a:pt x="136" y="47"/>
                      <a:pt x="136" y="47"/>
                      <a:pt x="136" y="47"/>
                    </a:cubicBezTo>
                    <a:cubicBezTo>
                      <a:pt x="137" y="46"/>
                      <a:pt x="138" y="46"/>
                      <a:pt x="138" y="44"/>
                    </a:cubicBezTo>
                    <a:cubicBezTo>
                      <a:pt x="139" y="45"/>
                      <a:pt x="139" y="45"/>
                      <a:pt x="139" y="45"/>
                    </a:cubicBezTo>
                    <a:cubicBezTo>
                      <a:pt x="140" y="46"/>
                      <a:pt x="137" y="42"/>
                      <a:pt x="139" y="43"/>
                    </a:cubicBezTo>
                    <a:cubicBezTo>
                      <a:pt x="139" y="44"/>
                      <a:pt x="139" y="44"/>
                      <a:pt x="139" y="44"/>
                    </a:cubicBezTo>
                    <a:cubicBezTo>
                      <a:pt x="139" y="43"/>
                      <a:pt x="141" y="45"/>
                      <a:pt x="141" y="43"/>
                    </a:cubicBezTo>
                    <a:cubicBezTo>
                      <a:pt x="141" y="44"/>
                      <a:pt x="141" y="44"/>
                      <a:pt x="141" y="44"/>
                    </a:cubicBezTo>
                    <a:cubicBezTo>
                      <a:pt x="141" y="43"/>
                      <a:pt x="142" y="43"/>
                      <a:pt x="142" y="41"/>
                    </a:cubicBezTo>
                    <a:cubicBezTo>
                      <a:pt x="143" y="43"/>
                      <a:pt x="143" y="43"/>
                      <a:pt x="143" y="43"/>
                    </a:cubicBezTo>
                    <a:cubicBezTo>
                      <a:pt x="144" y="44"/>
                      <a:pt x="142" y="41"/>
                      <a:pt x="143" y="42"/>
                    </a:cubicBezTo>
                    <a:cubicBezTo>
                      <a:pt x="143" y="42"/>
                      <a:pt x="144" y="42"/>
                      <a:pt x="144" y="43"/>
                    </a:cubicBezTo>
                    <a:cubicBezTo>
                      <a:pt x="144" y="41"/>
                      <a:pt x="145" y="41"/>
                      <a:pt x="145" y="40"/>
                    </a:cubicBezTo>
                    <a:cubicBezTo>
                      <a:pt x="146" y="42"/>
                      <a:pt x="146" y="42"/>
                      <a:pt x="146" y="42"/>
                    </a:cubicBezTo>
                    <a:cubicBezTo>
                      <a:pt x="149" y="41"/>
                      <a:pt x="153" y="39"/>
                      <a:pt x="154" y="36"/>
                    </a:cubicBezTo>
                    <a:cubicBezTo>
                      <a:pt x="156" y="38"/>
                      <a:pt x="154" y="37"/>
                      <a:pt x="156" y="39"/>
                    </a:cubicBezTo>
                    <a:cubicBezTo>
                      <a:pt x="154" y="37"/>
                      <a:pt x="156" y="38"/>
                      <a:pt x="156" y="37"/>
                    </a:cubicBezTo>
                    <a:cubicBezTo>
                      <a:pt x="156" y="37"/>
                      <a:pt x="156" y="37"/>
                      <a:pt x="156" y="37"/>
                    </a:cubicBezTo>
                    <a:cubicBezTo>
                      <a:pt x="157" y="36"/>
                      <a:pt x="158" y="38"/>
                      <a:pt x="158" y="37"/>
                    </a:cubicBezTo>
                    <a:cubicBezTo>
                      <a:pt x="157" y="36"/>
                      <a:pt x="157" y="36"/>
                      <a:pt x="157" y="36"/>
                    </a:cubicBezTo>
                    <a:cubicBezTo>
                      <a:pt x="157" y="35"/>
                      <a:pt x="160" y="38"/>
                      <a:pt x="158" y="36"/>
                    </a:cubicBezTo>
                    <a:cubicBezTo>
                      <a:pt x="160" y="37"/>
                      <a:pt x="160" y="37"/>
                      <a:pt x="160" y="37"/>
                    </a:cubicBezTo>
                    <a:cubicBezTo>
                      <a:pt x="159" y="34"/>
                      <a:pt x="161" y="37"/>
                      <a:pt x="160" y="35"/>
                    </a:cubicBezTo>
                    <a:cubicBezTo>
                      <a:pt x="160" y="35"/>
                      <a:pt x="160" y="35"/>
                      <a:pt x="160" y="35"/>
                    </a:cubicBezTo>
                    <a:cubicBezTo>
                      <a:pt x="162" y="36"/>
                      <a:pt x="160" y="32"/>
                      <a:pt x="162" y="34"/>
                    </a:cubicBezTo>
                    <a:cubicBezTo>
                      <a:pt x="162" y="33"/>
                      <a:pt x="162" y="32"/>
                      <a:pt x="161" y="30"/>
                    </a:cubicBezTo>
                    <a:cubicBezTo>
                      <a:pt x="163" y="33"/>
                      <a:pt x="163" y="33"/>
                      <a:pt x="163" y="33"/>
                    </a:cubicBezTo>
                    <a:cubicBezTo>
                      <a:pt x="164" y="30"/>
                      <a:pt x="167" y="29"/>
                      <a:pt x="167" y="26"/>
                    </a:cubicBezTo>
                    <a:cubicBezTo>
                      <a:pt x="168" y="27"/>
                      <a:pt x="168" y="27"/>
                      <a:pt x="168" y="27"/>
                    </a:cubicBezTo>
                    <a:cubicBezTo>
                      <a:pt x="168" y="24"/>
                      <a:pt x="172" y="27"/>
                      <a:pt x="170" y="23"/>
                    </a:cubicBezTo>
                    <a:cubicBezTo>
                      <a:pt x="169" y="21"/>
                      <a:pt x="169" y="21"/>
                      <a:pt x="169" y="21"/>
                    </a:cubicBezTo>
                    <a:cubicBezTo>
                      <a:pt x="171" y="23"/>
                      <a:pt x="171" y="23"/>
                      <a:pt x="171" y="23"/>
                    </a:cubicBezTo>
                    <a:cubicBezTo>
                      <a:pt x="170" y="22"/>
                      <a:pt x="172" y="22"/>
                      <a:pt x="171" y="20"/>
                    </a:cubicBezTo>
                    <a:cubicBezTo>
                      <a:pt x="171" y="21"/>
                      <a:pt x="171" y="21"/>
                      <a:pt x="172" y="21"/>
                    </a:cubicBezTo>
                    <a:cubicBezTo>
                      <a:pt x="172" y="21"/>
                      <a:pt x="171" y="19"/>
                      <a:pt x="172" y="19"/>
                    </a:cubicBezTo>
                    <a:cubicBezTo>
                      <a:pt x="172" y="20"/>
                      <a:pt x="172" y="20"/>
                      <a:pt x="172" y="20"/>
                    </a:cubicBezTo>
                    <a:cubicBezTo>
                      <a:pt x="177" y="20"/>
                      <a:pt x="182" y="19"/>
                      <a:pt x="180" y="14"/>
                    </a:cubicBezTo>
                    <a:cubicBezTo>
                      <a:pt x="180" y="13"/>
                      <a:pt x="182" y="15"/>
                      <a:pt x="182" y="15"/>
                    </a:cubicBezTo>
                    <a:cubicBezTo>
                      <a:pt x="181" y="11"/>
                      <a:pt x="188" y="11"/>
                      <a:pt x="185" y="6"/>
                    </a:cubicBezTo>
                    <a:cubicBezTo>
                      <a:pt x="185" y="4"/>
                      <a:pt x="180" y="0"/>
                      <a:pt x="1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chenying0907 342"/>
              <p:cNvSpPr/>
              <p:nvPr/>
            </p:nvSpPr>
            <p:spPr bwMode="auto">
              <a:xfrm>
                <a:off x="3757" y="2934"/>
                <a:ext cx="2" cy="2"/>
              </a:xfrm>
              <a:custGeom>
                <a:avLst/>
                <a:gdLst>
                  <a:gd name="T0" fmla="*/ 0 w 1"/>
                  <a:gd name="T1" fmla="*/ 0 h 1"/>
                  <a:gd name="T2" fmla="*/ 1 w 1"/>
                  <a:gd name="T3" fmla="*/ 0 h 1"/>
                  <a:gd name="T4" fmla="*/ 0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1" y="0"/>
                    </a:cubicBezTo>
                    <a:cubicBezTo>
                      <a:pt x="0" y="0"/>
                      <a:pt x="0" y="0"/>
                      <a:pt x="0" y="1"/>
                    </a:cubicBez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chenying0907 343"/>
              <p:cNvSpPr/>
              <p:nvPr/>
            </p:nvSpPr>
            <p:spPr bwMode="auto">
              <a:xfrm>
                <a:off x="4226" y="2525"/>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chenying0907 344"/>
              <p:cNvSpPr/>
              <p:nvPr/>
            </p:nvSpPr>
            <p:spPr bwMode="auto">
              <a:xfrm>
                <a:off x="3752" y="2940"/>
                <a:ext cx="3" cy="3"/>
              </a:xfrm>
              <a:custGeom>
                <a:avLst/>
                <a:gdLst>
                  <a:gd name="T0" fmla="*/ 0 w 1"/>
                  <a:gd name="T1" fmla="*/ 0 h 1"/>
                  <a:gd name="T2" fmla="*/ 0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0" y="1"/>
                      <a:pt x="0" y="1"/>
                      <a:pt x="0" y="1"/>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chenying0907 345"/>
              <p:cNvSpPr/>
              <p:nvPr/>
            </p:nvSpPr>
            <p:spPr bwMode="auto">
              <a:xfrm>
                <a:off x="3975" y="29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chenying0907 346"/>
              <p:cNvSpPr/>
              <p:nvPr/>
            </p:nvSpPr>
            <p:spPr bwMode="auto">
              <a:xfrm>
                <a:off x="3905" y="22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chenying0907 347"/>
              <p:cNvSpPr/>
              <p:nvPr/>
            </p:nvSpPr>
            <p:spPr bwMode="auto">
              <a:xfrm>
                <a:off x="4289" y="255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1" y="0"/>
                      <a:pt x="0" y="1"/>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chenying0907 348"/>
              <p:cNvSpPr/>
              <p:nvPr/>
            </p:nvSpPr>
            <p:spPr bwMode="auto">
              <a:xfrm>
                <a:off x="3899" y="2262"/>
                <a:ext cx="2" cy="2"/>
              </a:xfrm>
              <a:custGeom>
                <a:avLst/>
                <a:gdLst>
                  <a:gd name="T0" fmla="*/ 2 w 2"/>
                  <a:gd name="T1" fmla="*/ 0 h 2"/>
                  <a:gd name="T2" fmla="*/ 0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chenying0907 349"/>
              <p:cNvSpPr/>
              <p:nvPr/>
            </p:nvSpPr>
            <p:spPr bwMode="auto">
              <a:xfrm>
                <a:off x="3939" y="2926"/>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chenying0907 350"/>
              <p:cNvSpPr/>
              <p:nvPr/>
            </p:nvSpPr>
            <p:spPr bwMode="auto">
              <a:xfrm>
                <a:off x="3888" y="2281"/>
                <a:ext cx="2" cy="4"/>
              </a:xfrm>
              <a:custGeom>
                <a:avLst/>
                <a:gdLst>
                  <a:gd name="T0" fmla="*/ 2 w 2"/>
                  <a:gd name="T1" fmla="*/ 0 h 4"/>
                  <a:gd name="T2" fmla="*/ 2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2" y="0"/>
                    </a:lnTo>
                    <a:lnTo>
                      <a:pt x="0" y="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chenying0907 351"/>
              <p:cNvSpPr/>
              <p:nvPr/>
            </p:nvSpPr>
            <p:spPr bwMode="auto">
              <a:xfrm>
                <a:off x="3842" y="227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2"/>
                      <a:pt x="0" y="0"/>
                      <a:pt x="1" y="1"/>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chenying0907 352"/>
              <p:cNvSpPr/>
              <p:nvPr/>
            </p:nvSpPr>
            <p:spPr bwMode="auto">
              <a:xfrm>
                <a:off x="3844" y="226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chenying0907 353"/>
              <p:cNvSpPr/>
              <p:nvPr/>
            </p:nvSpPr>
            <p:spPr bwMode="auto">
              <a:xfrm>
                <a:off x="3899" y="2272"/>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2" y="0"/>
                      <a:pt x="2" y="0"/>
                      <a:pt x="2" y="0"/>
                    </a:cubicBezTo>
                    <a:cubicBezTo>
                      <a:pt x="2" y="0"/>
                      <a:pt x="2" y="0"/>
                      <a:pt x="2"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chenying0907 354"/>
              <p:cNvSpPr/>
              <p:nvPr/>
            </p:nvSpPr>
            <p:spPr bwMode="auto">
              <a:xfrm>
                <a:off x="3776" y="29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chenying0907 355"/>
              <p:cNvSpPr/>
              <p:nvPr/>
            </p:nvSpPr>
            <p:spPr bwMode="auto">
              <a:xfrm>
                <a:off x="3795" y="2985"/>
                <a:ext cx="2" cy="6"/>
              </a:xfrm>
              <a:custGeom>
                <a:avLst/>
                <a:gdLst>
                  <a:gd name="T0" fmla="*/ 1 w 1"/>
                  <a:gd name="T1" fmla="*/ 2 h 3"/>
                  <a:gd name="T2" fmla="*/ 0 w 1"/>
                  <a:gd name="T3" fmla="*/ 1 h 3"/>
                  <a:gd name="T4" fmla="*/ 1 w 1"/>
                  <a:gd name="T5" fmla="*/ 2 h 3"/>
                </a:gdLst>
                <a:ahLst/>
                <a:cxnLst>
                  <a:cxn ang="0">
                    <a:pos x="T0" y="T1"/>
                  </a:cxn>
                  <a:cxn ang="0">
                    <a:pos x="T2" y="T3"/>
                  </a:cxn>
                  <a:cxn ang="0">
                    <a:pos x="T4" y="T5"/>
                  </a:cxn>
                </a:cxnLst>
                <a:rect l="0" t="0" r="r" b="b"/>
                <a:pathLst>
                  <a:path w="1" h="3">
                    <a:moveTo>
                      <a:pt x="1" y="2"/>
                    </a:moveTo>
                    <a:cubicBezTo>
                      <a:pt x="1" y="0"/>
                      <a:pt x="0" y="1"/>
                      <a:pt x="0" y="1"/>
                    </a:cubicBezTo>
                    <a:cubicBezTo>
                      <a:pt x="0" y="3"/>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chenying0907 356"/>
              <p:cNvSpPr/>
              <p:nvPr/>
            </p:nvSpPr>
            <p:spPr bwMode="auto">
              <a:xfrm>
                <a:off x="3765" y="2972"/>
                <a:ext cx="7" cy="2"/>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1" y="1"/>
                      <a:pt x="2" y="1"/>
                      <a:pt x="3"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chenying0907 357"/>
              <p:cNvSpPr/>
              <p:nvPr/>
            </p:nvSpPr>
            <p:spPr bwMode="auto">
              <a:xfrm>
                <a:off x="3803" y="2985"/>
                <a:ext cx="3"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chenying0907 358"/>
              <p:cNvSpPr/>
              <p:nvPr/>
            </p:nvSpPr>
            <p:spPr bwMode="auto">
              <a:xfrm>
                <a:off x="3479"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chenying0907 359"/>
              <p:cNvSpPr/>
              <p:nvPr/>
            </p:nvSpPr>
            <p:spPr bwMode="auto">
              <a:xfrm>
                <a:off x="3761" y="2966"/>
                <a:ext cx="2" cy="4"/>
              </a:xfrm>
              <a:custGeom>
                <a:avLst/>
                <a:gdLst>
                  <a:gd name="T0" fmla="*/ 1 w 1"/>
                  <a:gd name="T1" fmla="*/ 0 h 2"/>
                  <a:gd name="T2" fmla="*/ 0 w 1"/>
                  <a:gd name="T3" fmla="*/ 1 h 2"/>
                  <a:gd name="T4" fmla="*/ 1 w 1"/>
                  <a:gd name="T5" fmla="*/ 1 h 2"/>
                  <a:gd name="T6" fmla="*/ 1 w 1"/>
                  <a:gd name="T7" fmla="*/ 0 h 2"/>
                </a:gdLst>
                <a:ahLst/>
                <a:cxnLst>
                  <a:cxn ang="0">
                    <a:pos x="T0" y="T1"/>
                  </a:cxn>
                  <a:cxn ang="0">
                    <a:pos x="T2" y="T3"/>
                  </a:cxn>
                  <a:cxn ang="0">
                    <a:pos x="T4" y="T5"/>
                  </a:cxn>
                  <a:cxn ang="0">
                    <a:pos x="T6" y="T7"/>
                  </a:cxn>
                </a:cxnLst>
                <a:rect l="0" t="0" r="r" b="b"/>
                <a:pathLst>
                  <a:path w="1" h="2">
                    <a:moveTo>
                      <a:pt x="1" y="0"/>
                    </a:moveTo>
                    <a:cubicBezTo>
                      <a:pt x="0" y="1"/>
                      <a:pt x="0" y="1"/>
                      <a:pt x="0" y="1"/>
                    </a:cubicBezTo>
                    <a:cubicBezTo>
                      <a:pt x="0" y="2"/>
                      <a:pt x="0" y="1"/>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chenying0907 360"/>
              <p:cNvSpPr/>
              <p:nvPr/>
            </p:nvSpPr>
            <p:spPr bwMode="auto">
              <a:xfrm>
                <a:off x="3943" y="2966"/>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chenying0907 361"/>
              <p:cNvSpPr/>
              <p:nvPr/>
            </p:nvSpPr>
            <p:spPr bwMode="auto">
              <a:xfrm>
                <a:off x="4003" y="2940"/>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chenying0907 362"/>
              <p:cNvSpPr/>
              <p:nvPr/>
            </p:nvSpPr>
            <p:spPr bwMode="auto">
              <a:xfrm>
                <a:off x="4003" y="294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chenying0907 363"/>
              <p:cNvSpPr/>
              <p:nvPr/>
            </p:nvSpPr>
            <p:spPr bwMode="auto">
              <a:xfrm>
                <a:off x="3996" y="2951"/>
                <a:ext cx="3"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chenying0907 364"/>
              <p:cNvSpPr/>
              <p:nvPr/>
            </p:nvSpPr>
            <p:spPr bwMode="auto">
              <a:xfrm>
                <a:off x="3757" y="3023"/>
                <a:ext cx="4" cy="4"/>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2"/>
                      <a:pt x="2" y="1"/>
                      <a:pt x="1" y="2"/>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chenying0907 365"/>
              <p:cNvSpPr/>
              <p:nvPr/>
            </p:nvSpPr>
            <p:spPr bwMode="auto">
              <a:xfrm>
                <a:off x="4003" y="2949"/>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2"/>
                      <a:pt x="0" y="0"/>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chenying0907 366"/>
              <p:cNvSpPr/>
              <p:nvPr/>
            </p:nvSpPr>
            <p:spPr bwMode="auto">
              <a:xfrm>
                <a:off x="3869" y="29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chenying0907 367"/>
              <p:cNvSpPr/>
              <p:nvPr/>
            </p:nvSpPr>
            <p:spPr bwMode="auto">
              <a:xfrm>
                <a:off x="4026" y="2926"/>
                <a:ext cx="2" cy="4"/>
              </a:xfrm>
              <a:custGeom>
                <a:avLst/>
                <a:gdLst>
                  <a:gd name="T0" fmla="*/ 0 w 2"/>
                  <a:gd name="T1" fmla="*/ 0 h 4"/>
                  <a:gd name="T2" fmla="*/ 2 w 2"/>
                  <a:gd name="T3" fmla="*/ 4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2" y="4"/>
                    </a:lnTo>
                    <a:lnTo>
                      <a:pt x="2"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Rectangle 368"/>
              <p:cNvSpPr>
                <a:spLocks noChangeArrowheads="1"/>
              </p:cNvSpPr>
              <p:nvPr/>
            </p:nvSpPr>
            <p:spPr bwMode="auto">
              <a:xfrm>
                <a:off x="4275" y="2542"/>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Oval 369"/>
              <p:cNvSpPr>
                <a:spLocks noChangeArrowheads="1"/>
              </p:cNvSpPr>
              <p:nvPr/>
            </p:nvSpPr>
            <p:spPr bwMode="auto">
              <a:xfrm>
                <a:off x="3472" y="2075"/>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chenying0907 370"/>
              <p:cNvSpPr/>
              <p:nvPr/>
            </p:nvSpPr>
            <p:spPr bwMode="auto">
              <a:xfrm>
                <a:off x="4219" y="2518"/>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chenying0907 371"/>
              <p:cNvSpPr/>
              <p:nvPr/>
            </p:nvSpPr>
            <p:spPr bwMode="auto">
              <a:xfrm>
                <a:off x="4230" y="2525"/>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chenying0907 372"/>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chenying0907 373"/>
              <p:cNvSpPr/>
              <p:nvPr/>
            </p:nvSpPr>
            <p:spPr bwMode="auto">
              <a:xfrm>
                <a:off x="4217" y="2482"/>
                <a:ext cx="145" cy="117"/>
              </a:xfrm>
              <a:custGeom>
                <a:avLst/>
                <a:gdLst>
                  <a:gd name="T0" fmla="*/ 63 w 68"/>
                  <a:gd name="T1" fmla="*/ 35 h 55"/>
                  <a:gd name="T2" fmla="*/ 47 w 68"/>
                  <a:gd name="T3" fmla="*/ 21 h 55"/>
                  <a:gd name="T4" fmla="*/ 43 w 68"/>
                  <a:gd name="T5" fmla="*/ 21 h 55"/>
                  <a:gd name="T6" fmla="*/ 40 w 68"/>
                  <a:gd name="T7" fmla="*/ 15 h 55"/>
                  <a:gd name="T8" fmla="*/ 35 w 68"/>
                  <a:gd name="T9" fmla="*/ 11 h 55"/>
                  <a:gd name="T10" fmla="*/ 29 w 68"/>
                  <a:gd name="T11" fmla="*/ 6 h 55"/>
                  <a:gd name="T12" fmla="*/ 24 w 68"/>
                  <a:gd name="T13" fmla="*/ 7 h 55"/>
                  <a:gd name="T14" fmla="*/ 16 w 68"/>
                  <a:gd name="T15" fmla="*/ 6 h 55"/>
                  <a:gd name="T16" fmla="*/ 13 w 68"/>
                  <a:gd name="T17" fmla="*/ 5 h 55"/>
                  <a:gd name="T18" fmla="*/ 10 w 68"/>
                  <a:gd name="T19" fmla="*/ 1 h 55"/>
                  <a:gd name="T20" fmla="*/ 9 w 68"/>
                  <a:gd name="T21" fmla="*/ 1 h 55"/>
                  <a:gd name="T22" fmla="*/ 5 w 68"/>
                  <a:gd name="T23" fmla="*/ 2 h 55"/>
                  <a:gd name="T24" fmla="*/ 2 w 68"/>
                  <a:gd name="T25" fmla="*/ 3 h 55"/>
                  <a:gd name="T26" fmla="*/ 2 w 68"/>
                  <a:gd name="T27" fmla="*/ 6 h 55"/>
                  <a:gd name="T28" fmla="*/ 5 w 68"/>
                  <a:gd name="T29" fmla="*/ 8 h 55"/>
                  <a:gd name="T30" fmla="*/ 4 w 68"/>
                  <a:gd name="T31" fmla="*/ 10 h 55"/>
                  <a:gd name="T32" fmla="*/ 6 w 68"/>
                  <a:gd name="T33" fmla="*/ 13 h 55"/>
                  <a:gd name="T34" fmla="*/ 4 w 68"/>
                  <a:gd name="T35" fmla="*/ 16 h 55"/>
                  <a:gd name="T36" fmla="*/ 2 w 68"/>
                  <a:gd name="T37" fmla="*/ 19 h 55"/>
                  <a:gd name="T38" fmla="*/ 6 w 68"/>
                  <a:gd name="T39" fmla="*/ 16 h 55"/>
                  <a:gd name="T40" fmla="*/ 9 w 68"/>
                  <a:gd name="T41" fmla="*/ 13 h 55"/>
                  <a:gd name="T42" fmla="*/ 7 w 68"/>
                  <a:gd name="T43" fmla="*/ 19 h 55"/>
                  <a:gd name="T44" fmla="*/ 8 w 68"/>
                  <a:gd name="T45" fmla="*/ 18 h 55"/>
                  <a:gd name="T46" fmla="*/ 8 w 68"/>
                  <a:gd name="T47" fmla="*/ 21 h 55"/>
                  <a:gd name="T48" fmla="*/ 9 w 68"/>
                  <a:gd name="T49" fmla="*/ 21 h 55"/>
                  <a:gd name="T50" fmla="*/ 10 w 68"/>
                  <a:gd name="T51" fmla="*/ 22 h 55"/>
                  <a:gd name="T52" fmla="*/ 15 w 68"/>
                  <a:gd name="T53" fmla="*/ 17 h 55"/>
                  <a:gd name="T54" fmla="*/ 11 w 68"/>
                  <a:gd name="T55" fmla="*/ 23 h 55"/>
                  <a:gd name="T56" fmla="*/ 13 w 68"/>
                  <a:gd name="T57" fmla="*/ 23 h 55"/>
                  <a:gd name="T58" fmla="*/ 16 w 68"/>
                  <a:gd name="T59" fmla="*/ 23 h 55"/>
                  <a:gd name="T60" fmla="*/ 18 w 68"/>
                  <a:gd name="T61" fmla="*/ 24 h 55"/>
                  <a:gd name="T62" fmla="*/ 18 w 68"/>
                  <a:gd name="T63" fmla="*/ 24 h 55"/>
                  <a:gd name="T64" fmla="*/ 21 w 68"/>
                  <a:gd name="T65" fmla="*/ 24 h 55"/>
                  <a:gd name="T66" fmla="*/ 23 w 68"/>
                  <a:gd name="T67" fmla="*/ 23 h 55"/>
                  <a:gd name="T68" fmla="*/ 22 w 68"/>
                  <a:gd name="T69" fmla="*/ 26 h 55"/>
                  <a:gd name="T70" fmla="*/ 25 w 68"/>
                  <a:gd name="T71" fmla="*/ 24 h 55"/>
                  <a:gd name="T72" fmla="*/ 24 w 68"/>
                  <a:gd name="T73" fmla="*/ 27 h 55"/>
                  <a:gd name="T74" fmla="*/ 26 w 68"/>
                  <a:gd name="T75" fmla="*/ 29 h 55"/>
                  <a:gd name="T76" fmla="*/ 28 w 68"/>
                  <a:gd name="T77" fmla="*/ 30 h 55"/>
                  <a:gd name="T78" fmla="*/ 29 w 68"/>
                  <a:gd name="T79" fmla="*/ 32 h 55"/>
                  <a:gd name="T80" fmla="*/ 31 w 68"/>
                  <a:gd name="T81" fmla="*/ 31 h 55"/>
                  <a:gd name="T82" fmla="*/ 32 w 68"/>
                  <a:gd name="T83" fmla="*/ 32 h 55"/>
                  <a:gd name="T84" fmla="*/ 31 w 68"/>
                  <a:gd name="T85" fmla="*/ 33 h 55"/>
                  <a:gd name="T86" fmla="*/ 34 w 68"/>
                  <a:gd name="T87" fmla="*/ 34 h 55"/>
                  <a:gd name="T88" fmla="*/ 37 w 68"/>
                  <a:gd name="T89" fmla="*/ 34 h 55"/>
                  <a:gd name="T90" fmla="*/ 39 w 68"/>
                  <a:gd name="T91" fmla="*/ 34 h 55"/>
                  <a:gd name="T92" fmla="*/ 44 w 68"/>
                  <a:gd name="T93" fmla="*/ 32 h 55"/>
                  <a:gd name="T94" fmla="*/ 43 w 68"/>
                  <a:gd name="T95" fmla="*/ 36 h 55"/>
                  <a:gd name="T96" fmla="*/ 46 w 68"/>
                  <a:gd name="T97" fmla="*/ 36 h 55"/>
                  <a:gd name="T98" fmla="*/ 47 w 68"/>
                  <a:gd name="T99" fmla="*/ 38 h 55"/>
                  <a:gd name="T100" fmla="*/ 48 w 68"/>
                  <a:gd name="T101" fmla="*/ 43 h 55"/>
                  <a:gd name="T102" fmla="*/ 50 w 68"/>
                  <a:gd name="T103" fmla="*/ 44 h 55"/>
                  <a:gd name="T104" fmla="*/ 58 w 68"/>
                  <a:gd name="T105" fmla="*/ 45 h 55"/>
                  <a:gd name="T106" fmla="*/ 58 w 68"/>
                  <a:gd name="T107"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55">
                    <a:moveTo>
                      <a:pt x="66" y="42"/>
                    </a:moveTo>
                    <a:cubicBezTo>
                      <a:pt x="65" y="40"/>
                      <a:pt x="67" y="35"/>
                      <a:pt x="64" y="34"/>
                    </a:cubicBezTo>
                    <a:cubicBezTo>
                      <a:pt x="63" y="35"/>
                      <a:pt x="62" y="35"/>
                      <a:pt x="62" y="36"/>
                    </a:cubicBezTo>
                    <a:cubicBezTo>
                      <a:pt x="62" y="35"/>
                      <a:pt x="62" y="35"/>
                      <a:pt x="62" y="35"/>
                    </a:cubicBezTo>
                    <a:cubicBezTo>
                      <a:pt x="61" y="36"/>
                      <a:pt x="61" y="36"/>
                      <a:pt x="61" y="36"/>
                    </a:cubicBezTo>
                    <a:cubicBezTo>
                      <a:pt x="61" y="36"/>
                      <a:pt x="62" y="35"/>
                      <a:pt x="63" y="35"/>
                    </a:cubicBezTo>
                    <a:cubicBezTo>
                      <a:pt x="62" y="34"/>
                      <a:pt x="61" y="34"/>
                      <a:pt x="61" y="33"/>
                    </a:cubicBezTo>
                    <a:cubicBezTo>
                      <a:pt x="59" y="34"/>
                      <a:pt x="60" y="32"/>
                      <a:pt x="58" y="34"/>
                    </a:cubicBezTo>
                    <a:cubicBezTo>
                      <a:pt x="59" y="33"/>
                      <a:pt x="59" y="33"/>
                      <a:pt x="59" y="33"/>
                    </a:cubicBezTo>
                    <a:cubicBezTo>
                      <a:pt x="58" y="33"/>
                      <a:pt x="58" y="33"/>
                      <a:pt x="59" y="31"/>
                    </a:cubicBezTo>
                    <a:cubicBezTo>
                      <a:pt x="59" y="28"/>
                      <a:pt x="56" y="27"/>
                      <a:pt x="55" y="24"/>
                    </a:cubicBezTo>
                    <a:cubicBezTo>
                      <a:pt x="53" y="22"/>
                      <a:pt x="50" y="22"/>
                      <a:pt x="47" y="21"/>
                    </a:cubicBezTo>
                    <a:cubicBezTo>
                      <a:pt x="45" y="23"/>
                      <a:pt x="45" y="22"/>
                      <a:pt x="43" y="23"/>
                    </a:cubicBezTo>
                    <a:cubicBezTo>
                      <a:pt x="44" y="23"/>
                      <a:pt x="44" y="23"/>
                      <a:pt x="44" y="23"/>
                    </a:cubicBezTo>
                    <a:cubicBezTo>
                      <a:pt x="42" y="23"/>
                      <a:pt x="43" y="22"/>
                      <a:pt x="44" y="21"/>
                    </a:cubicBezTo>
                    <a:cubicBezTo>
                      <a:pt x="43" y="22"/>
                      <a:pt x="44" y="21"/>
                      <a:pt x="42" y="22"/>
                    </a:cubicBezTo>
                    <a:cubicBezTo>
                      <a:pt x="41" y="24"/>
                      <a:pt x="44" y="20"/>
                      <a:pt x="43" y="21"/>
                    </a:cubicBezTo>
                    <a:cubicBezTo>
                      <a:pt x="44" y="20"/>
                      <a:pt x="42" y="22"/>
                      <a:pt x="43" y="21"/>
                    </a:cubicBezTo>
                    <a:cubicBezTo>
                      <a:pt x="41" y="22"/>
                      <a:pt x="44" y="20"/>
                      <a:pt x="44" y="18"/>
                    </a:cubicBezTo>
                    <a:cubicBezTo>
                      <a:pt x="43" y="18"/>
                      <a:pt x="41" y="19"/>
                      <a:pt x="41" y="17"/>
                    </a:cubicBezTo>
                    <a:cubicBezTo>
                      <a:pt x="41" y="17"/>
                      <a:pt x="40" y="18"/>
                      <a:pt x="40" y="18"/>
                    </a:cubicBezTo>
                    <a:cubicBezTo>
                      <a:pt x="42" y="16"/>
                      <a:pt x="39" y="19"/>
                      <a:pt x="40" y="17"/>
                    </a:cubicBezTo>
                    <a:cubicBezTo>
                      <a:pt x="40" y="17"/>
                      <a:pt x="40" y="17"/>
                      <a:pt x="40" y="17"/>
                    </a:cubicBezTo>
                    <a:cubicBezTo>
                      <a:pt x="41" y="15"/>
                      <a:pt x="39" y="17"/>
                      <a:pt x="40" y="15"/>
                    </a:cubicBezTo>
                    <a:cubicBezTo>
                      <a:pt x="40" y="15"/>
                      <a:pt x="40" y="15"/>
                      <a:pt x="40" y="15"/>
                    </a:cubicBezTo>
                    <a:cubicBezTo>
                      <a:pt x="38" y="16"/>
                      <a:pt x="40" y="13"/>
                      <a:pt x="39" y="15"/>
                    </a:cubicBezTo>
                    <a:cubicBezTo>
                      <a:pt x="40" y="14"/>
                      <a:pt x="39" y="14"/>
                      <a:pt x="40" y="13"/>
                    </a:cubicBezTo>
                    <a:cubicBezTo>
                      <a:pt x="37" y="16"/>
                      <a:pt x="40" y="12"/>
                      <a:pt x="38" y="13"/>
                    </a:cubicBezTo>
                    <a:cubicBezTo>
                      <a:pt x="38" y="13"/>
                      <a:pt x="38" y="13"/>
                      <a:pt x="38" y="13"/>
                    </a:cubicBezTo>
                    <a:cubicBezTo>
                      <a:pt x="37" y="12"/>
                      <a:pt x="37" y="11"/>
                      <a:pt x="35" y="11"/>
                    </a:cubicBezTo>
                    <a:cubicBezTo>
                      <a:pt x="34" y="11"/>
                      <a:pt x="36" y="8"/>
                      <a:pt x="34" y="9"/>
                    </a:cubicBezTo>
                    <a:cubicBezTo>
                      <a:pt x="33" y="10"/>
                      <a:pt x="33" y="10"/>
                      <a:pt x="33" y="10"/>
                    </a:cubicBezTo>
                    <a:cubicBezTo>
                      <a:pt x="32" y="10"/>
                      <a:pt x="33" y="9"/>
                      <a:pt x="34" y="9"/>
                    </a:cubicBezTo>
                    <a:cubicBezTo>
                      <a:pt x="32" y="10"/>
                      <a:pt x="33" y="8"/>
                      <a:pt x="33" y="7"/>
                    </a:cubicBezTo>
                    <a:cubicBezTo>
                      <a:pt x="32" y="8"/>
                      <a:pt x="32" y="8"/>
                      <a:pt x="32" y="8"/>
                    </a:cubicBezTo>
                    <a:cubicBezTo>
                      <a:pt x="32" y="7"/>
                      <a:pt x="29" y="7"/>
                      <a:pt x="29" y="6"/>
                    </a:cubicBezTo>
                    <a:cubicBezTo>
                      <a:pt x="28" y="9"/>
                      <a:pt x="28" y="7"/>
                      <a:pt x="28" y="8"/>
                    </a:cubicBezTo>
                    <a:cubicBezTo>
                      <a:pt x="28" y="8"/>
                      <a:pt x="28" y="7"/>
                      <a:pt x="28" y="6"/>
                    </a:cubicBezTo>
                    <a:cubicBezTo>
                      <a:pt x="28" y="6"/>
                      <a:pt x="28" y="6"/>
                      <a:pt x="28" y="5"/>
                    </a:cubicBezTo>
                    <a:cubicBezTo>
                      <a:pt x="27" y="6"/>
                      <a:pt x="26" y="7"/>
                      <a:pt x="26" y="7"/>
                    </a:cubicBezTo>
                    <a:cubicBezTo>
                      <a:pt x="27" y="4"/>
                      <a:pt x="26" y="6"/>
                      <a:pt x="26" y="5"/>
                    </a:cubicBezTo>
                    <a:cubicBezTo>
                      <a:pt x="25" y="7"/>
                      <a:pt x="24" y="8"/>
                      <a:pt x="24" y="7"/>
                    </a:cubicBezTo>
                    <a:cubicBezTo>
                      <a:pt x="26" y="5"/>
                      <a:pt x="26" y="5"/>
                      <a:pt x="26" y="5"/>
                    </a:cubicBezTo>
                    <a:cubicBezTo>
                      <a:pt x="24" y="6"/>
                      <a:pt x="24" y="3"/>
                      <a:pt x="22" y="5"/>
                    </a:cubicBezTo>
                    <a:cubicBezTo>
                      <a:pt x="22" y="4"/>
                      <a:pt x="22" y="4"/>
                      <a:pt x="22" y="4"/>
                    </a:cubicBezTo>
                    <a:cubicBezTo>
                      <a:pt x="21" y="5"/>
                      <a:pt x="21" y="3"/>
                      <a:pt x="19" y="5"/>
                    </a:cubicBezTo>
                    <a:cubicBezTo>
                      <a:pt x="19" y="4"/>
                      <a:pt x="19" y="4"/>
                      <a:pt x="19" y="3"/>
                    </a:cubicBezTo>
                    <a:cubicBezTo>
                      <a:pt x="18" y="4"/>
                      <a:pt x="18" y="4"/>
                      <a:pt x="16" y="6"/>
                    </a:cubicBezTo>
                    <a:cubicBezTo>
                      <a:pt x="16" y="6"/>
                      <a:pt x="17" y="5"/>
                      <a:pt x="17" y="4"/>
                    </a:cubicBezTo>
                    <a:cubicBezTo>
                      <a:pt x="17" y="4"/>
                      <a:pt x="18" y="2"/>
                      <a:pt x="16" y="4"/>
                    </a:cubicBezTo>
                    <a:cubicBezTo>
                      <a:pt x="17" y="3"/>
                      <a:pt x="17" y="3"/>
                      <a:pt x="17" y="3"/>
                    </a:cubicBezTo>
                    <a:cubicBezTo>
                      <a:pt x="16" y="4"/>
                      <a:pt x="14" y="5"/>
                      <a:pt x="15" y="3"/>
                    </a:cubicBezTo>
                    <a:cubicBezTo>
                      <a:pt x="14" y="4"/>
                      <a:pt x="14" y="5"/>
                      <a:pt x="13" y="6"/>
                    </a:cubicBezTo>
                    <a:cubicBezTo>
                      <a:pt x="13" y="6"/>
                      <a:pt x="14" y="4"/>
                      <a:pt x="13" y="5"/>
                    </a:cubicBezTo>
                    <a:cubicBezTo>
                      <a:pt x="14" y="4"/>
                      <a:pt x="14" y="4"/>
                      <a:pt x="14" y="4"/>
                    </a:cubicBezTo>
                    <a:cubicBezTo>
                      <a:pt x="14" y="3"/>
                      <a:pt x="13" y="3"/>
                      <a:pt x="12" y="4"/>
                    </a:cubicBezTo>
                    <a:cubicBezTo>
                      <a:pt x="13" y="2"/>
                      <a:pt x="11" y="3"/>
                      <a:pt x="12" y="2"/>
                    </a:cubicBezTo>
                    <a:cubicBezTo>
                      <a:pt x="11" y="3"/>
                      <a:pt x="12" y="1"/>
                      <a:pt x="9" y="3"/>
                    </a:cubicBezTo>
                    <a:cubicBezTo>
                      <a:pt x="10" y="2"/>
                      <a:pt x="10" y="2"/>
                      <a:pt x="10" y="2"/>
                    </a:cubicBezTo>
                    <a:cubicBezTo>
                      <a:pt x="10" y="2"/>
                      <a:pt x="10" y="2"/>
                      <a:pt x="10" y="1"/>
                    </a:cubicBezTo>
                    <a:cubicBezTo>
                      <a:pt x="11" y="1"/>
                      <a:pt x="9" y="2"/>
                      <a:pt x="8" y="2"/>
                    </a:cubicBezTo>
                    <a:cubicBezTo>
                      <a:pt x="9" y="1"/>
                      <a:pt x="9" y="1"/>
                      <a:pt x="9" y="1"/>
                    </a:cubicBezTo>
                    <a:cubicBezTo>
                      <a:pt x="9" y="2"/>
                      <a:pt x="7" y="3"/>
                      <a:pt x="6" y="4"/>
                    </a:cubicBezTo>
                    <a:cubicBezTo>
                      <a:pt x="6" y="3"/>
                      <a:pt x="5" y="4"/>
                      <a:pt x="6" y="3"/>
                    </a:cubicBezTo>
                    <a:cubicBezTo>
                      <a:pt x="7" y="3"/>
                      <a:pt x="8" y="2"/>
                      <a:pt x="10" y="1"/>
                    </a:cubicBezTo>
                    <a:cubicBezTo>
                      <a:pt x="10" y="0"/>
                      <a:pt x="7" y="2"/>
                      <a:pt x="9" y="1"/>
                    </a:cubicBezTo>
                    <a:cubicBezTo>
                      <a:pt x="9" y="0"/>
                      <a:pt x="9" y="1"/>
                      <a:pt x="7" y="2"/>
                    </a:cubicBezTo>
                    <a:cubicBezTo>
                      <a:pt x="9" y="1"/>
                      <a:pt x="9" y="1"/>
                      <a:pt x="9" y="1"/>
                    </a:cubicBezTo>
                    <a:cubicBezTo>
                      <a:pt x="9" y="1"/>
                      <a:pt x="8" y="1"/>
                      <a:pt x="8" y="1"/>
                    </a:cubicBezTo>
                    <a:cubicBezTo>
                      <a:pt x="8" y="1"/>
                      <a:pt x="8" y="1"/>
                      <a:pt x="8" y="1"/>
                    </a:cubicBezTo>
                    <a:cubicBezTo>
                      <a:pt x="6" y="2"/>
                      <a:pt x="6" y="1"/>
                      <a:pt x="4" y="2"/>
                    </a:cubicBezTo>
                    <a:cubicBezTo>
                      <a:pt x="5" y="2"/>
                      <a:pt x="5" y="2"/>
                      <a:pt x="5" y="2"/>
                    </a:cubicBezTo>
                    <a:cubicBezTo>
                      <a:pt x="4" y="3"/>
                      <a:pt x="3" y="3"/>
                      <a:pt x="4" y="2"/>
                    </a:cubicBezTo>
                    <a:cubicBezTo>
                      <a:pt x="6" y="1"/>
                      <a:pt x="7" y="1"/>
                      <a:pt x="7" y="1"/>
                    </a:cubicBezTo>
                    <a:cubicBezTo>
                      <a:pt x="4" y="2"/>
                      <a:pt x="4" y="2"/>
                      <a:pt x="4" y="2"/>
                    </a:cubicBezTo>
                    <a:cubicBezTo>
                      <a:pt x="5" y="1"/>
                      <a:pt x="4" y="2"/>
                      <a:pt x="3" y="3"/>
                    </a:cubicBezTo>
                    <a:cubicBezTo>
                      <a:pt x="4" y="2"/>
                      <a:pt x="4" y="2"/>
                      <a:pt x="4" y="2"/>
                    </a:cubicBezTo>
                    <a:cubicBezTo>
                      <a:pt x="2" y="3"/>
                      <a:pt x="2" y="3"/>
                      <a:pt x="2" y="3"/>
                    </a:cubicBezTo>
                    <a:cubicBezTo>
                      <a:pt x="3" y="3"/>
                      <a:pt x="2" y="4"/>
                      <a:pt x="3" y="4"/>
                    </a:cubicBezTo>
                    <a:cubicBezTo>
                      <a:pt x="4" y="3"/>
                      <a:pt x="4" y="3"/>
                      <a:pt x="4" y="3"/>
                    </a:cubicBezTo>
                    <a:cubicBezTo>
                      <a:pt x="5" y="3"/>
                      <a:pt x="7" y="2"/>
                      <a:pt x="5" y="3"/>
                    </a:cubicBezTo>
                    <a:cubicBezTo>
                      <a:pt x="3" y="5"/>
                      <a:pt x="3" y="5"/>
                      <a:pt x="3" y="5"/>
                    </a:cubicBezTo>
                    <a:cubicBezTo>
                      <a:pt x="3" y="4"/>
                      <a:pt x="4" y="4"/>
                      <a:pt x="4" y="4"/>
                    </a:cubicBezTo>
                    <a:cubicBezTo>
                      <a:pt x="2" y="6"/>
                      <a:pt x="2" y="6"/>
                      <a:pt x="2" y="6"/>
                    </a:cubicBezTo>
                    <a:cubicBezTo>
                      <a:pt x="5" y="4"/>
                      <a:pt x="3" y="6"/>
                      <a:pt x="4" y="5"/>
                    </a:cubicBezTo>
                    <a:cubicBezTo>
                      <a:pt x="3" y="6"/>
                      <a:pt x="3" y="6"/>
                      <a:pt x="3" y="6"/>
                    </a:cubicBezTo>
                    <a:cubicBezTo>
                      <a:pt x="2" y="7"/>
                      <a:pt x="4" y="5"/>
                      <a:pt x="5" y="5"/>
                    </a:cubicBezTo>
                    <a:cubicBezTo>
                      <a:pt x="4" y="5"/>
                      <a:pt x="2" y="7"/>
                      <a:pt x="2" y="8"/>
                    </a:cubicBezTo>
                    <a:cubicBezTo>
                      <a:pt x="2" y="8"/>
                      <a:pt x="4" y="7"/>
                      <a:pt x="3" y="9"/>
                    </a:cubicBezTo>
                    <a:cubicBezTo>
                      <a:pt x="3" y="9"/>
                      <a:pt x="4" y="9"/>
                      <a:pt x="5" y="8"/>
                    </a:cubicBezTo>
                    <a:cubicBezTo>
                      <a:pt x="5" y="8"/>
                      <a:pt x="3" y="10"/>
                      <a:pt x="4" y="9"/>
                    </a:cubicBezTo>
                    <a:cubicBezTo>
                      <a:pt x="3" y="10"/>
                      <a:pt x="2" y="12"/>
                      <a:pt x="1" y="13"/>
                    </a:cubicBezTo>
                    <a:cubicBezTo>
                      <a:pt x="1" y="13"/>
                      <a:pt x="0" y="14"/>
                      <a:pt x="1" y="14"/>
                    </a:cubicBezTo>
                    <a:cubicBezTo>
                      <a:pt x="0" y="14"/>
                      <a:pt x="0" y="15"/>
                      <a:pt x="0" y="15"/>
                    </a:cubicBezTo>
                    <a:cubicBezTo>
                      <a:pt x="1" y="14"/>
                      <a:pt x="2" y="13"/>
                      <a:pt x="2" y="12"/>
                    </a:cubicBezTo>
                    <a:cubicBezTo>
                      <a:pt x="3" y="10"/>
                      <a:pt x="3" y="12"/>
                      <a:pt x="4" y="10"/>
                    </a:cubicBezTo>
                    <a:cubicBezTo>
                      <a:pt x="4" y="11"/>
                      <a:pt x="5" y="11"/>
                      <a:pt x="5" y="11"/>
                    </a:cubicBezTo>
                    <a:cubicBezTo>
                      <a:pt x="5" y="11"/>
                      <a:pt x="4" y="12"/>
                      <a:pt x="3" y="13"/>
                    </a:cubicBezTo>
                    <a:cubicBezTo>
                      <a:pt x="5" y="12"/>
                      <a:pt x="6" y="11"/>
                      <a:pt x="6" y="12"/>
                    </a:cubicBezTo>
                    <a:cubicBezTo>
                      <a:pt x="7" y="11"/>
                      <a:pt x="7" y="11"/>
                      <a:pt x="8" y="9"/>
                    </a:cubicBezTo>
                    <a:cubicBezTo>
                      <a:pt x="8" y="9"/>
                      <a:pt x="8" y="8"/>
                      <a:pt x="8" y="9"/>
                    </a:cubicBezTo>
                    <a:cubicBezTo>
                      <a:pt x="7" y="10"/>
                      <a:pt x="6" y="12"/>
                      <a:pt x="6" y="13"/>
                    </a:cubicBezTo>
                    <a:cubicBezTo>
                      <a:pt x="4" y="15"/>
                      <a:pt x="6" y="12"/>
                      <a:pt x="4" y="14"/>
                    </a:cubicBezTo>
                    <a:cubicBezTo>
                      <a:pt x="2" y="16"/>
                      <a:pt x="2" y="15"/>
                      <a:pt x="3" y="14"/>
                    </a:cubicBezTo>
                    <a:cubicBezTo>
                      <a:pt x="1" y="16"/>
                      <a:pt x="3" y="15"/>
                      <a:pt x="1" y="16"/>
                    </a:cubicBezTo>
                    <a:cubicBezTo>
                      <a:pt x="1" y="17"/>
                      <a:pt x="2" y="16"/>
                      <a:pt x="3" y="16"/>
                    </a:cubicBezTo>
                    <a:cubicBezTo>
                      <a:pt x="4" y="15"/>
                      <a:pt x="4" y="15"/>
                      <a:pt x="4" y="14"/>
                    </a:cubicBezTo>
                    <a:cubicBezTo>
                      <a:pt x="6" y="12"/>
                      <a:pt x="4" y="16"/>
                      <a:pt x="4" y="16"/>
                    </a:cubicBezTo>
                    <a:cubicBezTo>
                      <a:pt x="3" y="16"/>
                      <a:pt x="3" y="16"/>
                      <a:pt x="3" y="16"/>
                    </a:cubicBezTo>
                    <a:cubicBezTo>
                      <a:pt x="3" y="17"/>
                      <a:pt x="4" y="16"/>
                      <a:pt x="4" y="16"/>
                    </a:cubicBezTo>
                    <a:cubicBezTo>
                      <a:pt x="2" y="19"/>
                      <a:pt x="4" y="16"/>
                      <a:pt x="2" y="18"/>
                    </a:cubicBezTo>
                    <a:cubicBezTo>
                      <a:pt x="1" y="20"/>
                      <a:pt x="1" y="20"/>
                      <a:pt x="1" y="20"/>
                    </a:cubicBezTo>
                    <a:cubicBezTo>
                      <a:pt x="1" y="20"/>
                      <a:pt x="3" y="18"/>
                      <a:pt x="3" y="18"/>
                    </a:cubicBezTo>
                    <a:cubicBezTo>
                      <a:pt x="2" y="19"/>
                      <a:pt x="2" y="19"/>
                      <a:pt x="2" y="19"/>
                    </a:cubicBezTo>
                    <a:cubicBezTo>
                      <a:pt x="3" y="19"/>
                      <a:pt x="3" y="19"/>
                      <a:pt x="3" y="19"/>
                    </a:cubicBezTo>
                    <a:cubicBezTo>
                      <a:pt x="3" y="18"/>
                      <a:pt x="4" y="17"/>
                      <a:pt x="4" y="17"/>
                    </a:cubicBezTo>
                    <a:cubicBezTo>
                      <a:pt x="6" y="14"/>
                      <a:pt x="4" y="16"/>
                      <a:pt x="5" y="16"/>
                    </a:cubicBezTo>
                    <a:cubicBezTo>
                      <a:pt x="6" y="15"/>
                      <a:pt x="5" y="16"/>
                      <a:pt x="6" y="15"/>
                    </a:cubicBezTo>
                    <a:cubicBezTo>
                      <a:pt x="7" y="13"/>
                      <a:pt x="7" y="13"/>
                      <a:pt x="7" y="13"/>
                    </a:cubicBezTo>
                    <a:cubicBezTo>
                      <a:pt x="8" y="14"/>
                      <a:pt x="6" y="15"/>
                      <a:pt x="6" y="16"/>
                    </a:cubicBezTo>
                    <a:cubicBezTo>
                      <a:pt x="6" y="16"/>
                      <a:pt x="5" y="16"/>
                      <a:pt x="6" y="15"/>
                    </a:cubicBezTo>
                    <a:cubicBezTo>
                      <a:pt x="5" y="17"/>
                      <a:pt x="4" y="19"/>
                      <a:pt x="3" y="19"/>
                    </a:cubicBezTo>
                    <a:cubicBezTo>
                      <a:pt x="3" y="21"/>
                      <a:pt x="4" y="18"/>
                      <a:pt x="5" y="18"/>
                    </a:cubicBezTo>
                    <a:cubicBezTo>
                      <a:pt x="4" y="19"/>
                      <a:pt x="5" y="17"/>
                      <a:pt x="6" y="16"/>
                    </a:cubicBezTo>
                    <a:cubicBezTo>
                      <a:pt x="9" y="13"/>
                      <a:pt x="4" y="20"/>
                      <a:pt x="5" y="19"/>
                    </a:cubicBezTo>
                    <a:cubicBezTo>
                      <a:pt x="7" y="17"/>
                      <a:pt x="8" y="16"/>
                      <a:pt x="9" y="13"/>
                    </a:cubicBezTo>
                    <a:cubicBezTo>
                      <a:pt x="10" y="13"/>
                      <a:pt x="10" y="12"/>
                      <a:pt x="10" y="12"/>
                    </a:cubicBezTo>
                    <a:cubicBezTo>
                      <a:pt x="9" y="14"/>
                      <a:pt x="9" y="14"/>
                      <a:pt x="8" y="15"/>
                    </a:cubicBezTo>
                    <a:cubicBezTo>
                      <a:pt x="8" y="16"/>
                      <a:pt x="8" y="16"/>
                      <a:pt x="8" y="16"/>
                    </a:cubicBezTo>
                    <a:cubicBezTo>
                      <a:pt x="7" y="17"/>
                      <a:pt x="7" y="17"/>
                      <a:pt x="7" y="17"/>
                    </a:cubicBezTo>
                    <a:cubicBezTo>
                      <a:pt x="6" y="19"/>
                      <a:pt x="6" y="20"/>
                      <a:pt x="5" y="21"/>
                    </a:cubicBezTo>
                    <a:cubicBezTo>
                      <a:pt x="6" y="20"/>
                      <a:pt x="6" y="19"/>
                      <a:pt x="7" y="19"/>
                    </a:cubicBezTo>
                    <a:cubicBezTo>
                      <a:pt x="6" y="20"/>
                      <a:pt x="6" y="21"/>
                      <a:pt x="6" y="21"/>
                    </a:cubicBezTo>
                    <a:cubicBezTo>
                      <a:pt x="6" y="20"/>
                      <a:pt x="7" y="18"/>
                      <a:pt x="8" y="18"/>
                    </a:cubicBezTo>
                    <a:cubicBezTo>
                      <a:pt x="8" y="18"/>
                      <a:pt x="7" y="20"/>
                      <a:pt x="7" y="20"/>
                    </a:cubicBezTo>
                    <a:cubicBezTo>
                      <a:pt x="6" y="22"/>
                      <a:pt x="6" y="22"/>
                      <a:pt x="6" y="22"/>
                    </a:cubicBezTo>
                    <a:cubicBezTo>
                      <a:pt x="7" y="20"/>
                      <a:pt x="5" y="22"/>
                      <a:pt x="6" y="22"/>
                    </a:cubicBezTo>
                    <a:cubicBezTo>
                      <a:pt x="8" y="18"/>
                      <a:pt x="8" y="18"/>
                      <a:pt x="8" y="18"/>
                    </a:cubicBezTo>
                    <a:cubicBezTo>
                      <a:pt x="9" y="18"/>
                      <a:pt x="8" y="19"/>
                      <a:pt x="8" y="19"/>
                    </a:cubicBezTo>
                    <a:cubicBezTo>
                      <a:pt x="7" y="20"/>
                      <a:pt x="7" y="20"/>
                      <a:pt x="7" y="20"/>
                    </a:cubicBezTo>
                    <a:cubicBezTo>
                      <a:pt x="8" y="20"/>
                      <a:pt x="6" y="23"/>
                      <a:pt x="7" y="22"/>
                    </a:cubicBezTo>
                    <a:cubicBezTo>
                      <a:pt x="7" y="21"/>
                      <a:pt x="7" y="21"/>
                      <a:pt x="7" y="21"/>
                    </a:cubicBezTo>
                    <a:cubicBezTo>
                      <a:pt x="7" y="22"/>
                      <a:pt x="7" y="22"/>
                      <a:pt x="7" y="22"/>
                    </a:cubicBezTo>
                    <a:cubicBezTo>
                      <a:pt x="7" y="21"/>
                      <a:pt x="7" y="22"/>
                      <a:pt x="8" y="21"/>
                    </a:cubicBezTo>
                    <a:cubicBezTo>
                      <a:pt x="7" y="22"/>
                      <a:pt x="7" y="22"/>
                      <a:pt x="7" y="22"/>
                    </a:cubicBezTo>
                    <a:cubicBezTo>
                      <a:pt x="8" y="22"/>
                      <a:pt x="9" y="20"/>
                      <a:pt x="8" y="22"/>
                    </a:cubicBezTo>
                    <a:cubicBezTo>
                      <a:pt x="9" y="19"/>
                      <a:pt x="8" y="21"/>
                      <a:pt x="8" y="20"/>
                    </a:cubicBezTo>
                    <a:cubicBezTo>
                      <a:pt x="9" y="19"/>
                      <a:pt x="9" y="19"/>
                      <a:pt x="10" y="19"/>
                    </a:cubicBezTo>
                    <a:cubicBezTo>
                      <a:pt x="8" y="21"/>
                      <a:pt x="10" y="19"/>
                      <a:pt x="10" y="19"/>
                    </a:cubicBezTo>
                    <a:cubicBezTo>
                      <a:pt x="9" y="21"/>
                      <a:pt x="9" y="21"/>
                      <a:pt x="9" y="21"/>
                    </a:cubicBezTo>
                    <a:cubicBezTo>
                      <a:pt x="10" y="19"/>
                      <a:pt x="10" y="19"/>
                      <a:pt x="10" y="19"/>
                    </a:cubicBezTo>
                    <a:cubicBezTo>
                      <a:pt x="8" y="23"/>
                      <a:pt x="11" y="19"/>
                      <a:pt x="10" y="20"/>
                    </a:cubicBezTo>
                    <a:cubicBezTo>
                      <a:pt x="10" y="21"/>
                      <a:pt x="9" y="22"/>
                      <a:pt x="9" y="23"/>
                    </a:cubicBezTo>
                    <a:cubicBezTo>
                      <a:pt x="10" y="20"/>
                      <a:pt x="11" y="20"/>
                      <a:pt x="12" y="18"/>
                    </a:cubicBezTo>
                    <a:cubicBezTo>
                      <a:pt x="11" y="19"/>
                      <a:pt x="10" y="21"/>
                      <a:pt x="9" y="23"/>
                    </a:cubicBezTo>
                    <a:cubicBezTo>
                      <a:pt x="10" y="21"/>
                      <a:pt x="9" y="24"/>
                      <a:pt x="10" y="22"/>
                    </a:cubicBezTo>
                    <a:cubicBezTo>
                      <a:pt x="10" y="21"/>
                      <a:pt x="11" y="21"/>
                      <a:pt x="12" y="20"/>
                    </a:cubicBezTo>
                    <a:cubicBezTo>
                      <a:pt x="12" y="20"/>
                      <a:pt x="11" y="21"/>
                      <a:pt x="11" y="21"/>
                    </a:cubicBezTo>
                    <a:cubicBezTo>
                      <a:pt x="11" y="21"/>
                      <a:pt x="12" y="19"/>
                      <a:pt x="12" y="19"/>
                    </a:cubicBezTo>
                    <a:cubicBezTo>
                      <a:pt x="12" y="19"/>
                      <a:pt x="14" y="17"/>
                      <a:pt x="13" y="19"/>
                    </a:cubicBezTo>
                    <a:cubicBezTo>
                      <a:pt x="12" y="20"/>
                      <a:pt x="12" y="19"/>
                      <a:pt x="12" y="20"/>
                    </a:cubicBezTo>
                    <a:cubicBezTo>
                      <a:pt x="12" y="21"/>
                      <a:pt x="14" y="17"/>
                      <a:pt x="15" y="17"/>
                    </a:cubicBezTo>
                    <a:cubicBezTo>
                      <a:pt x="15" y="16"/>
                      <a:pt x="16" y="13"/>
                      <a:pt x="17" y="12"/>
                    </a:cubicBezTo>
                    <a:cubicBezTo>
                      <a:pt x="17" y="13"/>
                      <a:pt x="16" y="13"/>
                      <a:pt x="16" y="15"/>
                    </a:cubicBezTo>
                    <a:cubicBezTo>
                      <a:pt x="16" y="15"/>
                      <a:pt x="16" y="15"/>
                      <a:pt x="16" y="15"/>
                    </a:cubicBezTo>
                    <a:cubicBezTo>
                      <a:pt x="15" y="18"/>
                      <a:pt x="13" y="19"/>
                      <a:pt x="12" y="21"/>
                    </a:cubicBezTo>
                    <a:cubicBezTo>
                      <a:pt x="13" y="20"/>
                      <a:pt x="13" y="20"/>
                      <a:pt x="13" y="20"/>
                    </a:cubicBezTo>
                    <a:cubicBezTo>
                      <a:pt x="11" y="23"/>
                      <a:pt x="11" y="23"/>
                      <a:pt x="11" y="23"/>
                    </a:cubicBezTo>
                    <a:cubicBezTo>
                      <a:pt x="12" y="21"/>
                      <a:pt x="12" y="23"/>
                      <a:pt x="12" y="22"/>
                    </a:cubicBezTo>
                    <a:cubicBezTo>
                      <a:pt x="13" y="21"/>
                      <a:pt x="12" y="23"/>
                      <a:pt x="12" y="22"/>
                    </a:cubicBezTo>
                    <a:cubicBezTo>
                      <a:pt x="13" y="21"/>
                      <a:pt x="14" y="19"/>
                      <a:pt x="14" y="20"/>
                    </a:cubicBezTo>
                    <a:cubicBezTo>
                      <a:pt x="12" y="23"/>
                      <a:pt x="12" y="23"/>
                      <a:pt x="12" y="23"/>
                    </a:cubicBezTo>
                    <a:cubicBezTo>
                      <a:pt x="12" y="23"/>
                      <a:pt x="13" y="21"/>
                      <a:pt x="13" y="22"/>
                    </a:cubicBezTo>
                    <a:cubicBezTo>
                      <a:pt x="13" y="23"/>
                      <a:pt x="13" y="23"/>
                      <a:pt x="13" y="23"/>
                    </a:cubicBezTo>
                    <a:cubicBezTo>
                      <a:pt x="13" y="23"/>
                      <a:pt x="14" y="24"/>
                      <a:pt x="16" y="20"/>
                    </a:cubicBezTo>
                    <a:cubicBezTo>
                      <a:pt x="16" y="22"/>
                      <a:pt x="16" y="22"/>
                      <a:pt x="15" y="23"/>
                    </a:cubicBezTo>
                    <a:cubicBezTo>
                      <a:pt x="16" y="23"/>
                      <a:pt x="16" y="22"/>
                      <a:pt x="16" y="22"/>
                    </a:cubicBezTo>
                    <a:cubicBezTo>
                      <a:pt x="16" y="23"/>
                      <a:pt x="16" y="23"/>
                      <a:pt x="16" y="23"/>
                    </a:cubicBezTo>
                    <a:cubicBezTo>
                      <a:pt x="15" y="25"/>
                      <a:pt x="16" y="23"/>
                      <a:pt x="17" y="22"/>
                    </a:cubicBezTo>
                    <a:cubicBezTo>
                      <a:pt x="16" y="23"/>
                      <a:pt x="16" y="23"/>
                      <a:pt x="16" y="23"/>
                    </a:cubicBezTo>
                    <a:cubicBezTo>
                      <a:pt x="16" y="25"/>
                      <a:pt x="17" y="23"/>
                      <a:pt x="17" y="22"/>
                    </a:cubicBezTo>
                    <a:cubicBezTo>
                      <a:pt x="17" y="23"/>
                      <a:pt x="17" y="23"/>
                      <a:pt x="17" y="23"/>
                    </a:cubicBezTo>
                    <a:cubicBezTo>
                      <a:pt x="18" y="22"/>
                      <a:pt x="18" y="22"/>
                      <a:pt x="18" y="22"/>
                    </a:cubicBezTo>
                    <a:cubicBezTo>
                      <a:pt x="18" y="22"/>
                      <a:pt x="18" y="22"/>
                      <a:pt x="17" y="24"/>
                    </a:cubicBezTo>
                    <a:cubicBezTo>
                      <a:pt x="18" y="23"/>
                      <a:pt x="18" y="23"/>
                      <a:pt x="18" y="23"/>
                    </a:cubicBezTo>
                    <a:cubicBezTo>
                      <a:pt x="17" y="24"/>
                      <a:pt x="18" y="24"/>
                      <a:pt x="18" y="24"/>
                    </a:cubicBezTo>
                    <a:cubicBezTo>
                      <a:pt x="18" y="24"/>
                      <a:pt x="18" y="23"/>
                      <a:pt x="18" y="24"/>
                    </a:cubicBezTo>
                    <a:cubicBezTo>
                      <a:pt x="18" y="23"/>
                      <a:pt x="19" y="23"/>
                      <a:pt x="20" y="21"/>
                    </a:cubicBezTo>
                    <a:cubicBezTo>
                      <a:pt x="21" y="19"/>
                      <a:pt x="19" y="22"/>
                      <a:pt x="20" y="21"/>
                    </a:cubicBezTo>
                    <a:cubicBezTo>
                      <a:pt x="19" y="23"/>
                      <a:pt x="19" y="23"/>
                      <a:pt x="19" y="23"/>
                    </a:cubicBezTo>
                    <a:cubicBezTo>
                      <a:pt x="19" y="23"/>
                      <a:pt x="19" y="24"/>
                      <a:pt x="18" y="24"/>
                    </a:cubicBezTo>
                    <a:cubicBezTo>
                      <a:pt x="18" y="24"/>
                      <a:pt x="18" y="24"/>
                      <a:pt x="18" y="24"/>
                    </a:cubicBezTo>
                    <a:cubicBezTo>
                      <a:pt x="19" y="23"/>
                      <a:pt x="19" y="23"/>
                      <a:pt x="19" y="23"/>
                    </a:cubicBezTo>
                    <a:cubicBezTo>
                      <a:pt x="18" y="25"/>
                      <a:pt x="20" y="23"/>
                      <a:pt x="20" y="24"/>
                    </a:cubicBezTo>
                    <a:cubicBezTo>
                      <a:pt x="20" y="24"/>
                      <a:pt x="22" y="22"/>
                      <a:pt x="22" y="22"/>
                    </a:cubicBezTo>
                    <a:cubicBezTo>
                      <a:pt x="24" y="20"/>
                      <a:pt x="21" y="24"/>
                      <a:pt x="20" y="25"/>
                    </a:cubicBezTo>
                    <a:cubicBezTo>
                      <a:pt x="21" y="24"/>
                      <a:pt x="21" y="24"/>
                      <a:pt x="21" y="24"/>
                    </a:cubicBezTo>
                    <a:cubicBezTo>
                      <a:pt x="21" y="24"/>
                      <a:pt x="21" y="24"/>
                      <a:pt x="21" y="24"/>
                    </a:cubicBezTo>
                    <a:cubicBezTo>
                      <a:pt x="22" y="24"/>
                      <a:pt x="22" y="23"/>
                      <a:pt x="22" y="24"/>
                    </a:cubicBezTo>
                    <a:cubicBezTo>
                      <a:pt x="22" y="24"/>
                      <a:pt x="22" y="24"/>
                      <a:pt x="22" y="24"/>
                    </a:cubicBezTo>
                    <a:cubicBezTo>
                      <a:pt x="22" y="25"/>
                      <a:pt x="21" y="26"/>
                      <a:pt x="21" y="26"/>
                    </a:cubicBezTo>
                    <a:cubicBezTo>
                      <a:pt x="22" y="24"/>
                      <a:pt x="22" y="25"/>
                      <a:pt x="23" y="24"/>
                    </a:cubicBezTo>
                    <a:cubicBezTo>
                      <a:pt x="22" y="25"/>
                      <a:pt x="22" y="25"/>
                      <a:pt x="22" y="25"/>
                    </a:cubicBezTo>
                    <a:cubicBezTo>
                      <a:pt x="23" y="23"/>
                      <a:pt x="23" y="23"/>
                      <a:pt x="23" y="23"/>
                    </a:cubicBezTo>
                    <a:cubicBezTo>
                      <a:pt x="23" y="24"/>
                      <a:pt x="23" y="24"/>
                      <a:pt x="23" y="24"/>
                    </a:cubicBezTo>
                    <a:cubicBezTo>
                      <a:pt x="22" y="26"/>
                      <a:pt x="22" y="26"/>
                      <a:pt x="22" y="26"/>
                    </a:cubicBezTo>
                    <a:cubicBezTo>
                      <a:pt x="21" y="26"/>
                      <a:pt x="23" y="24"/>
                      <a:pt x="24" y="24"/>
                    </a:cubicBezTo>
                    <a:cubicBezTo>
                      <a:pt x="24" y="23"/>
                      <a:pt x="23" y="24"/>
                      <a:pt x="23" y="25"/>
                    </a:cubicBezTo>
                    <a:cubicBezTo>
                      <a:pt x="22" y="25"/>
                      <a:pt x="23" y="25"/>
                      <a:pt x="23" y="25"/>
                    </a:cubicBezTo>
                    <a:cubicBezTo>
                      <a:pt x="22" y="26"/>
                      <a:pt x="23" y="25"/>
                      <a:pt x="22" y="26"/>
                    </a:cubicBezTo>
                    <a:cubicBezTo>
                      <a:pt x="22" y="26"/>
                      <a:pt x="23" y="25"/>
                      <a:pt x="23" y="25"/>
                    </a:cubicBezTo>
                    <a:cubicBezTo>
                      <a:pt x="23" y="25"/>
                      <a:pt x="24" y="25"/>
                      <a:pt x="23" y="26"/>
                    </a:cubicBezTo>
                    <a:cubicBezTo>
                      <a:pt x="23" y="26"/>
                      <a:pt x="23" y="26"/>
                      <a:pt x="24" y="25"/>
                    </a:cubicBezTo>
                    <a:cubicBezTo>
                      <a:pt x="24" y="25"/>
                      <a:pt x="24" y="24"/>
                      <a:pt x="25" y="24"/>
                    </a:cubicBezTo>
                    <a:cubicBezTo>
                      <a:pt x="25" y="24"/>
                      <a:pt x="25" y="23"/>
                      <a:pt x="25" y="24"/>
                    </a:cubicBezTo>
                    <a:cubicBezTo>
                      <a:pt x="25" y="24"/>
                      <a:pt x="25" y="24"/>
                      <a:pt x="25" y="24"/>
                    </a:cubicBezTo>
                    <a:cubicBezTo>
                      <a:pt x="25" y="24"/>
                      <a:pt x="25" y="24"/>
                      <a:pt x="26" y="23"/>
                    </a:cubicBezTo>
                    <a:cubicBezTo>
                      <a:pt x="24" y="25"/>
                      <a:pt x="24" y="25"/>
                      <a:pt x="24" y="25"/>
                    </a:cubicBezTo>
                    <a:cubicBezTo>
                      <a:pt x="25" y="24"/>
                      <a:pt x="25" y="24"/>
                      <a:pt x="26" y="24"/>
                    </a:cubicBezTo>
                    <a:cubicBezTo>
                      <a:pt x="25" y="25"/>
                      <a:pt x="23" y="27"/>
                      <a:pt x="23" y="27"/>
                    </a:cubicBezTo>
                    <a:cubicBezTo>
                      <a:pt x="25" y="26"/>
                      <a:pt x="25" y="26"/>
                      <a:pt x="25" y="26"/>
                    </a:cubicBezTo>
                    <a:cubicBezTo>
                      <a:pt x="25" y="26"/>
                      <a:pt x="25" y="26"/>
                      <a:pt x="24" y="27"/>
                    </a:cubicBezTo>
                    <a:cubicBezTo>
                      <a:pt x="24" y="28"/>
                      <a:pt x="27" y="24"/>
                      <a:pt x="27" y="25"/>
                    </a:cubicBezTo>
                    <a:cubicBezTo>
                      <a:pt x="25" y="27"/>
                      <a:pt x="25" y="27"/>
                      <a:pt x="25" y="27"/>
                    </a:cubicBezTo>
                    <a:cubicBezTo>
                      <a:pt x="26" y="27"/>
                      <a:pt x="26" y="27"/>
                      <a:pt x="26" y="27"/>
                    </a:cubicBezTo>
                    <a:cubicBezTo>
                      <a:pt x="26" y="26"/>
                      <a:pt x="25" y="28"/>
                      <a:pt x="25" y="27"/>
                    </a:cubicBezTo>
                    <a:cubicBezTo>
                      <a:pt x="26" y="26"/>
                      <a:pt x="26" y="26"/>
                      <a:pt x="26" y="26"/>
                    </a:cubicBezTo>
                    <a:cubicBezTo>
                      <a:pt x="24" y="29"/>
                      <a:pt x="27" y="27"/>
                      <a:pt x="26" y="29"/>
                    </a:cubicBezTo>
                    <a:cubicBezTo>
                      <a:pt x="27" y="27"/>
                      <a:pt x="26" y="29"/>
                      <a:pt x="27" y="28"/>
                    </a:cubicBezTo>
                    <a:cubicBezTo>
                      <a:pt x="25" y="30"/>
                      <a:pt x="27" y="28"/>
                      <a:pt x="26" y="29"/>
                    </a:cubicBezTo>
                    <a:cubicBezTo>
                      <a:pt x="28" y="27"/>
                      <a:pt x="28" y="27"/>
                      <a:pt x="28" y="27"/>
                    </a:cubicBezTo>
                    <a:cubicBezTo>
                      <a:pt x="27" y="29"/>
                      <a:pt x="31" y="25"/>
                      <a:pt x="29" y="27"/>
                    </a:cubicBezTo>
                    <a:cubicBezTo>
                      <a:pt x="27" y="29"/>
                      <a:pt x="27" y="29"/>
                      <a:pt x="27" y="29"/>
                    </a:cubicBezTo>
                    <a:cubicBezTo>
                      <a:pt x="26" y="31"/>
                      <a:pt x="29" y="27"/>
                      <a:pt x="28" y="30"/>
                    </a:cubicBezTo>
                    <a:cubicBezTo>
                      <a:pt x="28" y="29"/>
                      <a:pt x="29" y="28"/>
                      <a:pt x="30" y="27"/>
                    </a:cubicBezTo>
                    <a:cubicBezTo>
                      <a:pt x="30" y="28"/>
                      <a:pt x="29" y="29"/>
                      <a:pt x="29" y="30"/>
                    </a:cubicBezTo>
                    <a:cubicBezTo>
                      <a:pt x="29" y="29"/>
                      <a:pt x="30" y="29"/>
                      <a:pt x="29" y="30"/>
                    </a:cubicBezTo>
                    <a:cubicBezTo>
                      <a:pt x="28" y="30"/>
                      <a:pt x="28" y="30"/>
                      <a:pt x="28" y="30"/>
                    </a:cubicBezTo>
                    <a:cubicBezTo>
                      <a:pt x="28" y="31"/>
                      <a:pt x="29" y="30"/>
                      <a:pt x="30" y="30"/>
                    </a:cubicBezTo>
                    <a:cubicBezTo>
                      <a:pt x="28" y="31"/>
                      <a:pt x="29" y="31"/>
                      <a:pt x="29" y="32"/>
                    </a:cubicBezTo>
                    <a:cubicBezTo>
                      <a:pt x="31" y="30"/>
                      <a:pt x="29" y="33"/>
                      <a:pt x="31" y="31"/>
                    </a:cubicBezTo>
                    <a:cubicBezTo>
                      <a:pt x="30" y="31"/>
                      <a:pt x="30" y="31"/>
                      <a:pt x="30" y="31"/>
                    </a:cubicBezTo>
                    <a:cubicBezTo>
                      <a:pt x="31" y="31"/>
                      <a:pt x="32" y="29"/>
                      <a:pt x="32" y="29"/>
                    </a:cubicBezTo>
                    <a:cubicBezTo>
                      <a:pt x="31" y="31"/>
                      <a:pt x="31" y="31"/>
                      <a:pt x="31" y="31"/>
                    </a:cubicBezTo>
                    <a:cubicBezTo>
                      <a:pt x="29" y="33"/>
                      <a:pt x="31" y="31"/>
                      <a:pt x="30" y="32"/>
                    </a:cubicBezTo>
                    <a:cubicBezTo>
                      <a:pt x="31" y="31"/>
                      <a:pt x="30" y="32"/>
                      <a:pt x="31" y="31"/>
                    </a:cubicBezTo>
                    <a:cubicBezTo>
                      <a:pt x="32" y="31"/>
                      <a:pt x="32" y="31"/>
                      <a:pt x="32" y="31"/>
                    </a:cubicBezTo>
                    <a:cubicBezTo>
                      <a:pt x="33" y="30"/>
                      <a:pt x="33" y="30"/>
                      <a:pt x="33" y="30"/>
                    </a:cubicBezTo>
                    <a:cubicBezTo>
                      <a:pt x="33" y="30"/>
                      <a:pt x="31" y="32"/>
                      <a:pt x="31" y="32"/>
                    </a:cubicBezTo>
                    <a:cubicBezTo>
                      <a:pt x="31" y="33"/>
                      <a:pt x="31"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1" y="33"/>
                    </a:cubicBezTo>
                    <a:cubicBezTo>
                      <a:pt x="30" y="34"/>
                      <a:pt x="30" y="34"/>
                      <a:pt x="30" y="34"/>
                    </a:cubicBezTo>
                    <a:cubicBezTo>
                      <a:pt x="30" y="34"/>
                      <a:pt x="32" y="33"/>
                      <a:pt x="32" y="32"/>
                    </a:cubicBezTo>
                    <a:cubicBezTo>
                      <a:pt x="32" y="34"/>
                      <a:pt x="33" y="33"/>
                      <a:pt x="34" y="33"/>
                    </a:cubicBezTo>
                    <a:cubicBezTo>
                      <a:pt x="34" y="33"/>
                      <a:pt x="33" y="33"/>
                      <a:pt x="33" y="33"/>
                    </a:cubicBezTo>
                    <a:cubicBezTo>
                      <a:pt x="34" y="33"/>
                      <a:pt x="35" y="32"/>
                      <a:pt x="34" y="33"/>
                    </a:cubicBezTo>
                    <a:cubicBezTo>
                      <a:pt x="35" y="32"/>
                      <a:pt x="33" y="34"/>
                      <a:pt x="34" y="34"/>
                    </a:cubicBezTo>
                    <a:cubicBezTo>
                      <a:pt x="33" y="34"/>
                      <a:pt x="35" y="33"/>
                      <a:pt x="34" y="33"/>
                    </a:cubicBezTo>
                    <a:cubicBezTo>
                      <a:pt x="33" y="35"/>
                      <a:pt x="36" y="32"/>
                      <a:pt x="35" y="34"/>
                    </a:cubicBezTo>
                    <a:cubicBezTo>
                      <a:pt x="36" y="33"/>
                      <a:pt x="35" y="34"/>
                      <a:pt x="34" y="35"/>
                    </a:cubicBezTo>
                    <a:cubicBezTo>
                      <a:pt x="35" y="34"/>
                      <a:pt x="36" y="34"/>
                      <a:pt x="37" y="33"/>
                    </a:cubicBezTo>
                    <a:cubicBezTo>
                      <a:pt x="36" y="34"/>
                      <a:pt x="36" y="34"/>
                      <a:pt x="36" y="34"/>
                    </a:cubicBezTo>
                    <a:cubicBezTo>
                      <a:pt x="36" y="34"/>
                      <a:pt x="36" y="34"/>
                      <a:pt x="37" y="34"/>
                    </a:cubicBezTo>
                    <a:cubicBezTo>
                      <a:pt x="38" y="33"/>
                      <a:pt x="39" y="32"/>
                      <a:pt x="39" y="32"/>
                    </a:cubicBezTo>
                    <a:cubicBezTo>
                      <a:pt x="39" y="32"/>
                      <a:pt x="39" y="32"/>
                      <a:pt x="39" y="32"/>
                    </a:cubicBezTo>
                    <a:cubicBezTo>
                      <a:pt x="40" y="32"/>
                      <a:pt x="40" y="32"/>
                      <a:pt x="40" y="32"/>
                    </a:cubicBezTo>
                    <a:cubicBezTo>
                      <a:pt x="39" y="33"/>
                      <a:pt x="39" y="32"/>
                      <a:pt x="39" y="33"/>
                    </a:cubicBezTo>
                    <a:cubicBezTo>
                      <a:pt x="37" y="35"/>
                      <a:pt x="38" y="34"/>
                      <a:pt x="38" y="35"/>
                    </a:cubicBezTo>
                    <a:cubicBezTo>
                      <a:pt x="39" y="34"/>
                      <a:pt x="39" y="34"/>
                      <a:pt x="39" y="34"/>
                    </a:cubicBezTo>
                    <a:cubicBezTo>
                      <a:pt x="40" y="33"/>
                      <a:pt x="38" y="35"/>
                      <a:pt x="38" y="35"/>
                    </a:cubicBezTo>
                    <a:cubicBezTo>
                      <a:pt x="42" y="32"/>
                      <a:pt x="42" y="32"/>
                      <a:pt x="42" y="32"/>
                    </a:cubicBezTo>
                    <a:cubicBezTo>
                      <a:pt x="42" y="32"/>
                      <a:pt x="41" y="33"/>
                      <a:pt x="40" y="34"/>
                    </a:cubicBezTo>
                    <a:cubicBezTo>
                      <a:pt x="40" y="34"/>
                      <a:pt x="42" y="32"/>
                      <a:pt x="44" y="31"/>
                    </a:cubicBezTo>
                    <a:cubicBezTo>
                      <a:pt x="44" y="31"/>
                      <a:pt x="45" y="31"/>
                      <a:pt x="45" y="31"/>
                    </a:cubicBezTo>
                    <a:cubicBezTo>
                      <a:pt x="44" y="32"/>
                      <a:pt x="45" y="31"/>
                      <a:pt x="44" y="32"/>
                    </a:cubicBezTo>
                    <a:cubicBezTo>
                      <a:pt x="43" y="33"/>
                      <a:pt x="43" y="33"/>
                      <a:pt x="43" y="33"/>
                    </a:cubicBezTo>
                    <a:cubicBezTo>
                      <a:pt x="43" y="33"/>
                      <a:pt x="41" y="34"/>
                      <a:pt x="40" y="35"/>
                    </a:cubicBezTo>
                    <a:cubicBezTo>
                      <a:pt x="41" y="35"/>
                      <a:pt x="41" y="36"/>
                      <a:pt x="41" y="36"/>
                    </a:cubicBezTo>
                    <a:cubicBezTo>
                      <a:pt x="43" y="34"/>
                      <a:pt x="42" y="35"/>
                      <a:pt x="44" y="34"/>
                    </a:cubicBezTo>
                    <a:cubicBezTo>
                      <a:pt x="44" y="34"/>
                      <a:pt x="43" y="35"/>
                      <a:pt x="42" y="36"/>
                    </a:cubicBezTo>
                    <a:cubicBezTo>
                      <a:pt x="43" y="35"/>
                      <a:pt x="43" y="36"/>
                      <a:pt x="43" y="36"/>
                    </a:cubicBezTo>
                    <a:cubicBezTo>
                      <a:pt x="43" y="36"/>
                      <a:pt x="43" y="36"/>
                      <a:pt x="43" y="36"/>
                    </a:cubicBezTo>
                    <a:cubicBezTo>
                      <a:pt x="44" y="36"/>
                      <a:pt x="43" y="37"/>
                      <a:pt x="45" y="36"/>
                    </a:cubicBezTo>
                    <a:cubicBezTo>
                      <a:pt x="44" y="37"/>
                      <a:pt x="44" y="37"/>
                      <a:pt x="44" y="37"/>
                    </a:cubicBezTo>
                    <a:cubicBezTo>
                      <a:pt x="44" y="37"/>
                      <a:pt x="47" y="34"/>
                      <a:pt x="46" y="36"/>
                    </a:cubicBezTo>
                    <a:cubicBezTo>
                      <a:pt x="45" y="36"/>
                      <a:pt x="45" y="36"/>
                      <a:pt x="45" y="36"/>
                    </a:cubicBezTo>
                    <a:cubicBezTo>
                      <a:pt x="46" y="36"/>
                      <a:pt x="44" y="38"/>
                      <a:pt x="46" y="36"/>
                    </a:cubicBezTo>
                    <a:cubicBezTo>
                      <a:pt x="45" y="37"/>
                      <a:pt x="45" y="37"/>
                      <a:pt x="45" y="37"/>
                    </a:cubicBezTo>
                    <a:cubicBezTo>
                      <a:pt x="45" y="37"/>
                      <a:pt x="45" y="37"/>
                      <a:pt x="47" y="36"/>
                    </a:cubicBezTo>
                    <a:cubicBezTo>
                      <a:pt x="45" y="38"/>
                      <a:pt x="45" y="38"/>
                      <a:pt x="45" y="38"/>
                    </a:cubicBezTo>
                    <a:cubicBezTo>
                      <a:pt x="45" y="39"/>
                      <a:pt x="47" y="36"/>
                      <a:pt x="47" y="37"/>
                    </a:cubicBezTo>
                    <a:cubicBezTo>
                      <a:pt x="47" y="37"/>
                      <a:pt x="46" y="38"/>
                      <a:pt x="46" y="38"/>
                    </a:cubicBezTo>
                    <a:cubicBezTo>
                      <a:pt x="47" y="37"/>
                      <a:pt x="47" y="38"/>
                      <a:pt x="47" y="38"/>
                    </a:cubicBezTo>
                    <a:cubicBezTo>
                      <a:pt x="46" y="39"/>
                      <a:pt x="46" y="39"/>
                      <a:pt x="46" y="39"/>
                    </a:cubicBezTo>
                    <a:cubicBezTo>
                      <a:pt x="47" y="40"/>
                      <a:pt x="47" y="41"/>
                      <a:pt x="50" y="41"/>
                    </a:cubicBezTo>
                    <a:cubicBezTo>
                      <a:pt x="48" y="42"/>
                      <a:pt x="48" y="41"/>
                      <a:pt x="47" y="43"/>
                    </a:cubicBezTo>
                    <a:cubicBezTo>
                      <a:pt x="49" y="41"/>
                      <a:pt x="48" y="42"/>
                      <a:pt x="49" y="42"/>
                    </a:cubicBezTo>
                    <a:cubicBezTo>
                      <a:pt x="48" y="42"/>
                      <a:pt x="48" y="42"/>
                      <a:pt x="48" y="42"/>
                    </a:cubicBezTo>
                    <a:cubicBezTo>
                      <a:pt x="49" y="42"/>
                      <a:pt x="48" y="43"/>
                      <a:pt x="48" y="43"/>
                    </a:cubicBezTo>
                    <a:cubicBezTo>
                      <a:pt x="49" y="43"/>
                      <a:pt x="49" y="43"/>
                      <a:pt x="49" y="43"/>
                    </a:cubicBezTo>
                    <a:cubicBezTo>
                      <a:pt x="50" y="42"/>
                      <a:pt x="47" y="45"/>
                      <a:pt x="49" y="43"/>
                    </a:cubicBezTo>
                    <a:cubicBezTo>
                      <a:pt x="48" y="44"/>
                      <a:pt x="48" y="44"/>
                      <a:pt x="48" y="44"/>
                    </a:cubicBezTo>
                    <a:cubicBezTo>
                      <a:pt x="50" y="43"/>
                      <a:pt x="47" y="45"/>
                      <a:pt x="49" y="44"/>
                    </a:cubicBezTo>
                    <a:cubicBezTo>
                      <a:pt x="49" y="44"/>
                      <a:pt x="49" y="44"/>
                      <a:pt x="49" y="44"/>
                    </a:cubicBezTo>
                    <a:cubicBezTo>
                      <a:pt x="48" y="45"/>
                      <a:pt x="51" y="43"/>
                      <a:pt x="50" y="44"/>
                    </a:cubicBezTo>
                    <a:cubicBezTo>
                      <a:pt x="50" y="44"/>
                      <a:pt x="51" y="44"/>
                      <a:pt x="53" y="43"/>
                    </a:cubicBezTo>
                    <a:cubicBezTo>
                      <a:pt x="51" y="44"/>
                      <a:pt x="51" y="44"/>
                      <a:pt x="51" y="44"/>
                    </a:cubicBezTo>
                    <a:cubicBezTo>
                      <a:pt x="52" y="44"/>
                      <a:pt x="52" y="46"/>
                      <a:pt x="55" y="45"/>
                    </a:cubicBezTo>
                    <a:cubicBezTo>
                      <a:pt x="54" y="45"/>
                      <a:pt x="54" y="45"/>
                      <a:pt x="54" y="45"/>
                    </a:cubicBezTo>
                    <a:cubicBezTo>
                      <a:pt x="56" y="44"/>
                      <a:pt x="52" y="48"/>
                      <a:pt x="56" y="45"/>
                    </a:cubicBezTo>
                    <a:cubicBezTo>
                      <a:pt x="58" y="45"/>
                      <a:pt x="58" y="45"/>
                      <a:pt x="58" y="45"/>
                    </a:cubicBezTo>
                    <a:cubicBezTo>
                      <a:pt x="56" y="46"/>
                      <a:pt x="56" y="46"/>
                      <a:pt x="56" y="46"/>
                    </a:cubicBezTo>
                    <a:cubicBezTo>
                      <a:pt x="57" y="46"/>
                      <a:pt x="56" y="46"/>
                      <a:pt x="58" y="46"/>
                    </a:cubicBezTo>
                    <a:cubicBezTo>
                      <a:pt x="56" y="46"/>
                      <a:pt x="56" y="46"/>
                      <a:pt x="56" y="46"/>
                    </a:cubicBezTo>
                    <a:cubicBezTo>
                      <a:pt x="56" y="47"/>
                      <a:pt x="59" y="46"/>
                      <a:pt x="58" y="46"/>
                    </a:cubicBezTo>
                    <a:cubicBezTo>
                      <a:pt x="57" y="46"/>
                      <a:pt x="57" y="46"/>
                      <a:pt x="57" y="46"/>
                    </a:cubicBezTo>
                    <a:cubicBezTo>
                      <a:pt x="55" y="49"/>
                      <a:pt x="54" y="52"/>
                      <a:pt x="58" y="51"/>
                    </a:cubicBezTo>
                    <a:cubicBezTo>
                      <a:pt x="59" y="50"/>
                      <a:pt x="56" y="52"/>
                      <a:pt x="56" y="52"/>
                    </a:cubicBezTo>
                    <a:cubicBezTo>
                      <a:pt x="60" y="51"/>
                      <a:pt x="56" y="55"/>
                      <a:pt x="61" y="53"/>
                    </a:cubicBezTo>
                    <a:cubicBezTo>
                      <a:pt x="63" y="53"/>
                      <a:pt x="68" y="50"/>
                      <a:pt x="68" y="50"/>
                    </a:cubicBezTo>
                    <a:cubicBezTo>
                      <a:pt x="65" y="50"/>
                      <a:pt x="66" y="47"/>
                      <a:pt x="68" y="44"/>
                    </a:cubicBezTo>
                    <a:cubicBezTo>
                      <a:pt x="67" y="44"/>
                      <a:pt x="66" y="43"/>
                      <a:pt x="6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chenying0907 374"/>
              <p:cNvSpPr/>
              <p:nvPr/>
            </p:nvSpPr>
            <p:spPr bwMode="auto">
              <a:xfrm>
                <a:off x="3472" y="2077"/>
                <a:ext cx="0" cy="2"/>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1"/>
                    </a:cubicBezTo>
                    <a:cubicBezTo>
                      <a:pt x="0" y="1"/>
                      <a:pt x="0" y="1"/>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chenying0907 375"/>
              <p:cNvSpPr/>
              <p:nvPr/>
            </p:nvSpPr>
            <p:spPr bwMode="auto">
              <a:xfrm>
                <a:off x="4219" y="2506"/>
                <a:ext cx="2" cy="4"/>
              </a:xfrm>
              <a:custGeom>
                <a:avLst/>
                <a:gdLst>
                  <a:gd name="T0" fmla="*/ 0 w 1"/>
                  <a:gd name="T1" fmla="*/ 1 h 2"/>
                  <a:gd name="T2" fmla="*/ 1 w 1"/>
                  <a:gd name="T3" fmla="*/ 1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cubicBezTo>
                      <a:pt x="0" y="2"/>
                      <a:pt x="1" y="1"/>
                      <a:pt x="1" y="1"/>
                    </a:cubicBezTo>
                    <a:cubicBezTo>
                      <a:pt x="1" y="1"/>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chenying0907 376"/>
              <p:cNvSpPr/>
              <p:nvPr/>
            </p:nvSpPr>
            <p:spPr bwMode="auto">
              <a:xfrm>
                <a:off x="4228" y="2482"/>
                <a:ext cx="6" cy="3"/>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chenying0907 377"/>
              <p:cNvSpPr/>
              <p:nvPr/>
            </p:nvSpPr>
            <p:spPr bwMode="auto">
              <a:xfrm>
                <a:off x="3472" y="2073"/>
                <a:ext cx="0" cy="2"/>
              </a:xfrm>
              <a:custGeom>
                <a:avLst/>
                <a:gdLst>
                  <a:gd name="T0" fmla="*/ 0 h 1"/>
                  <a:gd name="T1" fmla="*/ 0 h 1"/>
                  <a:gd name="T2" fmla="*/ 0 h 1"/>
                  <a:gd name="T3" fmla="*/ 1 h 1"/>
                  <a:gd name="T4" fmla="*/ 1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0"/>
                    </a:cubicBezTo>
                    <a:cubicBezTo>
                      <a:pt x="0" y="0"/>
                      <a:pt x="0" y="0"/>
                      <a:pt x="0" y="1"/>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chenying0907 378"/>
              <p:cNvSpPr/>
              <p:nvPr/>
            </p:nvSpPr>
            <p:spPr bwMode="auto">
              <a:xfrm>
                <a:off x="3472" y="2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chenying0907 379"/>
              <p:cNvSpPr/>
              <p:nvPr/>
            </p:nvSpPr>
            <p:spPr bwMode="auto">
              <a:xfrm>
                <a:off x="4219" y="2510"/>
                <a:ext cx="5" cy="2"/>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1"/>
                      <a:pt x="1" y="1"/>
                      <a:pt x="2"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chenying0907 380"/>
              <p:cNvSpPr/>
              <p:nvPr/>
            </p:nvSpPr>
            <p:spPr bwMode="auto">
              <a:xfrm>
                <a:off x="4221" y="2514"/>
                <a:ext cx="3" cy="4"/>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0" y="2"/>
                      <a:pt x="1" y="1"/>
                      <a:pt x="1"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Oval 381"/>
              <p:cNvSpPr>
                <a:spLocks noChangeArrowheads="1"/>
              </p:cNvSpPr>
              <p:nvPr/>
            </p:nvSpPr>
            <p:spPr bwMode="auto">
              <a:xfrm>
                <a:off x="3905" y="2275"/>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chenying0907 382"/>
              <p:cNvSpPr/>
              <p:nvPr/>
            </p:nvSpPr>
            <p:spPr bwMode="auto">
              <a:xfrm>
                <a:off x="4217" y="2510"/>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chenying0907 383"/>
              <p:cNvSpPr/>
              <p:nvPr/>
            </p:nvSpPr>
            <p:spPr bwMode="auto">
              <a:xfrm>
                <a:off x="4296" y="2552"/>
                <a:ext cx="0" cy="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chenying0907 384"/>
              <p:cNvSpPr/>
              <p:nvPr/>
            </p:nvSpPr>
            <p:spPr bwMode="auto">
              <a:xfrm>
                <a:off x="4289" y="25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chenying0907 385"/>
              <p:cNvSpPr/>
              <p:nvPr/>
            </p:nvSpPr>
            <p:spPr bwMode="auto">
              <a:xfrm>
                <a:off x="4296" y="2552"/>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chenying0907 386"/>
              <p:cNvSpPr/>
              <p:nvPr/>
            </p:nvSpPr>
            <p:spPr bwMode="auto">
              <a:xfrm>
                <a:off x="4306" y="2555"/>
                <a:ext cx="2" cy="4"/>
              </a:xfrm>
              <a:custGeom>
                <a:avLst/>
                <a:gdLst>
                  <a:gd name="T0" fmla="*/ 0 w 2"/>
                  <a:gd name="T1" fmla="*/ 4 h 4"/>
                  <a:gd name="T2" fmla="*/ 0 w 2"/>
                  <a:gd name="T3" fmla="*/ 4 h 4"/>
                  <a:gd name="T4" fmla="*/ 2 w 2"/>
                  <a:gd name="T5" fmla="*/ 0 h 4"/>
                  <a:gd name="T6" fmla="*/ 0 w 2"/>
                  <a:gd name="T7" fmla="*/ 4 h 4"/>
                </a:gdLst>
                <a:ahLst/>
                <a:cxnLst>
                  <a:cxn ang="0">
                    <a:pos x="T0" y="T1"/>
                  </a:cxn>
                  <a:cxn ang="0">
                    <a:pos x="T2" y="T3"/>
                  </a:cxn>
                  <a:cxn ang="0">
                    <a:pos x="T4" y="T5"/>
                  </a:cxn>
                  <a:cxn ang="0">
                    <a:pos x="T6" y="T7"/>
                  </a:cxn>
                </a:cxnLst>
                <a:rect l="0" t="0" r="r" b="b"/>
                <a:pathLst>
                  <a:path w="2" h="4">
                    <a:moveTo>
                      <a:pt x="0" y="4"/>
                    </a:moveTo>
                    <a:lnTo>
                      <a:pt x="0" y="4"/>
                    </a:lnTo>
                    <a:lnTo>
                      <a:pt x="2"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chenying0907 387"/>
              <p:cNvSpPr/>
              <p:nvPr/>
            </p:nvSpPr>
            <p:spPr bwMode="auto">
              <a:xfrm>
                <a:off x="3903" y="2275"/>
                <a:ext cx="2" cy="0"/>
              </a:xfrm>
              <a:custGeom>
                <a:avLst/>
                <a:gdLst>
                  <a:gd name="T0" fmla="*/ 1 w 1"/>
                  <a:gd name="T1" fmla="*/ 1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chenying0907 388"/>
              <p:cNvSpPr/>
              <p:nvPr/>
            </p:nvSpPr>
            <p:spPr bwMode="auto">
              <a:xfrm>
                <a:off x="3901" y="257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chenying0907 389"/>
              <p:cNvSpPr/>
              <p:nvPr/>
            </p:nvSpPr>
            <p:spPr bwMode="auto">
              <a:xfrm>
                <a:off x="4285" y="25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chenying0907 390"/>
              <p:cNvSpPr/>
              <p:nvPr/>
            </p:nvSpPr>
            <p:spPr bwMode="auto">
              <a:xfrm>
                <a:off x="3472" y="207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Rectangle 391"/>
              <p:cNvSpPr>
                <a:spLocks noChangeArrowheads="1"/>
              </p:cNvSpPr>
              <p:nvPr/>
            </p:nvSpPr>
            <p:spPr bwMode="auto">
              <a:xfrm>
                <a:off x="3472" y="207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9" name="chenying0907 392"/>
              <p:cNvSpPr/>
              <p:nvPr/>
            </p:nvSpPr>
            <p:spPr bwMode="auto">
              <a:xfrm>
                <a:off x="4277" y="2495"/>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chenying0907 393"/>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chenying0907 394"/>
              <p:cNvSpPr/>
              <p:nvPr/>
            </p:nvSpPr>
            <p:spPr bwMode="auto">
              <a:xfrm>
                <a:off x="4255" y="25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chenying0907 395"/>
              <p:cNvSpPr/>
              <p:nvPr/>
            </p:nvSpPr>
            <p:spPr bwMode="auto">
              <a:xfrm>
                <a:off x="3678" y="2461"/>
                <a:ext cx="19" cy="13"/>
              </a:xfrm>
              <a:custGeom>
                <a:avLst/>
                <a:gdLst>
                  <a:gd name="T0" fmla="*/ 0 w 9"/>
                  <a:gd name="T1" fmla="*/ 0 h 6"/>
                  <a:gd name="T2" fmla="*/ 9 w 9"/>
                  <a:gd name="T3" fmla="*/ 6 h 6"/>
                  <a:gd name="T4" fmla="*/ 0 w 9"/>
                  <a:gd name="T5" fmla="*/ 0 h 6"/>
                </a:gdLst>
                <a:ahLst/>
                <a:cxnLst>
                  <a:cxn ang="0">
                    <a:pos x="T0" y="T1"/>
                  </a:cxn>
                  <a:cxn ang="0">
                    <a:pos x="T2" y="T3"/>
                  </a:cxn>
                  <a:cxn ang="0">
                    <a:pos x="T4" y="T5"/>
                  </a:cxn>
                </a:cxnLst>
                <a:rect l="0" t="0" r="r" b="b"/>
                <a:pathLst>
                  <a:path w="9" h="6">
                    <a:moveTo>
                      <a:pt x="0" y="0"/>
                    </a:moveTo>
                    <a:cubicBezTo>
                      <a:pt x="9" y="6"/>
                      <a:pt x="9" y="6"/>
                      <a:pt x="9" y="6"/>
                    </a:cubicBezTo>
                    <a:cubicBezTo>
                      <a:pt x="6" y="3"/>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chenying0907 396"/>
              <p:cNvSpPr/>
              <p:nvPr/>
            </p:nvSpPr>
            <p:spPr bwMode="auto">
              <a:xfrm>
                <a:off x="3496" y="2319"/>
                <a:ext cx="4" cy="6"/>
              </a:xfrm>
              <a:custGeom>
                <a:avLst/>
                <a:gdLst>
                  <a:gd name="T0" fmla="*/ 1 w 2"/>
                  <a:gd name="T1" fmla="*/ 1 h 3"/>
                  <a:gd name="T2" fmla="*/ 2 w 2"/>
                  <a:gd name="T3" fmla="*/ 3 h 3"/>
                  <a:gd name="T4" fmla="*/ 2 w 2"/>
                  <a:gd name="T5" fmla="*/ 1 h 3"/>
                  <a:gd name="T6" fmla="*/ 1 w 2"/>
                  <a:gd name="T7" fmla="*/ 1 h 3"/>
                </a:gdLst>
                <a:ahLst/>
                <a:cxnLst>
                  <a:cxn ang="0">
                    <a:pos x="T0" y="T1"/>
                  </a:cxn>
                  <a:cxn ang="0">
                    <a:pos x="T2" y="T3"/>
                  </a:cxn>
                  <a:cxn ang="0">
                    <a:pos x="T4" y="T5"/>
                  </a:cxn>
                  <a:cxn ang="0">
                    <a:pos x="T6" y="T7"/>
                  </a:cxn>
                </a:cxnLst>
                <a:rect l="0" t="0" r="r" b="b"/>
                <a:pathLst>
                  <a:path w="2" h="3">
                    <a:moveTo>
                      <a:pt x="1" y="1"/>
                    </a:moveTo>
                    <a:cubicBezTo>
                      <a:pt x="2" y="2"/>
                      <a:pt x="2" y="2"/>
                      <a:pt x="2" y="3"/>
                    </a:cubicBezTo>
                    <a:cubicBezTo>
                      <a:pt x="2" y="1"/>
                      <a:pt x="2" y="1"/>
                      <a:pt x="2" y="1"/>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chenying0907 397"/>
              <p:cNvSpPr/>
              <p:nvPr/>
            </p:nvSpPr>
            <p:spPr bwMode="auto">
              <a:xfrm>
                <a:off x="3483" y="2156"/>
                <a:ext cx="6" cy="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0" y="0"/>
                      <a:pt x="3" y="1"/>
                      <a:pt x="1" y="2"/>
                    </a:cubicBezTo>
                    <a:cubicBezTo>
                      <a:pt x="2" y="2"/>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chenying0907 398"/>
              <p:cNvSpPr/>
              <p:nvPr/>
            </p:nvSpPr>
            <p:spPr bwMode="auto">
              <a:xfrm>
                <a:off x="3534" y="2347"/>
                <a:ext cx="13" cy="6"/>
              </a:xfrm>
              <a:custGeom>
                <a:avLst/>
                <a:gdLst>
                  <a:gd name="T0" fmla="*/ 0 w 6"/>
                  <a:gd name="T1" fmla="*/ 0 h 3"/>
                  <a:gd name="T2" fmla="*/ 4 w 6"/>
                  <a:gd name="T3" fmla="*/ 3 h 3"/>
                  <a:gd name="T4" fmla="*/ 0 w 6"/>
                  <a:gd name="T5" fmla="*/ 0 h 3"/>
                </a:gdLst>
                <a:ahLst/>
                <a:cxnLst>
                  <a:cxn ang="0">
                    <a:pos x="T0" y="T1"/>
                  </a:cxn>
                  <a:cxn ang="0">
                    <a:pos x="T2" y="T3"/>
                  </a:cxn>
                  <a:cxn ang="0">
                    <a:pos x="T4" y="T5"/>
                  </a:cxn>
                </a:cxnLst>
                <a:rect l="0" t="0" r="r" b="b"/>
                <a:pathLst>
                  <a:path w="6" h="3">
                    <a:moveTo>
                      <a:pt x="0" y="0"/>
                    </a:moveTo>
                    <a:cubicBezTo>
                      <a:pt x="0" y="2"/>
                      <a:pt x="3" y="3"/>
                      <a:pt x="4" y="3"/>
                    </a:cubicBezTo>
                    <a:cubicBezTo>
                      <a:pt x="6" y="3"/>
                      <a:pt x="1"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chenying0907 399"/>
              <p:cNvSpPr/>
              <p:nvPr/>
            </p:nvSpPr>
            <p:spPr bwMode="auto">
              <a:xfrm>
                <a:off x="3466" y="2090"/>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chenying0907 400"/>
              <p:cNvSpPr/>
              <p:nvPr/>
            </p:nvSpPr>
            <p:spPr bwMode="auto">
              <a:xfrm>
                <a:off x="3466" y="2103"/>
                <a:ext cx="4" cy="0"/>
              </a:xfrm>
              <a:custGeom>
                <a:avLst/>
                <a:gdLst>
                  <a:gd name="T0" fmla="*/ 0 w 2"/>
                  <a:gd name="T1" fmla="*/ 1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1" y="0"/>
                    </a:cubicBezTo>
                    <a:cubicBezTo>
                      <a:pt x="2"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chenying0907 401"/>
              <p:cNvSpPr/>
              <p:nvPr/>
            </p:nvSpPr>
            <p:spPr bwMode="auto">
              <a:xfrm>
                <a:off x="3477" y="2152"/>
                <a:ext cx="4" cy="8"/>
              </a:xfrm>
              <a:custGeom>
                <a:avLst/>
                <a:gdLst>
                  <a:gd name="T0" fmla="*/ 2 w 2"/>
                  <a:gd name="T1" fmla="*/ 4 h 4"/>
                  <a:gd name="T2" fmla="*/ 1 w 2"/>
                  <a:gd name="T3" fmla="*/ 0 h 4"/>
                  <a:gd name="T4" fmla="*/ 2 w 2"/>
                  <a:gd name="T5" fmla="*/ 4 h 4"/>
                </a:gdLst>
                <a:ahLst/>
                <a:cxnLst>
                  <a:cxn ang="0">
                    <a:pos x="T0" y="T1"/>
                  </a:cxn>
                  <a:cxn ang="0">
                    <a:pos x="T2" y="T3"/>
                  </a:cxn>
                  <a:cxn ang="0">
                    <a:pos x="T4" y="T5"/>
                  </a:cxn>
                </a:cxnLst>
                <a:rect l="0" t="0" r="r" b="b"/>
                <a:pathLst>
                  <a:path w="2" h="4">
                    <a:moveTo>
                      <a:pt x="2" y="4"/>
                    </a:moveTo>
                    <a:cubicBezTo>
                      <a:pt x="2" y="3"/>
                      <a:pt x="1" y="1"/>
                      <a:pt x="1" y="0"/>
                    </a:cubicBezTo>
                    <a:cubicBezTo>
                      <a:pt x="0" y="2"/>
                      <a:pt x="1"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chenying0907 402"/>
              <p:cNvSpPr/>
              <p:nvPr/>
            </p:nvSpPr>
            <p:spPr bwMode="auto">
              <a:xfrm>
                <a:off x="3466" y="2096"/>
                <a:ext cx="8" cy="5"/>
              </a:xfrm>
              <a:custGeom>
                <a:avLst/>
                <a:gdLst>
                  <a:gd name="T0" fmla="*/ 0 w 4"/>
                  <a:gd name="T1" fmla="*/ 2 h 2"/>
                  <a:gd name="T2" fmla="*/ 0 w 4"/>
                  <a:gd name="T3" fmla="*/ 2 h 2"/>
                  <a:gd name="T4" fmla="*/ 2 w 4"/>
                  <a:gd name="T5" fmla="*/ 2 h 2"/>
                  <a:gd name="T6" fmla="*/ 2 w 4"/>
                  <a:gd name="T7" fmla="*/ 1 h 2"/>
                  <a:gd name="T8" fmla="*/ 4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cubicBezTo>
                      <a:pt x="0" y="2"/>
                      <a:pt x="0" y="2"/>
                      <a:pt x="0" y="2"/>
                    </a:cubicBezTo>
                    <a:cubicBezTo>
                      <a:pt x="1" y="2"/>
                      <a:pt x="1" y="2"/>
                      <a:pt x="2" y="2"/>
                    </a:cubicBezTo>
                    <a:cubicBezTo>
                      <a:pt x="2" y="2"/>
                      <a:pt x="3" y="1"/>
                      <a:pt x="2" y="1"/>
                    </a:cubicBezTo>
                    <a:cubicBezTo>
                      <a:pt x="3" y="0"/>
                      <a:pt x="4" y="1"/>
                      <a:pt x="4" y="0"/>
                    </a:cubicBezTo>
                    <a:cubicBezTo>
                      <a:pt x="3" y="0"/>
                      <a:pt x="1"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chenying0907 403"/>
              <p:cNvSpPr/>
              <p:nvPr/>
            </p:nvSpPr>
            <p:spPr bwMode="auto">
              <a:xfrm>
                <a:off x="3470" y="210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chenying0907 404"/>
              <p:cNvSpPr/>
              <p:nvPr/>
            </p:nvSpPr>
            <p:spPr bwMode="auto">
              <a:xfrm>
                <a:off x="3718" y="2501"/>
                <a:ext cx="5" cy="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1"/>
                      <a:pt x="2" y="2"/>
                    </a:cubicBezTo>
                    <a:cubicBezTo>
                      <a:pt x="2" y="1"/>
                      <a:pt x="1" y="1"/>
                      <a:pt x="0" y="0"/>
                    </a:cubicBezTo>
                    <a:cubicBezTo>
                      <a:pt x="0" y="0"/>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chenying0907 405"/>
              <p:cNvSpPr/>
              <p:nvPr/>
            </p:nvSpPr>
            <p:spPr bwMode="auto">
              <a:xfrm>
                <a:off x="3629" y="2417"/>
                <a:ext cx="7" cy="6"/>
              </a:xfrm>
              <a:custGeom>
                <a:avLst/>
                <a:gdLst>
                  <a:gd name="T0" fmla="*/ 2 w 3"/>
                  <a:gd name="T1" fmla="*/ 3 h 3"/>
                  <a:gd name="T2" fmla="*/ 0 w 3"/>
                  <a:gd name="T3" fmla="*/ 0 h 3"/>
                  <a:gd name="T4" fmla="*/ 2 w 3"/>
                  <a:gd name="T5" fmla="*/ 3 h 3"/>
                </a:gdLst>
                <a:ahLst/>
                <a:cxnLst>
                  <a:cxn ang="0">
                    <a:pos x="T0" y="T1"/>
                  </a:cxn>
                  <a:cxn ang="0">
                    <a:pos x="T2" y="T3"/>
                  </a:cxn>
                  <a:cxn ang="0">
                    <a:pos x="T4" y="T5"/>
                  </a:cxn>
                </a:cxnLst>
                <a:rect l="0" t="0" r="r" b="b"/>
                <a:pathLst>
                  <a:path w="3" h="3">
                    <a:moveTo>
                      <a:pt x="2" y="3"/>
                    </a:moveTo>
                    <a:cubicBezTo>
                      <a:pt x="3" y="2"/>
                      <a:pt x="1" y="1"/>
                      <a:pt x="0" y="0"/>
                    </a:cubicBezTo>
                    <a:cubicBezTo>
                      <a:pt x="0" y="1"/>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chenying0907 407"/>
            <p:cNvSpPr/>
            <p:nvPr/>
          </p:nvSpPr>
          <p:spPr bwMode="auto">
            <a:xfrm>
              <a:off x="3716" y="2495"/>
              <a:ext cx="5" cy="4"/>
            </a:xfrm>
            <a:custGeom>
              <a:avLst/>
              <a:gdLst>
                <a:gd name="T0" fmla="*/ 2 w 2"/>
                <a:gd name="T1" fmla="*/ 2 h 2"/>
                <a:gd name="T2" fmla="*/ 0 w 2"/>
                <a:gd name="T3" fmla="*/ 0 h 2"/>
                <a:gd name="T4" fmla="*/ 2 w 2"/>
                <a:gd name="T5" fmla="*/ 2 h 2"/>
              </a:gdLst>
              <a:ahLst/>
              <a:cxnLst>
                <a:cxn ang="0">
                  <a:pos x="T0" y="T1"/>
                </a:cxn>
                <a:cxn ang="0">
                  <a:pos x="T2" y="T3"/>
                </a:cxn>
                <a:cxn ang="0">
                  <a:pos x="T4" y="T5"/>
                </a:cxn>
              </a:cxnLst>
              <a:rect l="0" t="0" r="r" b="b"/>
              <a:pathLst>
                <a:path w="2" h="2">
                  <a:moveTo>
                    <a:pt x="2" y="2"/>
                  </a:moveTo>
                  <a:cubicBezTo>
                    <a:pt x="1" y="1"/>
                    <a:pt x="1" y="0"/>
                    <a:pt x="0" y="0"/>
                  </a:cubicBezTo>
                  <a:cubicBezTo>
                    <a:pt x="1" y="1"/>
                    <a:pt x="1"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chenying0907 408"/>
            <p:cNvSpPr/>
            <p:nvPr/>
          </p:nvSpPr>
          <p:spPr bwMode="auto">
            <a:xfrm>
              <a:off x="3706" y="2480"/>
              <a:ext cx="10" cy="15"/>
            </a:xfrm>
            <a:custGeom>
              <a:avLst/>
              <a:gdLst>
                <a:gd name="T0" fmla="*/ 5 w 5"/>
                <a:gd name="T1" fmla="*/ 7 h 7"/>
                <a:gd name="T2" fmla="*/ 2 w 5"/>
                <a:gd name="T3" fmla="*/ 3 h 7"/>
                <a:gd name="T4" fmla="*/ 2 w 5"/>
                <a:gd name="T5" fmla="*/ 1 h 7"/>
                <a:gd name="T6" fmla="*/ 3 w 5"/>
                <a:gd name="T7" fmla="*/ 7 h 7"/>
                <a:gd name="T8" fmla="*/ 3 w 5"/>
                <a:gd name="T9" fmla="*/ 7 h 7"/>
                <a:gd name="T10" fmla="*/ 5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5" y="7"/>
                  </a:moveTo>
                  <a:cubicBezTo>
                    <a:pt x="4" y="5"/>
                    <a:pt x="4" y="3"/>
                    <a:pt x="2" y="3"/>
                  </a:cubicBezTo>
                  <a:cubicBezTo>
                    <a:pt x="1" y="1"/>
                    <a:pt x="4" y="3"/>
                    <a:pt x="2" y="1"/>
                  </a:cubicBezTo>
                  <a:cubicBezTo>
                    <a:pt x="0" y="0"/>
                    <a:pt x="1" y="4"/>
                    <a:pt x="3" y="7"/>
                  </a:cubicBezTo>
                  <a:cubicBezTo>
                    <a:pt x="3" y="7"/>
                    <a:pt x="3" y="7"/>
                    <a:pt x="3" y="7"/>
                  </a:cubicBezTo>
                  <a:cubicBezTo>
                    <a:pt x="4" y="7"/>
                    <a:pt x="4" y="7"/>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chenying0907 409"/>
            <p:cNvSpPr/>
            <p:nvPr/>
          </p:nvSpPr>
          <p:spPr bwMode="auto">
            <a:xfrm>
              <a:off x="3782" y="3038"/>
              <a:ext cx="2" cy="4"/>
            </a:xfrm>
            <a:custGeom>
              <a:avLst/>
              <a:gdLst>
                <a:gd name="T0" fmla="*/ 0 w 1"/>
                <a:gd name="T1" fmla="*/ 0 h 2"/>
                <a:gd name="T2" fmla="*/ 0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0" y="2"/>
                    <a:pt x="1" y="1"/>
                    <a:pt x="1"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chenying0907 410"/>
            <p:cNvSpPr/>
            <p:nvPr/>
          </p:nvSpPr>
          <p:spPr bwMode="auto">
            <a:xfrm>
              <a:off x="3631" y="2249"/>
              <a:ext cx="3" cy="2"/>
            </a:xfrm>
            <a:custGeom>
              <a:avLst/>
              <a:gdLst>
                <a:gd name="T0" fmla="*/ 3 w 3"/>
                <a:gd name="T1" fmla="*/ 0 h 2"/>
                <a:gd name="T2" fmla="*/ 0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0" y="2"/>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chenying0907 411"/>
            <p:cNvSpPr/>
            <p:nvPr/>
          </p:nvSpPr>
          <p:spPr bwMode="auto">
            <a:xfrm>
              <a:off x="3988" y="301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chenying0907 412"/>
            <p:cNvSpPr/>
            <p:nvPr/>
          </p:nvSpPr>
          <p:spPr bwMode="auto">
            <a:xfrm>
              <a:off x="3856" y="3002"/>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chenying0907 413"/>
            <p:cNvSpPr/>
            <p:nvPr/>
          </p:nvSpPr>
          <p:spPr bwMode="auto">
            <a:xfrm>
              <a:off x="3924" y="2998"/>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chenying0907 414"/>
            <p:cNvSpPr/>
            <p:nvPr/>
          </p:nvSpPr>
          <p:spPr bwMode="auto">
            <a:xfrm>
              <a:off x="3561" y="1990"/>
              <a:ext cx="3" cy="9"/>
            </a:xfrm>
            <a:custGeom>
              <a:avLst/>
              <a:gdLst>
                <a:gd name="T0" fmla="*/ 1 w 1"/>
                <a:gd name="T1" fmla="*/ 1 h 4"/>
                <a:gd name="T2" fmla="*/ 0 w 1"/>
                <a:gd name="T3" fmla="*/ 0 h 4"/>
                <a:gd name="T4" fmla="*/ 1 w 1"/>
                <a:gd name="T5" fmla="*/ 1 h 4"/>
              </a:gdLst>
              <a:ahLst/>
              <a:cxnLst>
                <a:cxn ang="0">
                  <a:pos x="T0" y="T1"/>
                </a:cxn>
                <a:cxn ang="0">
                  <a:pos x="T2" y="T3"/>
                </a:cxn>
                <a:cxn ang="0">
                  <a:pos x="T4" y="T5"/>
                </a:cxn>
              </a:cxnLst>
              <a:rect l="0" t="0" r="r" b="b"/>
              <a:pathLst>
                <a:path w="1" h="4">
                  <a:moveTo>
                    <a:pt x="1" y="1"/>
                  </a:moveTo>
                  <a:cubicBezTo>
                    <a:pt x="1" y="1"/>
                    <a:pt x="0" y="0"/>
                    <a:pt x="0" y="0"/>
                  </a:cubicBezTo>
                  <a:cubicBezTo>
                    <a:pt x="0" y="3"/>
                    <a:pt x="0" y="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chenying0907 415"/>
            <p:cNvSpPr/>
            <p:nvPr/>
          </p:nvSpPr>
          <p:spPr bwMode="auto">
            <a:xfrm>
              <a:off x="3795" y="3040"/>
              <a:ext cx="2"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chenying0907 416"/>
            <p:cNvSpPr/>
            <p:nvPr/>
          </p:nvSpPr>
          <p:spPr bwMode="auto">
            <a:xfrm>
              <a:off x="3958" y="30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chenying0907 417"/>
            <p:cNvSpPr/>
            <p:nvPr/>
          </p:nvSpPr>
          <p:spPr bwMode="auto">
            <a:xfrm>
              <a:off x="3982" y="3027"/>
              <a:ext cx="0" cy="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chenying0907 418"/>
            <p:cNvSpPr/>
            <p:nvPr/>
          </p:nvSpPr>
          <p:spPr bwMode="auto">
            <a:xfrm>
              <a:off x="3595"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chenying0907 419"/>
            <p:cNvSpPr/>
            <p:nvPr/>
          </p:nvSpPr>
          <p:spPr bwMode="auto">
            <a:xfrm>
              <a:off x="3757" y="2981"/>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chenying0907 420"/>
            <p:cNvSpPr/>
            <p:nvPr/>
          </p:nvSpPr>
          <p:spPr bwMode="auto">
            <a:xfrm>
              <a:off x="3627" y="1789"/>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chenying0907 421"/>
            <p:cNvSpPr/>
            <p:nvPr/>
          </p:nvSpPr>
          <p:spPr bwMode="auto">
            <a:xfrm>
              <a:off x="3578" y="17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Rectangle 422"/>
            <p:cNvSpPr>
              <a:spLocks noChangeArrowheads="1"/>
            </p:cNvSpPr>
            <p:nvPr/>
          </p:nvSpPr>
          <p:spPr bwMode="auto">
            <a:xfrm>
              <a:off x="3593" y="18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chenying0907 423"/>
            <p:cNvSpPr/>
            <p:nvPr/>
          </p:nvSpPr>
          <p:spPr bwMode="auto">
            <a:xfrm>
              <a:off x="3593" y="1825"/>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chenying0907 424"/>
            <p:cNvSpPr/>
            <p:nvPr/>
          </p:nvSpPr>
          <p:spPr bwMode="auto">
            <a:xfrm>
              <a:off x="3593" y="1825"/>
              <a:ext cx="0" cy="2"/>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chenying0907 425"/>
            <p:cNvSpPr/>
            <p:nvPr/>
          </p:nvSpPr>
          <p:spPr bwMode="auto">
            <a:xfrm>
              <a:off x="3638" y="2417"/>
              <a:ext cx="6" cy="6"/>
            </a:xfrm>
            <a:custGeom>
              <a:avLst/>
              <a:gdLst>
                <a:gd name="T0" fmla="*/ 1 w 3"/>
                <a:gd name="T1" fmla="*/ 2 h 3"/>
                <a:gd name="T2" fmla="*/ 3 w 3"/>
                <a:gd name="T3" fmla="*/ 2 h 3"/>
                <a:gd name="T4" fmla="*/ 1 w 3"/>
                <a:gd name="T5" fmla="*/ 2 h 3"/>
              </a:gdLst>
              <a:ahLst/>
              <a:cxnLst>
                <a:cxn ang="0">
                  <a:pos x="T0" y="T1"/>
                </a:cxn>
                <a:cxn ang="0">
                  <a:pos x="T2" y="T3"/>
                </a:cxn>
                <a:cxn ang="0">
                  <a:pos x="T4" y="T5"/>
                </a:cxn>
              </a:cxnLst>
              <a:rect l="0" t="0" r="r" b="b"/>
              <a:pathLst>
                <a:path w="3" h="3">
                  <a:moveTo>
                    <a:pt x="1" y="2"/>
                  </a:moveTo>
                  <a:cubicBezTo>
                    <a:pt x="2" y="2"/>
                    <a:pt x="3" y="3"/>
                    <a:pt x="3" y="2"/>
                  </a:cubicBezTo>
                  <a:cubicBezTo>
                    <a:pt x="0" y="0"/>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chenying0907 426"/>
            <p:cNvSpPr/>
            <p:nvPr/>
          </p:nvSpPr>
          <p:spPr bwMode="auto">
            <a:xfrm>
              <a:off x="3708" y="2743"/>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3"/>
                    <a:pt x="1" y="0"/>
                    <a:pt x="0" y="0"/>
                  </a:cubicBezTo>
                  <a:cubicBezTo>
                    <a:pt x="0" y="0"/>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chenying0907 427"/>
            <p:cNvSpPr/>
            <p:nvPr/>
          </p:nvSpPr>
          <p:spPr bwMode="auto">
            <a:xfrm>
              <a:off x="3714" y="2737"/>
              <a:ext cx="4" cy="2"/>
            </a:xfrm>
            <a:custGeom>
              <a:avLst/>
              <a:gdLst>
                <a:gd name="T0" fmla="*/ 1 w 2"/>
                <a:gd name="T1" fmla="*/ 1 h 1"/>
                <a:gd name="T2" fmla="*/ 0 w 2"/>
                <a:gd name="T3" fmla="*/ 0 h 1"/>
                <a:gd name="T4" fmla="*/ 1 w 2"/>
                <a:gd name="T5" fmla="*/ 1 h 1"/>
                <a:gd name="T6" fmla="*/ 1 w 2"/>
                <a:gd name="T7" fmla="*/ 1 h 1"/>
              </a:gdLst>
              <a:ahLst/>
              <a:cxnLst>
                <a:cxn ang="0">
                  <a:pos x="T0" y="T1"/>
                </a:cxn>
                <a:cxn ang="0">
                  <a:pos x="T2" y="T3"/>
                </a:cxn>
                <a:cxn ang="0">
                  <a:pos x="T4" y="T5"/>
                </a:cxn>
                <a:cxn ang="0">
                  <a:pos x="T6" y="T7"/>
                </a:cxn>
              </a:cxnLst>
              <a:rect l="0" t="0" r="r" b="b"/>
              <a:pathLst>
                <a:path w="2" h="1">
                  <a:moveTo>
                    <a:pt x="1" y="1"/>
                  </a:moveTo>
                  <a:cubicBezTo>
                    <a:pt x="1" y="0"/>
                    <a:pt x="0" y="0"/>
                    <a:pt x="0" y="0"/>
                  </a:cubicBezTo>
                  <a:cubicBezTo>
                    <a:pt x="0" y="0"/>
                    <a:pt x="1" y="1"/>
                    <a:pt x="1" y="1"/>
                  </a:cubicBezTo>
                  <a:cubicBezTo>
                    <a:pt x="1" y="1"/>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chenying0907 428"/>
            <p:cNvSpPr/>
            <p:nvPr/>
          </p:nvSpPr>
          <p:spPr bwMode="auto">
            <a:xfrm>
              <a:off x="3706" y="2737"/>
              <a:ext cx="10" cy="4"/>
            </a:xfrm>
            <a:custGeom>
              <a:avLst/>
              <a:gdLst>
                <a:gd name="T0" fmla="*/ 0 w 5"/>
                <a:gd name="T1" fmla="*/ 1 h 2"/>
                <a:gd name="T2" fmla="*/ 4 w 5"/>
                <a:gd name="T3" fmla="*/ 1 h 2"/>
                <a:gd name="T4" fmla="*/ 5 w 5"/>
                <a:gd name="T5" fmla="*/ 2 h 2"/>
                <a:gd name="T6" fmla="*/ 3 w 5"/>
                <a:gd name="T7" fmla="*/ 1 h 2"/>
                <a:gd name="T8" fmla="*/ 2 w 5"/>
                <a:gd name="T9" fmla="*/ 1 h 2"/>
                <a:gd name="T10" fmla="*/ 0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0" y="1"/>
                  </a:moveTo>
                  <a:cubicBezTo>
                    <a:pt x="1" y="2"/>
                    <a:pt x="3" y="2"/>
                    <a:pt x="4" y="1"/>
                  </a:cubicBezTo>
                  <a:cubicBezTo>
                    <a:pt x="4" y="1"/>
                    <a:pt x="5" y="2"/>
                    <a:pt x="5" y="2"/>
                  </a:cubicBezTo>
                  <a:cubicBezTo>
                    <a:pt x="4" y="1"/>
                    <a:pt x="4" y="1"/>
                    <a:pt x="3" y="1"/>
                  </a:cubicBezTo>
                  <a:cubicBezTo>
                    <a:pt x="3" y="1"/>
                    <a:pt x="1" y="0"/>
                    <a:pt x="2" y="1"/>
                  </a:cubicBezTo>
                  <a:cubicBezTo>
                    <a:pt x="2"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chenying0907 429"/>
            <p:cNvSpPr/>
            <p:nvPr/>
          </p:nvSpPr>
          <p:spPr bwMode="auto">
            <a:xfrm>
              <a:off x="3755" y="2718"/>
              <a:ext cx="4" cy="6"/>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0" y="0"/>
                    <a:pt x="0" y="0"/>
                    <a:pt x="0" y="0"/>
                  </a:cubicBezTo>
                  <a:cubicBezTo>
                    <a:pt x="1" y="2"/>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chenying0907 430"/>
            <p:cNvSpPr/>
            <p:nvPr/>
          </p:nvSpPr>
          <p:spPr bwMode="auto">
            <a:xfrm>
              <a:off x="3761" y="2733"/>
              <a:ext cx="4" cy="17"/>
            </a:xfrm>
            <a:custGeom>
              <a:avLst/>
              <a:gdLst>
                <a:gd name="T0" fmla="*/ 1 w 2"/>
                <a:gd name="T1" fmla="*/ 7 h 8"/>
                <a:gd name="T2" fmla="*/ 0 w 2"/>
                <a:gd name="T3" fmla="*/ 3 h 8"/>
                <a:gd name="T4" fmla="*/ 1 w 2"/>
                <a:gd name="T5" fmla="*/ 7 h 8"/>
              </a:gdLst>
              <a:ahLst/>
              <a:cxnLst>
                <a:cxn ang="0">
                  <a:pos x="T0" y="T1"/>
                </a:cxn>
                <a:cxn ang="0">
                  <a:pos x="T2" y="T3"/>
                </a:cxn>
                <a:cxn ang="0">
                  <a:pos x="T4" y="T5"/>
                </a:cxn>
              </a:cxnLst>
              <a:rect l="0" t="0" r="r" b="b"/>
              <a:pathLst>
                <a:path w="2" h="8">
                  <a:moveTo>
                    <a:pt x="1" y="7"/>
                  </a:moveTo>
                  <a:cubicBezTo>
                    <a:pt x="2" y="0"/>
                    <a:pt x="1" y="8"/>
                    <a:pt x="0" y="3"/>
                  </a:cubicBezTo>
                  <a:cubicBezTo>
                    <a:pt x="0" y="5"/>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chenying0907 431"/>
            <p:cNvSpPr/>
            <p:nvPr/>
          </p:nvSpPr>
          <p:spPr bwMode="auto">
            <a:xfrm>
              <a:off x="3759" y="272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chenying0907 432"/>
            <p:cNvSpPr/>
            <p:nvPr/>
          </p:nvSpPr>
          <p:spPr bwMode="auto">
            <a:xfrm>
              <a:off x="3761" y="2714"/>
              <a:ext cx="6" cy="12"/>
            </a:xfrm>
            <a:custGeom>
              <a:avLst/>
              <a:gdLst>
                <a:gd name="T0" fmla="*/ 0 w 3"/>
                <a:gd name="T1" fmla="*/ 5 h 6"/>
                <a:gd name="T2" fmla="*/ 3 w 3"/>
                <a:gd name="T3" fmla="*/ 3 h 6"/>
                <a:gd name="T4" fmla="*/ 0 w 3"/>
                <a:gd name="T5" fmla="*/ 5 h 6"/>
              </a:gdLst>
              <a:ahLst/>
              <a:cxnLst>
                <a:cxn ang="0">
                  <a:pos x="T0" y="T1"/>
                </a:cxn>
                <a:cxn ang="0">
                  <a:pos x="T2" y="T3"/>
                </a:cxn>
                <a:cxn ang="0">
                  <a:pos x="T4" y="T5"/>
                </a:cxn>
              </a:cxnLst>
              <a:rect l="0" t="0" r="r" b="b"/>
              <a:pathLst>
                <a:path w="3" h="6">
                  <a:moveTo>
                    <a:pt x="0" y="5"/>
                  </a:moveTo>
                  <a:cubicBezTo>
                    <a:pt x="1" y="6"/>
                    <a:pt x="2" y="3"/>
                    <a:pt x="3" y="3"/>
                  </a:cubicBezTo>
                  <a:cubicBezTo>
                    <a:pt x="2" y="0"/>
                    <a:pt x="1" y="4"/>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chenying0907 433"/>
            <p:cNvSpPr/>
            <p:nvPr/>
          </p:nvSpPr>
          <p:spPr bwMode="auto">
            <a:xfrm>
              <a:off x="3712" y="2737"/>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chenying0907 434"/>
            <p:cNvSpPr>
              <a:spLocks noEditPoints="1"/>
            </p:cNvSpPr>
            <p:nvPr/>
          </p:nvSpPr>
          <p:spPr bwMode="auto">
            <a:xfrm>
              <a:off x="3742" y="2907"/>
              <a:ext cx="384" cy="146"/>
            </a:xfrm>
            <a:custGeom>
              <a:avLst/>
              <a:gdLst>
                <a:gd name="T0" fmla="*/ 150 w 181"/>
                <a:gd name="T1" fmla="*/ 21 h 69"/>
                <a:gd name="T2" fmla="*/ 144 w 181"/>
                <a:gd name="T3" fmla="*/ 25 h 69"/>
                <a:gd name="T4" fmla="*/ 103 w 181"/>
                <a:gd name="T5" fmla="*/ 42 h 69"/>
                <a:gd name="T6" fmla="*/ 91 w 181"/>
                <a:gd name="T7" fmla="*/ 45 h 69"/>
                <a:gd name="T8" fmla="*/ 79 w 181"/>
                <a:gd name="T9" fmla="*/ 44 h 69"/>
                <a:gd name="T10" fmla="*/ 60 w 181"/>
                <a:gd name="T11" fmla="*/ 44 h 69"/>
                <a:gd name="T12" fmla="*/ 50 w 181"/>
                <a:gd name="T13" fmla="*/ 47 h 69"/>
                <a:gd name="T14" fmla="*/ 32 w 181"/>
                <a:gd name="T15" fmla="*/ 47 h 69"/>
                <a:gd name="T16" fmla="*/ 22 w 181"/>
                <a:gd name="T17" fmla="*/ 44 h 69"/>
                <a:gd name="T18" fmla="*/ 10 w 181"/>
                <a:gd name="T19" fmla="*/ 39 h 69"/>
                <a:gd name="T20" fmla="*/ 10 w 181"/>
                <a:gd name="T21" fmla="*/ 37 h 69"/>
                <a:gd name="T22" fmla="*/ 10 w 181"/>
                <a:gd name="T23" fmla="*/ 35 h 69"/>
                <a:gd name="T24" fmla="*/ 10 w 181"/>
                <a:gd name="T25" fmla="*/ 34 h 69"/>
                <a:gd name="T26" fmla="*/ 10 w 181"/>
                <a:gd name="T27" fmla="*/ 30 h 69"/>
                <a:gd name="T28" fmla="*/ 2 w 181"/>
                <a:gd name="T29" fmla="*/ 32 h 69"/>
                <a:gd name="T30" fmla="*/ 6 w 181"/>
                <a:gd name="T31" fmla="*/ 44 h 69"/>
                <a:gd name="T32" fmla="*/ 10 w 181"/>
                <a:gd name="T33" fmla="*/ 51 h 69"/>
                <a:gd name="T34" fmla="*/ 4 w 181"/>
                <a:gd name="T35" fmla="*/ 55 h 69"/>
                <a:gd name="T36" fmla="*/ 8 w 181"/>
                <a:gd name="T37" fmla="*/ 58 h 69"/>
                <a:gd name="T38" fmla="*/ 13 w 181"/>
                <a:gd name="T39" fmla="*/ 57 h 69"/>
                <a:gd name="T40" fmla="*/ 13 w 181"/>
                <a:gd name="T41" fmla="*/ 60 h 69"/>
                <a:gd name="T42" fmla="*/ 19 w 181"/>
                <a:gd name="T43" fmla="*/ 57 h 69"/>
                <a:gd name="T44" fmla="*/ 20 w 181"/>
                <a:gd name="T45" fmla="*/ 63 h 69"/>
                <a:gd name="T46" fmla="*/ 22 w 181"/>
                <a:gd name="T47" fmla="*/ 66 h 69"/>
                <a:gd name="T48" fmla="*/ 24 w 181"/>
                <a:gd name="T49" fmla="*/ 64 h 69"/>
                <a:gd name="T50" fmla="*/ 28 w 181"/>
                <a:gd name="T51" fmla="*/ 64 h 69"/>
                <a:gd name="T52" fmla="*/ 31 w 181"/>
                <a:gd name="T53" fmla="*/ 66 h 69"/>
                <a:gd name="T54" fmla="*/ 36 w 181"/>
                <a:gd name="T55" fmla="*/ 58 h 69"/>
                <a:gd name="T56" fmla="*/ 36 w 181"/>
                <a:gd name="T57" fmla="*/ 65 h 69"/>
                <a:gd name="T58" fmla="*/ 46 w 181"/>
                <a:gd name="T59" fmla="*/ 67 h 69"/>
                <a:gd name="T60" fmla="*/ 50 w 181"/>
                <a:gd name="T61" fmla="*/ 66 h 69"/>
                <a:gd name="T62" fmla="*/ 55 w 181"/>
                <a:gd name="T63" fmla="*/ 62 h 69"/>
                <a:gd name="T64" fmla="*/ 65 w 181"/>
                <a:gd name="T65" fmla="*/ 66 h 69"/>
                <a:gd name="T66" fmla="*/ 69 w 181"/>
                <a:gd name="T67" fmla="*/ 63 h 69"/>
                <a:gd name="T68" fmla="*/ 71 w 181"/>
                <a:gd name="T69" fmla="*/ 63 h 69"/>
                <a:gd name="T70" fmla="*/ 72 w 181"/>
                <a:gd name="T71" fmla="*/ 61 h 69"/>
                <a:gd name="T72" fmla="*/ 76 w 181"/>
                <a:gd name="T73" fmla="*/ 65 h 69"/>
                <a:gd name="T74" fmla="*/ 79 w 181"/>
                <a:gd name="T75" fmla="*/ 63 h 69"/>
                <a:gd name="T76" fmla="*/ 88 w 181"/>
                <a:gd name="T77" fmla="*/ 60 h 69"/>
                <a:gd name="T78" fmla="*/ 92 w 181"/>
                <a:gd name="T79" fmla="*/ 62 h 69"/>
                <a:gd name="T80" fmla="*/ 98 w 181"/>
                <a:gd name="T81" fmla="*/ 60 h 69"/>
                <a:gd name="T82" fmla="*/ 102 w 181"/>
                <a:gd name="T83" fmla="*/ 59 h 69"/>
                <a:gd name="T84" fmla="*/ 103 w 181"/>
                <a:gd name="T85" fmla="*/ 59 h 69"/>
                <a:gd name="T86" fmla="*/ 108 w 181"/>
                <a:gd name="T87" fmla="*/ 58 h 69"/>
                <a:gd name="T88" fmla="*/ 115 w 181"/>
                <a:gd name="T89" fmla="*/ 53 h 69"/>
                <a:gd name="T90" fmla="*/ 117 w 181"/>
                <a:gd name="T91" fmla="*/ 52 h 69"/>
                <a:gd name="T92" fmla="*/ 122 w 181"/>
                <a:gd name="T93" fmla="*/ 45 h 69"/>
                <a:gd name="T94" fmla="*/ 127 w 181"/>
                <a:gd name="T95" fmla="*/ 45 h 69"/>
                <a:gd name="T96" fmla="*/ 134 w 181"/>
                <a:gd name="T97" fmla="*/ 43 h 69"/>
                <a:gd name="T98" fmla="*/ 139 w 181"/>
                <a:gd name="T99" fmla="*/ 41 h 69"/>
                <a:gd name="T100" fmla="*/ 152 w 181"/>
                <a:gd name="T101" fmla="*/ 37 h 69"/>
                <a:gd name="T102" fmla="*/ 156 w 181"/>
                <a:gd name="T103" fmla="*/ 35 h 69"/>
                <a:gd name="T104" fmla="*/ 163 w 181"/>
                <a:gd name="T105" fmla="*/ 27 h 69"/>
                <a:gd name="T106" fmla="*/ 167 w 181"/>
                <a:gd name="T107" fmla="*/ 19 h 69"/>
                <a:gd name="T108" fmla="*/ 10 w 181"/>
                <a:gd name="T109" fmla="*/ 31 h 69"/>
                <a:gd name="T110" fmla="*/ 10 w 181"/>
                <a:gd name="T111" fmla="*/ 35 h 69"/>
                <a:gd name="T112" fmla="*/ 9 w 181"/>
                <a:gd name="T113" fmla="*/ 34 h 69"/>
                <a:gd name="T114" fmla="*/ 7 w 181"/>
                <a:gd name="T115" fmla="*/ 35 h 69"/>
                <a:gd name="T116" fmla="*/ 8 w 181"/>
                <a:gd name="T117" fmla="*/ 36 h 69"/>
                <a:gd name="T118" fmla="*/ 10 w 181"/>
                <a:gd name="T119" fmla="*/ 3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69">
                  <a:moveTo>
                    <a:pt x="177" y="5"/>
                  </a:moveTo>
                  <a:cubicBezTo>
                    <a:pt x="177" y="2"/>
                    <a:pt x="172" y="0"/>
                    <a:pt x="172" y="0"/>
                  </a:cubicBezTo>
                  <a:cubicBezTo>
                    <a:pt x="172" y="4"/>
                    <a:pt x="169" y="7"/>
                    <a:pt x="164" y="8"/>
                  </a:cubicBezTo>
                  <a:cubicBezTo>
                    <a:pt x="163" y="9"/>
                    <a:pt x="163" y="11"/>
                    <a:pt x="162" y="11"/>
                  </a:cubicBezTo>
                  <a:cubicBezTo>
                    <a:pt x="159" y="15"/>
                    <a:pt x="152" y="15"/>
                    <a:pt x="149" y="19"/>
                  </a:cubicBezTo>
                  <a:cubicBezTo>
                    <a:pt x="150" y="19"/>
                    <a:pt x="150" y="20"/>
                    <a:pt x="150" y="21"/>
                  </a:cubicBezTo>
                  <a:cubicBezTo>
                    <a:pt x="150" y="20"/>
                    <a:pt x="150" y="20"/>
                    <a:pt x="150" y="20"/>
                  </a:cubicBezTo>
                  <a:cubicBezTo>
                    <a:pt x="150" y="22"/>
                    <a:pt x="150" y="22"/>
                    <a:pt x="150" y="22"/>
                  </a:cubicBezTo>
                  <a:cubicBezTo>
                    <a:pt x="150" y="22"/>
                    <a:pt x="149" y="21"/>
                    <a:pt x="149" y="20"/>
                  </a:cubicBezTo>
                  <a:cubicBezTo>
                    <a:pt x="147" y="21"/>
                    <a:pt x="146" y="23"/>
                    <a:pt x="144" y="24"/>
                  </a:cubicBezTo>
                  <a:cubicBezTo>
                    <a:pt x="145" y="26"/>
                    <a:pt x="143" y="24"/>
                    <a:pt x="144" y="26"/>
                  </a:cubicBezTo>
                  <a:cubicBezTo>
                    <a:pt x="144" y="25"/>
                    <a:pt x="144" y="25"/>
                    <a:pt x="144" y="25"/>
                  </a:cubicBezTo>
                  <a:cubicBezTo>
                    <a:pt x="143" y="27"/>
                    <a:pt x="143" y="27"/>
                    <a:pt x="141" y="25"/>
                  </a:cubicBezTo>
                  <a:cubicBezTo>
                    <a:pt x="135" y="26"/>
                    <a:pt x="130" y="30"/>
                    <a:pt x="125" y="31"/>
                  </a:cubicBezTo>
                  <a:cubicBezTo>
                    <a:pt x="119" y="33"/>
                    <a:pt x="114" y="37"/>
                    <a:pt x="108" y="39"/>
                  </a:cubicBezTo>
                  <a:cubicBezTo>
                    <a:pt x="108" y="42"/>
                    <a:pt x="106" y="41"/>
                    <a:pt x="106" y="44"/>
                  </a:cubicBezTo>
                  <a:cubicBezTo>
                    <a:pt x="106" y="43"/>
                    <a:pt x="106" y="43"/>
                    <a:pt x="106" y="43"/>
                  </a:cubicBezTo>
                  <a:cubicBezTo>
                    <a:pt x="105" y="45"/>
                    <a:pt x="104" y="43"/>
                    <a:pt x="103" y="42"/>
                  </a:cubicBezTo>
                  <a:cubicBezTo>
                    <a:pt x="103" y="44"/>
                    <a:pt x="102" y="43"/>
                    <a:pt x="103" y="45"/>
                  </a:cubicBezTo>
                  <a:cubicBezTo>
                    <a:pt x="103" y="46"/>
                    <a:pt x="102" y="42"/>
                    <a:pt x="101" y="43"/>
                  </a:cubicBezTo>
                  <a:cubicBezTo>
                    <a:pt x="101" y="42"/>
                    <a:pt x="101" y="44"/>
                    <a:pt x="101" y="44"/>
                  </a:cubicBezTo>
                  <a:cubicBezTo>
                    <a:pt x="100" y="46"/>
                    <a:pt x="101" y="42"/>
                    <a:pt x="99" y="41"/>
                  </a:cubicBezTo>
                  <a:cubicBezTo>
                    <a:pt x="96" y="42"/>
                    <a:pt x="94" y="45"/>
                    <a:pt x="91" y="44"/>
                  </a:cubicBezTo>
                  <a:cubicBezTo>
                    <a:pt x="91" y="44"/>
                    <a:pt x="91" y="45"/>
                    <a:pt x="91" y="45"/>
                  </a:cubicBezTo>
                  <a:cubicBezTo>
                    <a:pt x="90" y="42"/>
                    <a:pt x="90" y="46"/>
                    <a:pt x="90" y="45"/>
                  </a:cubicBezTo>
                  <a:cubicBezTo>
                    <a:pt x="90" y="44"/>
                    <a:pt x="90" y="44"/>
                    <a:pt x="90" y="44"/>
                  </a:cubicBezTo>
                  <a:cubicBezTo>
                    <a:pt x="88" y="43"/>
                    <a:pt x="88" y="45"/>
                    <a:pt x="86" y="44"/>
                  </a:cubicBezTo>
                  <a:cubicBezTo>
                    <a:pt x="85" y="45"/>
                    <a:pt x="84" y="42"/>
                    <a:pt x="83" y="44"/>
                  </a:cubicBezTo>
                  <a:cubicBezTo>
                    <a:pt x="83" y="43"/>
                    <a:pt x="83" y="43"/>
                    <a:pt x="82" y="43"/>
                  </a:cubicBezTo>
                  <a:cubicBezTo>
                    <a:pt x="82" y="47"/>
                    <a:pt x="80" y="42"/>
                    <a:pt x="79" y="44"/>
                  </a:cubicBezTo>
                  <a:cubicBezTo>
                    <a:pt x="79" y="44"/>
                    <a:pt x="79" y="44"/>
                    <a:pt x="79" y="44"/>
                  </a:cubicBezTo>
                  <a:cubicBezTo>
                    <a:pt x="76" y="44"/>
                    <a:pt x="73" y="43"/>
                    <a:pt x="70" y="46"/>
                  </a:cubicBezTo>
                  <a:cubicBezTo>
                    <a:pt x="68" y="46"/>
                    <a:pt x="66" y="43"/>
                    <a:pt x="64" y="44"/>
                  </a:cubicBezTo>
                  <a:cubicBezTo>
                    <a:pt x="64" y="46"/>
                    <a:pt x="64" y="46"/>
                    <a:pt x="64" y="46"/>
                  </a:cubicBezTo>
                  <a:cubicBezTo>
                    <a:pt x="63" y="46"/>
                    <a:pt x="64" y="45"/>
                    <a:pt x="64" y="44"/>
                  </a:cubicBezTo>
                  <a:cubicBezTo>
                    <a:pt x="63" y="46"/>
                    <a:pt x="61" y="44"/>
                    <a:pt x="60" y="44"/>
                  </a:cubicBezTo>
                  <a:cubicBezTo>
                    <a:pt x="60" y="45"/>
                    <a:pt x="60" y="45"/>
                    <a:pt x="60" y="46"/>
                  </a:cubicBezTo>
                  <a:cubicBezTo>
                    <a:pt x="59" y="43"/>
                    <a:pt x="57" y="47"/>
                    <a:pt x="55" y="45"/>
                  </a:cubicBezTo>
                  <a:cubicBezTo>
                    <a:pt x="56" y="48"/>
                    <a:pt x="55" y="47"/>
                    <a:pt x="54" y="48"/>
                  </a:cubicBezTo>
                  <a:cubicBezTo>
                    <a:pt x="54" y="47"/>
                    <a:pt x="54" y="46"/>
                    <a:pt x="54" y="46"/>
                  </a:cubicBezTo>
                  <a:cubicBezTo>
                    <a:pt x="53" y="46"/>
                    <a:pt x="52" y="46"/>
                    <a:pt x="51" y="45"/>
                  </a:cubicBezTo>
                  <a:cubicBezTo>
                    <a:pt x="51" y="46"/>
                    <a:pt x="50" y="48"/>
                    <a:pt x="50" y="47"/>
                  </a:cubicBezTo>
                  <a:cubicBezTo>
                    <a:pt x="49" y="45"/>
                    <a:pt x="48" y="47"/>
                    <a:pt x="48" y="46"/>
                  </a:cubicBezTo>
                  <a:cubicBezTo>
                    <a:pt x="48" y="48"/>
                    <a:pt x="47" y="49"/>
                    <a:pt x="46" y="49"/>
                  </a:cubicBezTo>
                  <a:cubicBezTo>
                    <a:pt x="47" y="46"/>
                    <a:pt x="47" y="46"/>
                    <a:pt x="47" y="46"/>
                  </a:cubicBezTo>
                  <a:cubicBezTo>
                    <a:pt x="44" y="47"/>
                    <a:pt x="42" y="44"/>
                    <a:pt x="39" y="47"/>
                  </a:cubicBezTo>
                  <a:cubicBezTo>
                    <a:pt x="39" y="45"/>
                    <a:pt x="39" y="45"/>
                    <a:pt x="39" y="45"/>
                  </a:cubicBezTo>
                  <a:cubicBezTo>
                    <a:pt x="36" y="47"/>
                    <a:pt x="35" y="45"/>
                    <a:pt x="32" y="47"/>
                  </a:cubicBezTo>
                  <a:cubicBezTo>
                    <a:pt x="33" y="46"/>
                    <a:pt x="30" y="45"/>
                    <a:pt x="30" y="45"/>
                  </a:cubicBezTo>
                  <a:cubicBezTo>
                    <a:pt x="29" y="46"/>
                    <a:pt x="28" y="46"/>
                    <a:pt x="27" y="48"/>
                  </a:cubicBezTo>
                  <a:cubicBezTo>
                    <a:pt x="27" y="48"/>
                    <a:pt x="27" y="46"/>
                    <a:pt x="27" y="46"/>
                  </a:cubicBezTo>
                  <a:cubicBezTo>
                    <a:pt x="26" y="45"/>
                    <a:pt x="26" y="43"/>
                    <a:pt x="25" y="45"/>
                  </a:cubicBezTo>
                  <a:cubicBezTo>
                    <a:pt x="25" y="43"/>
                    <a:pt x="25" y="43"/>
                    <a:pt x="25" y="43"/>
                  </a:cubicBezTo>
                  <a:cubicBezTo>
                    <a:pt x="24" y="44"/>
                    <a:pt x="22" y="46"/>
                    <a:pt x="22" y="44"/>
                  </a:cubicBezTo>
                  <a:cubicBezTo>
                    <a:pt x="21" y="45"/>
                    <a:pt x="20" y="45"/>
                    <a:pt x="20" y="46"/>
                  </a:cubicBezTo>
                  <a:cubicBezTo>
                    <a:pt x="19" y="46"/>
                    <a:pt x="20" y="44"/>
                    <a:pt x="19" y="45"/>
                  </a:cubicBezTo>
                  <a:cubicBezTo>
                    <a:pt x="21" y="44"/>
                    <a:pt x="21" y="44"/>
                    <a:pt x="21" y="44"/>
                  </a:cubicBezTo>
                  <a:cubicBezTo>
                    <a:pt x="19" y="42"/>
                    <a:pt x="17" y="42"/>
                    <a:pt x="15" y="42"/>
                  </a:cubicBezTo>
                  <a:cubicBezTo>
                    <a:pt x="16" y="40"/>
                    <a:pt x="13" y="41"/>
                    <a:pt x="13" y="39"/>
                  </a:cubicBezTo>
                  <a:cubicBezTo>
                    <a:pt x="12" y="40"/>
                    <a:pt x="13" y="38"/>
                    <a:pt x="10" y="39"/>
                  </a:cubicBezTo>
                  <a:cubicBezTo>
                    <a:pt x="11" y="39"/>
                    <a:pt x="11" y="39"/>
                    <a:pt x="11" y="39"/>
                  </a:cubicBezTo>
                  <a:cubicBezTo>
                    <a:pt x="11" y="38"/>
                    <a:pt x="11" y="37"/>
                    <a:pt x="12" y="37"/>
                  </a:cubicBezTo>
                  <a:cubicBezTo>
                    <a:pt x="12" y="37"/>
                    <a:pt x="11" y="37"/>
                    <a:pt x="11" y="37"/>
                  </a:cubicBezTo>
                  <a:cubicBezTo>
                    <a:pt x="11" y="36"/>
                    <a:pt x="11" y="36"/>
                    <a:pt x="11" y="36"/>
                  </a:cubicBezTo>
                  <a:cubicBezTo>
                    <a:pt x="11" y="36"/>
                    <a:pt x="11" y="36"/>
                    <a:pt x="11" y="37"/>
                  </a:cubicBezTo>
                  <a:cubicBezTo>
                    <a:pt x="10" y="37"/>
                    <a:pt x="10" y="37"/>
                    <a:pt x="10" y="37"/>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1" y="36"/>
                    <a:pt x="11" y="36"/>
                  </a:cubicBezTo>
                  <a:cubicBezTo>
                    <a:pt x="11" y="36"/>
                    <a:pt x="11" y="36"/>
                    <a:pt x="10" y="35"/>
                  </a:cubicBezTo>
                  <a:cubicBezTo>
                    <a:pt x="10" y="35"/>
                    <a:pt x="10" y="35"/>
                    <a:pt x="10" y="35"/>
                  </a:cubicBezTo>
                  <a:cubicBezTo>
                    <a:pt x="11" y="35"/>
                    <a:pt x="11" y="35"/>
                    <a:pt x="11" y="35"/>
                  </a:cubicBezTo>
                  <a:cubicBezTo>
                    <a:pt x="11" y="35"/>
                    <a:pt x="11" y="35"/>
                    <a:pt x="11" y="34"/>
                  </a:cubicBezTo>
                  <a:cubicBezTo>
                    <a:pt x="11" y="34"/>
                    <a:pt x="11" y="34"/>
                    <a:pt x="11" y="34"/>
                  </a:cubicBezTo>
                  <a:cubicBezTo>
                    <a:pt x="11" y="34"/>
                    <a:pt x="11" y="34"/>
                    <a:pt x="11" y="34"/>
                  </a:cubicBezTo>
                  <a:cubicBezTo>
                    <a:pt x="9" y="35"/>
                    <a:pt x="12" y="34"/>
                    <a:pt x="10" y="34"/>
                  </a:cubicBezTo>
                  <a:cubicBezTo>
                    <a:pt x="10" y="34"/>
                    <a:pt x="10" y="33"/>
                    <a:pt x="11" y="32"/>
                  </a:cubicBezTo>
                  <a:cubicBezTo>
                    <a:pt x="10" y="34"/>
                    <a:pt x="10" y="32"/>
                    <a:pt x="10" y="31"/>
                  </a:cubicBezTo>
                  <a:cubicBezTo>
                    <a:pt x="10" y="31"/>
                    <a:pt x="10" y="31"/>
                    <a:pt x="10" y="31"/>
                  </a:cubicBezTo>
                  <a:cubicBezTo>
                    <a:pt x="10" y="30"/>
                    <a:pt x="10" y="30"/>
                    <a:pt x="10" y="29"/>
                  </a:cubicBezTo>
                  <a:cubicBezTo>
                    <a:pt x="10" y="29"/>
                    <a:pt x="10" y="29"/>
                    <a:pt x="10" y="29"/>
                  </a:cubicBezTo>
                  <a:cubicBezTo>
                    <a:pt x="10" y="29"/>
                    <a:pt x="10" y="30"/>
                    <a:pt x="10" y="30"/>
                  </a:cubicBezTo>
                  <a:cubicBezTo>
                    <a:pt x="10" y="30"/>
                    <a:pt x="9" y="30"/>
                    <a:pt x="5" y="31"/>
                  </a:cubicBezTo>
                  <a:cubicBezTo>
                    <a:pt x="4" y="32"/>
                    <a:pt x="9" y="31"/>
                    <a:pt x="8" y="32"/>
                  </a:cubicBezTo>
                  <a:cubicBezTo>
                    <a:pt x="5" y="32"/>
                    <a:pt x="9" y="34"/>
                    <a:pt x="6" y="34"/>
                  </a:cubicBezTo>
                  <a:cubicBezTo>
                    <a:pt x="4" y="33"/>
                    <a:pt x="4" y="33"/>
                    <a:pt x="4" y="33"/>
                  </a:cubicBezTo>
                  <a:cubicBezTo>
                    <a:pt x="4" y="33"/>
                    <a:pt x="5" y="33"/>
                    <a:pt x="5" y="33"/>
                  </a:cubicBezTo>
                  <a:cubicBezTo>
                    <a:pt x="2" y="32"/>
                    <a:pt x="2" y="32"/>
                    <a:pt x="2" y="32"/>
                  </a:cubicBezTo>
                  <a:cubicBezTo>
                    <a:pt x="5" y="34"/>
                    <a:pt x="3" y="35"/>
                    <a:pt x="3" y="35"/>
                  </a:cubicBezTo>
                  <a:cubicBezTo>
                    <a:pt x="3" y="35"/>
                    <a:pt x="3" y="35"/>
                    <a:pt x="3" y="35"/>
                  </a:cubicBezTo>
                  <a:cubicBezTo>
                    <a:pt x="1" y="36"/>
                    <a:pt x="4" y="35"/>
                    <a:pt x="4" y="36"/>
                  </a:cubicBezTo>
                  <a:cubicBezTo>
                    <a:pt x="4" y="36"/>
                    <a:pt x="1" y="36"/>
                    <a:pt x="0" y="37"/>
                  </a:cubicBezTo>
                  <a:cubicBezTo>
                    <a:pt x="1" y="38"/>
                    <a:pt x="3" y="40"/>
                    <a:pt x="2" y="42"/>
                  </a:cubicBezTo>
                  <a:cubicBezTo>
                    <a:pt x="3" y="43"/>
                    <a:pt x="4" y="44"/>
                    <a:pt x="6" y="44"/>
                  </a:cubicBezTo>
                  <a:cubicBezTo>
                    <a:pt x="6" y="44"/>
                    <a:pt x="3" y="45"/>
                    <a:pt x="5" y="45"/>
                  </a:cubicBezTo>
                  <a:cubicBezTo>
                    <a:pt x="4" y="46"/>
                    <a:pt x="3" y="47"/>
                    <a:pt x="3" y="47"/>
                  </a:cubicBezTo>
                  <a:cubicBezTo>
                    <a:pt x="4" y="47"/>
                    <a:pt x="4" y="49"/>
                    <a:pt x="5" y="46"/>
                  </a:cubicBezTo>
                  <a:cubicBezTo>
                    <a:pt x="6" y="48"/>
                    <a:pt x="7" y="49"/>
                    <a:pt x="8" y="49"/>
                  </a:cubicBezTo>
                  <a:cubicBezTo>
                    <a:pt x="8" y="49"/>
                    <a:pt x="6" y="50"/>
                    <a:pt x="6" y="51"/>
                  </a:cubicBezTo>
                  <a:cubicBezTo>
                    <a:pt x="8" y="50"/>
                    <a:pt x="9" y="50"/>
                    <a:pt x="10" y="51"/>
                  </a:cubicBezTo>
                  <a:cubicBezTo>
                    <a:pt x="11" y="50"/>
                    <a:pt x="10" y="50"/>
                    <a:pt x="11" y="48"/>
                  </a:cubicBezTo>
                  <a:cubicBezTo>
                    <a:pt x="12" y="48"/>
                    <a:pt x="12" y="48"/>
                    <a:pt x="13" y="48"/>
                  </a:cubicBezTo>
                  <a:cubicBezTo>
                    <a:pt x="12" y="49"/>
                    <a:pt x="10" y="52"/>
                    <a:pt x="11" y="52"/>
                  </a:cubicBezTo>
                  <a:cubicBezTo>
                    <a:pt x="9" y="55"/>
                    <a:pt x="10" y="51"/>
                    <a:pt x="8" y="54"/>
                  </a:cubicBezTo>
                  <a:cubicBezTo>
                    <a:pt x="7" y="55"/>
                    <a:pt x="5" y="54"/>
                    <a:pt x="6" y="53"/>
                  </a:cubicBezTo>
                  <a:cubicBezTo>
                    <a:pt x="3" y="54"/>
                    <a:pt x="6" y="54"/>
                    <a:pt x="4" y="55"/>
                  </a:cubicBezTo>
                  <a:cubicBezTo>
                    <a:pt x="5" y="56"/>
                    <a:pt x="6" y="55"/>
                    <a:pt x="8" y="55"/>
                  </a:cubicBezTo>
                  <a:cubicBezTo>
                    <a:pt x="8" y="54"/>
                    <a:pt x="8" y="54"/>
                    <a:pt x="9" y="53"/>
                  </a:cubicBezTo>
                  <a:cubicBezTo>
                    <a:pt x="11" y="52"/>
                    <a:pt x="9" y="56"/>
                    <a:pt x="9" y="56"/>
                  </a:cubicBezTo>
                  <a:cubicBezTo>
                    <a:pt x="9" y="56"/>
                    <a:pt x="9" y="56"/>
                    <a:pt x="9" y="56"/>
                  </a:cubicBezTo>
                  <a:cubicBezTo>
                    <a:pt x="9" y="57"/>
                    <a:pt x="10" y="56"/>
                    <a:pt x="11" y="57"/>
                  </a:cubicBezTo>
                  <a:cubicBezTo>
                    <a:pt x="9" y="60"/>
                    <a:pt x="9" y="56"/>
                    <a:pt x="8" y="58"/>
                  </a:cubicBezTo>
                  <a:cubicBezTo>
                    <a:pt x="7" y="60"/>
                    <a:pt x="7" y="60"/>
                    <a:pt x="7" y="60"/>
                  </a:cubicBezTo>
                  <a:cubicBezTo>
                    <a:pt x="8" y="61"/>
                    <a:pt x="9" y="58"/>
                    <a:pt x="10" y="59"/>
                  </a:cubicBezTo>
                  <a:cubicBezTo>
                    <a:pt x="9" y="60"/>
                    <a:pt x="9" y="60"/>
                    <a:pt x="9" y="60"/>
                  </a:cubicBezTo>
                  <a:cubicBezTo>
                    <a:pt x="10" y="60"/>
                    <a:pt x="10" y="60"/>
                    <a:pt x="10" y="60"/>
                  </a:cubicBezTo>
                  <a:cubicBezTo>
                    <a:pt x="11" y="59"/>
                    <a:pt x="11" y="57"/>
                    <a:pt x="11" y="57"/>
                  </a:cubicBezTo>
                  <a:cubicBezTo>
                    <a:pt x="13" y="55"/>
                    <a:pt x="11" y="57"/>
                    <a:pt x="13" y="57"/>
                  </a:cubicBezTo>
                  <a:cubicBezTo>
                    <a:pt x="14" y="56"/>
                    <a:pt x="12" y="57"/>
                    <a:pt x="13" y="56"/>
                  </a:cubicBezTo>
                  <a:cubicBezTo>
                    <a:pt x="14" y="54"/>
                    <a:pt x="14" y="54"/>
                    <a:pt x="15" y="54"/>
                  </a:cubicBezTo>
                  <a:cubicBezTo>
                    <a:pt x="15" y="55"/>
                    <a:pt x="14" y="56"/>
                    <a:pt x="14" y="57"/>
                  </a:cubicBezTo>
                  <a:cubicBezTo>
                    <a:pt x="14" y="58"/>
                    <a:pt x="13" y="57"/>
                    <a:pt x="14" y="57"/>
                  </a:cubicBezTo>
                  <a:cubicBezTo>
                    <a:pt x="12" y="58"/>
                    <a:pt x="12" y="60"/>
                    <a:pt x="11" y="61"/>
                  </a:cubicBezTo>
                  <a:cubicBezTo>
                    <a:pt x="11" y="62"/>
                    <a:pt x="12" y="60"/>
                    <a:pt x="13" y="60"/>
                  </a:cubicBezTo>
                  <a:cubicBezTo>
                    <a:pt x="13" y="60"/>
                    <a:pt x="14" y="58"/>
                    <a:pt x="14" y="58"/>
                  </a:cubicBezTo>
                  <a:cubicBezTo>
                    <a:pt x="17" y="54"/>
                    <a:pt x="13" y="61"/>
                    <a:pt x="15" y="61"/>
                  </a:cubicBezTo>
                  <a:cubicBezTo>
                    <a:pt x="16" y="58"/>
                    <a:pt x="18" y="58"/>
                    <a:pt x="19" y="54"/>
                  </a:cubicBezTo>
                  <a:cubicBezTo>
                    <a:pt x="19" y="54"/>
                    <a:pt x="20" y="53"/>
                    <a:pt x="20" y="54"/>
                  </a:cubicBezTo>
                  <a:cubicBezTo>
                    <a:pt x="19" y="56"/>
                    <a:pt x="20" y="56"/>
                    <a:pt x="18" y="57"/>
                  </a:cubicBezTo>
                  <a:cubicBezTo>
                    <a:pt x="19" y="57"/>
                    <a:pt x="19" y="57"/>
                    <a:pt x="19" y="57"/>
                  </a:cubicBezTo>
                  <a:cubicBezTo>
                    <a:pt x="17" y="59"/>
                    <a:pt x="17" y="59"/>
                    <a:pt x="17" y="59"/>
                  </a:cubicBezTo>
                  <a:cubicBezTo>
                    <a:pt x="17" y="61"/>
                    <a:pt x="17" y="63"/>
                    <a:pt x="17" y="64"/>
                  </a:cubicBezTo>
                  <a:cubicBezTo>
                    <a:pt x="18" y="63"/>
                    <a:pt x="18" y="62"/>
                    <a:pt x="19" y="62"/>
                  </a:cubicBezTo>
                  <a:cubicBezTo>
                    <a:pt x="18" y="62"/>
                    <a:pt x="18" y="63"/>
                    <a:pt x="19" y="64"/>
                  </a:cubicBezTo>
                  <a:cubicBezTo>
                    <a:pt x="18" y="63"/>
                    <a:pt x="20" y="61"/>
                    <a:pt x="20" y="60"/>
                  </a:cubicBezTo>
                  <a:cubicBezTo>
                    <a:pt x="21" y="61"/>
                    <a:pt x="21" y="63"/>
                    <a:pt x="20" y="63"/>
                  </a:cubicBezTo>
                  <a:cubicBezTo>
                    <a:pt x="19" y="65"/>
                    <a:pt x="19" y="65"/>
                    <a:pt x="19" y="65"/>
                  </a:cubicBezTo>
                  <a:cubicBezTo>
                    <a:pt x="20" y="63"/>
                    <a:pt x="19" y="65"/>
                    <a:pt x="20" y="65"/>
                  </a:cubicBezTo>
                  <a:cubicBezTo>
                    <a:pt x="20" y="64"/>
                    <a:pt x="21" y="62"/>
                    <a:pt x="22" y="61"/>
                  </a:cubicBezTo>
                  <a:cubicBezTo>
                    <a:pt x="22" y="61"/>
                    <a:pt x="22" y="62"/>
                    <a:pt x="23" y="62"/>
                  </a:cubicBezTo>
                  <a:cubicBezTo>
                    <a:pt x="21" y="63"/>
                    <a:pt x="21" y="63"/>
                    <a:pt x="21" y="63"/>
                  </a:cubicBezTo>
                  <a:cubicBezTo>
                    <a:pt x="22" y="63"/>
                    <a:pt x="21" y="66"/>
                    <a:pt x="22" y="66"/>
                  </a:cubicBezTo>
                  <a:cubicBezTo>
                    <a:pt x="23" y="64"/>
                    <a:pt x="23" y="64"/>
                    <a:pt x="23" y="64"/>
                  </a:cubicBezTo>
                  <a:cubicBezTo>
                    <a:pt x="22" y="66"/>
                    <a:pt x="22" y="66"/>
                    <a:pt x="22" y="66"/>
                  </a:cubicBezTo>
                  <a:cubicBezTo>
                    <a:pt x="23" y="65"/>
                    <a:pt x="23" y="65"/>
                    <a:pt x="24" y="65"/>
                  </a:cubicBezTo>
                  <a:cubicBezTo>
                    <a:pt x="23" y="66"/>
                    <a:pt x="23" y="66"/>
                    <a:pt x="23" y="66"/>
                  </a:cubicBezTo>
                  <a:cubicBezTo>
                    <a:pt x="24" y="65"/>
                    <a:pt x="25" y="63"/>
                    <a:pt x="25" y="65"/>
                  </a:cubicBezTo>
                  <a:cubicBezTo>
                    <a:pt x="25" y="63"/>
                    <a:pt x="24" y="65"/>
                    <a:pt x="24" y="64"/>
                  </a:cubicBezTo>
                  <a:cubicBezTo>
                    <a:pt x="24" y="62"/>
                    <a:pt x="25" y="62"/>
                    <a:pt x="25" y="62"/>
                  </a:cubicBezTo>
                  <a:cubicBezTo>
                    <a:pt x="25" y="62"/>
                    <a:pt x="25" y="62"/>
                    <a:pt x="25" y="63"/>
                  </a:cubicBezTo>
                  <a:cubicBezTo>
                    <a:pt x="26" y="62"/>
                    <a:pt x="26" y="62"/>
                    <a:pt x="26" y="62"/>
                  </a:cubicBezTo>
                  <a:cubicBezTo>
                    <a:pt x="26" y="63"/>
                    <a:pt x="26" y="64"/>
                    <a:pt x="26" y="65"/>
                  </a:cubicBezTo>
                  <a:cubicBezTo>
                    <a:pt x="27" y="63"/>
                    <a:pt x="27" y="63"/>
                    <a:pt x="27" y="63"/>
                  </a:cubicBezTo>
                  <a:cubicBezTo>
                    <a:pt x="26" y="66"/>
                    <a:pt x="28" y="62"/>
                    <a:pt x="28" y="64"/>
                  </a:cubicBezTo>
                  <a:cubicBezTo>
                    <a:pt x="28" y="65"/>
                    <a:pt x="27" y="66"/>
                    <a:pt x="27" y="67"/>
                  </a:cubicBezTo>
                  <a:cubicBezTo>
                    <a:pt x="28" y="64"/>
                    <a:pt x="29" y="64"/>
                    <a:pt x="30" y="62"/>
                  </a:cubicBezTo>
                  <a:cubicBezTo>
                    <a:pt x="30" y="63"/>
                    <a:pt x="28" y="65"/>
                    <a:pt x="28" y="67"/>
                  </a:cubicBezTo>
                  <a:cubicBezTo>
                    <a:pt x="29" y="65"/>
                    <a:pt x="29" y="69"/>
                    <a:pt x="30" y="66"/>
                  </a:cubicBezTo>
                  <a:cubicBezTo>
                    <a:pt x="30" y="65"/>
                    <a:pt x="31" y="64"/>
                    <a:pt x="31" y="63"/>
                  </a:cubicBezTo>
                  <a:cubicBezTo>
                    <a:pt x="32" y="64"/>
                    <a:pt x="31" y="64"/>
                    <a:pt x="31" y="66"/>
                  </a:cubicBezTo>
                  <a:cubicBezTo>
                    <a:pt x="32" y="65"/>
                    <a:pt x="32" y="63"/>
                    <a:pt x="32" y="62"/>
                  </a:cubicBezTo>
                  <a:cubicBezTo>
                    <a:pt x="32" y="63"/>
                    <a:pt x="33" y="61"/>
                    <a:pt x="34" y="62"/>
                  </a:cubicBezTo>
                  <a:cubicBezTo>
                    <a:pt x="33" y="64"/>
                    <a:pt x="32" y="63"/>
                    <a:pt x="33" y="64"/>
                  </a:cubicBezTo>
                  <a:cubicBezTo>
                    <a:pt x="34" y="65"/>
                    <a:pt x="34" y="60"/>
                    <a:pt x="35" y="60"/>
                  </a:cubicBezTo>
                  <a:cubicBezTo>
                    <a:pt x="35" y="59"/>
                    <a:pt x="36" y="56"/>
                    <a:pt x="36" y="55"/>
                  </a:cubicBezTo>
                  <a:cubicBezTo>
                    <a:pt x="37" y="56"/>
                    <a:pt x="36" y="56"/>
                    <a:pt x="36" y="58"/>
                  </a:cubicBezTo>
                  <a:cubicBezTo>
                    <a:pt x="36" y="58"/>
                    <a:pt x="36" y="58"/>
                    <a:pt x="36" y="58"/>
                  </a:cubicBezTo>
                  <a:cubicBezTo>
                    <a:pt x="36" y="61"/>
                    <a:pt x="34" y="63"/>
                    <a:pt x="34" y="65"/>
                  </a:cubicBezTo>
                  <a:cubicBezTo>
                    <a:pt x="35" y="64"/>
                    <a:pt x="35" y="64"/>
                    <a:pt x="35" y="64"/>
                  </a:cubicBezTo>
                  <a:cubicBezTo>
                    <a:pt x="35" y="65"/>
                    <a:pt x="34" y="66"/>
                    <a:pt x="34" y="67"/>
                  </a:cubicBezTo>
                  <a:cubicBezTo>
                    <a:pt x="35" y="65"/>
                    <a:pt x="36" y="67"/>
                    <a:pt x="36" y="66"/>
                  </a:cubicBezTo>
                  <a:cubicBezTo>
                    <a:pt x="36" y="65"/>
                    <a:pt x="35" y="67"/>
                    <a:pt x="36" y="65"/>
                  </a:cubicBezTo>
                  <a:cubicBezTo>
                    <a:pt x="36" y="65"/>
                    <a:pt x="37" y="62"/>
                    <a:pt x="37" y="63"/>
                  </a:cubicBezTo>
                  <a:cubicBezTo>
                    <a:pt x="37" y="65"/>
                    <a:pt x="37" y="66"/>
                    <a:pt x="37" y="67"/>
                  </a:cubicBezTo>
                  <a:cubicBezTo>
                    <a:pt x="37" y="68"/>
                    <a:pt x="37" y="65"/>
                    <a:pt x="38" y="66"/>
                  </a:cubicBezTo>
                  <a:cubicBezTo>
                    <a:pt x="38" y="67"/>
                    <a:pt x="38" y="67"/>
                    <a:pt x="38" y="67"/>
                  </a:cubicBezTo>
                  <a:cubicBezTo>
                    <a:pt x="40" y="68"/>
                    <a:pt x="42" y="67"/>
                    <a:pt x="45" y="63"/>
                  </a:cubicBezTo>
                  <a:cubicBezTo>
                    <a:pt x="45" y="65"/>
                    <a:pt x="45" y="65"/>
                    <a:pt x="46" y="67"/>
                  </a:cubicBezTo>
                  <a:cubicBezTo>
                    <a:pt x="46" y="66"/>
                    <a:pt x="46" y="65"/>
                    <a:pt x="47" y="65"/>
                  </a:cubicBezTo>
                  <a:cubicBezTo>
                    <a:pt x="47" y="67"/>
                    <a:pt x="47" y="67"/>
                    <a:pt x="47" y="67"/>
                  </a:cubicBezTo>
                  <a:cubicBezTo>
                    <a:pt x="48" y="68"/>
                    <a:pt x="49" y="66"/>
                    <a:pt x="49" y="65"/>
                  </a:cubicBezTo>
                  <a:cubicBezTo>
                    <a:pt x="49" y="66"/>
                    <a:pt x="49" y="66"/>
                    <a:pt x="49" y="66"/>
                  </a:cubicBezTo>
                  <a:cubicBezTo>
                    <a:pt x="50" y="68"/>
                    <a:pt x="50" y="65"/>
                    <a:pt x="50" y="65"/>
                  </a:cubicBezTo>
                  <a:cubicBezTo>
                    <a:pt x="50" y="66"/>
                    <a:pt x="50" y="66"/>
                    <a:pt x="50" y="66"/>
                  </a:cubicBezTo>
                  <a:cubicBezTo>
                    <a:pt x="51" y="65"/>
                    <a:pt x="51" y="65"/>
                    <a:pt x="51" y="65"/>
                  </a:cubicBezTo>
                  <a:cubicBezTo>
                    <a:pt x="51" y="64"/>
                    <a:pt x="52" y="65"/>
                    <a:pt x="52" y="67"/>
                  </a:cubicBezTo>
                  <a:cubicBezTo>
                    <a:pt x="52" y="66"/>
                    <a:pt x="52" y="66"/>
                    <a:pt x="52" y="65"/>
                  </a:cubicBezTo>
                  <a:cubicBezTo>
                    <a:pt x="52" y="67"/>
                    <a:pt x="54" y="67"/>
                    <a:pt x="55" y="66"/>
                  </a:cubicBezTo>
                  <a:cubicBezTo>
                    <a:pt x="54" y="65"/>
                    <a:pt x="54" y="65"/>
                    <a:pt x="54" y="63"/>
                  </a:cubicBezTo>
                  <a:cubicBezTo>
                    <a:pt x="54" y="61"/>
                    <a:pt x="55" y="64"/>
                    <a:pt x="55" y="62"/>
                  </a:cubicBezTo>
                  <a:cubicBezTo>
                    <a:pt x="55" y="63"/>
                    <a:pt x="55" y="64"/>
                    <a:pt x="55" y="65"/>
                  </a:cubicBezTo>
                  <a:cubicBezTo>
                    <a:pt x="56" y="68"/>
                    <a:pt x="58" y="65"/>
                    <a:pt x="59" y="66"/>
                  </a:cubicBezTo>
                  <a:cubicBezTo>
                    <a:pt x="60" y="65"/>
                    <a:pt x="60" y="65"/>
                    <a:pt x="60" y="65"/>
                  </a:cubicBezTo>
                  <a:cubicBezTo>
                    <a:pt x="61" y="67"/>
                    <a:pt x="62" y="64"/>
                    <a:pt x="63" y="65"/>
                  </a:cubicBezTo>
                  <a:cubicBezTo>
                    <a:pt x="63" y="65"/>
                    <a:pt x="63" y="62"/>
                    <a:pt x="64" y="62"/>
                  </a:cubicBezTo>
                  <a:cubicBezTo>
                    <a:pt x="64" y="60"/>
                    <a:pt x="64" y="64"/>
                    <a:pt x="65" y="66"/>
                  </a:cubicBezTo>
                  <a:cubicBezTo>
                    <a:pt x="65" y="65"/>
                    <a:pt x="65" y="64"/>
                    <a:pt x="66" y="64"/>
                  </a:cubicBezTo>
                  <a:cubicBezTo>
                    <a:pt x="66" y="65"/>
                    <a:pt x="66" y="65"/>
                    <a:pt x="66" y="65"/>
                  </a:cubicBezTo>
                  <a:cubicBezTo>
                    <a:pt x="66" y="64"/>
                    <a:pt x="67" y="63"/>
                    <a:pt x="67" y="64"/>
                  </a:cubicBezTo>
                  <a:cubicBezTo>
                    <a:pt x="67" y="64"/>
                    <a:pt x="67" y="64"/>
                    <a:pt x="67" y="64"/>
                  </a:cubicBezTo>
                  <a:cubicBezTo>
                    <a:pt x="67" y="64"/>
                    <a:pt x="68" y="66"/>
                    <a:pt x="68" y="65"/>
                  </a:cubicBezTo>
                  <a:cubicBezTo>
                    <a:pt x="68" y="64"/>
                    <a:pt x="69" y="65"/>
                    <a:pt x="69" y="63"/>
                  </a:cubicBezTo>
                  <a:cubicBezTo>
                    <a:pt x="69" y="64"/>
                    <a:pt x="69" y="64"/>
                    <a:pt x="69" y="64"/>
                  </a:cubicBezTo>
                  <a:cubicBezTo>
                    <a:pt x="69" y="62"/>
                    <a:pt x="69" y="62"/>
                    <a:pt x="69" y="62"/>
                  </a:cubicBezTo>
                  <a:cubicBezTo>
                    <a:pt x="70" y="63"/>
                    <a:pt x="70" y="63"/>
                    <a:pt x="70" y="63"/>
                  </a:cubicBezTo>
                  <a:cubicBezTo>
                    <a:pt x="70" y="65"/>
                    <a:pt x="70" y="65"/>
                    <a:pt x="70" y="65"/>
                  </a:cubicBezTo>
                  <a:cubicBezTo>
                    <a:pt x="71" y="66"/>
                    <a:pt x="70" y="63"/>
                    <a:pt x="70" y="62"/>
                  </a:cubicBezTo>
                  <a:cubicBezTo>
                    <a:pt x="71" y="61"/>
                    <a:pt x="71" y="63"/>
                    <a:pt x="71" y="63"/>
                  </a:cubicBezTo>
                  <a:cubicBezTo>
                    <a:pt x="71" y="64"/>
                    <a:pt x="71" y="63"/>
                    <a:pt x="71" y="63"/>
                  </a:cubicBezTo>
                  <a:cubicBezTo>
                    <a:pt x="70" y="65"/>
                    <a:pt x="71" y="64"/>
                    <a:pt x="71" y="65"/>
                  </a:cubicBezTo>
                  <a:cubicBezTo>
                    <a:pt x="71" y="65"/>
                    <a:pt x="71" y="63"/>
                    <a:pt x="72" y="63"/>
                  </a:cubicBezTo>
                  <a:cubicBezTo>
                    <a:pt x="72" y="63"/>
                    <a:pt x="73" y="63"/>
                    <a:pt x="73" y="65"/>
                  </a:cubicBezTo>
                  <a:cubicBezTo>
                    <a:pt x="73" y="64"/>
                    <a:pt x="73" y="64"/>
                    <a:pt x="73" y="63"/>
                  </a:cubicBezTo>
                  <a:cubicBezTo>
                    <a:pt x="73" y="63"/>
                    <a:pt x="73" y="62"/>
                    <a:pt x="72" y="61"/>
                  </a:cubicBezTo>
                  <a:cubicBezTo>
                    <a:pt x="73" y="61"/>
                    <a:pt x="73" y="61"/>
                    <a:pt x="73" y="61"/>
                  </a:cubicBezTo>
                  <a:cubicBezTo>
                    <a:pt x="73" y="62"/>
                    <a:pt x="73" y="62"/>
                    <a:pt x="73" y="62"/>
                  </a:cubicBezTo>
                  <a:cubicBezTo>
                    <a:pt x="73" y="61"/>
                    <a:pt x="74" y="62"/>
                    <a:pt x="74" y="60"/>
                  </a:cubicBezTo>
                  <a:cubicBezTo>
                    <a:pt x="74" y="62"/>
                    <a:pt x="74" y="62"/>
                    <a:pt x="74" y="62"/>
                  </a:cubicBezTo>
                  <a:cubicBezTo>
                    <a:pt x="74" y="61"/>
                    <a:pt x="75" y="61"/>
                    <a:pt x="75" y="61"/>
                  </a:cubicBezTo>
                  <a:cubicBezTo>
                    <a:pt x="75" y="62"/>
                    <a:pt x="75" y="64"/>
                    <a:pt x="76" y="65"/>
                  </a:cubicBezTo>
                  <a:cubicBezTo>
                    <a:pt x="77" y="63"/>
                    <a:pt x="77" y="63"/>
                    <a:pt x="77" y="63"/>
                  </a:cubicBezTo>
                  <a:cubicBezTo>
                    <a:pt x="77" y="63"/>
                    <a:pt x="77" y="63"/>
                    <a:pt x="77" y="64"/>
                  </a:cubicBezTo>
                  <a:cubicBezTo>
                    <a:pt x="78" y="65"/>
                    <a:pt x="78" y="59"/>
                    <a:pt x="79" y="61"/>
                  </a:cubicBezTo>
                  <a:cubicBezTo>
                    <a:pt x="79" y="63"/>
                    <a:pt x="79" y="63"/>
                    <a:pt x="80" y="64"/>
                  </a:cubicBezTo>
                  <a:cubicBezTo>
                    <a:pt x="80" y="63"/>
                    <a:pt x="80" y="63"/>
                    <a:pt x="80" y="62"/>
                  </a:cubicBezTo>
                  <a:cubicBezTo>
                    <a:pt x="80" y="61"/>
                    <a:pt x="80" y="64"/>
                    <a:pt x="79" y="63"/>
                  </a:cubicBezTo>
                  <a:cubicBezTo>
                    <a:pt x="79" y="61"/>
                    <a:pt x="80" y="62"/>
                    <a:pt x="80" y="61"/>
                  </a:cubicBezTo>
                  <a:cubicBezTo>
                    <a:pt x="81" y="66"/>
                    <a:pt x="83" y="62"/>
                    <a:pt x="84" y="64"/>
                  </a:cubicBezTo>
                  <a:cubicBezTo>
                    <a:pt x="84" y="61"/>
                    <a:pt x="85" y="63"/>
                    <a:pt x="85" y="62"/>
                  </a:cubicBezTo>
                  <a:cubicBezTo>
                    <a:pt x="85" y="65"/>
                    <a:pt x="86" y="62"/>
                    <a:pt x="86" y="63"/>
                  </a:cubicBezTo>
                  <a:cubicBezTo>
                    <a:pt x="86" y="61"/>
                    <a:pt x="86" y="61"/>
                    <a:pt x="86" y="61"/>
                  </a:cubicBezTo>
                  <a:cubicBezTo>
                    <a:pt x="87" y="62"/>
                    <a:pt x="87" y="57"/>
                    <a:pt x="88" y="60"/>
                  </a:cubicBezTo>
                  <a:cubicBezTo>
                    <a:pt x="88" y="60"/>
                    <a:pt x="88" y="61"/>
                    <a:pt x="88" y="62"/>
                  </a:cubicBezTo>
                  <a:cubicBezTo>
                    <a:pt x="89" y="65"/>
                    <a:pt x="89" y="59"/>
                    <a:pt x="90" y="62"/>
                  </a:cubicBezTo>
                  <a:cubicBezTo>
                    <a:pt x="90" y="61"/>
                    <a:pt x="89" y="60"/>
                    <a:pt x="90" y="59"/>
                  </a:cubicBezTo>
                  <a:cubicBezTo>
                    <a:pt x="91" y="60"/>
                    <a:pt x="92" y="61"/>
                    <a:pt x="92" y="62"/>
                  </a:cubicBezTo>
                  <a:cubicBezTo>
                    <a:pt x="92" y="61"/>
                    <a:pt x="92" y="60"/>
                    <a:pt x="92" y="61"/>
                  </a:cubicBezTo>
                  <a:cubicBezTo>
                    <a:pt x="93" y="62"/>
                    <a:pt x="92" y="62"/>
                    <a:pt x="92" y="62"/>
                  </a:cubicBezTo>
                  <a:cubicBezTo>
                    <a:pt x="93" y="63"/>
                    <a:pt x="93" y="61"/>
                    <a:pt x="94" y="60"/>
                  </a:cubicBezTo>
                  <a:cubicBezTo>
                    <a:pt x="94" y="62"/>
                    <a:pt x="95" y="61"/>
                    <a:pt x="96" y="62"/>
                  </a:cubicBezTo>
                  <a:cubicBezTo>
                    <a:pt x="96" y="60"/>
                    <a:pt x="98" y="63"/>
                    <a:pt x="97" y="60"/>
                  </a:cubicBezTo>
                  <a:cubicBezTo>
                    <a:pt x="98" y="61"/>
                    <a:pt x="98" y="61"/>
                    <a:pt x="98" y="61"/>
                  </a:cubicBezTo>
                  <a:cubicBezTo>
                    <a:pt x="98" y="60"/>
                    <a:pt x="98" y="58"/>
                    <a:pt x="98" y="58"/>
                  </a:cubicBezTo>
                  <a:cubicBezTo>
                    <a:pt x="98" y="60"/>
                    <a:pt x="98" y="60"/>
                    <a:pt x="98" y="60"/>
                  </a:cubicBezTo>
                  <a:cubicBezTo>
                    <a:pt x="99" y="62"/>
                    <a:pt x="99" y="60"/>
                    <a:pt x="100" y="61"/>
                  </a:cubicBezTo>
                  <a:cubicBezTo>
                    <a:pt x="99" y="59"/>
                    <a:pt x="100" y="61"/>
                    <a:pt x="100" y="60"/>
                  </a:cubicBezTo>
                  <a:cubicBezTo>
                    <a:pt x="100" y="59"/>
                    <a:pt x="100" y="59"/>
                    <a:pt x="100" y="59"/>
                  </a:cubicBezTo>
                  <a:cubicBezTo>
                    <a:pt x="101" y="58"/>
                    <a:pt x="100" y="58"/>
                    <a:pt x="101" y="57"/>
                  </a:cubicBezTo>
                  <a:cubicBezTo>
                    <a:pt x="101" y="57"/>
                    <a:pt x="101" y="60"/>
                    <a:pt x="101" y="59"/>
                  </a:cubicBezTo>
                  <a:cubicBezTo>
                    <a:pt x="102" y="60"/>
                    <a:pt x="102" y="60"/>
                    <a:pt x="102" y="59"/>
                  </a:cubicBezTo>
                  <a:cubicBezTo>
                    <a:pt x="102" y="59"/>
                    <a:pt x="102" y="59"/>
                    <a:pt x="102" y="59"/>
                  </a:cubicBezTo>
                  <a:cubicBezTo>
                    <a:pt x="102" y="59"/>
                    <a:pt x="102" y="59"/>
                    <a:pt x="102" y="59"/>
                  </a:cubicBezTo>
                  <a:cubicBezTo>
                    <a:pt x="103" y="59"/>
                    <a:pt x="103" y="59"/>
                    <a:pt x="103" y="59"/>
                  </a:cubicBezTo>
                  <a:cubicBezTo>
                    <a:pt x="103" y="59"/>
                    <a:pt x="103" y="59"/>
                    <a:pt x="103" y="59"/>
                  </a:cubicBezTo>
                  <a:cubicBezTo>
                    <a:pt x="103" y="59"/>
                    <a:pt x="103" y="59"/>
                    <a:pt x="102" y="59"/>
                  </a:cubicBezTo>
                  <a:cubicBezTo>
                    <a:pt x="103" y="59"/>
                    <a:pt x="103" y="59"/>
                    <a:pt x="103" y="59"/>
                  </a:cubicBezTo>
                  <a:cubicBezTo>
                    <a:pt x="103" y="59"/>
                    <a:pt x="103" y="59"/>
                    <a:pt x="103" y="59"/>
                  </a:cubicBezTo>
                  <a:cubicBezTo>
                    <a:pt x="103" y="59"/>
                    <a:pt x="103" y="59"/>
                    <a:pt x="103" y="60"/>
                  </a:cubicBezTo>
                  <a:cubicBezTo>
                    <a:pt x="104" y="61"/>
                    <a:pt x="104" y="61"/>
                    <a:pt x="104" y="61"/>
                  </a:cubicBezTo>
                  <a:cubicBezTo>
                    <a:pt x="104" y="61"/>
                    <a:pt x="104" y="59"/>
                    <a:pt x="104" y="59"/>
                  </a:cubicBezTo>
                  <a:cubicBezTo>
                    <a:pt x="106" y="60"/>
                    <a:pt x="108" y="58"/>
                    <a:pt x="108" y="57"/>
                  </a:cubicBezTo>
                  <a:cubicBezTo>
                    <a:pt x="108" y="57"/>
                    <a:pt x="108" y="58"/>
                    <a:pt x="108" y="58"/>
                  </a:cubicBezTo>
                  <a:cubicBezTo>
                    <a:pt x="108" y="57"/>
                    <a:pt x="108" y="56"/>
                    <a:pt x="109" y="57"/>
                  </a:cubicBezTo>
                  <a:cubicBezTo>
                    <a:pt x="109" y="56"/>
                    <a:pt x="109" y="58"/>
                    <a:pt x="110" y="58"/>
                  </a:cubicBezTo>
                  <a:cubicBezTo>
                    <a:pt x="110" y="58"/>
                    <a:pt x="110" y="56"/>
                    <a:pt x="109" y="56"/>
                  </a:cubicBezTo>
                  <a:cubicBezTo>
                    <a:pt x="111" y="59"/>
                    <a:pt x="111" y="55"/>
                    <a:pt x="113" y="56"/>
                  </a:cubicBezTo>
                  <a:cubicBezTo>
                    <a:pt x="113" y="56"/>
                    <a:pt x="113" y="57"/>
                    <a:pt x="113" y="57"/>
                  </a:cubicBezTo>
                  <a:cubicBezTo>
                    <a:pt x="114" y="56"/>
                    <a:pt x="114" y="55"/>
                    <a:pt x="115" y="53"/>
                  </a:cubicBezTo>
                  <a:cubicBezTo>
                    <a:pt x="115" y="55"/>
                    <a:pt x="115" y="55"/>
                    <a:pt x="115" y="55"/>
                  </a:cubicBezTo>
                  <a:cubicBezTo>
                    <a:pt x="115" y="55"/>
                    <a:pt x="116" y="55"/>
                    <a:pt x="116" y="54"/>
                  </a:cubicBezTo>
                  <a:cubicBezTo>
                    <a:pt x="115" y="52"/>
                    <a:pt x="116" y="51"/>
                    <a:pt x="116" y="51"/>
                  </a:cubicBezTo>
                  <a:cubicBezTo>
                    <a:pt x="116" y="51"/>
                    <a:pt x="116" y="51"/>
                    <a:pt x="116" y="51"/>
                  </a:cubicBezTo>
                  <a:cubicBezTo>
                    <a:pt x="117" y="50"/>
                    <a:pt x="117" y="50"/>
                    <a:pt x="117" y="50"/>
                  </a:cubicBezTo>
                  <a:cubicBezTo>
                    <a:pt x="118" y="51"/>
                    <a:pt x="117" y="51"/>
                    <a:pt x="117" y="52"/>
                  </a:cubicBezTo>
                  <a:cubicBezTo>
                    <a:pt x="118" y="54"/>
                    <a:pt x="119" y="53"/>
                    <a:pt x="119" y="53"/>
                  </a:cubicBezTo>
                  <a:cubicBezTo>
                    <a:pt x="119" y="51"/>
                    <a:pt x="119" y="51"/>
                    <a:pt x="119" y="51"/>
                  </a:cubicBezTo>
                  <a:cubicBezTo>
                    <a:pt x="120" y="51"/>
                    <a:pt x="120" y="53"/>
                    <a:pt x="120" y="53"/>
                  </a:cubicBezTo>
                  <a:cubicBezTo>
                    <a:pt x="120" y="47"/>
                    <a:pt x="120" y="47"/>
                    <a:pt x="120" y="47"/>
                  </a:cubicBezTo>
                  <a:cubicBezTo>
                    <a:pt x="120" y="48"/>
                    <a:pt x="121" y="50"/>
                    <a:pt x="121" y="51"/>
                  </a:cubicBezTo>
                  <a:cubicBezTo>
                    <a:pt x="122" y="50"/>
                    <a:pt x="122" y="47"/>
                    <a:pt x="122" y="45"/>
                  </a:cubicBezTo>
                  <a:cubicBezTo>
                    <a:pt x="122" y="46"/>
                    <a:pt x="123" y="44"/>
                    <a:pt x="123" y="44"/>
                  </a:cubicBezTo>
                  <a:cubicBezTo>
                    <a:pt x="124" y="45"/>
                    <a:pt x="123" y="44"/>
                    <a:pt x="123" y="45"/>
                  </a:cubicBezTo>
                  <a:cubicBezTo>
                    <a:pt x="124" y="47"/>
                    <a:pt x="124" y="47"/>
                    <a:pt x="124" y="47"/>
                  </a:cubicBezTo>
                  <a:cubicBezTo>
                    <a:pt x="123" y="47"/>
                    <a:pt x="125" y="49"/>
                    <a:pt x="125" y="50"/>
                  </a:cubicBezTo>
                  <a:cubicBezTo>
                    <a:pt x="125" y="49"/>
                    <a:pt x="126" y="49"/>
                    <a:pt x="127" y="50"/>
                  </a:cubicBezTo>
                  <a:cubicBezTo>
                    <a:pt x="126" y="47"/>
                    <a:pt x="128" y="48"/>
                    <a:pt x="127" y="45"/>
                  </a:cubicBezTo>
                  <a:cubicBezTo>
                    <a:pt x="128" y="45"/>
                    <a:pt x="128" y="47"/>
                    <a:pt x="129" y="48"/>
                  </a:cubicBezTo>
                  <a:cubicBezTo>
                    <a:pt x="129" y="46"/>
                    <a:pt x="131" y="47"/>
                    <a:pt x="131" y="46"/>
                  </a:cubicBezTo>
                  <a:cubicBezTo>
                    <a:pt x="131" y="47"/>
                    <a:pt x="131" y="47"/>
                    <a:pt x="131" y="47"/>
                  </a:cubicBezTo>
                  <a:cubicBezTo>
                    <a:pt x="132" y="46"/>
                    <a:pt x="134" y="46"/>
                    <a:pt x="133" y="43"/>
                  </a:cubicBezTo>
                  <a:cubicBezTo>
                    <a:pt x="134" y="45"/>
                    <a:pt x="134" y="45"/>
                    <a:pt x="134" y="45"/>
                  </a:cubicBezTo>
                  <a:cubicBezTo>
                    <a:pt x="135" y="45"/>
                    <a:pt x="133" y="42"/>
                    <a:pt x="134" y="43"/>
                  </a:cubicBezTo>
                  <a:cubicBezTo>
                    <a:pt x="135" y="44"/>
                    <a:pt x="135" y="44"/>
                    <a:pt x="135" y="44"/>
                  </a:cubicBezTo>
                  <a:cubicBezTo>
                    <a:pt x="135" y="43"/>
                    <a:pt x="136" y="45"/>
                    <a:pt x="136" y="43"/>
                  </a:cubicBezTo>
                  <a:cubicBezTo>
                    <a:pt x="136" y="44"/>
                    <a:pt x="136" y="44"/>
                    <a:pt x="136" y="44"/>
                  </a:cubicBezTo>
                  <a:cubicBezTo>
                    <a:pt x="137" y="43"/>
                    <a:pt x="138" y="43"/>
                    <a:pt x="137" y="41"/>
                  </a:cubicBezTo>
                  <a:cubicBezTo>
                    <a:pt x="138" y="43"/>
                    <a:pt x="138" y="43"/>
                    <a:pt x="138" y="43"/>
                  </a:cubicBezTo>
                  <a:cubicBezTo>
                    <a:pt x="139" y="44"/>
                    <a:pt x="138" y="41"/>
                    <a:pt x="139" y="41"/>
                  </a:cubicBezTo>
                  <a:cubicBezTo>
                    <a:pt x="139" y="42"/>
                    <a:pt x="140" y="42"/>
                    <a:pt x="139" y="42"/>
                  </a:cubicBezTo>
                  <a:cubicBezTo>
                    <a:pt x="139" y="41"/>
                    <a:pt x="140" y="41"/>
                    <a:pt x="140" y="40"/>
                  </a:cubicBezTo>
                  <a:cubicBezTo>
                    <a:pt x="142" y="42"/>
                    <a:pt x="142" y="42"/>
                    <a:pt x="142" y="42"/>
                  </a:cubicBezTo>
                  <a:cubicBezTo>
                    <a:pt x="145" y="41"/>
                    <a:pt x="148" y="39"/>
                    <a:pt x="150" y="36"/>
                  </a:cubicBezTo>
                  <a:cubicBezTo>
                    <a:pt x="152" y="38"/>
                    <a:pt x="150" y="38"/>
                    <a:pt x="151" y="39"/>
                  </a:cubicBezTo>
                  <a:cubicBezTo>
                    <a:pt x="150" y="37"/>
                    <a:pt x="151" y="38"/>
                    <a:pt x="152" y="37"/>
                  </a:cubicBezTo>
                  <a:cubicBezTo>
                    <a:pt x="152" y="37"/>
                    <a:pt x="152" y="37"/>
                    <a:pt x="152" y="37"/>
                  </a:cubicBezTo>
                  <a:cubicBezTo>
                    <a:pt x="152" y="37"/>
                    <a:pt x="153" y="38"/>
                    <a:pt x="153" y="37"/>
                  </a:cubicBezTo>
                  <a:cubicBezTo>
                    <a:pt x="153" y="37"/>
                    <a:pt x="153" y="37"/>
                    <a:pt x="153" y="37"/>
                  </a:cubicBezTo>
                  <a:cubicBezTo>
                    <a:pt x="153" y="35"/>
                    <a:pt x="155" y="38"/>
                    <a:pt x="154" y="36"/>
                  </a:cubicBezTo>
                  <a:cubicBezTo>
                    <a:pt x="155" y="37"/>
                    <a:pt x="155" y="37"/>
                    <a:pt x="155" y="37"/>
                  </a:cubicBezTo>
                  <a:cubicBezTo>
                    <a:pt x="154" y="35"/>
                    <a:pt x="156" y="37"/>
                    <a:pt x="156" y="35"/>
                  </a:cubicBezTo>
                  <a:cubicBezTo>
                    <a:pt x="156" y="36"/>
                    <a:pt x="156" y="36"/>
                    <a:pt x="156" y="36"/>
                  </a:cubicBezTo>
                  <a:cubicBezTo>
                    <a:pt x="157" y="36"/>
                    <a:pt x="156" y="32"/>
                    <a:pt x="157" y="34"/>
                  </a:cubicBezTo>
                  <a:cubicBezTo>
                    <a:pt x="157" y="33"/>
                    <a:pt x="158" y="32"/>
                    <a:pt x="157" y="31"/>
                  </a:cubicBezTo>
                  <a:cubicBezTo>
                    <a:pt x="158" y="33"/>
                    <a:pt x="158" y="33"/>
                    <a:pt x="158" y="33"/>
                  </a:cubicBezTo>
                  <a:cubicBezTo>
                    <a:pt x="160" y="30"/>
                    <a:pt x="163" y="29"/>
                    <a:pt x="162" y="26"/>
                  </a:cubicBezTo>
                  <a:cubicBezTo>
                    <a:pt x="163" y="27"/>
                    <a:pt x="163" y="27"/>
                    <a:pt x="163" y="27"/>
                  </a:cubicBezTo>
                  <a:cubicBezTo>
                    <a:pt x="163" y="24"/>
                    <a:pt x="167" y="27"/>
                    <a:pt x="165" y="23"/>
                  </a:cubicBezTo>
                  <a:cubicBezTo>
                    <a:pt x="164" y="21"/>
                    <a:pt x="164" y="21"/>
                    <a:pt x="164" y="21"/>
                  </a:cubicBezTo>
                  <a:cubicBezTo>
                    <a:pt x="166" y="23"/>
                    <a:pt x="166" y="23"/>
                    <a:pt x="166" y="23"/>
                  </a:cubicBezTo>
                  <a:cubicBezTo>
                    <a:pt x="165" y="21"/>
                    <a:pt x="167" y="21"/>
                    <a:pt x="166" y="20"/>
                  </a:cubicBezTo>
                  <a:cubicBezTo>
                    <a:pt x="166" y="21"/>
                    <a:pt x="166" y="21"/>
                    <a:pt x="167" y="21"/>
                  </a:cubicBezTo>
                  <a:cubicBezTo>
                    <a:pt x="167" y="21"/>
                    <a:pt x="166" y="19"/>
                    <a:pt x="167" y="19"/>
                  </a:cubicBezTo>
                  <a:cubicBezTo>
                    <a:pt x="167" y="20"/>
                    <a:pt x="167" y="20"/>
                    <a:pt x="167" y="20"/>
                  </a:cubicBezTo>
                  <a:cubicBezTo>
                    <a:pt x="171" y="20"/>
                    <a:pt x="176" y="17"/>
                    <a:pt x="174" y="13"/>
                  </a:cubicBezTo>
                  <a:cubicBezTo>
                    <a:pt x="174" y="12"/>
                    <a:pt x="177" y="14"/>
                    <a:pt x="177" y="14"/>
                  </a:cubicBezTo>
                  <a:cubicBezTo>
                    <a:pt x="175" y="10"/>
                    <a:pt x="181" y="9"/>
                    <a:pt x="177" y="5"/>
                  </a:cubicBezTo>
                  <a:close/>
                  <a:moveTo>
                    <a:pt x="10" y="32"/>
                  </a:moveTo>
                  <a:cubicBezTo>
                    <a:pt x="10" y="32"/>
                    <a:pt x="10" y="32"/>
                    <a:pt x="10" y="31"/>
                  </a:cubicBezTo>
                  <a:cubicBezTo>
                    <a:pt x="10" y="32"/>
                    <a:pt x="10" y="32"/>
                    <a:pt x="10" y="32"/>
                  </a:cubicBezTo>
                  <a:close/>
                  <a:moveTo>
                    <a:pt x="6" y="35"/>
                  </a:moveTo>
                  <a:cubicBezTo>
                    <a:pt x="6" y="35"/>
                    <a:pt x="6" y="35"/>
                    <a:pt x="5" y="35"/>
                  </a:cubicBezTo>
                  <a:cubicBezTo>
                    <a:pt x="6" y="34"/>
                    <a:pt x="6" y="34"/>
                    <a:pt x="6" y="34"/>
                  </a:cubicBezTo>
                  <a:cubicBezTo>
                    <a:pt x="6" y="34"/>
                    <a:pt x="6" y="35"/>
                    <a:pt x="6" y="35"/>
                  </a:cubicBezTo>
                  <a:close/>
                  <a:moveTo>
                    <a:pt x="10" y="35"/>
                  </a:moveTo>
                  <a:cubicBezTo>
                    <a:pt x="10" y="35"/>
                    <a:pt x="10" y="35"/>
                    <a:pt x="10" y="35"/>
                  </a:cubicBezTo>
                  <a:cubicBezTo>
                    <a:pt x="10" y="35"/>
                    <a:pt x="10" y="35"/>
                    <a:pt x="10" y="35"/>
                  </a:cubicBezTo>
                  <a:close/>
                  <a:moveTo>
                    <a:pt x="9" y="32"/>
                  </a:moveTo>
                  <a:cubicBezTo>
                    <a:pt x="9" y="33"/>
                    <a:pt x="8" y="33"/>
                    <a:pt x="8" y="33"/>
                  </a:cubicBezTo>
                  <a:cubicBezTo>
                    <a:pt x="9" y="31"/>
                    <a:pt x="10" y="31"/>
                    <a:pt x="10" y="32"/>
                  </a:cubicBezTo>
                  <a:cubicBezTo>
                    <a:pt x="9" y="33"/>
                    <a:pt x="9" y="34"/>
                    <a:pt x="9" y="34"/>
                  </a:cubicBezTo>
                  <a:cubicBezTo>
                    <a:pt x="8" y="34"/>
                    <a:pt x="8" y="34"/>
                    <a:pt x="8" y="34"/>
                  </a:cubicBezTo>
                  <a:cubicBezTo>
                    <a:pt x="8" y="34"/>
                    <a:pt x="9" y="34"/>
                    <a:pt x="9" y="32"/>
                  </a:cubicBezTo>
                  <a:close/>
                  <a:moveTo>
                    <a:pt x="7" y="35"/>
                  </a:moveTo>
                  <a:cubicBezTo>
                    <a:pt x="7" y="35"/>
                    <a:pt x="7" y="34"/>
                    <a:pt x="7" y="34"/>
                  </a:cubicBezTo>
                  <a:cubicBezTo>
                    <a:pt x="7" y="34"/>
                    <a:pt x="7" y="34"/>
                    <a:pt x="7" y="35"/>
                  </a:cubicBezTo>
                  <a:cubicBezTo>
                    <a:pt x="7" y="35"/>
                    <a:pt x="7" y="35"/>
                    <a:pt x="7" y="35"/>
                  </a:cubicBezTo>
                  <a:close/>
                  <a:moveTo>
                    <a:pt x="7" y="35"/>
                  </a:moveTo>
                  <a:cubicBezTo>
                    <a:pt x="7" y="35"/>
                    <a:pt x="7" y="35"/>
                    <a:pt x="7" y="35"/>
                  </a:cubicBezTo>
                  <a:cubicBezTo>
                    <a:pt x="7" y="35"/>
                    <a:pt x="7" y="35"/>
                    <a:pt x="7" y="35"/>
                  </a:cubicBezTo>
                  <a:cubicBezTo>
                    <a:pt x="7" y="35"/>
                    <a:pt x="7" y="35"/>
                    <a:pt x="7" y="35"/>
                  </a:cubicBezTo>
                  <a:cubicBezTo>
                    <a:pt x="8" y="35"/>
                    <a:pt x="8" y="35"/>
                    <a:pt x="8" y="35"/>
                  </a:cubicBezTo>
                  <a:cubicBezTo>
                    <a:pt x="8" y="35"/>
                    <a:pt x="8" y="35"/>
                    <a:pt x="8" y="36"/>
                  </a:cubicBezTo>
                  <a:cubicBezTo>
                    <a:pt x="8" y="36"/>
                    <a:pt x="9" y="35"/>
                    <a:pt x="9" y="35"/>
                  </a:cubicBezTo>
                  <a:cubicBezTo>
                    <a:pt x="9" y="35"/>
                    <a:pt x="10" y="36"/>
                    <a:pt x="10" y="36"/>
                  </a:cubicBezTo>
                  <a:cubicBezTo>
                    <a:pt x="10" y="36"/>
                    <a:pt x="10" y="36"/>
                    <a:pt x="10" y="36"/>
                  </a:cubicBezTo>
                  <a:cubicBezTo>
                    <a:pt x="9" y="36"/>
                    <a:pt x="8" y="36"/>
                    <a:pt x="7" y="35"/>
                  </a:cubicBezTo>
                  <a:close/>
                  <a:moveTo>
                    <a:pt x="9" y="36"/>
                  </a:moveTo>
                  <a:cubicBezTo>
                    <a:pt x="10" y="36"/>
                    <a:pt x="10" y="36"/>
                    <a:pt x="10" y="36"/>
                  </a:cubicBezTo>
                  <a:cubicBezTo>
                    <a:pt x="10" y="36"/>
                    <a:pt x="10" y="36"/>
                    <a:pt x="10" y="37"/>
                  </a:cubicBezTo>
                  <a:cubicBezTo>
                    <a:pt x="10" y="36"/>
                    <a:pt x="9" y="36"/>
                    <a:pt x="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chenying0907 435"/>
            <p:cNvSpPr/>
            <p:nvPr/>
          </p:nvSpPr>
          <p:spPr bwMode="auto">
            <a:xfrm>
              <a:off x="3712" y="2809"/>
              <a:ext cx="4" cy="2"/>
            </a:xfrm>
            <a:custGeom>
              <a:avLst/>
              <a:gdLst>
                <a:gd name="T0" fmla="*/ 1 w 2"/>
                <a:gd name="T1" fmla="*/ 0 h 1"/>
                <a:gd name="T2" fmla="*/ 0 w 2"/>
                <a:gd name="T3" fmla="*/ 1 h 1"/>
                <a:gd name="T4" fmla="*/ 2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0" y="1"/>
                    <a:pt x="0" y="1"/>
                    <a:pt x="0" y="1"/>
                  </a:cubicBezTo>
                  <a:cubicBezTo>
                    <a:pt x="1" y="1"/>
                    <a:pt x="2" y="1"/>
                    <a:pt x="2"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chenying0907 436"/>
            <p:cNvSpPr>
              <a:spLocks noEditPoints="1"/>
            </p:cNvSpPr>
            <p:nvPr/>
          </p:nvSpPr>
          <p:spPr bwMode="auto">
            <a:xfrm>
              <a:off x="3434" y="1624"/>
              <a:ext cx="862" cy="1213"/>
            </a:xfrm>
            <a:custGeom>
              <a:avLst/>
              <a:gdLst>
                <a:gd name="T0" fmla="*/ 172 w 406"/>
                <a:gd name="T1" fmla="*/ 570 h 572"/>
                <a:gd name="T2" fmla="*/ 205 w 406"/>
                <a:gd name="T3" fmla="*/ 568 h 572"/>
                <a:gd name="T4" fmla="*/ 239 w 406"/>
                <a:gd name="T5" fmla="*/ 564 h 572"/>
                <a:gd name="T6" fmla="*/ 281 w 406"/>
                <a:gd name="T7" fmla="*/ 547 h 572"/>
                <a:gd name="T8" fmla="*/ 300 w 406"/>
                <a:gd name="T9" fmla="*/ 522 h 572"/>
                <a:gd name="T10" fmla="*/ 204 w 406"/>
                <a:gd name="T11" fmla="*/ 395 h 572"/>
                <a:gd name="T12" fmla="*/ 207 w 406"/>
                <a:gd name="T13" fmla="*/ 339 h 572"/>
                <a:gd name="T14" fmla="*/ 214 w 406"/>
                <a:gd name="T15" fmla="*/ 279 h 572"/>
                <a:gd name="T16" fmla="*/ 177 w 406"/>
                <a:gd name="T17" fmla="*/ 304 h 572"/>
                <a:gd name="T18" fmla="*/ 184 w 406"/>
                <a:gd name="T19" fmla="*/ 298 h 572"/>
                <a:gd name="T20" fmla="*/ 197 w 406"/>
                <a:gd name="T21" fmla="*/ 321 h 572"/>
                <a:gd name="T22" fmla="*/ 186 w 406"/>
                <a:gd name="T23" fmla="*/ 337 h 572"/>
                <a:gd name="T24" fmla="*/ 190 w 406"/>
                <a:gd name="T25" fmla="*/ 347 h 572"/>
                <a:gd name="T26" fmla="*/ 189 w 406"/>
                <a:gd name="T27" fmla="*/ 365 h 572"/>
                <a:gd name="T28" fmla="*/ 189 w 406"/>
                <a:gd name="T29" fmla="*/ 382 h 572"/>
                <a:gd name="T30" fmla="*/ 194 w 406"/>
                <a:gd name="T31" fmla="*/ 401 h 572"/>
                <a:gd name="T32" fmla="*/ 198 w 406"/>
                <a:gd name="T33" fmla="*/ 426 h 572"/>
                <a:gd name="T34" fmla="*/ 92 w 406"/>
                <a:gd name="T35" fmla="*/ 277 h 572"/>
                <a:gd name="T36" fmla="*/ 68 w 406"/>
                <a:gd name="T37" fmla="*/ 218 h 572"/>
                <a:gd name="T38" fmla="*/ 189 w 406"/>
                <a:gd name="T39" fmla="*/ 198 h 572"/>
                <a:gd name="T40" fmla="*/ 299 w 406"/>
                <a:gd name="T41" fmla="*/ 279 h 572"/>
                <a:gd name="T42" fmla="*/ 240 w 406"/>
                <a:gd name="T43" fmla="*/ 425 h 572"/>
                <a:gd name="T44" fmla="*/ 250 w 406"/>
                <a:gd name="T45" fmla="*/ 401 h 572"/>
                <a:gd name="T46" fmla="*/ 257 w 406"/>
                <a:gd name="T47" fmla="*/ 380 h 572"/>
                <a:gd name="T48" fmla="*/ 262 w 406"/>
                <a:gd name="T49" fmla="*/ 342 h 572"/>
                <a:gd name="T50" fmla="*/ 279 w 406"/>
                <a:gd name="T51" fmla="*/ 305 h 572"/>
                <a:gd name="T52" fmla="*/ 323 w 406"/>
                <a:gd name="T53" fmla="*/ 287 h 572"/>
                <a:gd name="T54" fmla="*/ 345 w 406"/>
                <a:gd name="T55" fmla="*/ 231 h 572"/>
                <a:gd name="T56" fmla="*/ 313 w 406"/>
                <a:gd name="T57" fmla="*/ 163 h 572"/>
                <a:gd name="T58" fmla="*/ 199 w 406"/>
                <a:gd name="T59" fmla="*/ 120 h 572"/>
                <a:gd name="T60" fmla="*/ 99 w 406"/>
                <a:gd name="T61" fmla="*/ 189 h 572"/>
                <a:gd name="T62" fmla="*/ 67 w 406"/>
                <a:gd name="T63" fmla="*/ 156 h 572"/>
                <a:gd name="T64" fmla="*/ 18 w 406"/>
                <a:gd name="T65" fmla="*/ 247 h 572"/>
                <a:gd name="T66" fmla="*/ 17 w 406"/>
                <a:gd name="T67" fmla="*/ 216 h 572"/>
                <a:gd name="T68" fmla="*/ 18 w 406"/>
                <a:gd name="T69" fmla="*/ 212 h 572"/>
                <a:gd name="T70" fmla="*/ 18 w 406"/>
                <a:gd name="T71" fmla="*/ 213 h 572"/>
                <a:gd name="T72" fmla="*/ 20 w 406"/>
                <a:gd name="T73" fmla="*/ 216 h 572"/>
                <a:gd name="T74" fmla="*/ 36 w 406"/>
                <a:gd name="T75" fmla="*/ 256 h 572"/>
                <a:gd name="T76" fmla="*/ 80 w 406"/>
                <a:gd name="T77" fmla="*/ 293 h 572"/>
                <a:gd name="T78" fmla="*/ 143 w 406"/>
                <a:gd name="T79" fmla="*/ 304 h 572"/>
                <a:gd name="T80" fmla="*/ 162 w 406"/>
                <a:gd name="T81" fmla="*/ 375 h 572"/>
                <a:gd name="T82" fmla="*/ 177 w 406"/>
                <a:gd name="T83" fmla="*/ 504 h 572"/>
                <a:gd name="T84" fmla="*/ 192 w 406"/>
                <a:gd name="T85" fmla="*/ 530 h 572"/>
                <a:gd name="T86" fmla="*/ 191 w 406"/>
                <a:gd name="T87" fmla="*/ 504 h 572"/>
                <a:gd name="T88" fmla="*/ 192 w 406"/>
                <a:gd name="T89" fmla="*/ 486 h 572"/>
                <a:gd name="T90" fmla="*/ 194 w 406"/>
                <a:gd name="T91" fmla="*/ 451 h 572"/>
                <a:gd name="T92" fmla="*/ 220 w 406"/>
                <a:gd name="T93" fmla="*/ 447 h 572"/>
                <a:gd name="T94" fmla="*/ 240 w 406"/>
                <a:gd name="T95" fmla="*/ 469 h 572"/>
                <a:gd name="T96" fmla="*/ 247 w 406"/>
                <a:gd name="T97" fmla="*/ 543 h 572"/>
                <a:gd name="T98" fmla="*/ 146 w 406"/>
                <a:gd name="T99" fmla="*/ 545 h 572"/>
                <a:gd name="T100" fmla="*/ 137 w 406"/>
                <a:gd name="T101" fmla="*/ 524 h 572"/>
                <a:gd name="T102" fmla="*/ 130 w 406"/>
                <a:gd name="T103" fmla="*/ 553 h 572"/>
                <a:gd name="T104" fmla="*/ 193 w 406"/>
                <a:gd name="T105" fmla="*/ 309 h 572"/>
                <a:gd name="T106" fmla="*/ 196 w 406"/>
                <a:gd name="T107" fmla="*/ 303 h 572"/>
                <a:gd name="T108" fmla="*/ 209 w 406"/>
                <a:gd name="T109" fmla="*/ 295 h 572"/>
                <a:gd name="T110" fmla="*/ 218 w 406"/>
                <a:gd name="T111" fmla="*/ 301 h 572"/>
                <a:gd name="T112" fmla="*/ 221 w 406"/>
                <a:gd name="T113" fmla="*/ 307 h 572"/>
                <a:gd name="T114" fmla="*/ 211 w 406"/>
                <a:gd name="T115" fmla="*/ 310 h 572"/>
                <a:gd name="T116" fmla="*/ 222 w 406"/>
                <a:gd name="T117" fmla="*/ 307 h 572"/>
                <a:gd name="T118" fmla="*/ 191 w 406"/>
                <a:gd name="T119" fmla="*/ 185 h 572"/>
                <a:gd name="T120" fmla="*/ 63 w 406"/>
                <a:gd name="T121" fmla="*/ 186 h 572"/>
                <a:gd name="T122" fmla="*/ 22 w 406"/>
                <a:gd name="T123" fmla="*/ 21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6" h="572">
                  <a:moveTo>
                    <a:pt x="135" y="564"/>
                  </a:moveTo>
                  <a:cubicBezTo>
                    <a:pt x="136" y="564"/>
                    <a:pt x="137" y="565"/>
                    <a:pt x="137" y="564"/>
                  </a:cubicBezTo>
                  <a:cubicBezTo>
                    <a:pt x="137" y="565"/>
                    <a:pt x="137" y="565"/>
                    <a:pt x="137" y="565"/>
                  </a:cubicBezTo>
                  <a:cubicBezTo>
                    <a:pt x="138" y="565"/>
                    <a:pt x="140" y="563"/>
                    <a:pt x="139" y="566"/>
                  </a:cubicBezTo>
                  <a:cubicBezTo>
                    <a:pt x="140" y="563"/>
                    <a:pt x="139" y="565"/>
                    <a:pt x="138" y="564"/>
                  </a:cubicBezTo>
                  <a:cubicBezTo>
                    <a:pt x="139" y="562"/>
                    <a:pt x="140" y="563"/>
                    <a:pt x="141" y="562"/>
                  </a:cubicBezTo>
                  <a:cubicBezTo>
                    <a:pt x="139" y="565"/>
                    <a:pt x="142" y="563"/>
                    <a:pt x="142" y="564"/>
                  </a:cubicBezTo>
                  <a:cubicBezTo>
                    <a:pt x="142" y="565"/>
                    <a:pt x="142" y="565"/>
                    <a:pt x="142" y="566"/>
                  </a:cubicBezTo>
                  <a:cubicBezTo>
                    <a:pt x="143" y="564"/>
                    <a:pt x="143" y="564"/>
                    <a:pt x="143" y="564"/>
                  </a:cubicBezTo>
                  <a:cubicBezTo>
                    <a:pt x="142" y="568"/>
                    <a:pt x="145" y="564"/>
                    <a:pt x="145" y="566"/>
                  </a:cubicBezTo>
                  <a:cubicBezTo>
                    <a:pt x="144" y="566"/>
                    <a:pt x="144" y="568"/>
                    <a:pt x="144" y="569"/>
                  </a:cubicBezTo>
                  <a:cubicBezTo>
                    <a:pt x="144" y="566"/>
                    <a:pt x="146" y="566"/>
                    <a:pt x="147" y="564"/>
                  </a:cubicBezTo>
                  <a:cubicBezTo>
                    <a:pt x="148" y="565"/>
                    <a:pt x="145" y="567"/>
                    <a:pt x="145" y="569"/>
                  </a:cubicBezTo>
                  <a:cubicBezTo>
                    <a:pt x="146" y="567"/>
                    <a:pt x="146" y="571"/>
                    <a:pt x="147" y="568"/>
                  </a:cubicBezTo>
                  <a:cubicBezTo>
                    <a:pt x="147" y="567"/>
                    <a:pt x="148" y="567"/>
                    <a:pt x="149" y="566"/>
                  </a:cubicBezTo>
                  <a:cubicBezTo>
                    <a:pt x="150" y="566"/>
                    <a:pt x="148" y="567"/>
                    <a:pt x="148" y="568"/>
                  </a:cubicBezTo>
                  <a:cubicBezTo>
                    <a:pt x="149" y="568"/>
                    <a:pt x="150" y="566"/>
                    <a:pt x="150" y="565"/>
                  </a:cubicBezTo>
                  <a:cubicBezTo>
                    <a:pt x="150" y="566"/>
                    <a:pt x="152" y="564"/>
                    <a:pt x="152" y="565"/>
                  </a:cubicBezTo>
                  <a:cubicBezTo>
                    <a:pt x="152" y="567"/>
                    <a:pt x="150" y="566"/>
                    <a:pt x="150" y="567"/>
                  </a:cubicBezTo>
                  <a:cubicBezTo>
                    <a:pt x="152" y="568"/>
                    <a:pt x="152" y="563"/>
                    <a:pt x="154" y="563"/>
                  </a:cubicBezTo>
                  <a:cubicBezTo>
                    <a:pt x="153" y="562"/>
                    <a:pt x="155" y="559"/>
                    <a:pt x="155" y="558"/>
                  </a:cubicBezTo>
                  <a:cubicBezTo>
                    <a:pt x="157" y="560"/>
                    <a:pt x="155" y="559"/>
                    <a:pt x="155" y="561"/>
                  </a:cubicBezTo>
                  <a:cubicBezTo>
                    <a:pt x="155" y="561"/>
                    <a:pt x="155" y="561"/>
                    <a:pt x="155" y="561"/>
                  </a:cubicBezTo>
                  <a:cubicBezTo>
                    <a:pt x="155" y="564"/>
                    <a:pt x="152" y="566"/>
                    <a:pt x="153" y="568"/>
                  </a:cubicBezTo>
                  <a:cubicBezTo>
                    <a:pt x="154" y="567"/>
                    <a:pt x="154" y="567"/>
                    <a:pt x="154" y="567"/>
                  </a:cubicBezTo>
                  <a:cubicBezTo>
                    <a:pt x="153" y="568"/>
                    <a:pt x="153" y="569"/>
                    <a:pt x="153" y="570"/>
                  </a:cubicBezTo>
                  <a:cubicBezTo>
                    <a:pt x="153" y="568"/>
                    <a:pt x="154" y="570"/>
                    <a:pt x="155" y="570"/>
                  </a:cubicBezTo>
                  <a:cubicBezTo>
                    <a:pt x="155" y="568"/>
                    <a:pt x="154" y="570"/>
                    <a:pt x="154" y="569"/>
                  </a:cubicBezTo>
                  <a:cubicBezTo>
                    <a:pt x="155" y="568"/>
                    <a:pt x="156" y="566"/>
                    <a:pt x="157" y="567"/>
                  </a:cubicBezTo>
                  <a:cubicBezTo>
                    <a:pt x="156" y="568"/>
                    <a:pt x="157" y="569"/>
                    <a:pt x="156" y="570"/>
                  </a:cubicBezTo>
                  <a:cubicBezTo>
                    <a:pt x="157" y="571"/>
                    <a:pt x="157" y="568"/>
                    <a:pt x="157" y="569"/>
                  </a:cubicBezTo>
                  <a:cubicBezTo>
                    <a:pt x="157" y="570"/>
                    <a:pt x="157" y="570"/>
                    <a:pt x="157" y="570"/>
                  </a:cubicBezTo>
                  <a:cubicBezTo>
                    <a:pt x="160" y="571"/>
                    <a:pt x="164" y="571"/>
                    <a:pt x="166" y="567"/>
                  </a:cubicBezTo>
                  <a:cubicBezTo>
                    <a:pt x="166" y="569"/>
                    <a:pt x="167" y="569"/>
                    <a:pt x="169" y="570"/>
                  </a:cubicBezTo>
                  <a:cubicBezTo>
                    <a:pt x="168" y="570"/>
                    <a:pt x="169" y="569"/>
                    <a:pt x="169" y="568"/>
                  </a:cubicBezTo>
                  <a:cubicBezTo>
                    <a:pt x="170" y="570"/>
                    <a:pt x="170" y="570"/>
                    <a:pt x="170" y="570"/>
                  </a:cubicBezTo>
                  <a:cubicBezTo>
                    <a:pt x="170" y="572"/>
                    <a:pt x="172" y="570"/>
                    <a:pt x="172" y="569"/>
                  </a:cubicBezTo>
                  <a:cubicBezTo>
                    <a:pt x="172" y="570"/>
                    <a:pt x="172" y="570"/>
                    <a:pt x="172" y="570"/>
                  </a:cubicBezTo>
                  <a:cubicBezTo>
                    <a:pt x="173" y="571"/>
                    <a:pt x="173" y="569"/>
                    <a:pt x="173" y="568"/>
                  </a:cubicBezTo>
                  <a:cubicBezTo>
                    <a:pt x="174" y="570"/>
                    <a:pt x="174" y="570"/>
                    <a:pt x="174" y="570"/>
                  </a:cubicBezTo>
                  <a:cubicBezTo>
                    <a:pt x="174" y="569"/>
                    <a:pt x="174" y="569"/>
                    <a:pt x="174" y="569"/>
                  </a:cubicBezTo>
                  <a:cubicBezTo>
                    <a:pt x="174" y="568"/>
                    <a:pt x="175" y="568"/>
                    <a:pt x="175" y="570"/>
                  </a:cubicBezTo>
                  <a:cubicBezTo>
                    <a:pt x="175" y="570"/>
                    <a:pt x="176" y="569"/>
                    <a:pt x="175" y="569"/>
                  </a:cubicBezTo>
                  <a:cubicBezTo>
                    <a:pt x="176" y="570"/>
                    <a:pt x="178" y="570"/>
                    <a:pt x="179" y="569"/>
                  </a:cubicBezTo>
                  <a:cubicBezTo>
                    <a:pt x="178" y="569"/>
                    <a:pt x="178" y="568"/>
                    <a:pt x="178" y="567"/>
                  </a:cubicBezTo>
                  <a:cubicBezTo>
                    <a:pt x="178" y="564"/>
                    <a:pt x="179" y="567"/>
                    <a:pt x="179" y="566"/>
                  </a:cubicBezTo>
                  <a:cubicBezTo>
                    <a:pt x="179" y="567"/>
                    <a:pt x="180" y="567"/>
                    <a:pt x="179" y="568"/>
                  </a:cubicBezTo>
                  <a:cubicBezTo>
                    <a:pt x="181" y="571"/>
                    <a:pt x="183" y="569"/>
                    <a:pt x="184" y="569"/>
                  </a:cubicBezTo>
                  <a:cubicBezTo>
                    <a:pt x="185" y="568"/>
                    <a:pt x="185" y="568"/>
                    <a:pt x="185" y="568"/>
                  </a:cubicBezTo>
                  <a:cubicBezTo>
                    <a:pt x="186" y="570"/>
                    <a:pt x="188" y="568"/>
                    <a:pt x="189" y="569"/>
                  </a:cubicBezTo>
                  <a:cubicBezTo>
                    <a:pt x="189" y="568"/>
                    <a:pt x="189" y="565"/>
                    <a:pt x="190" y="565"/>
                  </a:cubicBezTo>
                  <a:cubicBezTo>
                    <a:pt x="190" y="563"/>
                    <a:pt x="190" y="567"/>
                    <a:pt x="191" y="569"/>
                  </a:cubicBezTo>
                  <a:cubicBezTo>
                    <a:pt x="191" y="568"/>
                    <a:pt x="192" y="567"/>
                    <a:pt x="192" y="567"/>
                  </a:cubicBezTo>
                  <a:cubicBezTo>
                    <a:pt x="192" y="568"/>
                    <a:pt x="192" y="568"/>
                    <a:pt x="192" y="568"/>
                  </a:cubicBezTo>
                  <a:cubicBezTo>
                    <a:pt x="192" y="567"/>
                    <a:pt x="193" y="566"/>
                    <a:pt x="194" y="567"/>
                  </a:cubicBezTo>
                  <a:cubicBezTo>
                    <a:pt x="194" y="567"/>
                    <a:pt x="194" y="567"/>
                    <a:pt x="194" y="567"/>
                  </a:cubicBezTo>
                  <a:cubicBezTo>
                    <a:pt x="194" y="567"/>
                    <a:pt x="195" y="569"/>
                    <a:pt x="195" y="568"/>
                  </a:cubicBezTo>
                  <a:cubicBezTo>
                    <a:pt x="195" y="567"/>
                    <a:pt x="196" y="568"/>
                    <a:pt x="196" y="566"/>
                  </a:cubicBezTo>
                  <a:cubicBezTo>
                    <a:pt x="197" y="567"/>
                    <a:pt x="197" y="567"/>
                    <a:pt x="197" y="567"/>
                  </a:cubicBezTo>
                  <a:cubicBezTo>
                    <a:pt x="197" y="565"/>
                    <a:pt x="197" y="565"/>
                    <a:pt x="197" y="565"/>
                  </a:cubicBezTo>
                  <a:cubicBezTo>
                    <a:pt x="197" y="566"/>
                    <a:pt x="197" y="566"/>
                    <a:pt x="197" y="566"/>
                  </a:cubicBezTo>
                  <a:cubicBezTo>
                    <a:pt x="197" y="568"/>
                    <a:pt x="197" y="568"/>
                    <a:pt x="197" y="568"/>
                  </a:cubicBezTo>
                  <a:cubicBezTo>
                    <a:pt x="198" y="569"/>
                    <a:pt x="197" y="566"/>
                    <a:pt x="198" y="565"/>
                  </a:cubicBezTo>
                  <a:cubicBezTo>
                    <a:pt x="198" y="564"/>
                    <a:pt x="198" y="566"/>
                    <a:pt x="199" y="566"/>
                  </a:cubicBezTo>
                  <a:cubicBezTo>
                    <a:pt x="198" y="567"/>
                    <a:pt x="198" y="566"/>
                    <a:pt x="198" y="566"/>
                  </a:cubicBezTo>
                  <a:cubicBezTo>
                    <a:pt x="198" y="568"/>
                    <a:pt x="198" y="567"/>
                    <a:pt x="199" y="568"/>
                  </a:cubicBezTo>
                  <a:cubicBezTo>
                    <a:pt x="199" y="568"/>
                    <a:pt x="199" y="566"/>
                    <a:pt x="199" y="566"/>
                  </a:cubicBezTo>
                  <a:cubicBezTo>
                    <a:pt x="200" y="566"/>
                    <a:pt x="201" y="566"/>
                    <a:pt x="200" y="568"/>
                  </a:cubicBezTo>
                  <a:cubicBezTo>
                    <a:pt x="201" y="567"/>
                    <a:pt x="201" y="567"/>
                    <a:pt x="201" y="566"/>
                  </a:cubicBezTo>
                  <a:cubicBezTo>
                    <a:pt x="201" y="566"/>
                    <a:pt x="200" y="565"/>
                    <a:pt x="200" y="564"/>
                  </a:cubicBezTo>
                  <a:cubicBezTo>
                    <a:pt x="201" y="564"/>
                    <a:pt x="201" y="564"/>
                    <a:pt x="201" y="564"/>
                  </a:cubicBezTo>
                  <a:cubicBezTo>
                    <a:pt x="201" y="565"/>
                    <a:pt x="201" y="565"/>
                    <a:pt x="201" y="565"/>
                  </a:cubicBezTo>
                  <a:cubicBezTo>
                    <a:pt x="201" y="564"/>
                    <a:pt x="202" y="565"/>
                    <a:pt x="202" y="563"/>
                  </a:cubicBezTo>
                  <a:cubicBezTo>
                    <a:pt x="202" y="565"/>
                    <a:pt x="202" y="565"/>
                    <a:pt x="202" y="565"/>
                  </a:cubicBezTo>
                  <a:cubicBezTo>
                    <a:pt x="203" y="564"/>
                    <a:pt x="203" y="564"/>
                    <a:pt x="204" y="564"/>
                  </a:cubicBezTo>
                  <a:cubicBezTo>
                    <a:pt x="204" y="566"/>
                    <a:pt x="204" y="568"/>
                    <a:pt x="205" y="568"/>
                  </a:cubicBezTo>
                  <a:cubicBezTo>
                    <a:pt x="205" y="566"/>
                    <a:pt x="205" y="566"/>
                    <a:pt x="205" y="566"/>
                  </a:cubicBezTo>
                  <a:cubicBezTo>
                    <a:pt x="206" y="566"/>
                    <a:pt x="206" y="566"/>
                    <a:pt x="206" y="567"/>
                  </a:cubicBezTo>
                  <a:cubicBezTo>
                    <a:pt x="207" y="568"/>
                    <a:pt x="207" y="562"/>
                    <a:pt x="209" y="564"/>
                  </a:cubicBezTo>
                  <a:cubicBezTo>
                    <a:pt x="208" y="566"/>
                    <a:pt x="209" y="566"/>
                    <a:pt x="209" y="567"/>
                  </a:cubicBezTo>
                  <a:cubicBezTo>
                    <a:pt x="209" y="566"/>
                    <a:pt x="209" y="566"/>
                    <a:pt x="209" y="566"/>
                  </a:cubicBezTo>
                  <a:cubicBezTo>
                    <a:pt x="209" y="565"/>
                    <a:pt x="209" y="567"/>
                    <a:pt x="209" y="566"/>
                  </a:cubicBezTo>
                  <a:cubicBezTo>
                    <a:pt x="208" y="564"/>
                    <a:pt x="209" y="565"/>
                    <a:pt x="209" y="564"/>
                  </a:cubicBezTo>
                  <a:cubicBezTo>
                    <a:pt x="211" y="569"/>
                    <a:pt x="213" y="565"/>
                    <a:pt x="215" y="567"/>
                  </a:cubicBezTo>
                  <a:cubicBezTo>
                    <a:pt x="215" y="565"/>
                    <a:pt x="216" y="567"/>
                    <a:pt x="216" y="566"/>
                  </a:cubicBezTo>
                  <a:cubicBezTo>
                    <a:pt x="216" y="568"/>
                    <a:pt x="217" y="565"/>
                    <a:pt x="217" y="567"/>
                  </a:cubicBezTo>
                  <a:cubicBezTo>
                    <a:pt x="217" y="564"/>
                    <a:pt x="217" y="564"/>
                    <a:pt x="217" y="564"/>
                  </a:cubicBezTo>
                  <a:cubicBezTo>
                    <a:pt x="218" y="566"/>
                    <a:pt x="218" y="560"/>
                    <a:pt x="219" y="563"/>
                  </a:cubicBezTo>
                  <a:cubicBezTo>
                    <a:pt x="220" y="564"/>
                    <a:pt x="219" y="565"/>
                    <a:pt x="219" y="565"/>
                  </a:cubicBezTo>
                  <a:cubicBezTo>
                    <a:pt x="220" y="568"/>
                    <a:pt x="221" y="563"/>
                    <a:pt x="222" y="566"/>
                  </a:cubicBezTo>
                  <a:cubicBezTo>
                    <a:pt x="222" y="565"/>
                    <a:pt x="221" y="563"/>
                    <a:pt x="222" y="562"/>
                  </a:cubicBezTo>
                  <a:cubicBezTo>
                    <a:pt x="223" y="563"/>
                    <a:pt x="224" y="565"/>
                    <a:pt x="224" y="565"/>
                  </a:cubicBezTo>
                  <a:cubicBezTo>
                    <a:pt x="224" y="565"/>
                    <a:pt x="224" y="564"/>
                    <a:pt x="225" y="565"/>
                  </a:cubicBezTo>
                  <a:cubicBezTo>
                    <a:pt x="225" y="565"/>
                    <a:pt x="225" y="565"/>
                    <a:pt x="225" y="566"/>
                  </a:cubicBezTo>
                  <a:cubicBezTo>
                    <a:pt x="226" y="566"/>
                    <a:pt x="226" y="565"/>
                    <a:pt x="227" y="564"/>
                  </a:cubicBezTo>
                  <a:cubicBezTo>
                    <a:pt x="227" y="566"/>
                    <a:pt x="229" y="565"/>
                    <a:pt x="230" y="566"/>
                  </a:cubicBezTo>
                  <a:cubicBezTo>
                    <a:pt x="230" y="563"/>
                    <a:pt x="231" y="567"/>
                    <a:pt x="231" y="564"/>
                  </a:cubicBezTo>
                  <a:cubicBezTo>
                    <a:pt x="231" y="564"/>
                    <a:pt x="231" y="564"/>
                    <a:pt x="231" y="564"/>
                  </a:cubicBezTo>
                  <a:cubicBezTo>
                    <a:pt x="232" y="564"/>
                    <a:pt x="232" y="562"/>
                    <a:pt x="232" y="561"/>
                  </a:cubicBezTo>
                  <a:cubicBezTo>
                    <a:pt x="232" y="563"/>
                    <a:pt x="232" y="563"/>
                    <a:pt x="232" y="563"/>
                  </a:cubicBezTo>
                  <a:cubicBezTo>
                    <a:pt x="232" y="566"/>
                    <a:pt x="234" y="564"/>
                    <a:pt x="234" y="565"/>
                  </a:cubicBezTo>
                  <a:cubicBezTo>
                    <a:pt x="233" y="563"/>
                    <a:pt x="234" y="565"/>
                    <a:pt x="234" y="563"/>
                  </a:cubicBezTo>
                  <a:cubicBezTo>
                    <a:pt x="235" y="563"/>
                    <a:pt x="235" y="563"/>
                    <a:pt x="235" y="563"/>
                  </a:cubicBezTo>
                  <a:cubicBezTo>
                    <a:pt x="235" y="562"/>
                    <a:pt x="235" y="562"/>
                    <a:pt x="236" y="561"/>
                  </a:cubicBezTo>
                  <a:cubicBezTo>
                    <a:pt x="236" y="561"/>
                    <a:pt x="236" y="564"/>
                    <a:pt x="236" y="563"/>
                  </a:cubicBezTo>
                  <a:cubicBezTo>
                    <a:pt x="237" y="564"/>
                    <a:pt x="237" y="564"/>
                    <a:pt x="237" y="563"/>
                  </a:cubicBezTo>
                  <a:cubicBezTo>
                    <a:pt x="237" y="563"/>
                    <a:pt x="237" y="563"/>
                    <a:pt x="237" y="563"/>
                  </a:cubicBezTo>
                  <a:cubicBezTo>
                    <a:pt x="237" y="563"/>
                    <a:pt x="237" y="563"/>
                    <a:pt x="238" y="563"/>
                  </a:cubicBezTo>
                  <a:cubicBezTo>
                    <a:pt x="238" y="563"/>
                    <a:pt x="238" y="563"/>
                    <a:pt x="238" y="563"/>
                  </a:cubicBezTo>
                  <a:cubicBezTo>
                    <a:pt x="238" y="563"/>
                    <a:pt x="238" y="563"/>
                    <a:pt x="238" y="563"/>
                  </a:cubicBezTo>
                  <a:cubicBezTo>
                    <a:pt x="238" y="563"/>
                    <a:pt x="238" y="563"/>
                    <a:pt x="238" y="563"/>
                  </a:cubicBezTo>
                  <a:cubicBezTo>
                    <a:pt x="238" y="563"/>
                    <a:pt x="238" y="563"/>
                    <a:pt x="238" y="563"/>
                  </a:cubicBezTo>
                  <a:cubicBezTo>
                    <a:pt x="238" y="564"/>
                    <a:pt x="238" y="563"/>
                    <a:pt x="238" y="563"/>
                  </a:cubicBezTo>
                  <a:cubicBezTo>
                    <a:pt x="238" y="563"/>
                    <a:pt x="239" y="563"/>
                    <a:pt x="239" y="564"/>
                  </a:cubicBezTo>
                  <a:cubicBezTo>
                    <a:pt x="239" y="565"/>
                    <a:pt x="239" y="565"/>
                    <a:pt x="239" y="565"/>
                  </a:cubicBezTo>
                  <a:cubicBezTo>
                    <a:pt x="239" y="565"/>
                    <a:pt x="240" y="563"/>
                    <a:pt x="240" y="563"/>
                  </a:cubicBezTo>
                  <a:cubicBezTo>
                    <a:pt x="242" y="564"/>
                    <a:pt x="244" y="562"/>
                    <a:pt x="245" y="561"/>
                  </a:cubicBezTo>
                  <a:cubicBezTo>
                    <a:pt x="244" y="561"/>
                    <a:pt x="244" y="562"/>
                    <a:pt x="244" y="562"/>
                  </a:cubicBezTo>
                  <a:cubicBezTo>
                    <a:pt x="245" y="561"/>
                    <a:pt x="245" y="560"/>
                    <a:pt x="245" y="561"/>
                  </a:cubicBezTo>
                  <a:cubicBezTo>
                    <a:pt x="246" y="560"/>
                    <a:pt x="246" y="562"/>
                    <a:pt x="247" y="562"/>
                  </a:cubicBezTo>
                  <a:cubicBezTo>
                    <a:pt x="247" y="562"/>
                    <a:pt x="247" y="560"/>
                    <a:pt x="247" y="561"/>
                  </a:cubicBezTo>
                  <a:cubicBezTo>
                    <a:pt x="248" y="563"/>
                    <a:pt x="249" y="559"/>
                    <a:pt x="251" y="560"/>
                  </a:cubicBezTo>
                  <a:cubicBezTo>
                    <a:pt x="251" y="560"/>
                    <a:pt x="251" y="561"/>
                    <a:pt x="251" y="561"/>
                  </a:cubicBezTo>
                  <a:cubicBezTo>
                    <a:pt x="252" y="560"/>
                    <a:pt x="253" y="560"/>
                    <a:pt x="253" y="558"/>
                  </a:cubicBezTo>
                  <a:cubicBezTo>
                    <a:pt x="253" y="559"/>
                    <a:pt x="253" y="559"/>
                    <a:pt x="253" y="559"/>
                  </a:cubicBezTo>
                  <a:cubicBezTo>
                    <a:pt x="254" y="559"/>
                    <a:pt x="255" y="559"/>
                    <a:pt x="255" y="557"/>
                  </a:cubicBezTo>
                  <a:cubicBezTo>
                    <a:pt x="254" y="557"/>
                    <a:pt x="255" y="558"/>
                    <a:pt x="255" y="558"/>
                  </a:cubicBezTo>
                  <a:cubicBezTo>
                    <a:pt x="254" y="557"/>
                    <a:pt x="255" y="555"/>
                    <a:pt x="255" y="555"/>
                  </a:cubicBezTo>
                  <a:cubicBezTo>
                    <a:pt x="255" y="556"/>
                    <a:pt x="255" y="556"/>
                    <a:pt x="255" y="556"/>
                  </a:cubicBezTo>
                  <a:cubicBezTo>
                    <a:pt x="256" y="555"/>
                    <a:pt x="256" y="555"/>
                    <a:pt x="257" y="554"/>
                  </a:cubicBezTo>
                  <a:cubicBezTo>
                    <a:pt x="257" y="555"/>
                    <a:pt x="256" y="555"/>
                    <a:pt x="257" y="556"/>
                  </a:cubicBezTo>
                  <a:cubicBezTo>
                    <a:pt x="257" y="558"/>
                    <a:pt x="259" y="557"/>
                    <a:pt x="259" y="557"/>
                  </a:cubicBezTo>
                  <a:cubicBezTo>
                    <a:pt x="259" y="555"/>
                    <a:pt x="259" y="555"/>
                    <a:pt x="259" y="555"/>
                  </a:cubicBezTo>
                  <a:cubicBezTo>
                    <a:pt x="260" y="555"/>
                    <a:pt x="260" y="557"/>
                    <a:pt x="260" y="557"/>
                  </a:cubicBezTo>
                  <a:cubicBezTo>
                    <a:pt x="261" y="551"/>
                    <a:pt x="261" y="551"/>
                    <a:pt x="261" y="551"/>
                  </a:cubicBezTo>
                  <a:cubicBezTo>
                    <a:pt x="260" y="552"/>
                    <a:pt x="262" y="553"/>
                    <a:pt x="261" y="555"/>
                  </a:cubicBezTo>
                  <a:cubicBezTo>
                    <a:pt x="263" y="554"/>
                    <a:pt x="263" y="551"/>
                    <a:pt x="263" y="549"/>
                  </a:cubicBezTo>
                  <a:cubicBezTo>
                    <a:pt x="263" y="550"/>
                    <a:pt x="264" y="548"/>
                    <a:pt x="265" y="548"/>
                  </a:cubicBezTo>
                  <a:cubicBezTo>
                    <a:pt x="265" y="549"/>
                    <a:pt x="264" y="548"/>
                    <a:pt x="264" y="549"/>
                  </a:cubicBezTo>
                  <a:cubicBezTo>
                    <a:pt x="266" y="550"/>
                    <a:pt x="266" y="550"/>
                    <a:pt x="266" y="550"/>
                  </a:cubicBezTo>
                  <a:cubicBezTo>
                    <a:pt x="265" y="551"/>
                    <a:pt x="266" y="553"/>
                    <a:pt x="266" y="554"/>
                  </a:cubicBezTo>
                  <a:cubicBezTo>
                    <a:pt x="266" y="553"/>
                    <a:pt x="268" y="553"/>
                    <a:pt x="269" y="553"/>
                  </a:cubicBezTo>
                  <a:cubicBezTo>
                    <a:pt x="268" y="551"/>
                    <a:pt x="270" y="552"/>
                    <a:pt x="270" y="549"/>
                  </a:cubicBezTo>
                  <a:cubicBezTo>
                    <a:pt x="271" y="549"/>
                    <a:pt x="271" y="551"/>
                    <a:pt x="271" y="552"/>
                  </a:cubicBezTo>
                  <a:cubicBezTo>
                    <a:pt x="272" y="550"/>
                    <a:pt x="274" y="550"/>
                    <a:pt x="275" y="550"/>
                  </a:cubicBezTo>
                  <a:cubicBezTo>
                    <a:pt x="275" y="550"/>
                    <a:pt x="275" y="550"/>
                    <a:pt x="275" y="550"/>
                  </a:cubicBezTo>
                  <a:cubicBezTo>
                    <a:pt x="275" y="549"/>
                    <a:pt x="277" y="549"/>
                    <a:pt x="277" y="547"/>
                  </a:cubicBezTo>
                  <a:cubicBezTo>
                    <a:pt x="278" y="548"/>
                    <a:pt x="278" y="548"/>
                    <a:pt x="278" y="548"/>
                  </a:cubicBezTo>
                  <a:cubicBezTo>
                    <a:pt x="279" y="549"/>
                    <a:pt x="277" y="545"/>
                    <a:pt x="278" y="546"/>
                  </a:cubicBezTo>
                  <a:cubicBezTo>
                    <a:pt x="279" y="547"/>
                    <a:pt x="279" y="547"/>
                    <a:pt x="279" y="547"/>
                  </a:cubicBezTo>
                  <a:cubicBezTo>
                    <a:pt x="279" y="546"/>
                    <a:pt x="281" y="548"/>
                    <a:pt x="281" y="546"/>
                  </a:cubicBezTo>
                  <a:cubicBezTo>
                    <a:pt x="281" y="547"/>
                    <a:pt x="281" y="547"/>
                    <a:pt x="281" y="547"/>
                  </a:cubicBezTo>
                  <a:cubicBezTo>
                    <a:pt x="281" y="546"/>
                    <a:pt x="282" y="546"/>
                    <a:pt x="282" y="544"/>
                  </a:cubicBezTo>
                  <a:cubicBezTo>
                    <a:pt x="283" y="546"/>
                    <a:pt x="283" y="546"/>
                    <a:pt x="283" y="546"/>
                  </a:cubicBezTo>
                  <a:cubicBezTo>
                    <a:pt x="284" y="547"/>
                    <a:pt x="283" y="544"/>
                    <a:pt x="284" y="544"/>
                  </a:cubicBezTo>
                  <a:cubicBezTo>
                    <a:pt x="284" y="544"/>
                    <a:pt x="285" y="545"/>
                    <a:pt x="285" y="545"/>
                  </a:cubicBezTo>
                  <a:cubicBezTo>
                    <a:pt x="285" y="544"/>
                    <a:pt x="286" y="544"/>
                    <a:pt x="286" y="543"/>
                  </a:cubicBezTo>
                  <a:cubicBezTo>
                    <a:pt x="288" y="545"/>
                    <a:pt x="288" y="545"/>
                    <a:pt x="288" y="545"/>
                  </a:cubicBezTo>
                  <a:cubicBezTo>
                    <a:pt x="291" y="543"/>
                    <a:pt x="295" y="541"/>
                    <a:pt x="298" y="537"/>
                  </a:cubicBezTo>
                  <a:cubicBezTo>
                    <a:pt x="300" y="539"/>
                    <a:pt x="298" y="539"/>
                    <a:pt x="299" y="540"/>
                  </a:cubicBezTo>
                  <a:cubicBezTo>
                    <a:pt x="298" y="538"/>
                    <a:pt x="299" y="539"/>
                    <a:pt x="300" y="538"/>
                  </a:cubicBezTo>
                  <a:cubicBezTo>
                    <a:pt x="300" y="538"/>
                    <a:pt x="300" y="538"/>
                    <a:pt x="300" y="538"/>
                  </a:cubicBezTo>
                  <a:cubicBezTo>
                    <a:pt x="300" y="538"/>
                    <a:pt x="301" y="539"/>
                    <a:pt x="302" y="538"/>
                  </a:cubicBezTo>
                  <a:cubicBezTo>
                    <a:pt x="301" y="537"/>
                    <a:pt x="301" y="537"/>
                    <a:pt x="301" y="537"/>
                  </a:cubicBezTo>
                  <a:cubicBezTo>
                    <a:pt x="301" y="536"/>
                    <a:pt x="304" y="539"/>
                    <a:pt x="303" y="536"/>
                  </a:cubicBezTo>
                  <a:cubicBezTo>
                    <a:pt x="304" y="537"/>
                    <a:pt x="304" y="537"/>
                    <a:pt x="304" y="537"/>
                  </a:cubicBezTo>
                  <a:cubicBezTo>
                    <a:pt x="303" y="535"/>
                    <a:pt x="305" y="538"/>
                    <a:pt x="305" y="535"/>
                  </a:cubicBezTo>
                  <a:cubicBezTo>
                    <a:pt x="305" y="536"/>
                    <a:pt x="305" y="536"/>
                    <a:pt x="305" y="536"/>
                  </a:cubicBezTo>
                  <a:cubicBezTo>
                    <a:pt x="306" y="536"/>
                    <a:pt x="305" y="532"/>
                    <a:pt x="306" y="534"/>
                  </a:cubicBezTo>
                  <a:cubicBezTo>
                    <a:pt x="307" y="533"/>
                    <a:pt x="307" y="532"/>
                    <a:pt x="306" y="530"/>
                  </a:cubicBezTo>
                  <a:cubicBezTo>
                    <a:pt x="308" y="533"/>
                    <a:pt x="308" y="533"/>
                    <a:pt x="308" y="533"/>
                  </a:cubicBezTo>
                  <a:cubicBezTo>
                    <a:pt x="310" y="530"/>
                    <a:pt x="313" y="528"/>
                    <a:pt x="314" y="524"/>
                  </a:cubicBezTo>
                  <a:cubicBezTo>
                    <a:pt x="314" y="525"/>
                    <a:pt x="314" y="525"/>
                    <a:pt x="314" y="525"/>
                  </a:cubicBezTo>
                  <a:cubicBezTo>
                    <a:pt x="314" y="522"/>
                    <a:pt x="319" y="525"/>
                    <a:pt x="317" y="521"/>
                  </a:cubicBezTo>
                  <a:cubicBezTo>
                    <a:pt x="316" y="519"/>
                    <a:pt x="316" y="519"/>
                    <a:pt x="316" y="519"/>
                  </a:cubicBezTo>
                  <a:cubicBezTo>
                    <a:pt x="318" y="520"/>
                    <a:pt x="318" y="520"/>
                    <a:pt x="318" y="520"/>
                  </a:cubicBezTo>
                  <a:cubicBezTo>
                    <a:pt x="317" y="519"/>
                    <a:pt x="319" y="519"/>
                    <a:pt x="318" y="518"/>
                  </a:cubicBezTo>
                  <a:cubicBezTo>
                    <a:pt x="318" y="518"/>
                    <a:pt x="318" y="519"/>
                    <a:pt x="319" y="519"/>
                  </a:cubicBezTo>
                  <a:cubicBezTo>
                    <a:pt x="320" y="519"/>
                    <a:pt x="318" y="516"/>
                    <a:pt x="319" y="516"/>
                  </a:cubicBezTo>
                  <a:cubicBezTo>
                    <a:pt x="320" y="517"/>
                    <a:pt x="320" y="517"/>
                    <a:pt x="320" y="517"/>
                  </a:cubicBezTo>
                  <a:cubicBezTo>
                    <a:pt x="324" y="517"/>
                    <a:pt x="329" y="511"/>
                    <a:pt x="325" y="508"/>
                  </a:cubicBezTo>
                  <a:cubicBezTo>
                    <a:pt x="324" y="507"/>
                    <a:pt x="327" y="507"/>
                    <a:pt x="327" y="507"/>
                  </a:cubicBezTo>
                  <a:cubicBezTo>
                    <a:pt x="323" y="505"/>
                    <a:pt x="324" y="499"/>
                    <a:pt x="317" y="501"/>
                  </a:cubicBezTo>
                  <a:cubicBezTo>
                    <a:pt x="315" y="501"/>
                    <a:pt x="312" y="506"/>
                    <a:pt x="312" y="506"/>
                  </a:cubicBezTo>
                  <a:cubicBezTo>
                    <a:pt x="318" y="506"/>
                    <a:pt x="315" y="512"/>
                    <a:pt x="315" y="509"/>
                  </a:cubicBezTo>
                  <a:cubicBezTo>
                    <a:pt x="313" y="508"/>
                    <a:pt x="315" y="509"/>
                    <a:pt x="313" y="509"/>
                  </a:cubicBezTo>
                  <a:cubicBezTo>
                    <a:pt x="312" y="512"/>
                    <a:pt x="303" y="513"/>
                    <a:pt x="299" y="519"/>
                  </a:cubicBezTo>
                  <a:cubicBezTo>
                    <a:pt x="300" y="519"/>
                    <a:pt x="300" y="520"/>
                    <a:pt x="300" y="521"/>
                  </a:cubicBezTo>
                  <a:cubicBezTo>
                    <a:pt x="299" y="520"/>
                    <a:pt x="299" y="520"/>
                    <a:pt x="299" y="520"/>
                  </a:cubicBezTo>
                  <a:cubicBezTo>
                    <a:pt x="300" y="522"/>
                    <a:pt x="300" y="522"/>
                    <a:pt x="300" y="522"/>
                  </a:cubicBezTo>
                  <a:cubicBezTo>
                    <a:pt x="299" y="522"/>
                    <a:pt x="298" y="521"/>
                    <a:pt x="299" y="520"/>
                  </a:cubicBezTo>
                  <a:cubicBezTo>
                    <a:pt x="296" y="522"/>
                    <a:pt x="294" y="524"/>
                    <a:pt x="292" y="525"/>
                  </a:cubicBezTo>
                  <a:cubicBezTo>
                    <a:pt x="293" y="527"/>
                    <a:pt x="291" y="526"/>
                    <a:pt x="292" y="528"/>
                  </a:cubicBezTo>
                  <a:cubicBezTo>
                    <a:pt x="291" y="527"/>
                    <a:pt x="291" y="527"/>
                    <a:pt x="291" y="527"/>
                  </a:cubicBezTo>
                  <a:cubicBezTo>
                    <a:pt x="290" y="529"/>
                    <a:pt x="290" y="529"/>
                    <a:pt x="287" y="527"/>
                  </a:cubicBezTo>
                  <a:cubicBezTo>
                    <a:pt x="280" y="529"/>
                    <a:pt x="275" y="533"/>
                    <a:pt x="268" y="535"/>
                  </a:cubicBezTo>
                  <a:cubicBezTo>
                    <a:pt x="263" y="536"/>
                    <a:pt x="259" y="538"/>
                    <a:pt x="255" y="540"/>
                  </a:cubicBezTo>
                  <a:cubicBezTo>
                    <a:pt x="255" y="537"/>
                    <a:pt x="256" y="534"/>
                    <a:pt x="257" y="531"/>
                  </a:cubicBezTo>
                  <a:cubicBezTo>
                    <a:pt x="257" y="529"/>
                    <a:pt x="255" y="527"/>
                    <a:pt x="256" y="525"/>
                  </a:cubicBezTo>
                  <a:cubicBezTo>
                    <a:pt x="255" y="519"/>
                    <a:pt x="260" y="512"/>
                    <a:pt x="257" y="505"/>
                  </a:cubicBezTo>
                  <a:cubicBezTo>
                    <a:pt x="257" y="505"/>
                    <a:pt x="256" y="505"/>
                    <a:pt x="255" y="504"/>
                  </a:cubicBezTo>
                  <a:cubicBezTo>
                    <a:pt x="256" y="504"/>
                    <a:pt x="256" y="504"/>
                    <a:pt x="256" y="504"/>
                  </a:cubicBezTo>
                  <a:cubicBezTo>
                    <a:pt x="254" y="504"/>
                    <a:pt x="254" y="504"/>
                    <a:pt x="254" y="504"/>
                  </a:cubicBezTo>
                  <a:cubicBezTo>
                    <a:pt x="254" y="503"/>
                    <a:pt x="256" y="504"/>
                    <a:pt x="256" y="504"/>
                  </a:cubicBezTo>
                  <a:cubicBezTo>
                    <a:pt x="256" y="501"/>
                    <a:pt x="256" y="499"/>
                    <a:pt x="256" y="496"/>
                  </a:cubicBezTo>
                  <a:cubicBezTo>
                    <a:pt x="254" y="496"/>
                    <a:pt x="256" y="494"/>
                    <a:pt x="254" y="494"/>
                  </a:cubicBezTo>
                  <a:cubicBezTo>
                    <a:pt x="255" y="494"/>
                    <a:pt x="255" y="494"/>
                    <a:pt x="255" y="494"/>
                  </a:cubicBezTo>
                  <a:cubicBezTo>
                    <a:pt x="254" y="492"/>
                    <a:pt x="254" y="492"/>
                    <a:pt x="257" y="491"/>
                  </a:cubicBezTo>
                  <a:cubicBezTo>
                    <a:pt x="259" y="481"/>
                    <a:pt x="257" y="475"/>
                    <a:pt x="256" y="465"/>
                  </a:cubicBezTo>
                  <a:cubicBezTo>
                    <a:pt x="254" y="457"/>
                    <a:pt x="250" y="447"/>
                    <a:pt x="242" y="440"/>
                  </a:cubicBezTo>
                  <a:cubicBezTo>
                    <a:pt x="242" y="440"/>
                    <a:pt x="242" y="440"/>
                    <a:pt x="242" y="440"/>
                  </a:cubicBezTo>
                  <a:cubicBezTo>
                    <a:pt x="242" y="440"/>
                    <a:pt x="242" y="440"/>
                    <a:pt x="242" y="440"/>
                  </a:cubicBezTo>
                  <a:cubicBezTo>
                    <a:pt x="241" y="439"/>
                    <a:pt x="241" y="439"/>
                    <a:pt x="240" y="438"/>
                  </a:cubicBezTo>
                  <a:cubicBezTo>
                    <a:pt x="237" y="440"/>
                    <a:pt x="236" y="437"/>
                    <a:pt x="233" y="438"/>
                  </a:cubicBezTo>
                  <a:cubicBezTo>
                    <a:pt x="234" y="437"/>
                    <a:pt x="234" y="437"/>
                    <a:pt x="234" y="437"/>
                  </a:cubicBezTo>
                  <a:cubicBezTo>
                    <a:pt x="232" y="438"/>
                    <a:pt x="232" y="436"/>
                    <a:pt x="232" y="434"/>
                  </a:cubicBezTo>
                  <a:cubicBezTo>
                    <a:pt x="231" y="435"/>
                    <a:pt x="231" y="434"/>
                    <a:pt x="230" y="436"/>
                  </a:cubicBezTo>
                  <a:cubicBezTo>
                    <a:pt x="228" y="437"/>
                    <a:pt x="230" y="433"/>
                    <a:pt x="229" y="433"/>
                  </a:cubicBezTo>
                  <a:cubicBezTo>
                    <a:pt x="229" y="432"/>
                    <a:pt x="228" y="434"/>
                    <a:pt x="228" y="433"/>
                  </a:cubicBezTo>
                  <a:cubicBezTo>
                    <a:pt x="225" y="435"/>
                    <a:pt x="229" y="433"/>
                    <a:pt x="227" y="429"/>
                  </a:cubicBezTo>
                  <a:cubicBezTo>
                    <a:pt x="223" y="428"/>
                    <a:pt x="219" y="429"/>
                    <a:pt x="215" y="428"/>
                  </a:cubicBezTo>
                  <a:cubicBezTo>
                    <a:pt x="214" y="427"/>
                    <a:pt x="214" y="425"/>
                    <a:pt x="214" y="424"/>
                  </a:cubicBezTo>
                  <a:cubicBezTo>
                    <a:pt x="212" y="424"/>
                    <a:pt x="214" y="423"/>
                    <a:pt x="212" y="424"/>
                  </a:cubicBezTo>
                  <a:cubicBezTo>
                    <a:pt x="213" y="424"/>
                    <a:pt x="213" y="424"/>
                    <a:pt x="213" y="424"/>
                  </a:cubicBezTo>
                  <a:cubicBezTo>
                    <a:pt x="212" y="423"/>
                    <a:pt x="211" y="423"/>
                    <a:pt x="214" y="421"/>
                  </a:cubicBezTo>
                  <a:cubicBezTo>
                    <a:pt x="216" y="417"/>
                    <a:pt x="214" y="413"/>
                    <a:pt x="214" y="409"/>
                  </a:cubicBezTo>
                  <a:cubicBezTo>
                    <a:pt x="213" y="405"/>
                    <a:pt x="211" y="401"/>
                    <a:pt x="210" y="397"/>
                  </a:cubicBezTo>
                  <a:cubicBezTo>
                    <a:pt x="206" y="397"/>
                    <a:pt x="207" y="396"/>
                    <a:pt x="204" y="395"/>
                  </a:cubicBezTo>
                  <a:cubicBezTo>
                    <a:pt x="206" y="395"/>
                    <a:pt x="206" y="395"/>
                    <a:pt x="206" y="395"/>
                  </a:cubicBezTo>
                  <a:cubicBezTo>
                    <a:pt x="204" y="395"/>
                    <a:pt x="206" y="394"/>
                    <a:pt x="207" y="394"/>
                  </a:cubicBezTo>
                  <a:cubicBezTo>
                    <a:pt x="206" y="394"/>
                    <a:pt x="207" y="393"/>
                    <a:pt x="205" y="394"/>
                  </a:cubicBezTo>
                  <a:cubicBezTo>
                    <a:pt x="203" y="393"/>
                    <a:pt x="207" y="393"/>
                    <a:pt x="206" y="393"/>
                  </a:cubicBezTo>
                  <a:cubicBezTo>
                    <a:pt x="207" y="392"/>
                    <a:pt x="205" y="393"/>
                    <a:pt x="206" y="393"/>
                  </a:cubicBezTo>
                  <a:cubicBezTo>
                    <a:pt x="203" y="392"/>
                    <a:pt x="207" y="393"/>
                    <a:pt x="209" y="391"/>
                  </a:cubicBezTo>
                  <a:cubicBezTo>
                    <a:pt x="208" y="390"/>
                    <a:pt x="206" y="388"/>
                    <a:pt x="207" y="387"/>
                  </a:cubicBezTo>
                  <a:cubicBezTo>
                    <a:pt x="207" y="387"/>
                    <a:pt x="206" y="387"/>
                    <a:pt x="206" y="387"/>
                  </a:cubicBezTo>
                  <a:cubicBezTo>
                    <a:pt x="209" y="386"/>
                    <a:pt x="205" y="386"/>
                    <a:pt x="206" y="386"/>
                  </a:cubicBezTo>
                  <a:cubicBezTo>
                    <a:pt x="207" y="386"/>
                    <a:pt x="207" y="386"/>
                    <a:pt x="207" y="386"/>
                  </a:cubicBezTo>
                  <a:cubicBezTo>
                    <a:pt x="209" y="385"/>
                    <a:pt x="207" y="385"/>
                    <a:pt x="208" y="384"/>
                  </a:cubicBezTo>
                  <a:cubicBezTo>
                    <a:pt x="207" y="383"/>
                    <a:pt x="210" y="382"/>
                    <a:pt x="208" y="382"/>
                  </a:cubicBezTo>
                  <a:cubicBezTo>
                    <a:pt x="209" y="382"/>
                    <a:pt x="209" y="382"/>
                    <a:pt x="210" y="382"/>
                  </a:cubicBezTo>
                  <a:cubicBezTo>
                    <a:pt x="206" y="381"/>
                    <a:pt x="211" y="380"/>
                    <a:pt x="209" y="379"/>
                  </a:cubicBezTo>
                  <a:cubicBezTo>
                    <a:pt x="209" y="380"/>
                    <a:pt x="209" y="380"/>
                    <a:pt x="209" y="380"/>
                  </a:cubicBezTo>
                  <a:cubicBezTo>
                    <a:pt x="209" y="378"/>
                    <a:pt x="210" y="376"/>
                    <a:pt x="208" y="374"/>
                  </a:cubicBezTo>
                  <a:cubicBezTo>
                    <a:pt x="208" y="372"/>
                    <a:pt x="212" y="371"/>
                    <a:pt x="210" y="370"/>
                  </a:cubicBezTo>
                  <a:cubicBezTo>
                    <a:pt x="208" y="370"/>
                    <a:pt x="208" y="370"/>
                    <a:pt x="208" y="370"/>
                  </a:cubicBezTo>
                  <a:cubicBezTo>
                    <a:pt x="209" y="369"/>
                    <a:pt x="210" y="370"/>
                    <a:pt x="210" y="370"/>
                  </a:cubicBezTo>
                  <a:cubicBezTo>
                    <a:pt x="209" y="369"/>
                    <a:pt x="211" y="368"/>
                    <a:pt x="211" y="367"/>
                  </a:cubicBezTo>
                  <a:cubicBezTo>
                    <a:pt x="210" y="367"/>
                    <a:pt x="210" y="367"/>
                    <a:pt x="209" y="367"/>
                  </a:cubicBezTo>
                  <a:cubicBezTo>
                    <a:pt x="212" y="366"/>
                    <a:pt x="208" y="365"/>
                    <a:pt x="210" y="364"/>
                  </a:cubicBezTo>
                  <a:cubicBezTo>
                    <a:pt x="207" y="364"/>
                    <a:pt x="209" y="363"/>
                    <a:pt x="208" y="363"/>
                  </a:cubicBezTo>
                  <a:cubicBezTo>
                    <a:pt x="208" y="363"/>
                    <a:pt x="209" y="363"/>
                    <a:pt x="209" y="363"/>
                  </a:cubicBezTo>
                  <a:cubicBezTo>
                    <a:pt x="209" y="362"/>
                    <a:pt x="209" y="362"/>
                    <a:pt x="210" y="361"/>
                  </a:cubicBezTo>
                  <a:cubicBezTo>
                    <a:pt x="210" y="361"/>
                    <a:pt x="208" y="360"/>
                    <a:pt x="209" y="360"/>
                  </a:cubicBezTo>
                  <a:cubicBezTo>
                    <a:pt x="211" y="360"/>
                    <a:pt x="209" y="359"/>
                    <a:pt x="210" y="359"/>
                  </a:cubicBezTo>
                  <a:cubicBezTo>
                    <a:pt x="208" y="359"/>
                    <a:pt x="206" y="358"/>
                    <a:pt x="207" y="358"/>
                  </a:cubicBezTo>
                  <a:cubicBezTo>
                    <a:pt x="210" y="358"/>
                    <a:pt x="210" y="358"/>
                    <a:pt x="210" y="358"/>
                  </a:cubicBezTo>
                  <a:cubicBezTo>
                    <a:pt x="208" y="357"/>
                    <a:pt x="212" y="355"/>
                    <a:pt x="208" y="353"/>
                  </a:cubicBezTo>
                  <a:cubicBezTo>
                    <a:pt x="210" y="353"/>
                    <a:pt x="210" y="353"/>
                    <a:pt x="210" y="353"/>
                  </a:cubicBezTo>
                  <a:cubicBezTo>
                    <a:pt x="208" y="351"/>
                    <a:pt x="210" y="349"/>
                    <a:pt x="207" y="347"/>
                  </a:cubicBezTo>
                  <a:cubicBezTo>
                    <a:pt x="208" y="347"/>
                    <a:pt x="209" y="346"/>
                    <a:pt x="209" y="346"/>
                  </a:cubicBezTo>
                  <a:cubicBezTo>
                    <a:pt x="207" y="345"/>
                    <a:pt x="207" y="345"/>
                    <a:pt x="205" y="344"/>
                  </a:cubicBezTo>
                  <a:cubicBezTo>
                    <a:pt x="205" y="344"/>
                    <a:pt x="206" y="344"/>
                    <a:pt x="207" y="344"/>
                  </a:cubicBezTo>
                  <a:cubicBezTo>
                    <a:pt x="207" y="343"/>
                    <a:pt x="210" y="342"/>
                    <a:pt x="207" y="342"/>
                  </a:cubicBezTo>
                  <a:cubicBezTo>
                    <a:pt x="209" y="342"/>
                    <a:pt x="209" y="342"/>
                    <a:pt x="209" y="342"/>
                  </a:cubicBezTo>
                  <a:cubicBezTo>
                    <a:pt x="207" y="341"/>
                    <a:pt x="205" y="340"/>
                    <a:pt x="207" y="339"/>
                  </a:cubicBezTo>
                  <a:cubicBezTo>
                    <a:pt x="206" y="339"/>
                    <a:pt x="205" y="339"/>
                    <a:pt x="204" y="339"/>
                  </a:cubicBezTo>
                  <a:cubicBezTo>
                    <a:pt x="203" y="339"/>
                    <a:pt x="206" y="339"/>
                    <a:pt x="205" y="338"/>
                  </a:cubicBezTo>
                  <a:cubicBezTo>
                    <a:pt x="207" y="339"/>
                    <a:pt x="207" y="339"/>
                    <a:pt x="207" y="339"/>
                  </a:cubicBezTo>
                  <a:cubicBezTo>
                    <a:pt x="207" y="337"/>
                    <a:pt x="206" y="336"/>
                    <a:pt x="205" y="334"/>
                  </a:cubicBezTo>
                  <a:cubicBezTo>
                    <a:pt x="207" y="334"/>
                    <a:pt x="204" y="333"/>
                    <a:pt x="206" y="332"/>
                  </a:cubicBezTo>
                  <a:cubicBezTo>
                    <a:pt x="204" y="331"/>
                    <a:pt x="206" y="330"/>
                    <a:pt x="203" y="330"/>
                  </a:cubicBezTo>
                  <a:cubicBezTo>
                    <a:pt x="204" y="330"/>
                    <a:pt x="204" y="330"/>
                    <a:pt x="204" y="330"/>
                  </a:cubicBezTo>
                  <a:cubicBezTo>
                    <a:pt x="205" y="329"/>
                    <a:pt x="205" y="329"/>
                    <a:pt x="205" y="328"/>
                  </a:cubicBezTo>
                  <a:cubicBezTo>
                    <a:pt x="205" y="327"/>
                    <a:pt x="203" y="327"/>
                    <a:pt x="203" y="327"/>
                  </a:cubicBezTo>
                  <a:cubicBezTo>
                    <a:pt x="204" y="327"/>
                    <a:pt x="204" y="327"/>
                    <a:pt x="204" y="327"/>
                  </a:cubicBezTo>
                  <a:cubicBezTo>
                    <a:pt x="203" y="326"/>
                    <a:pt x="201" y="327"/>
                    <a:pt x="200" y="327"/>
                  </a:cubicBezTo>
                  <a:cubicBezTo>
                    <a:pt x="200" y="326"/>
                    <a:pt x="199" y="326"/>
                    <a:pt x="200" y="326"/>
                  </a:cubicBezTo>
                  <a:cubicBezTo>
                    <a:pt x="201" y="326"/>
                    <a:pt x="203" y="326"/>
                    <a:pt x="205" y="326"/>
                  </a:cubicBezTo>
                  <a:cubicBezTo>
                    <a:pt x="205" y="325"/>
                    <a:pt x="202" y="325"/>
                    <a:pt x="203" y="325"/>
                  </a:cubicBezTo>
                  <a:cubicBezTo>
                    <a:pt x="206" y="325"/>
                    <a:pt x="208" y="326"/>
                    <a:pt x="209" y="326"/>
                  </a:cubicBezTo>
                  <a:cubicBezTo>
                    <a:pt x="214" y="327"/>
                    <a:pt x="220" y="328"/>
                    <a:pt x="231" y="322"/>
                  </a:cubicBezTo>
                  <a:cubicBezTo>
                    <a:pt x="231" y="319"/>
                    <a:pt x="234" y="318"/>
                    <a:pt x="233" y="315"/>
                  </a:cubicBezTo>
                  <a:cubicBezTo>
                    <a:pt x="233" y="316"/>
                    <a:pt x="233" y="316"/>
                    <a:pt x="233" y="316"/>
                  </a:cubicBezTo>
                  <a:cubicBezTo>
                    <a:pt x="233" y="314"/>
                    <a:pt x="234" y="314"/>
                    <a:pt x="236" y="313"/>
                  </a:cubicBezTo>
                  <a:cubicBezTo>
                    <a:pt x="235" y="313"/>
                    <a:pt x="236" y="312"/>
                    <a:pt x="234" y="312"/>
                  </a:cubicBezTo>
                  <a:cubicBezTo>
                    <a:pt x="233" y="311"/>
                    <a:pt x="238" y="312"/>
                    <a:pt x="237" y="310"/>
                  </a:cubicBezTo>
                  <a:cubicBezTo>
                    <a:pt x="238" y="311"/>
                    <a:pt x="236" y="310"/>
                    <a:pt x="236" y="310"/>
                  </a:cubicBezTo>
                  <a:cubicBezTo>
                    <a:pt x="235" y="308"/>
                    <a:pt x="238" y="311"/>
                    <a:pt x="240" y="308"/>
                  </a:cubicBezTo>
                  <a:cubicBezTo>
                    <a:pt x="239" y="305"/>
                    <a:pt x="237" y="302"/>
                    <a:pt x="238" y="299"/>
                  </a:cubicBezTo>
                  <a:cubicBezTo>
                    <a:pt x="238" y="299"/>
                    <a:pt x="236" y="300"/>
                    <a:pt x="236" y="299"/>
                  </a:cubicBezTo>
                  <a:cubicBezTo>
                    <a:pt x="239" y="298"/>
                    <a:pt x="235" y="299"/>
                    <a:pt x="236" y="298"/>
                  </a:cubicBezTo>
                  <a:cubicBezTo>
                    <a:pt x="237" y="298"/>
                    <a:pt x="237" y="298"/>
                    <a:pt x="237" y="298"/>
                  </a:cubicBezTo>
                  <a:cubicBezTo>
                    <a:pt x="238" y="296"/>
                    <a:pt x="236" y="296"/>
                    <a:pt x="236" y="294"/>
                  </a:cubicBezTo>
                  <a:cubicBezTo>
                    <a:pt x="235" y="293"/>
                    <a:pt x="236" y="291"/>
                    <a:pt x="234" y="291"/>
                  </a:cubicBezTo>
                  <a:cubicBezTo>
                    <a:pt x="236" y="290"/>
                    <a:pt x="235" y="290"/>
                    <a:pt x="235" y="289"/>
                  </a:cubicBezTo>
                  <a:cubicBezTo>
                    <a:pt x="232" y="291"/>
                    <a:pt x="235" y="286"/>
                    <a:pt x="232" y="287"/>
                  </a:cubicBezTo>
                  <a:cubicBezTo>
                    <a:pt x="233" y="286"/>
                    <a:pt x="233" y="286"/>
                    <a:pt x="233" y="286"/>
                  </a:cubicBezTo>
                  <a:cubicBezTo>
                    <a:pt x="230" y="284"/>
                    <a:pt x="227" y="281"/>
                    <a:pt x="223" y="281"/>
                  </a:cubicBezTo>
                  <a:cubicBezTo>
                    <a:pt x="221" y="281"/>
                    <a:pt x="220" y="277"/>
                    <a:pt x="218" y="278"/>
                  </a:cubicBezTo>
                  <a:cubicBezTo>
                    <a:pt x="217" y="280"/>
                    <a:pt x="217" y="280"/>
                    <a:pt x="217" y="280"/>
                  </a:cubicBezTo>
                  <a:cubicBezTo>
                    <a:pt x="217" y="280"/>
                    <a:pt x="218" y="279"/>
                    <a:pt x="218" y="278"/>
                  </a:cubicBezTo>
                  <a:cubicBezTo>
                    <a:pt x="216" y="280"/>
                    <a:pt x="216" y="277"/>
                    <a:pt x="214" y="277"/>
                  </a:cubicBezTo>
                  <a:cubicBezTo>
                    <a:pt x="214" y="278"/>
                    <a:pt x="214" y="278"/>
                    <a:pt x="214" y="279"/>
                  </a:cubicBezTo>
                  <a:cubicBezTo>
                    <a:pt x="213" y="276"/>
                    <a:pt x="211" y="280"/>
                    <a:pt x="210" y="277"/>
                  </a:cubicBezTo>
                  <a:cubicBezTo>
                    <a:pt x="210" y="281"/>
                    <a:pt x="209" y="279"/>
                    <a:pt x="209" y="280"/>
                  </a:cubicBezTo>
                  <a:cubicBezTo>
                    <a:pt x="208" y="280"/>
                    <a:pt x="208" y="279"/>
                    <a:pt x="208" y="278"/>
                  </a:cubicBezTo>
                  <a:cubicBezTo>
                    <a:pt x="208" y="279"/>
                    <a:pt x="207" y="279"/>
                    <a:pt x="206" y="278"/>
                  </a:cubicBezTo>
                  <a:cubicBezTo>
                    <a:pt x="206" y="278"/>
                    <a:pt x="206" y="280"/>
                    <a:pt x="205" y="280"/>
                  </a:cubicBezTo>
                  <a:cubicBezTo>
                    <a:pt x="205" y="277"/>
                    <a:pt x="204" y="280"/>
                    <a:pt x="203" y="279"/>
                  </a:cubicBezTo>
                  <a:cubicBezTo>
                    <a:pt x="204" y="281"/>
                    <a:pt x="203" y="283"/>
                    <a:pt x="202" y="282"/>
                  </a:cubicBezTo>
                  <a:cubicBezTo>
                    <a:pt x="202" y="279"/>
                    <a:pt x="202" y="279"/>
                    <a:pt x="202" y="279"/>
                  </a:cubicBezTo>
                  <a:cubicBezTo>
                    <a:pt x="201" y="281"/>
                    <a:pt x="198" y="278"/>
                    <a:pt x="197" y="282"/>
                  </a:cubicBezTo>
                  <a:cubicBezTo>
                    <a:pt x="196" y="280"/>
                    <a:pt x="196" y="280"/>
                    <a:pt x="196" y="280"/>
                  </a:cubicBezTo>
                  <a:cubicBezTo>
                    <a:pt x="195" y="283"/>
                    <a:pt x="192" y="281"/>
                    <a:pt x="191" y="285"/>
                  </a:cubicBezTo>
                  <a:cubicBezTo>
                    <a:pt x="191" y="284"/>
                    <a:pt x="190" y="284"/>
                    <a:pt x="189" y="284"/>
                  </a:cubicBezTo>
                  <a:cubicBezTo>
                    <a:pt x="189" y="286"/>
                    <a:pt x="189" y="285"/>
                    <a:pt x="189" y="288"/>
                  </a:cubicBezTo>
                  <a:cubicBezTo>
                    <a:pt x="189" y="288"/>
                    <a:pt x="188" y="287"/>
                    <a:pt x="188" y="286"/>
                  </a:cubicBezTo>
                  <a:cubicBezTo>
                    <a:pt x="187" y="286"/>
                    <a:pt x="185" y="284"/>
                    <a:pt x="186" y="287"/>
                  </a:cubicBezTo>
                  <a:cubicBezTo>
                    <a:pt x="185" y="286"/>
                    <a:pt x="185" y="286"/>
                    <a:pt x="185" y="286"/>
                  </a:cubicBezTo>
                  <a:cubicBezTo>
                    <a:pt x="185" y="287"/>
                    <a:pt x="185" y="289"/>
                    <a:pt x="183" y="288"/>
                  </a:cubicBezTo>
                  <a:cubicBezTo>
                    <a:pt x="184" y="289"/>
                    <a:pt x="183" y="290"/>
                    <a:pt x="184" y="291"/>
                  </a:cubicBezTo>
                  <a:cubicBezTo>
                    <a:pt x="184" y="292"/>
                    <a:pt x="183" y="289"/>
                    <a:pt x="183" y="291"/>
                  </a:cubicBezTo>
                  <a:cubicBezTo>
                    <a:pt x="183" y="289"/>
                    <a:pt x="183" y="289"/>
                    <a:pt x="183" y="289"/>
                  </a:cubicBezTo>
                  <a:cubicBezTo>
                    <a:pt x="181" y="289"/>
                    <a:pt x="180" y="291"/>
                    <a:pt x="179" y="293"/>
                  </a:cubicBezTo>
                  <a:cubicBezTo>
                    <a:pt x="178" y="291"/>
                    <a:pt x="178" y="294"/>
                    <a:pt x="176" y="293"/>
                  </a:cubicBezTo>
                  <a:cubicBezTo>
                    <a:pt x="177" y="295"/>
                    <a:pt x="175" y="294"/>
                    <a:pt x="176" y="297"/>
                  </a:cubicBezTo>
                  <a:cubicBezTo>
                    <a:pt x="175" y="296"/>
                    <a:pt x="175" y="296"/>
                    <a:pt x="175" y="296"/>
                  </a:cubicBezTo>
                  <a:cubicBezTo>
                    <a:pt x="175" y="296"/>
                    <a:pt x="174" y="297"/>
                    <a:pt x="172" y="297"/>
                  </a:cubicBezTo>
                  <a:cubicBezTo>
                    <a:pt x="172" y="298"/>
                    <a:pt x="173" y="299"/>
                    <a:pt x="174" y="300"/>
                  </a:cubicBezTo>
                  <a:cubicBezTo>
                    <a:pt x="172" y="299"/>
                    <a:pt x="172" y="299"/>
                    <a:pt x="172" y="299"/>
                  </a:cubicBezTo>
                  <a:cubicBezTo>
                    <a:pt x="173" y="300"/>
                    <a:pt x="175" y="301"/>
                    <a:pt x="176" y="302"/>
                  </a:cubicBezTo>
                  <a:cubicBezTo>
                    <a:pt x="175" y="302"/>
                    <a:pt x="176" y="302"/>
                    <a:pt x="175" y="302"/>
                  </a:cubicBezTo>
                  <a:cubicBezTo>
                    <a:pt x="175" y="302"/>
                    <a:pt x="173" y="301"/>
                    <a:pt x="172" y="300"/>
                  </a:cubicBezTo>
                  <a:cubicBezTo>
                    <a:pt x="171" y="301"/>
                    <a:pt x="174" y="303"/>
                    <a:pt x="172" y="303"/>
                  </a:cubicBezTo>
                  <a:cubicBezTo>
                    <a:pt x="172" y="304"/>
                    <a:pt x="172" y="305"/>
                    <a:pt x="174" y="305"/>
                  </a:cubicBezTo>
                  <a:cubicBezTo>
                    <a:pt x="173" y="305"/>
                    <a:pt x="173" y="305"/>
                    <a:pt x="172" y="305"/>
                  </a:cubicBezTo>
                  <a:cubicBezTo>
                    <a:pt x="172" y="306"/>
                    <a:pt x="173" y="306"/>
                    <a:pt x="173" y="306"/>
                  </a:cubicBezTo>
                  <a:cubicBezTo>
                    <a:pt x="173" y="306"/>
                    <a:pt x="174" y="306"/>
                    <a:pt x="174" y="306"/>
                  </a:cubicBezTo>
                  <a:cubicBezTo>
                    <a:pt x="175" y="305"/>
                    <a:pt x="175" y="306"/>
                    <a:pt x="176" y="305"/>
                  </a:cubicBezTo>
                  <a:cubicBezTo>
                    <a:pt x="177" y="305"/>
                    <a:pt x="178" y="306"/>
                    <a:pt x="179" y="306"/>
                  </a:cubicBezTo>
                  <a:cubicBezTo>
                    <a:pt x="178" y="306"/>
                    <a:pt x="177" y="305"/>
                    <a:pt x="177" y="304"/>
                  </a:cubicBezTo>
                  <a:cubicBezTo>
                    <a:pt x="178" y="304"/>
                    <a:pt x="177" y="304"/>
                    <a:pt x="176" y="304"/>
                  </a:cubicBezTo>
                  <a:cubicBezTo>
                    <a:pt x="176" y="304"/>
                    <a:pt x="176" y="304"/>
                    <a:pt x="176" y="304"/>
                  </a:cubicBezTo>
                  <a:cubicBezTo>
                    <a:pt x="176" y="304"/>
                    <a:pt x="175" y="304"/>
                    <a:pt x="174" y="303"/>
                  </a:cubicBezTo>
                  <a:cubicBezTo>
                    <a:pt x="175" y="304"/>
                    <a:pt x="175" y="304"/>
                    <a:pt x="175" y="304"/>
                  </a:cubicBezTo>
                  <a:cubicBezTo>
                    <a:pt x="174" y="303"/>
                    <a:pt x="174" y="303"/>
                    <a:pt x="174" y="303"/>
                  </a:cubicBezTo>
                  <a:cubicBezTo>
                    <a:pt x="175" y="303"/>
                    <a:pt x="176" y="303"/>
                    <a:pt x="176" y="303"/>
                  </a:cubicBezTo>
                  <a:cubicBezTo>
                    <a:pt x="176" y="303"/>
                    <a:pt x="175" y="303"/>
                    <a:pt x="177" y="303"/>
                  </a:cubicBezTo>
                  <a:cubicBezTo>
                    <a:pt x="179" y="303"/>
                    <a:pt x="179" y="303"/>
                    <a:pt x="179" y="303"/>
                  </a:cubicBezTo>
                  <a:cubicBezTo>
                    <a:pt x="179" y="303"/>
                    <a:pt x="178" y="303"/>
                    <a:pt x="178"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8" y="302"/>
                    <a:pt x="178" y="302"/>
                    <a:pt x="178" y="302"/>
                  </a:cubicBezTo>
                  <a:cubicBezTo>
                    <a:pt x="178" y="302"/>
                    <a:pt x="179" y="302"/>
                    <a:pt x="179" y="303"/>
                  </a:cubicBezTo>
                  <a:cubicBezTo>
                    <a:pt x="180" y="303"/>
                    <a:pt x="180" y="303"/>
                    <a:pt x="180" y="303"/>
                  </a:cubicBezTo>
                  <a:cubicBezTo>
                    <a:pt x="180" y="303"/>
                    <a:pt x="180" y="303"/>
                    <a:pt x="180" y="303"/>
                  </a:cubicBezTo>
                  <a:cubicBezTo>
                    <a:pt x="180" y="303"/>
                    <a:pt x="180"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80" y="303"/>
                    <a:pt x="181" y="304"/>
                    <a:pt x="181" y="304"/>
                  </a:cubicBezTo>
                  <a:cubicBezTo>
                    <a:pt x="181" y="304"/>
                    <a:pt x="180" y="302"/>
                    <a:pt x="182" y="303"/>
                  </a:cubicBezTo>
                  <a:cubicBezTo>
                    <a:pt x="182" y="303"/>
                    <a:pt x="182" y="302"/>
                    <a:pt x="181" y="301"/>
                  </a:cubicBezTo>
                  <a:cubicBezTo>
                    <a:pt x="181" y="300"/>
                    <a:pt x="183" y="303"/>
                    <a:pt x="182" y="302"/>
                  </a:cubicBezTo>
                  <a:cubicBezTo>
                    <a:pt x="183" y="303"/>
                    <a:pt x="185" y="304"/>
                    <a:pt x="186" y="305"/>
                  </a:cubicBezTo>
                  <a:cubicBezTo>
                    <a:pt x="186" y="305"/>
                    <a:pt x="187" y="306"/>
                    <a:pt x="186" y="306"/>
                  </a:cubicBezTo>
                  <a:cubicBezTo>
                    <a:pt x="187" y="306"/>
                    <a:pt x="187" y="307"/>
                    <a:pt x="187" y="307"/>
                  </a:cubicBezTo>
                  <a:cubicBezTo>
                    <a:pt x="187" y="306"/>
                    <a:pt x="185" y="305"/>
                    <a:pt x="185" y="304"/>
                  </a:cubicBezTo>
                  <a:cubicBezTo>
                    <a:pt x="183" y="303"/>
                    <a:pt x="185" y="304"/>
                    <a:pt x="183" y="302"/>
                  </a:cubicBezTo>
                  <a:cubicBezTo>
                    <a:pt x="184" y="302"/>
                    <a:pt x="184" y="302"/>
                    <a:pt x="184" y="301"/>
                  </a:cubicBezTo>
                  <a:cubicBezTo>
                    <a:pt x="184" y="301"/>
                    <a:pt x="185" y="303"/>
                    <a:pt x="186" y="303"/>
                  </a:cubicBezTo>
                  <a:cubicBezTo>
                    <a:pt x="185" y="302"/>
                    <a:pt x="185" y="301"/>
                    <a:pt x="185" y="301"/>
                  </a:cubicBezTo>
                  <a:cubicBezTo>
                    <a:pt x="185" y="300"/>
                    <a:pt x="184" y="300"/>
                    <a:pt x="184" y="298"/>
                  </a:cubicBezTo>
                  <a:cubicBezTo>
                    <a:pt x="183" y="298"/>
                    <a:pt x="183" y="297"/>
                    <a:pt x="183" y="297"/>
                  </a:cubicBezTo>
                  <a:cubicBezTo>
                    <a:pt x="184" y="299"/>
                    <a:pt x="186" y="301"/>
                    <a:pt x="186" y="301"/>
                  </a:cubicBezTo>
                  <a:cubicBezTo>
                    <a:pt x="188" y="304"/>
                    <a:pt x="185" y="301"/>
                    <a:pt x="187" y="303"/>
                  </a:cubicBezTo>
                  <a:cubicBezTo>
                    <a:pt x="188" y="305"/>
                    <a:pt x="187" y="306"/>
                    <a:pt x="187" y="305"/>
                  </a:cubicBezTo>
                  <a:cubicBezTo>
                    <a:pt x="188" y="307"/>
                    <a:pt x="187" y="305"/>
                    <a:pt x="188" y="307"/>
                  </a:cubicBezTo>
                  <a:cubicBezTo>
                    <a:pt x="188" y="307"/>
                    <a:pt x="188" y="305"/>
                    <a:pt x="188" y="305"/>
                  </a:cubicBezTo>
                  <a:cubicBezTo>
                    <a:pt x="187" y="304"/>
                    <a:pt x="187" y="304"/>
                    <a:pt x="187" y="303"/>
                  </a:cubicBezTo>
                  <a:cubicBezTo>
                    <a:pt x="186" y="300"/>
                    <a:pt x="188" y="304"/>
                    <a:pt x="188" y="304"/>
                  </a:cubicBezTo>
                  <a:cubicBezTo>
                    <a:pt x="189" y="305"/>
                    <a:pt x="189" y="305"/>
                    <a:pt x="189" y="305"/>
                  </a:cubicBezTo>
                  <a:cubicBezTo>
                    <a:pt x="189" y="306"/>
                    <a:pt x="188" y="304"/>
                    <a:pt x="189" y="304"/>
                  </a:cubicBezTo>
                  <a:cubicBezTo>
                    <a:pt x="190" y="307"/>
                    <a:pt x="189" y="305"/>
                    <a:pt x="189" y="306"/>
                  </a:cubicBezTo>
                  <a:cubicBezTo>
                    <a:pt x="190" y="308"/>
                    <a:pt x="190" y="308"/>
                    <a:pt x="190" y="308"/>
                  </a:cubicBezTo>
                  <a:cubicBezTo>
                    <a:pt x="190" y="308"/>
                    <a:pt x="189" y="309"/>
                    <a:pt x="188" y="310"/>
                  </a:cubicBezTo>
                  <a:cubicBezTo>
                    <a:pt x="188" y="309"/>
                    <a:pt x="188" y="309"/>
                    <a:pt x="188" y="309"/>
                  </a:cubicBezTo>
                  <a:cubicBezTo>
                    <a:pt x="187" y="311"/>
                    <a:pt x="186" y="306"/>
                    <a:pt x="186" y="311"/>
                  </a:cubicBezTo>
                  <a:cubicBezTo>
                    <a:pt x="186" y="312"/>
                    <a:pt x="186" y="312"/>
                    <a:pt x="186" y="312"/>
                  </a:cubicBezTo>
                  <a:cubicBezTo>
                    <a:pt x="185" y="310"/>
                    <a:pt x="185" y="310"/>
                    <a:pt x="185" y="310"/>
                  </a:cubicBezTo>
                  <a:cubicBezTo>
                    <a:pt x="185" y="311"/>
                    <a:pt x="184" y="310"/>
                    <a:pt x="184" y="312"/>
                  </a:cubicBezTo>
                  <a:cubicBezTo>
                    <a:pt x="184" y="310"/>
                    <a:pt x="184" y="310"/>
                    <a:pt x="184" y="310"/>
                  </a:cubicBezTo>
                  <a:cubicBezTo>
                    <a:pt x="184" y="310"/>
                    <a:pt x="184" y="313"/>
                    <a:pt x="183" y="312"/>
                  </a:cubicBezTo>
                  <a:cubicBezTo>
                    <a:pt x="183" y="311"/>
                    <a:pt x="183" y="311"/>
                    <a:pt x="183" y="311"/>
                  </a:cubicBezTo>
                  <a:cubicBezTo>
                    <a:pt x="183" y="311"/>
                    <a:pt x="183" y="311"/>
                    <a:pt x="183" y="311"/>
                  </a:cubicBezTo>
                  <a:cubicBezTo>
                    <a:pt x="182" y="311"/>
                    <a:pt x="182" y="312"/>
                    <a:pt x="181" y="312"/>
                  </a:cubicBezTo>
                  <a:cubicBezTo>
                    <a:pt x="182" y="311"/>
                    <a:pt x="182" y="311"/>
                    <a:pt x="183" y="310"/>
                  </a:cubicBezTo>
                  <a:cubicBezTo>
                    <a:pt x="181" y="308"/>
                    <a:pt x="177" y="307"/>
                    <a:pt x="178" y="311"/>
                  </a:cubicBezTo>
                  <a:cubicBezTo>
                    <a:pt x="178" y="312"/>
                    <a:pt x="176" y="309"/>
                    <a:pt x="176" y="309"/>
                  </a:cubicBezTo>
                  <a:cubicBezTo>
                    <a:pt x="177" y="312"/>
                    <a:pt x="172" y="313"/>
                    <a:pt x="178" y="313"/>
                  </a:cubicBezTo>
                  <a:cubicBezTo>
                    <a:pt x="178" y="313"/>
                    <a:pt x="179" y="313"/>
                    <a:pt x="179" y="313"/>
                  </a:cubicBezTo>
                  <a:cubicBezTo>
                    <a:pt x="179" y="314"/>
                    <a:pt x="180" y="316"/>
                    <a:pt x="183" y="321"/>
                  </a:cubicBezTo>
                  <a:cubicBezTo>
                    <a:pt x="183" y="321"/>
                    <a:pt x="183" y="321"/>
                    <a:pt x="183" y="321"/>
                  </a:cubicBezTo>
                  <a:cubicBezTo>
                    <a:pt x="185" y="320"/>
                    <a:pt x="189" y="325"/>
                    <a:pt x="192" y="323"/>
                  </a:cubicBezTo>
                  <a:cubicBezTo>
                    <a:pt x="192" y="322"/>
                    <a:pt x="192" y="321"/>
                    <a:pt x="192" y="321"/>
                  </a:cubicBezTo>
                  <a:cubicBezTo>
                    <a:pt x="192" y="322"/>
                    <a:pt x="192" y="322"/>
                    <a:pt x="192" y="322"/>
                  </a:cubicBezTo>
                  <a:cubicBezTo>
                    <a:pt x="193" y="320"/>
                    <a:pt x="193" y="320"/>
                    <a:pt x="193" y="320"/>
                  </a:cubicBezTo>
                  <a:cubicBezTo>
                    <a:pt x="193" y="320"/>
                    <a:pt x="193" y="322"/>
                    <a:pt x="192" y="322"/>
                  </a:cubicBezTo>
                  <a:cubicBezTo>
                    <a:pt x="194" y="322"/>
                    <a:pt x="195" y="322"/>
                    <a:pt x="196" y="322"/>
                  </a:cubicBezTo>
                  <a:cubicBezTo>
                    <a:pt x="197" y="320"/>
                    <a:pt x="197" y="322"/>
                    <a:pt x="197" y="320"/>
                  </a:cubicBezTo>
                  <a:cubicBezTo>
                    <a:pt x="197" y="321"/>
                    <a:pt x="197" y="321"/>
                    <a:pt x="197" y="321"/>
                  </a:cubicBezTo>
                  <a:cubicBezTo>
                    <a:pt x="198" y="320"/>
                    <a:pt x="198" y="320"/>
                    <a:pt x="199" y="322"/>
                  </a:cubicBezTo>
                  <a:cubicBezTo>
                    <a:pt x="199" y="323"/>
                    <a:pt x="199" y="323"/>
                    <a:pt x="199" y="323"/>
                  </a:cubicBezTo>
                  <a:cubicBezTo>
                    <a:pt x="198" y="323"/>
                    <a:pt x="198" y="323"/>
                    <a:pt x="197" y="323"/>
                  </a:cubicBezTo>
                  <a:cubicBezTo>
                    <a:pt x="198" y="323"/>
                    <a:pt x="198" y="323"/>
                    <a:pt x="198" y="323"/>
                  </a:cubicBezTo>
                  <a:cubicBezTo>
                    <a:pt x="197" y="324"/>
                    <a:pt x="197" y="324"/>
                    <a:pt x="197" y="324"/>
                  </a:cubicBezTo>
                  <a:cubicBezTo>
                    <a:pt x="197" y="324"/>
                    <a:pt x="196" y="325"/>
                    <a:pt x="197" y="325"/>
                  </a:cubicBezTo>
                  <a:cubicBezTo>
                    <a:pt x="199" y="325"/>
                    <a:pt x="199" y="325"/>
                    <a:pt x="199" y="325"/>
                  </a:cubicBezTo>
                  <a:cubicBezTo>
                    <a:pt x="199" y="325"/>
                    <a:pt x="201" y="325"/>
                    <a:pt x="199" y="326"/>
                  </a:cubicBezTo>
                  <a:cubicBezTo>
                    <a:pt x="197" y="326"/>
                    <a:pt x="197" y="326"/>
                    <a:pt x="197" y="326"/>
                  </a:cubicBezTo>
                  <a:cubicBezTo>
                    <a:pt x="197" y="326"/>
                    <a:pt x="198" y="326"/>
                    <a:pt x="198" y="326"/>
                  </a:cubicBezTo>
                  <a:cubicBezTo>
                    <a:pt x="195" y="326"/>
                    <a:pt x="195" y="326"/>
                    <a:pt x="195" y="326"/>
                  </a:cubicBezTo>
                  <a:cubicBezTo>
                    <a:pt x="199" y="326"/>
                    <a:pt x="196" y="327"/>
                    <a:pt x="197" y="327"/>
                  </a:cubicBezTo>
                  <a:cubicBezTo>
                    <a:pt x="196" y="327"/>
                    <a:pt x="196" y="327"/>
                    <a:pt x="196" y="327"/>
                  </a:cubicBezTo>
                  <a:cubicBezTo>
                    <a:pt x="195" y="328"/>
                    <a:pt x="198" y="327"/>
                    <a:pt x="198" y="327"/>
                  </a:cubicBezTo>
                  <a:cubicBezTo>
                    <a:pt x="198" y="328"/>
                    <a:pt x="195" y="328"/>
                    <a:pt x="194" y="328"/>
                  </a:cubicBezTo>
                  <a:cubicBezTo>
                    <a:pt x="194" y="329"/>
                    <a:pt x="196" y="329"/>
                    <a:pt x="194" y="330"/>
                  </a:cubicBezTo>
                  <a:cubicBezTo>
                    <a:pt x="195" y="330"/>
                    <a:pt x="196" y="331"/>
                    <a:pt x="197" y="331"/>
                  </a:cubicBezTo>
                  <a:cubicBezTo>
                    <a:pt x="197" y="332"/>
                    <a:pt x="194" y="331"/>
                    <a:pt x="195" y="332"/>
                  </a:cubicBezTo>
                  <a:cubicBezTo>
                    <a:pt x="195" y="332"/>
                    <a:pt x="194" y="332"/>
                    <a:pt x="193" y="332"/>
                  </a:cubicBezTo>
                  <a:cubicBezTo>
                    <a:pt x="194" y="332"/>
                    <a:pt x="193" y="333"/>
                    <a:pt x="195" y="332"/>
                  </a:cubicBezTo>
                  <a:cubicBezTo>
                    <a:pt x="194" y="333"/>
                    <a:pt x="194" y="334"/>
                    <a:pt x="195" y="334"/>
                  </a:cubicBezTo>
                  <a:cubicBezTo>
                    <a:pt x="195" y="334"/>
                    <a:pt x="193" y="334"/>
                    <a:pt x="192" y="334"/>
                  </a:cubicBezTo>
                  <a:cubicBezTo>
                    <a:pt x="194" y="334"/>
                    <a:pt x="195" y="335"/>
                    <a:pt x="194" y="335"/>
                  </a:cubicBezTo>
                  <a:cubicBezTo>
                    <a:pt x="196" y="335"/>
                    <a:pt x="196" y="335"/>
                    <a:pt x="198" y="335"/>
                  </a:cubicBezTo>
                  <a:cubicBezTo>
                    <a:pt x="198" y="335"/>
                    <a:pt x="199" y="335"/>
                    <a:pt x="199" y="335"/>
                  </a:cubicBezTo>
                  <a:cubicBezTo>
                    <a:pt x="197" y="336"/>
                    <a:pt x="194" y="336"/>
                    <a:pt x="194" y="336"/>
                  </a:cubicBezTo>
                  <a:cubicBezTo>
                    <a:pt x="191" y="336"/>
                    <a:pt x="194" y="335"/>
                    <a:pt x="192" y="336"/>
                  </a:cubicBezTo>
                  <a:cubicBezTo>
                    <a:pt x="189" y="335"/>
                    <a:pt x="189" y="335"/>
                    <a:pt x="191" y="334"/>
                  </a:cubicBezTo>
                  <a:cubicBezTo>
                    <a:pt x="188" y="334"/>
                    <a:pt x="190" y="335"/>
                    <a:pt x="188" y="335"/>
                  </a:cubicBezTo>
                  <a:cubicBezTo>
                    <a:pt x="188" y="335"/>
                    <a:pt x="189" y="335"/>
                    <a:pt x="190" y="336"/>
                  </a:cubicBezTo>
                  <a:cubicBezTo>
                    <a:pt x="191" y="336"/>
                    <a:pt x="191" y="336"/>
                    <a:pt x="192" y="336"/>
                  </a:cubicBezTo>
                  <a:cubicBezTo>
                    <a:pt x="195" y="336"/>
                    <a:pt x="190" y="336"/>
                    <a:pt x="190" y="337"/>
                  </a:cubicBezTo>
                  <a:cubicBezTo>
                    <a:pt x="190" y="336"/>
                    <a:pt x="190" y="336"/>
                    <a:pt x="190" y="336"/>
                  </a:cubicBezTo>
                  <a:cubicBezTo>
                    <a:pt x="189" y="337"/>
                    <a:pt x="191" y="337"/>
                    <a:pt x="190" y="337"/>
                  </a:cubicBezTo>
                  <a:cubicBezTo>
                    <a:pt x="187" y="337"/>
                    <a:pt x="190" y="337"/>
                    <a:pt x="188" y="336"/>
                  </a:cubicBezTo>
                  <a:cubicBezTo>
                    <a:pt x="186" y="337"/>
                    <a:pt x="186" y="337"/>
                    <a:pt x="186" y="337"/>
                  </a:cubicBezTo>
                  <a:cubicBezTo>
                    <a:pt x="185" y="337"/>
                    <a:pt x="188" y="337"/>
                    <a:pt x="188" y="337"/>
                  </a:cubicBezTo>
                  <a:cubicBezTo>
                    <a:pt x="186" y="337"/>
                    <a:pt x="186" y="337"/>
                    <a:pt x="186" y="337"/>
                  </a:cubicBezTo>
                  <a:cubicBezTo>
                    <a:pt x="187" y="338"/>
                    <a:pt x="187" y="338"/>
                    <a:pt x="187" y="338"/>
                  </a:cubicBezTo>
                  <a:cubicBezTo>
                    <a:pt x="188" y="338"/>
                    <a:pt x="190" y="338"/>
                    <a:pt x="190" y="337"/>
                  </a:cubicBezTo>
                  <a:cubicBezTo>
                    <a:pt x="193" y="337"/>
                    <a:pt x="190" y="338"/>
                    <a:pt x="191" y="338"/>
                  </a:cubicBezTo>
                  <a:cubicBezTo>
                    <a:pt x="193" y="338"/>
                    <a:pt x="191" y="338"/>
                    <a:pt x="193" y="338"/>
                  </a:cubicBezTo>
                  <a:cubicBezTo>
                    <a:pt x="194" y="338"/>
                    <a:pt x="194" y="338"/>
                    <a:pt x="195" y="338"/>
                  </a:cubicBezTo>
                  <a:cubicBezTo>
                    <a:pt x="195" y="339"/>
                    <a:pt x="193" y="339"/>
                    <a:pt x="191" y="339"/>
                  </a:cubicBezTo>
                  <a:cubicBezTo>
                    <a:pt x="191" y="339"/>
                    <a:pt x="191" y="338"/>
                    <a:pt x="192" y="338"/>
                  </a:cubicBezTo>
                  <a:cubicBezTo>
                    <a:pt x="190" y="338"/>
                    <a:pt x="188" y="339"/>
                    <a:pt x="187" y="338"/>
                  </a:cubicBezTo>
                  <a:cubicBezTo>
                    <a:pt x="186" y="339"/>
                    <a:pt x="188" y="339"/>
                    <a:pt x="189" y="339"/>
                  </a:cubicBezTo>
                  <a:cubicBezTo>
                    <a:pt x="189" y="339"/>
                    <a:pt x="190" y="339"/>
                    <a:pt x="191" y="339"/>
                  </a:cubicBezTo>
                  <a:cubicBezTo>
                    <a:pt x="196" y="340"/>
                    <a:pt x="187" y="339"/>
                    <a:pt x="188" y="340"/>
                  </a:cubicBezTo>
                  <a:cubicBezTo>
                    <a:pt x="191" y="340"/>
                    <a:pt x="193" y="341"/>
                    <a:pt x="196" y="340"/>
                  </a:cubicBezTo>
                  <a:cubicBezTo>
                    <a:pt x="197" y="341"/>
                    <a:pt x="197" y="341"/>
                    <a:pt x="197" y="341"/>
                  </a:cubicBezTo>
                  <a:cubicBezTo>
                    <a:pt x="195" y="341"/>
                    <a:pt x="195" y="341"/>
                    <a:pt x="193" y="341"/>
                  </a:cubicBezTo>
                  <a:cubicBezTo>
                    <a:pt x="193" y="341"/>
                    <a:pt x="193" y="341"/>
                    <a:pt x="193" y="341"/>
                  </a:cubicBezTo>
                  <a:cubicBezTo>
                    <a:pt x="191" y="341"/>
                    <a:pt x="191" y="341"/>
                    <a:pt x="191" y="341"/>
                  </a:cubicBezTo>
                  <a:cubicBezTo>
                    <a:pt x="189" y="341"/>
                    <a:pt x="188" y="341"/>
                    <a:pt x="187" y="341"/>
                  </a:cubicBezTo>
                  <a:cubicBezTo>
                    <a:pt x="188" y="342"/>
                    <a:pt x="189" y="341"/>
                    <a:pt x="189" y="342"/>
                  </a:cubicBezTo>
                  <a:cubicBezTo>
                    <a:pt x="188" y="342"/>
                    <a:pt x="187" y="342"/>
                    <a:pt x="187" y="342"/>
                  </a:cubicBezTo>
                  <a:cubicBezTo>
                    <a:pt x="188" y="342"/>
                    <a:pt x="190" y="342"/>
                    <a:pt x="191" y="342"/>
                  </a:cubicBezTo>
                  <a:cubicBezTo>
                    <a:pt x="191" y="343"/>
                    <a:pt x="189" y="343"/>
                    <a:pt x="188" y="343"/>
                  </a:cubicBezTo>
                  <a:cubicBezTo>
                    <a:pt x="187" y="342"/>
                    <a:pt x="187" y="342"/>
                    <a:pt x="187" y="342"/>
                  </a:cubicBezTo>
                  <a:cubicBezTo>
                    <a:pt x="188" y="343"/>
                    <a:pt x="186" y="342"/>
                    <a:pt x="186" y="343"/>
                  </a:cubicBezTo>
                  <a:cubicBezTo>
                    <a:pt x="188" y="343"/>
                    <a:pt x="189" y="343"/>
                    <a:pt x="191" y="343"/>
                  </a:cubicBezTo>
                  <a:cubicBezTo>
                    <a:pt x="191" y="343"/>
                    <a:pt x="190" y="344"/>
                    <a:pt x="190" y="344"/>
                  </a:cubicBezTo>
                  <a:cubicBezTo>
                    <a:pt x="189" y="343"/>
                    <a:pt x="189" y="343"/>
                    <a:pt x="189" y="343"/>
                  </a:cubicBezTo>
                  <a:cubicBezTo>
                    <a:pt x="189" y="344"/>
                    <a:pt x="186" y="343"/>
                    <a:pt x="186" y="344"/>
                  </a:cubicBezTo>
                  <a:cubicBezTo>
                    <a:pt x="188" y="344"/>
                    <a:pt x="188" y="344"/>
                    <a:pt x="188" y="344"/>
                  </a:cubicBezTo>
                  <a:cubicBezTo>
                    <a:pt x="186" y="344"/>
                    <a:pt x="186" y="344"/>
                    <a:pt x="186" y="344"/>
                  </a:cubicBezTo>
                  <a:cubicBezTo>
                    <a:pt x="188" y="344"/>
                    <a:pt x="187" y="344"/>
                    <a:pt x="188" y="344"/>
                  </a:cubicBezTo>
                  <a:cubicBezTo>
                    <a:pt x="187" y="344"/>
                    <a:pt x="187" y="344"/>
                    <a:pt x="187" y="344"/>
                  </a:cubicBezTo>
                  <a:cubicBezTo>
                    <a:pt x="187" y="345"/>
                    <a:pt x="190" y="345"/>
                    <a:pt x="188" y="345"/>
                  </a:cubicBezTo>
                  <a:cubicBezTo>
                    <a:pt x="190" y="345"/>
                    <a:pt x="188" y="345"/>
                    <a:pt x="189" y="345"/>
                  </a:cubicBezTo>
                  <a:cubicBezTo>
                    <a:pt x="191" y="344"/>
                    <a:pt x="191" y="345"/>
                    <a:pt x="191" y="345"/>
                  </a:cubicBezTo>
                  <a:cubicBezTo>
                    <a:pt x="188" y="345"/>
                    <a:pt x="191" y="346"/>
                    <a:pt x="191" y="346"/>
                  </a:cubicBezTo>
                  <a:cubicBezTo>
                    <a:pt x="190" y="346"/>
                    <a:pt x="189" y="346"/>
                    <a:pt x="188" y="346"/>
                  </a:cubicBezTo>
                  <a:cubicBezTo>
                    <a:pt x="190" y="346"/>
                    <a:pt x="190" y="346"/>
                    <a:pt x="190" y="346"/>
                  </a:cubicBezTo>
                  <a:cubicBezTo>
                    <a:pt x="187" y="346"/>
                    <a:pt x="191" y="347"/>
                    <a:pt x="190" y="347"/>
                  </a:cubicBezTo>
                  <a:cubicBezTo>
                    <a:pt x="189" y="347"/>
                    <a:pt x="187" y="347"/>
                    <a:pt x="187" y="347"/>
                  </a:cubicBezTo>
                  <a:cubicBezTo>
                    <a:pt x="190" y="347"/>
                    <a:pt x="190" y="347"/>
                    <a:pt x="192" y="347"/>
                  </a:cubicBezTo>
                  <a:cubicBezTo>
                    <a:pt x="191" y="348"/>
                    <a:pt x="189" y="347"/>
                    <a:pt x="187" y="347"/>
                  </a:cubicBezTo>
                  <a:cubicBezTo>
                    <a:pt x="189" y="348"/>
                    <a:pt x="185" y="348"/>
                    <a:pt x="188" y="348"/>
                  </a:cubicBezTo>
                  <a:cubicBezTo>
                    <a:pt x="189" y="348"/>
                    <a:pt x="190" y="348"/>
                    <a:pt x="191" y="348"/>
                  </a:cubicBezTo>
                  <a:cubicBezTo>
                    <a:pt x="191" y="349"/>
                    <a:pt x="190" y="348"/>
                    <a:pt x="189" y="348"/>
                  </a:cubicBezTo>
                  <a:cubicBezTo>
                    <a:pt x="189" y="349"/>
                    <a:pt x="191" y="349"/>
                    <a:pt x="192" y="349"/>
                  </a:cubicBezTo>
                  <a:cubicBezTo>
                    <a:pt x="191" y="349"/>
                    <a:pt x="194" y="349"/>
                    <a:pt x="192" y="350"/>
                  </a:cubicBezTo>
                  <a:cubicBezTo>
                    <a:pt x="191" y="350"/>
                    <a:pt x="191" y="349"/>
                    <a:pt x="190" y="349"/>
                  </a:cubicBezTo>
                  <a:cubicBezTo>
                    <a:pt x="190" y="350"/>
                    <a:pt x="194" y="350"/>
                    <a:pt x="195" y="350"/>
                  </a:cubicBezTo>
                  <a:cubicBezTo>
                    <a:pt x="196" y="350"/>
                    <a:pt x="199" y="351"/>
                    <a:pt x="200" y="351"/>
                  </a:cubicBezTo>
                  <a:cubicBezTo>
                    <a:pt x="199" y="352"/>
                    <a:pt x="199" y="351"/>
                    <a:pt x="197" y="351"/>
                  </a:cubicBezTo>
                  <a:cubicBezTo>
                    <a:pt x="197" y="351"/>
                    <a:pt x="197" y="351"/>
                    <a:pt x="197" y="351"/>
                  </a:cubicBezTo>
                  <a:cubicBezTo>
                    <a:pt x="194" y="351"/>
                    <a:pt x="192" y="350"/>
                    <a:pt x="190" y="350"/>
                  </a:cubicBezTo>
                  <a:cubicBezTo>
                    <a:pt x="191" y="350"/>
                    <a:pt x="191" y="350"/>
                    <a:pt x="191" y="350"/>
                  </a:cubicBezTo>
                  <a:cubicBezTo>
                    <a:pt x="188" y="350"/>
                    <a:pt x="188" y="350"/>
                    <a:pt x="188" y="350"/>
                  </a:cubicBezTo>
                  <a:cubicBezTo>
                    <a:pt x="190" y="350"/>
                    <a:pt x="188" y="351"/>
                    <a:pt x="189" y="351"/>
                  </a:cubicBezTo>
                  <a:cubicBezTo>
                    <a:pt x="190" y="351"/>
                    <a:pt x="188" y="351"/>
                    <a:pt x="189" y="351"/>
                  </a:cubicBezTo>
                  <a:cubicBezTo>
                    <a:pt x="190" y="351"/>
                    <a:pt x="193" y="351"/>
                    <a:pt x="192" y="352"/>
                  </a:cubicBezTo>
                  <a:cubicBezTo>
                    <a:pt x="188" y="351"/>
                    <a:pt x="188" y="351"/>
                    <a:pt x="188" y="351"/>
                  </a:cubicBezTo>
                  <a:cubicBezTo>
                    <a:pt x="188" y="352"/>
                    <a:pt x="190" y="352"/>
                    <a:pt x="189" y="352"/>
                  </a:cubicBezTo>
                  <a:cubicBezTo>
                    <a:pt x="188" y="352"/>
                    <a:pt x="188" y="352"/>
                    <a:pt x="188" y="352"/>
                  </a:cubicBezTo>
                  <a:cubicBezTo>
                    <a:pt x="188" y="353"/>
                    <a:pt x="188" y="354"/>
                    <a:pt x="192" y="356"/>
                  </a:cubicBezTo>
                  <a:cubicBezTo>
                    <a:pt x="190" y="356"/>
                    <a:pt x="190" y="356"/>
                    <a:pt x="189" y="357"/>
                  </a:cubicBezTo>
                  <a:cubicBezTo>
                    <a:pt x="189" y="357"/>
                    <a:pt x="191" y="357"/>
                    <a:pt x="191" y="357"/>
                  </a:cubicBezTo>
                  <a:cubicBezTo>
                    <a:pt x="189" y="357"/>
                    <a:pt x="189" y="357"/>
                    <a:pt x="189" y="357"/>
                  </a:cubicBezTo>
                  <a:cubicBezTo>
                    <a:pt x="188" y="357"/>
                    <a:pt x="189" y="358"/>
                    <a:pt x="191" y="359"/>
                  </a:cubicBezTo>
                  <a:cubicBezTo>
                    <a:pt x="189" y="358"/>
                    <a:pt x="189" y="358"/>
                    <a:pt x="189" y="358"/>
                  </a:cubicBezTo>
                  <a:cubicBezTo>
                    <a:pt x="188" y="359"/>
                    <a:pt x="190" y="359"/>
                    <a:pt x="191" y="359"/>
                  </a:cubicBezTo>
                  <a:cubicBezTo>
                    <a:pt x="189" y="359"/>
                    <a:pt x="189" y="359"/>
                    <a:pt x="189" y="359"/>
                  </a:cubicBezTo>
                  <a:cubicBezTo>
                    <a:pt x="191" y="359"/>
                    <a:pt x="191" y="359"/>
                    <a:pt x="191" y="359"/>
                  </a:cubicBezTo>
                  <a:cubicBezTo>
                    <a:pt x="191" y="360"/>
                    <a:pt x="191" y="360"/>
                    <a:pt x="189" y="360"/>
                  </a:cubicBezTo>
                  <a:cubicBezTo>
                    <a:pt x="190" y="360"/>
                    <a:pt x="190" y="360"/>
                    <a:pt x="190" y="360"/>
                  </a:cubicBezTo>
                  <a:cubicBezTo>
                    <a:pt x="189" y="360"/>
                    <a:pt x="189" y="361"/>
                    <a:pt x="189" y="362"/>
                  </a:cubicBezTo>
                  <a:cubicBezTo>
                    <a:pt x="190" y="362"/>
                    <a:pt x="191" y="362"/>
                    <a:pt x="192" y="362"/>
                  </a:cubicBezTo>
                  <a:cubicBezTo>
                    <a:pt x="194" y="362"/>
                    <a:pt x="192" y="362"/>
                    <a:pt x="193" y="362"/>
                  </a:cubicBezTo>
                  <a:cubicBezTo>
                    <a:pt x="191" y="362"/>
                    <a:pt x="191" y="362"/>
                    <a:pt x="191" y="362"/>
                  </a:cubicBezTo>
                  <a:cubicBezTo>
                    <a:pt x="187" y="362"/>
                    <a:pt x="190" y="364"/>
                    <a:pt x="189" y="365"/>
                  </a:cubicBezTo>
                  <a:cubicBezTo>
                    <a:pt x="190" y="365"/>
                    <a:pt x="190" y="365"/>
                    <a:pt x="190" y="365"/>
                  </a:cubicBezTo>
                  <a:cubicBezTo>
                    <a:pt x="188" y="365"/>
                    <a:pt x="190" y="366"/>
                    <a:pt x="189" y="367"/>
                  </a:cubicBezTo>
                  <a:cubicBezTo>
                    <a:pt x="190" y="367"/>
                    <a:pt x="193" y="367"/>
                    <a:pt x="193" y="368"/>
                  </a:cubicBezTo>
                  <a:cubicBezTo>
                    <a:pt x="195" y="368"/>
                    <a:pt x="190" y="368"/>
                    <a:pt x="189" y="368"/>
                  </a:cubicBezTo>
                  <a:cubicBezTo>
                    <a:pt x="190" y="368"/>
                    <a:pt x="190" y="368"/>
                    <a:pt x="190" y="369"/>
                  </a:cubicBezTo>
                  <a:cubicBezTo>
                    <a:pt x="190" y="369"/>
                    <a:pt x="190" y="369"/>
                    <a:pt x="190" y="369"/>
                  </a:cubicBezTo>
                  <a:cubicBezTo>
                    <a:pt x="191" y="369"/>
                    <a:pt x="191" y="369"/>
                    <a:pt x="190" y="369"/>
                  </a:cubicBezTo>
                  <a:cubicBezTo>
                    <a:pt x="190" y="369"/>
                    <a:pt x="190" y="369"/>
                    <a:pt x="190" y="369"/>
                  </a:cubicBezTo>
                  <a:cubicBezTo>
                    <a:pt x="190" y="370"/>
                    <a:pt x="189" y="370"/>
                    <a:pt x="189" y="370"/>
                  </a:cubicBezTo>
                  <a:cubicBezTo>
                    <a:pt x="191" y="370"/>
                    <a:pt x="190" y="371"/>
                    <a:pt x="191" y="371"/>
                  </a:cubicBezTo>
                  <a:cubicBezTo>
                    <a:pt x="190" y="371"/>
                    <a:pt x="190" y="371"/>
                    <a:pt x="190" y="371"/>
                  </a:cubicBezTo>
                  <a:cubicBezTo>
                    <a:pt x="192" y="371"/>
                    <a:pt x="192" y="371"/>
                    <a:pt x="192" y="371"/>
                  </a:cubicBezTo>
                  <a:cubicBezTo>
                    <a:pt x="191" y="371"/>
                    <a:pt x="191" y="371"/>
                    <a:pt x="191" y="371"/>
                  </a:cubicBezTo>
                  <a:cubicBezTo>
                    <a:pt x="189" y="371"/>
                    <a:pt x="189" y="371"/>
                    <a:pt x="189" y="371"/>
                  </a:cubicBezTo>
                  <a:cubicBezTo>
                    <a:pt x="188" y="371"/>
                    <a:pt x="191" y="371"/>
                    <a:pt x="192" y="372"/>
                  </a:cubicBezTo>
                  <a:cubicBezTo>
                    <a:pt x="193" y="372"/>
                    <a:pt x="191" y="372"/>
                    <a:pt x="191" y="372"/>
                  </a:cubicBezTo>
                  <a:cubicBezTo>
                    <a:pt x="190" y="372"/>
                    <a:pt x="191" y="372"/>
                    <a:pt x="191" y="372"/>
                  </a:cubicBezTo>
                  <a:cubicBezTo>
                    <a:pt x="189" y="371"/>
                    <a:pt x="190" y="372"/>
                    <a:pt x="189" y="372"/>
                  </a:cubicBezTo>
                  <a:cubicBezTo>
                    <a:pt x="189" y="372"/>
                    <a:pt x="191" y="372"/>
                    <a:pt x="191" y="372"/>
                  </a:cubicBezTo>
                  <a:cubicBezTo>
                    <a:pt x="190" y="373"/>
                    <a:pt x="191" y="373"/>
                    <a:pt x="189" y="373"/>
                  </a:cubicBezTo>
                  <a:cubicBezTo>
                    <a:pt x="190" y="373"/>
                    <a:pt x="190" y="373"/>
                    <a:pt x="191" y="374"/>
                  </a:cubicBezTo>
                  <a:cubicBezTo>
                    <a:pt x="191" y="373"/>
                    <a:pt x="191" y="373"/>
                    <a:pt x="193" y="373"/>
                  </a:cubicBezTo>
                  <a:cubicBezTo>
                    <a:pt x="193" y="373"/>
                    <a:pt x="193" y="374"/>
                    <a:pt x="192" y="374"/>
                  </a:cubicBezTo>
                  <a:cubicBezTo>
                    <a:pt x="192" y="374"/>
                    <a:pt x="192" y="374"/>
                    <a:pt x="192" y="374"/>
                  </a:cubicBezTo>
                  <a:cubicBezTo>
                    <a:pt x="192" y="374"/>
                    <a:pt x="192" y="374"/>
                    <a:pt x="193" y="374"/>
                  </a:cubicBezTo>
                  <a:cubicBezTo>
                    <a:pt x="191" y="374"/>
                    <a:pt x="191" y="374"/>
                    <a:pt x="191" y="374"/>
                  </a:cubicBezTo>
                  <a:cubicBezTo>
                    <a:pt x="193" y="374"/>
                    <a:pt x="192" y="375"/>
                    <a:pt x="193" y="375"/>
                  </a:cubicBezTo>
                  <a:cubicBezTo>
                    <a:pt x="191" y="375"/>
                    <a:pt x="189" y="375"/>
                    <a:pt x="189" y="375"/>
                  </a:cubicBezTo>
                  <a:cubicBezTo>
                    <a:pt x="190" y="376"/>
                    <a:pt x="190" y="376"/>
                    <a:pt x="190" y="376"/>
                  </a:cubicBezTo>
                  <a:cubicBezTo>
                    <a:pt x="191" y="376"/>
                    <a:pt x="190" y="376"/>
                    <a:pt x="189" y="376"/>
                  </a:cubicBezTo>
                  <a:cubicBezTo>
                    <a:pt x="188" y="376"/>
                    <a:pt x="194" y="377"/>
                    <a:pt x="192" y="377"/>
                  </a:cubicBezTo>
                  <a:cubicBezTo>
                    <a:pt x="190" y="377"/>
                    <a:pt x="190" y="377"/>
                    <a:pt x="189" y="377"/>
                  </a:cubicBezTo>
                  <a:cubicBezTo>
                    <a:pt x="190" y="378"/>
                    <a:pt x="191" y="378"/>
                    <a:pt x="191" y="378"/>
                  </a:cubicBezTo>
                  <a:cubicBezTo>
                    <a:pt x="192" y="378"/>
                    <a:pt x="189" y="377"/>
                    <a:pt x="191" y="377"/>
                  </a:cubicBezTo>
                  <a:cubicBezTo>
                    <a:pt x="192" y="377"/>
                    <a:pt x="191" y="378"/>
                    <a:pt x="192" y="378"/>
                  </a:cubicBezTo>
                  <a:cubicBezTo>
                    <a:pt x="187" y="378"/>
                    <a:pt x="191" y="380"/>
                    <a:pt x="188" y="380"/>
                  </a:cubicBezTo>
                  <a:cubicBezTo>
                    <a:pt x="191" y="380"/>
                    <a:pt x="189" y="381"/>
                    <a:pt x="190" y="381"/>
                  </a:cubicBezTo>
                  <a:cubicBezTo>
                    <a:pt x="187" y="381"/>
                    <a:pt x="190" y="382"/>
                    <a:pt x="189" y="382"/>
                  </a:cubicBezTo>
                  <a:cubicBezTo>
                    <a:pt x="191" y="382"/>
                    <a:pt x="191" y="382"/>
                    <a:pt x="191" y="382"/>
                  </a:cubicBezTo>
                  <a:cubicBezTo>
                    <a:pt x="190" y="382"/>
                    <a:pt x="195" y="383"/>
                    <a:pt x="192" y="383"/>
                  </a:cubicBezTo>
                  <a:cubicBezTo>
                    <a:pt x="191" y="383"/>
                    <a:pt x="190" y="383"/>
                    <a:pt x="190" y="383"/>
                  </a:cubicBezTo>
                  <a:cubicBezTo>
                    <a:pt x="187" y="383"/>
                    <a:pt x="192" y="384"/>
                    <a:pt x="189" y="384"/>
                  </a:cubicBezTo>
                  <a:cubicBezTo>
                    <a:pt x="190" y="384"/>
                    <a:pt x="192" y="384"/>
                    <a:pt x="193" y="385"/>
                  </a:cubicBezTo>
                  <a:cubicBezTo>
                    <a:pt x="192" y="385"/>
                    <a:pt x="190" y="385"/>
                    <a:pt x="190" y="385"/>
                  </a:cubicBezTo>
                  <a:cubicBezTo>
                    <a:pt x="190" y="386"/>
                    <a:pt x="191" y="386"/>
                    <a:pt x="190" y="386"/>
                  </a:cubicBezTo>
                  <a:cubicBezTo>
                    <a:pt x="189" y="386"/>
                    <a:pt x="189" y="386"/>
                    <a:pt x="189" y="386"/>
                  </a:cubicBezTo>
                  <a:cubicBezTo>
                    <a:pt x="188" y="386"/>
                    <a:pt x="189" y="386"/>
                    <a:pt x="190" y="387"/>
                  </a:cubicBezTo>
                  <a:cubicBezTo>
                    <a:pt x="188" y="387"/>
                    <a:pt x="189" y="388"/>
                    <a:pt x="188" y="388"/>
                  </a:cubicBezTo>
                  <a:cubicBezTo>
                    <a:pt x="191" y="389"/>
                    <a:pt x="187" y="389"/>
                    <a:pt x="190" y="389"/>
                  </a:cubicBezTo>
                  <a:cubicBezTo>
                    <a:pt x="189" y="389"/>
                    <a:pt x="189" y="389"/>
                    <a:pt x="189" y="389"/>
                  </a:cubicBezTo>
                  <a:cubicBezTo>
                    <a:pt x="190" y="389"/>
                    <a:pt x="192" y="390"/>
                    <a:pt x="192" y="390"/>
                  </a:cubicBezTo>
                  <a:cubicBezTo>
                    <a:pt x="190" y="390"/>
                    <a:pt x="190" y="390"/>
                    <a:pt x="190" y="390"/>
                  </a:cubicBezTo>
                  <a:cubicBezTo>
                    <a:pt x="188" y="390"/>
                    <a:pt x="190" y="390"/>
                    <a:pt x="189" y="391"/>
                  </a:cubicBezTo>
                  <a:cubicBezTo>
                    <a:pt x="190" y="390"/>
                    <a:pt x="189" y="391"/>
                    <a:pt x="190" y="391"/>
                  </a:cubicBezTo>
                  <a:cubicBezTo>
                    <a:pt x="191" y="391"/>
                    <a:pt x="191" y="391"/>
                    <a:pt x="191" y="391"/>
                  </a:cubicBezTo>
                  <a:cubicBezTo>
                    <a:pt x="192" y="392"/>
                    <a:pt x="192" y="391"/>
                    <a:pt x="192" y="392"/>
                  </a:cubicBezTo>
                  <a:cubicBezTo>
                    <a:pt x="192" y="392"/>
                    <a:pt x="190" y="392"/>
                    <a:pt x="190" y="392"/>
                  </a:cubicBezTo>
                  <a:cubicBezTo>
                    <a:pt x="189" y="392"/>
                    <a:pt x="190" y="392"/>
                    <a:pt x="190" y="393"/>
                  </a:cubicBezTo>
                  <a:cubicBezTo>
                    <a:pt x="190" y="393"/>
                    <a:pt x="190" y="392"/>
                    <a:pt x="191" y="393"/>
                  </a:cubicBezTo>
                  <a:cubicBezTo>
                    <a:pt x="191" y="393"/>
                    <a:pt x="190" y="393"/>
                    <a:pt x="190" y="393"/>
                  </a:cubicBezTo>
                  <a:cubicBezTo>
                    <a:pt x="190" y="393"/>
                    <a:pt x="191" y="393"/>
                    <a:pt x="191" y="393"/>
                  </a:cubicBezTo>
                  <a:cubicBezTo>
                    <a:pt x="191" y="393"/>
                    <a:pt x="191" y="393"/>
                    <a:pt x="191" y="393"/>
                  </a:cubicBezTo>
                  <a:cubicBezTo>
                    <a:pt x="190" y="393"/>
                    <a:pt x="190" y="393"/>
                    <a:pt x="190" y="393"/>
                  </a:cubicBezTo>
                  <a:cubicBezTo>
                    <a:pt x="190" y="393"/>
                    <a:pt x="190" y="393"/>
                    <a:pt x="190" y="393"/>
                  </a:cubicBezTo>
                  <a:cubicBezTo>
                    <a:pt x="190" y="393"/>
                    <a:pt x="190" y="393"/>
                    <a:pt x="190" y="393"/>
                  </a:cubicBezTo>
                  <a:cubicBezTo>
                    <a:pt x="190" y="393"/>
                    <a:pt x="190" y="393"/>
                    <a:pt x="190" y="393"/>
                  </a:cubicBezTo>
                  <a:cubicBezTo>
                    <a:pt x="188" y="393"/>
                    <a:pt x="188" y="393"/>
                    <a:pt x="188" y="393"/>
                  </a:cubicBezTo>
                  <a:cubicBezTo>
                    <a:pt x="188" y="394"/>
                    <a:pt x="190" y="394"/>
                    <a:pt x="191" y="394"/>
                  </a:cubicBezTo>
                  <a:cubicBezTo>
                    <a:pt x="189" y="395"/>
                    <a:pt x="191" y="396"/>
                    <a:pt x="192" y="396"/>
                  </a:cubicBezTo>
                  <a:cubicBezTo>
                    <a:pt x="192" y="396"/>
                    <a:pt x="190" y="396"/>
                    <a:pt x="191" y="396"/>
                  </a:cubicBezTo>
                  <a:cubicBezTo>
                    <a:pt x="191" y="397"/>
                    <a:pt x="193" y="397"/>
                    <a:pt x="192" y="397"/>
                  </a:cubicBezTo>
                  <a:cubicBezTo>
                    <a:pt x="192" y="397"/>
                    <a:pt x="191" y="397"/>
                    <a:pt x="191" y="398"/>
                  </a:cubicBezTo>
                  <a:cubicBezTo>
                    <a:pt x="190" y="398"/>
                    <a:pt x="192" y="397"/>
                    <a:pt x="192" y="397"/>
                  </a:cubicBezTo>
                  <a:cubicBezTo>
                    <a:pt x="190" y="398"/>
                    <a:pt x="194" y="399"/>
                    <a:pt x="192" y="400"/>
                  </a:cubicBezTo>
                  <a:cubicBezTo>
                    <a:pt x="192" y="399"/>
                    <a:pt x="191" y="399"/>
                    <a:pt x="191" y="399"/>
                  </a:cubicBezTo>
                  <a:cubicBezTo>
                    <a:pt x="191" y="400"/>
                    <a:pt x="192" y="400"/>
                    <a:pt x="194" y="401"/>
                  </a:cubicBezTo>
                  <a:cubicBezTo>
                    <a:pt x="192" y="401"/>
                    <a:pt x="192" y="401"/>
                    <a:pt x="192" y="401"/>
                  </a:cubicBezTo>
                  <a:cubicBezTo>
                    <a:pt x="192" y="401"/>
                    <a:pt x="193" y="401"/>
                    <a:pt x="194" y="401"/>
                  </a:cubicBezTo>
                  <a:cubicBezTo>
                    <a:pt x="195" y="401"/>
                    <a:pt x="196" y="401"/>
                    <a:pt x="196" y="402"/>
                  </a:cubicBezTo>
                  <a:cubicBezTo>
                    <a:pt x="196" y="402"/>
                    <a:pt x="196" y="402"/>
                    <a:pt x="196" y="402"/>
                  </a:cubicBezTo>
                  <a:cubicBezTo>
                    <a:pt x="196" y="402"/>
                    <a:pt x="197" y="402"/>
                    <a:pt x="197" y="402"/>
                  </a:cubicBezTo>
                  <a:cubicBezTo>
                    <a:pt x="196" y="403"/>
                    <a:pt x="196" y="402"/>
                    <a:pt x="195" y="402"/>
                  </a:cubicBezTo>
                  <a:cubicBezTo>
                    <a:pt x="193" y="403"/>
                    <a:pt x="194" y="404"/>
                    <a:pt x="194" y="404"/>
                  </a:cubicBezTo>
                  <a:cubicBezTo>
                    <a:pt x="195" y="404"/>
                    <a:pt x="195" y="404"/>
                    <a:pt x="195" y="404"/>
                  </a:cubicBezTo>
                  <a:cubicBezTo>
                    <a:pt x="196" y="404"/>
                    <a:pt x="194" y="404"/>
                    <a:pt x="194" y="404"/>
                  </a:cubicBezTo>
                  <a:cubicBezTo>
                    <a:pt x="199" y="405"/>
                    <a:pt x="199" y="405"/>
                    <a:pt x="199" y="405"/>
                  </a:cubicBezTo>
                  <a:cubicBezTo>
                    <a:pt x="198" y="404"/>
                    <a:pt x="197" y="405"/>
                    <a:pt x="196" y="405"/>
                  </a:cubicBezTo>
                  <a:cubicBezTo>
                    <a:pt x="196" y="405"/>
                    <a:pt x="199" y="406"/>
                    <a:pt x="201" y="406"/>
                  </a:cubicBezTo>
                  <a:cubicBezTo>
                    <a:pt x="200" y="406"/>
                    <a:pt x="201" y="406"/>
                    <a:pt x="201" y="407"/>
                  </a:cubicBezTo>
                  <a:cubicBezTo>
                    <a:pt x="200" y="407"/>
                    <a:pt x="202" y="407"/>
                    <a:pt x="200" y="407"/>
                  </a:cubicBezTo>
                  <a:cubicBezTo>
                    <a:pt x="199" y="407"/>
                    <a:pt x="199" y="407"/>
                    <a:pt x="199" y="407"/>
                  </a:cubicBezTo>
                  <a:cubicBezTo>
                    <a:pt x="199" y="407"/>
                    <a:pt x="197" y="407"/>
                    <a:pt x="196" y="407"/>
                  </a:cubicBezTo>
                  <a:cubicBezTo>
                    <a:pt x="196" y="407"/>
                    <a:pt x="196" y="408"/>
                    <a:pt x="195" y="409"/>
                  </a:cubicBezTo>
                  <a:cubicBezTo>
                    <a:pt x="198" y="408"/>
                    <a:pt x="197" y="410"/>
                    <a:pt x="199" y="409"/>
                  </a:cubicBezTo>
                  <a:cubicBezTo>
                    <a:pt x="200" y="410"/>
                    <a:pt x="197" y="410"/>
                    <a:pt x="197" y="410"/>
                  </a:cubicBezTo>
                  <a:cubicBezTo>
                    <a:pt x="198" y="411"/>
                    <a:pt x="197" y="411"/>
                    <a:pt x="197" y="412"/>
                  </a:cubicBezTo>
                  <a:cubicBezTo>
                    <a:pt x="197" y="412"/>
                    <a:pt x="197" y="412"/>
                    <a:pt x="197" y="412"/>
                  </a:cubicBezTo>
                  <a:cubicBezTo>
                    <a:pt x="198" y="412"/>
                    <a:pt x="197" y="413"/>
                    <a:pt x="199" y="413"/>
                  </a:cubicBezTo>
                  <a:cubicBezTo>
                    <a:pt x="198" y="413"/>
                    <a:pt x="198" y="413"/>
                    <a:pt x="198" y="413"/>
                  </a:cubicBezTo>
                  <a:cubicBezTo>
                    <a:pt x="197" y="414"/>
                    <a:pt x="201" y="413"/>
                    <a:pt x="200" y="414"/>
                  </a:cubicBezTo>
                  <a:cubicBezTo>
                    <a:pt x="199" y="414"/>
                    <a:pt x="199" y="414"/>
                    <a:pt x="199" y="414"/>
                  </a:cubicBezTo>
                  <a:cubicBezTo>
                    <a:pt x="200" y="414"/>
                    <a:pt x="198" y="415"/>
                    <a:pt x="200" y="415"/>
                  </a:cubicBezTo>
                  <a:cubicBezTo>
                    <a:pt x="199" y="415"/>
                    <a:pt x="199" y="415"/>
                    <a:pt x="198" y="415"/>
                  </a:cubicBezTo>
                  <a:cubicBezTo>
                    <a:pt x="199" y="415"/>
                    <a:pt x="199" y="416"/>
                    <a:pt x="200" y="416"/>
                  </a:cubicBezTo>
                  <a:cubicBezTo>
                    <a:pt x="198" y="416"/>
                    <a:pt x="198" y="416"/>
                    <a:pt x="198" y="416"/>
                  </a:cubicBezTo>
                  <a:cubicBezTo>
                    <a:pt x="197" y="417"/>
                    <a:pt x="201" y="416"/>
                    <a:pt x="200" y="417"/>
                  </a:cubicBezTo>
                  <a:cubicBezTo>
                    <a:pt x="200" y="417"/>
                    <a:pt x="199" y="417"/>
                    <a:pt x="199" y="417"/>
                  </a:cubicBezTo>
                  <a:cubicBezTo>
                    <a:pt x="200" y="417"/>
                    <a:pt x="200" y="418"/>
                    <a:pt x="200" y="418"/>
                  </a:cubicBezTo>
                  <a:cubicBezTo>
                    <a:pt x="198" y="419"/>
                    <a:pt x="198" y="419"/>
                    <a:pt x="198" y="419"/>
                  </a:cubicBezTo>
                  <a:cubicBezTo>
                    <a:pt x="198" y="421"/>
                    <a:pt x="198" y="423"/>
                    <a:pt x="201" y="425"/>
                  </a:cubicBezTo>
                  <a:cubicBezTo>
                    <a:pt x="198" y="425"/>
                    <a:pt x="199" y="424"/>
                    <a:pt x="197" y="425"/>
                  </a:cubicBezTo>
                  <a:cubicBezTo>
                    <a:pt x="200" y="425"/>
                    <a:pt x="198" y="425"/>
                    <a:pt x="199" y="426"/>
                  </a:cubicBezTo>
                  <a:cubicBezTo>
                    <a:pt x="198" y="426"/>
                    <a:pt x="198" y="426"/>
                    <a:pt x="198" y="426"/>
                  </a:cubicBezTo>
                  <a:cubicBezTo>
                    <a:pt x="199" y="426"/>
                    <a:pt x="198" y="426"/>
                    <a:pt x="198" y="426"/>
                  </a:cubicBezTo>
                  <a:cubicBezTo>
                    <a:pt x="199" y="426"/>
                    <a:pt x="199" y="426"/>
                    <a:pt x="199" y="426"/>
                  </a:cubicBezTo>
                  <a:cubicBezTo>
                    <a:pt x="199" y="426"/>
                    <a:pt x="199" y="427"/>
                    <a:pt x="199" y="427"/>
                  </a:cubicBezTo>
                  <a:cubicBezTo>
                    <a:pt x="199" y="427"/>
                    <a:pt x="199" y="427"/>
                    <a:pt x="199" y="427"/>
                  </a:cubicBezTo>
                  <a:cubicBezTo>
                    <a:pt x="199" y="427"/>
                    <a:pt x="199" y="427"/>
                    <a:pt x="199" y="427"/>
                  </a:cubicBezTo>
                  <a:cubicBezTo>
                    <a:pt x="198" y="427"/>
                    <a:pt x="197" y="427"/>
                    <a:pt x="199" y="427"/>
                  </a:cubicBezTo>
                  <a:cubicBezTo>
                    <a:pt x="199" y="427"/>
                    <a:pt x="199" y="427"/>
                    <a:pt x="199" y="427"/>
                  </a:cubicBezTo>
                  <a:cubicBezTo>
                    <a:pt x="197" y="428"/>
                    <a:pt x="197" y="428"/>
                    <a:pt x="197" y="428"/>
                  </a:cubicBezTo>
                  <a:cubicBezTo>
                    <a:pt x="200" y="428"/>
                    <a:pt x="198" y="428"/>
                    <a:pt x="198" y="428"/>
                  </a:cubicBezTo>
                  <a:cubicBezTo>
                    <a:pt x="197" y="429"/>
                    <a:pt x="194" y="427"/>
                    <a:pt x="194" y="429"/>
                  </a:cubicBezTo>
                  <a:cubicBezTo>
                    <a:pt x="194" y="429"/>
                    <a:pt x="194" y="429"/>
                    <a:pt x="194" y="429"/>
                  </a:cubicBezTo>
                  <a:cubicBezTo>
                    <a:pt x="189" y="432"/>
                    <a:pt x="183" y="435"/>
                    <a:pt x="180" y="441"/>
                  </a:cubicBezTo>
                  <a:cubicBezTo>
                    <a:pt x="180" y="442"/>
                    <a:pt x="179" y="443"/>
                    <a:pt x="178" y="444"/>
                  </a:cubicBezTo>
                  <a:cubicBezTo>
                    <a:pt x="178" y="441"/>
                    <a:pt x="178" y="437"/>
                    <a:pt x="180" y="434"/>
                  </a:cubicBezTo>
                  <a:cubicBezTo>
                    <a:pt x="179" y="431"/>
                    <a:pt x="178" y="427"/>
                    <a:pt x="179" y="425"/>
                  </a:cubicBezTo>
                  <a:cubicBezTo>
                    <a:pt x="178" y="412"/>
                    <a:pt x="182" y="402"/>
                    <a:pt x="179" y="389"/>
                  </a:cubicBezTo>
                  <a:cubicBezTo>
                    <a:pt x="179" y="390"/>
                    <a:pt x="178" y="389"/>
                    <a:pt x="177" y="389"/>
                  </a:cubicBezTo>
                  <a:cubicBezTo>
                    <a:pt x="178" y="389"/>
                    <a:pt x="178" y="389"/>
                    <a:pt x="178" y="389"/>
                  </a:cubicBezTo>
                  <a:cubicBezTo>
                    <a:pt x="176" y="388"/>
                    <a:pt x="176" y="388"/>
                    <a:pt x="176" y="388"/>
                  </a:cubicBezTo>
                  <a:cubicBezTo>
                    <a:pt x="176" y="387"/>
                    <a:pt x="178" y="387"/>
                    <a:pt x="178" y="388"/>
                  </a:cubicBezTo>
                  <a:cubicBezTo>
                    <a:pt x="178" y="383"/>
                    <a:pt x="177" y="379"/>
                    <a:pt x="178" y="374"/>
                  </a:cubicBezTo>
                  <a:cubicBezTo>
                    <a:pt x="175" y="374"/>
                    <a:pt x="177" y="371"/>
                    <a:pt x="175" y="371"/>
                  </a:cubicBezTo>
                  <a:cubicBezTo>
                    <a:pt x="176" y="371"/>
                    <a:pt x="176" y="371"/>
                    <a:pt x="176" y="371"/>
                  </a:cubicBezTo>
                  <a:cubicBezTo>
                    <a:pt x="175" y="368"/>
                    <a:pt x="175" y="368"/>
                    <a:pt x="177" y="365"/>
                  </a:cubicBezTo>
                  <a:cubicBezTo>
                    <a:pt x="178" y="353"/>
                    <a:pt x="176" y="340"/>
                    <a:pt x="174" y="326"/>
                  </a:cubicBezTo>
                  <a:cubicBezTo>
                    <a:pt x="170" y="313"/>
                    <a:pt x="162" y="297"/>
                    <a:pt x="148" y="288"/>
                  </a:cubicBezTo>
                  <a:cubicBezTo>
                    <a:pt x="143" y="290"/>
                    <a:pt x="142" y="286"/>
                    <a:pt x="138" y="288"/>
                  </a:cubicBezTo>
                  <a:cubicBezTo>
                    <a:pt x="138" y="287"/>
                    <a:pt x="138" y="287"/>
                    <a:pt x="138" y="287"/>
                  </a:cubicBezTo>
                  <a:cubicBezTo>
                    <a:pt x="136" y="288"/>
                    <a:pt x="136" y="286"/>
                    <a:pt x="133" y="284"/>
                  </a:cubicBezTo>
                  <a:cubicBezTo>
                    <a:pt x="133" y="285"/>
                    <a:pt x="132" y="284"/>
                    <a:pt x="132" y="286"/>
                  </a:cubicBezTo>
                  <a:cubicBezTo>
                    <a:pt x="131" y="287"/>
                    <a:pt x="131" y="282"/>
                    <a:pt x="129" y="283"/>
                  </a:cubicBezTo>
                  <a:cubicBezTo>
                    <a:pt x="129" y="282"/>
                    <a:pt x="129" y="284"/>
                    <a:pt x="129" y="283"/>
                  </a:cubicBezTo>
                  <a:cubicBezTo>
                    <a:pt x="125" y="285"/>
                    <a:pt x="129" y="282"/>
                    <a:pt x="127" y="279"/>
                  </a:cubicBezTo>
                  <a:cubicBezTo>
                    <a:pt x="120" y="278"/>
                    <a:pt x="113" y="280"/>
                    <a:pt x="107" y="278"/>
                  </a:cubicBezTo>
                  <a:cubicBezTo>
                    <a:pt x="108" y="278"/>
                    <a:pt x="108" y="280"/>
                    <a:pt x="107" y="280"/>
                  </a:cubicBezTo>
                  <a:cubicBezTo>
                    <a:pt x="107" y="276"/>
                    <a:pt x="105" y="280"/>
                    <a:pt x="104" y="279"/>
                  </a:cubicBezTo>
                  <a:cubicBezTo>
                    <a:pt x="104" y="278"/>
                    <a:pt x="105" y="278"/>
                    <a:pt x="105" y="278"/>
                  </a:cubicBezTo>
                  <a:cubicBezTo>
                    <a:pt x="103" y="276"/>
                    <a:pt x="101" y="278"/>
                    <a:pt x="98" y="277"/>
                  </a:cubicBezTo>
                  <a:cubicBezTo>
                    <a:pt x="96" y="278"/>
                    <a:pt x="94" y="275"/>
                    <a:pt x="92" y="277"/>
                  </a:cubicBezTo>
                  <a:cubicBezTo>
                    <a:pt x="93" y="275"/>
                    <a:pt x="91" y="276"/>
                    <a:pt x="91" y="275"/>
                  </a:cubicBezTo>
                  <a:cubicBezTo>
                    <a:pt x="89" y="279"/>
                    <a:pt x="88" y="273"/>
                    <a:pt x="85" y="275"/>
                  </a:cubicBezTo>
                  <a:cubicBezTo>
                    <a:pt x="86" y="275"/>
                    <a:pt x="86" y="275"/>
                    <a:pt x="86" y="275"/>
                  </a:cubicBezTo>
                  <a:cubicBezTo>
                    <a:pt x="80" y="274"/>
                    <a:pt x="77" y="272"/>
                    <a:pt x="72" y="271"/>
                  </a:cubicBezTo>
                  <a:cubicBezTo>
                    <a:pt x="69" y="270"/>
                    <a:pt x="69" y="264"/>
                    <a:pt x="66" y="264"/>
                  </a:cubicBezTo>
                  <a:cubicBezTo>
                    <a:pt x="65" y="265"/>
                    <a:pt x="65" y="265"/>
                    <a:pt x="64" y="265"/>
                  </a:cubicBezTo>
                  <a:cubicBezTo>
                    <a:pt x="64" y="264"/>
                    <a:pt x="65" y="264"/>
                    <a:pt x="65" y="264"/>
                  </a:cubicBezTo>
                  <a:cubicBezTo>
                    <a:pt x="63" y="263"/>
                    <a:pt x="63" y="260"/>
                    <a:pt x="62" y="259"/>
                  </a:cubicBezTo>
                  <a:cubicBezTo>
                    <a:pt x="62" y="259"/>
                    <a:pt x="61" y="258"/>
                    <a:pt x="60" y="259"/>
                  </a:cubicBezTo>
                  <a:cubicBezTo>
                    <a:pt x="61" y="256"/>
                    <a:pt x="56" y="255"/>
                    <a:pt x="57" y="252"/>
                  </a:cubicBezTo>
                  <a:cubicBezTo>
                    <a:pt x="54" y="254"/>
                    <a:pt x="54" y="252"/>
                    <a:pt x="53" y="251"/>
                  </a:cubicBezTo>
                  <a:cubicBezTo>
                    <a:pt x="53" y="251"/>
                    <a:pt x="54" y="250"/>
                    <a:pt x="54" y="250"/>
                  </a:cubicBezTo>
                  <a:cubicBezTo>
                    <a:pt x="53" y="249"/>
                    <a:pt x="53" y="248"/>
                    <a:pt x="53" y="245"/>
                  </a:cubicBezTo>
                  <a:cubicBezTo>
                    <a:pt x="52" y="245"/>
                    <a:pt x="50" y="245"/>
                    <a:pt x="50" y="244"/>
                  </a:cubicBezTo>
                  <a:cubicBezTo>
                    <a:pt x="52" y="242"/>
                    <a:pt x="50" y="241"/>
                    <a:pt x="50" y="240"/>
                  </a:cubicBezTo>
                  <a:cubicBezTo>
                    <a:pt x="48" y="241"/>
                    <a:pt x="46" y="240"/>
                    <a:pt x="47" y="239"/>
                  </a:cubicBezTo>
                  <a:cubicBezTo>
                    <a:pt x="49" y="238"/>
                    <a:pt x="49" y="238"/>
                    <a:pt x="49" y="238"/>
                  </a:cubicBezTo>
                  <a:cubicBezTo>
                    <a:pt x="46" y="235"/>
                    <a:pt x="48" y="230"/>
                    <a:pt x="44" y="225"/>
                  </a:cubicBezTo>
                  <a:cubicBezTo>
                    <a:pt x="45" y="224"/>
                    <a:pt x="45" y="224"/>
                    <a:pt x="45" y="224"/>
                  </a:cubicBezTo>
                  <a:cubicBezTo>
                    <a:pt x="42" y="219"/>
                    <a:pt x="42" y="213"/>
                    <a:pt x="37" y="209"/>
                  </a:cubicBezTo>
                  <a:cubicBezTo>
                    <a:pt x="37" y="208"/>
                    <a:pt x="37" y="207"/>
                    <a:pt x="36" y="205"/>
                  </a:cubicBezTo>
                  <a:cubicBezTo>
                    <a:pt x="37" y="205"/>
                    <a:pt x="39" y="204"/>
                    <a:pt x="40" y="203"/>
                  </a:cubicBezTo>
                  <a:cubicBezTo>
                    <a:pt x="36" y="203"/>
                    <a:pt x="36" y="203"/>
                    <a:pt x="36" y="203"/>
                  </a:cubicBezTo>
                  <a:cubicBezTo>
                    <a:pt x="41" y="201"/>
                    <a:pt x="44" y="197"/>
                    <a:pt x="48" y="196"/>
                  </a:cubicBezTo>
                  <a:cubicBezTo>
                    <a:pt x="47" y="198"/>
                    <a:pt x="49" y="198"/>
                    <a:pt x="49" y="199"/>
                  </a:cubicBezTo>
                  <a:cubicBezTo>
                    <a:pt x="50" y="198"/>
                    <a:pt x="50" y="196"/>
                    <a:pt x="52" y="196"/>
                  </a:cubicBezTo>
                  <a:cubicBezTo>
                    <a:pt x="51" y="199"/>
                    <a:pt x="51" y="199"/>
                    <a:pt x="51" y="199"/>
                  </a:cubicBezTo>
                  <a:cubicBezTo>
                    <a:pt x="52" y="197"/>
                    <a:pt x="56" y="193"/>
                    <a:pt x="59" y="190"/>
                  </a:cubicBezTo>
                  <a:cubicBezTo>
                    <a:pt x="59" y="197"/>
                    <a:pt x="61" y="192"/>
                    <a:pt x="62" y="201"/>
                  </a:cubicBezTo>
                  <a:cubicBezTo>
                    <a:pt x="60" y="200"/>
                    <a:pt x="60" y="200"/>
                    <a:pt x="60" y="200"/>
                  </a:cubicBezTo>
                  <a:cubicBezTo>
                    <a:pt x="61" y="202"/>
                    <a:pt x="61" y="203"/>
                    <a:pt x="62" y="206"/>
                  </a:cubicBezTo>
                  <a:cubicBezTo>
                    <a:pt x="64" y="206"/>
                    <a:pt x="65" y="204"/>
                    <a:pt x="64" y="199"/>
                  </a:cubicBezTo>
                  <a:cubicBezTo>
                    <a:pt x="68" y="202"/>
                    <a:pt x="65" y="203"/>
                    <a:pt x="68" y="212"/>
                  </a:cubicBezTo>
                  <a:cubicBezTo>
                    <a:pt x="71" y="214"/>
                    <a:pt x="66" y="208"/>
                    <a:pt x="69" y="207"/>
                  </a:cubicBezTo>
                  <a:cubicBezTo>
                    <a:pt x="70" y="206"/>
                    <a:pt x="71" y="211"/>
                    <a:pt x="75" y="215"/>
                  </a:cubicBezTo>
                  <a:cubicBezTo>
                    <a:pt x="82" y="221"/>
                    <a:pt x="78" y="220"/>
                    <a:pt x="81" y="223"/>
                  </a:cubicBezTo>
                  <a:cubicBezTo>
                    <a:pt x="79" y="223"/>
                    <a:pt x="71" y="217"/>
                    <a:pt x="73" y="217"/>
                  </a:cubicBezTo>
                  <a:cubicBezTo>
                    <a:pt x="65" y="209"/>
                    <a:pt x="73" y="224"/>
                    <a:pt x="68" y="218"/>
                  </a:cubicBezTo>
                  <a:cubicBezTo>
                    <a:pt x="75" y="226"/>
                    <a:pt x="76" y="226"/>
                    <a:pt x="82" y="226"/>
                  </a:cubicBezTo>
                  <a:cubicBezTo>
                    <a:pt x="79" y="225"/>
                    <a:pt x="85" y="224"/>
                    <a:pt x="82" y="223"/>
                  </a:cubicBezTo>
                  <a:cubicBezTo>
                    <a:pt x="98" y="219"/>
                    <a:pt x="96" y="225"/>
                    <a:pt x="106" y="216"/>
                  </a:cubicBezTo>
                  <a:cubicBezTo>
                    <a:pt x="103" y="216"/>
                    <a:pt x="111" y="202"/>
                    <a:pt x="104" y="206"/>
                  </a:cubicBezTo>
                  <a:cubicBezTo>
                    <a:pt x="104" y="204"/>
                    <a:pt x="105" y="201"/>
                    <a:pt x="107" y="200"/>
                  </a:cubicBezTo>
                  <a:cubicBezTo>
                    <a:pt x="107" y="203"/>
                    <a:pt x="110" y="197"/>
                    <a:pt x="110" y="201"/>
                  </a:cubicBezTo>
                  <a:cubicBezTo>
                    <a:pt x="111" y="198"/>
                    <a:pt x="111" y="198"/>
                    <a:pt x="111" y="198"/>
                  </a:cubicBezTo>
                  <a:cubicBezTo>
                    <a:pt x="111" y="204"/>
                    <a:pt x="111" y="204"/>
                    <a:pt x="111" y="204"/>
                  </a:cubicBezTo>
                  <a:cubicBezTo>
                    <a:pt x="114" y="201"/>
                    <a:pt x="118" y="196"/>
                    <a:pt x="120" y="194"/>
                  </a:cubicBezTo>
                  <a:cubicBezTo>
                    <a:pt x="121" y="189"/>
                    <a:pt x="117" y="195"/>
                    <a:pt x="119" y="190"/>
                  </a:cubicBezTo>
                  <a:cubicBezTo>
                    <a:pt x="119" y="192"/>
                    <a:pt x="121" y="189"/>
                    <a:pt x="122" y="186"/>
                  </a:cubicBezTo>
                  <a:cubicBezTo>
                    <a:pt x="120" y="191"/>
                    <a:pt x="119" y="186"/>
                    <a:pt x="120" y="182"/>
                  </a:cubicBezTo>
                  <a:cubicBezTo>
                    <a:pt x="120" y="181"/>
                    <a:pt x="121" y="180"/>
                    <a:pt x="121" y="179"/>
                  </a:cubicBezTo>
                  <a:cubicBezTo>
                    <a:pt x="122" y="180"/>
                    <a:pt x="122" y="180"/>
                    <a:pt x="122" y="181"/>
                  </a:cubicBezTo>
                  <a:cubicBezTo>
                    <a:pt x="122" y="182"/>
                    <a:pt x="122" y="182"/>
                    <a:pt x="122" y="183"/>
                  </a:cubicBezTo>
                  <a:cubicBezTo>
                    <a:pt x="123" y="183"/>
                    <a:pt x="123" y="183"/>
                    <a:pt x="123" y="183"/>
                  </a:cubicBezTo>
                  <a:cubicBezTo>
                    <a:pt x="123" y="183"/>
                    <a:pt x="122" y="183"/>
                    <a:pt x="122" y="183"/>
                  </a:cubicBezTo>
                  <a:cubicBezTo>
                    <a:pt x="122" y="188"/>
                    <a:pt x="125" y="188"/>
                    <a:pt x="126" y="189"/>
                  </a:cubicBezTo>
                  <a:cubicBezTo>
                    <a:pt x="126" y="193"/>
                    <a:pt x="126" y="193"/>
                    <a:pt x="126" y="193"/>
                  </a:cubicBezTo>
                  <a:cubicBezTo>
                    <a:pt x="127" y="193"/>
                    <a:pt x="127" y="193"/>
                    <a:pt x="127" y="193"/>
                  </a:cubicBezTo>
                  <a:cubicBezTo>
                    <a:pt x="130" y="197"/>
                    <a:pt x="134" y="202"/>
                    <a:pt x="132" y="203"/>
                  </a:cubicBezTo>
                  <a:cubicBezTo>
                    <a:pt x="134" y="205"/>
                    <a:pt x="136" y="206"/>
                    <a:pt x="135" y="203"/>
                  </a:cubicBezTo>
                  <a:cubicBezTo>
                    <a:pt x="136" y="205"/>
                    <a:pt x="140" y="212"/>
                    <a:pt x="151" y="211"/>
                  </a:cubicBezTo>
                  <a:cubicBezTo>
                    <a:pt x="161" y="208"/>
                    <a:pt x="165" y="201"/>
                    <a:pt x="167" y="197"/>
                  </a:cubicBezTo>
                  <a:cubicBezTo>
                    <a:pt x="164" y="201"/>
                    <a:pt x="163" y="200"/>
                    <a:pt x="162" y="200"/>
                  </a:cubicBezTo>
                  <a:cubicBezTo>
                    <a:pt x="161" y="197"/>
                    <a:pt x="164" y="198"/>
                    <a:pt x="164" y="194"/>
                  </a:cubicBezTo>
                  <a:cubicBezTo>
                    <a:pt x="165" y="195"/>
                    <a:pt x="167" y="192"/>
                    <a:pt x="166" y="196"/>
                  </a:cubicBezTo>
                  <a:cubicBezTo>
                    <a:pt x="170" y="191"/>
                    <a:pt x="171" y="185"/>
                    <a:pt x="173" y="179"/>
                  </a:cubicBezTo>
                  <a:cubicBezTo>
                    <a:pt x="173" y="180"/>
                    <a:pt x="173" y="180"/>
                    <a:pt x="174" y="181"/>
                  </a:cubicBezTo>
                  <a:cubicBezTo>
                    <a:pt x="174" y="181"/>
                    <a:pt x="174" y="181"/>
                    <a:pt x="174" y="182"/>
                  </a:cubicBezTo>
                  <a:cubicBezTo>
                    <a:pt x="174" y="182"/>
                    <a:pt x="174" y="182"/>
                    <a:pt x="174" y="183"/>
                  </a:cubicBezTo>
                  <a:cubicBezTo>
                    <a:pt x="175" y="184"/>
                    <a:pt x="175" y="185"/>
                    <a:pt x="176" y="186"/>
                  </a:cubicBezTo>
                  <a:cubicBezTo>
                    <a:pt x="175" y="185"/>
                    <a:pt x="175" y="185"/>
                    <a:pt x="175" y="184"/>
                  </a:cubicBezTo>
                  <a:cubicBezTo>
                    <a:pt x="175" y="185"/>
                    <a:pt x="175" y="186"/>
                    <a:pt x="176" y="187"/>
                  </a:cubicBezTo>
                  <a:cubicBezTo>
                    <a:pt x="176" y="187"/>
                    <a:pt x="176" y="187"/>
                    <a:pt x="176" y="187"/>
                  </a:cubicBezTo>
                  <a:cubicBezTo>
                    <a:pt x="177" y="189"/>
                    <a:pt x="177" y="190"/>
                    <a:pt x="178" y="191"/>
                  </a:cubicBezTo>
                  <a:cubicBezTo>
                    <a:pt x="176" y="191"/>
                    <a:pt x="176" y="191"/>
                    <a:pt x="176" y="191"/>
                  </a:cubicBezTo>
                  <a:cubicBezTo>
                    <a:pt x="176" y="194"/>
                    <a:pt x="188" y="201"/>
                    <a:pt x="189" y="198"/>
                  </a:cubicBezTo>
                  <a:cubicBezTo>
                    <a:pt x="205" y="196"/>
                    <a:pt x="210" y="186"/>
                    <a:pt x="213" y="179"/>
                  </a:cubicBezTo>
                  <a:cubicBezTo>
                    <a:pt x="214" y="178"/>
                    <a:pt x="214" y="178"/>
                    <a:pt x="214" y="178"/>
                  </a:cubicBezTo>
                  <a:cubicBezTo>
                    <a:pt x="214" y="178"/>
                    <a:pt x="214" y="178"/>
                    <a:pt x="214" y="178"/>
                  </a:cubicBezTo>
                  <a:cubicBezTo>
                    <a:pt x="214" y="178"/>
                    <a:pt x="214" y="177"/>
                    <a:pt x="214" y="177"/>
                  </a:cubicBezTo>
                  <a:cubicBezTo>
                    <a:pt x="214" y="177"/>
                    <a:pt x="215" y="177"/>
                    <a:pt x="215" y="177"/>
                  </a:cubicBezTo>
                  <a:cubicBezTo>
                    <a:pt x="219" y="183"/>
                    <a:pt x="215" y="181"/>
                    <a:pt x="216" y="184"/>
                  </a:cubicBezTo>
                  <a:cubicBezTo>
                    <a:pt x="224" y="191"/>
                    <a:pt x="234" y="187"/>
                    <a:pt x="239" y="182"/>
                  </a:cubicBezTo>
                  <a:cubicBezTo>
                    <a:pt x="239" y="182"/>
                    <a:pt x="240" y="183"/>
                    <a:pt x="239" y="183"/>
                  </a:cubicBezTo>
                  <a:cubicBezTo>
                    <a:pt x="244" y="179"/>
                    <a:pt x="250" y="173"/>
                    <a:pt x="253" y="167"/>
                  </a:cubicBezTo>
                  <a:cubicBezTo>
                    <a:pt x="255" y="173"/>
                    <a:pt x="258" y="178"/>
                    <a:pt x="262" y="183"/>
                  </a:cubicBezTo>
                  <a:cubicBezTo>
                    <a:pt x="272" y="194"/>
                    <a:pt x="282" y="179"/>
                    <a:pt x="282" y="172"/>
                  </a:cubicBezTo>
                  <a:cubicBezTo>
                    <a:pt x="282" y="171"/>
                    <a:pt x="283" y="172"/>
                    <a:pt x="283" y="173"/>
                  </a:cubicBezTo>
                  <a:cubicBezTo>
                    <a:pt x="283" y="162"/>
                    <a:pt x="288" y="150"/>
                    <a:pt x="283" y="141"/>
                  </a:cubicBezTo>
                  <a:cubicBezTo>
                    <a:pt x="281" y="138"/>
                    <a:pt x="281" y="138"/>
                    <a:pt x="281" y="138"/>
                  </a:cubicBezTo>
                  <a:cubicBezTo>
                    <a:pt x="282" y="136"/>
                    <a:pt x="283" y="136"/>
                    <a:pt x="284" y="134"/>
                  </a:cubicBezTo>
                  <a:cubicBezTo>
                    <a:pt x="283" y="132"/>
                    <a:pt x="283" y="124"/>
                    <a:pt x="282" y="122"/>
                  </a:cubicBezTo>
                  <a:cubicBezTo>
                    <a:pt x="283" y="121"/>
                    <a:pt x="283" y="123"/>
                    <a:pt x="283" y="123"/>
                  </a:cubicBezTo>
                  <a:cubicBezTo>
                    <a:pt x="284" y="122"/>
                    <a:pt x="284" y="121"/>
                    <a:pt x="284" y="120"/>
                  </a:cubicBezTo>
                  <a:cubicBezTo>
                    <a:pt x="285" y="120"/>
                    <a:pt x="286" y="120"/>
                    <a:pt x="287" y="120"/>
                  </a:cubicBezTo>
                  <a:cubicBezTo>
                    <a:pt x="293" y="141"/>
                    <a:pt x="294" y="171"/>
                    <a:pt x="312" y="180"/>
                  </a:cubicBezTo>
                  <a:cubicBezTo>
                    <a:pt x="316" y="182"/>
                    <a:pt x="313" y="183"/>
                    <a:pt x="315" y="184"/>
                  </a:cubicBezTo>
                  <a:cubicBezTo>
                    <a:pt x="325" y="187"/>
                    <a:pt x="336" y="188"/>
                    <a:pt x="347" y="188"/>
                  </a:cubicBezTo>
                  <a:cubicBezTo>
                    <a:pt x="346" y="189"/>
                    <a:pt x="345" y="190"/>
                    <a:pt x="344" y="191"/>
                  </a:cubicBezTo>
                  <a:cubicBezTo>
                    <a:pt x="346" y="193"/>
                    <a:pt x="342" y="195"/>
                    <a:pt x="343" y="196"/>
                  </a:cubicBezTo>
                  <a:cubicBezTo>
                    <a:pt x="343" y="196"/>
                    <a:pt x="343" y="196"/>
                    <a:pt x="343" y="195"/>
                  </a:cubicBezTo>
                  <a:cubicBezTo>
                    <a:pt x="340" y="201"/>
                    <a:pt x="343" y="196"/>
                    <a:pt x="338" y="200"/>
                  </a:cubicBezTo>
                  <a:cubicBezTo>
                    <a:pt x="327" y="213"/>
                    <a:pt x="329" y="230"/>
                    <a:pt x="329" y="240"/>
                  </a:cubicBezTo>
                  <a:cubicBezTo>
                    <a:pt x="330" y="251"/>
                    <a:pt x="331" y="257"/>
                    <a:pt x="326" y="263"/>
                  </a:cubicBezTo>
                  <a:cubicBezTo>
                    <a:pt x="327" y="267"/>
                    <a:pt x="324" y="267"/>
                    <a:pt x="325" y="270"/>
                  </a:cubicBezTo>
                  <a:cubicBezTo>
                    <a:pt x="324" y="269"/>
                    <a:pt x="324" y="269"/>
                    <a:pt x="324" y="269"/>
                  </a:cubicBezTo>
                  <a:cubicBezTo>
                    <a:pt x="324" y="271"/>
                    <a:pt x="323" y="270"/>
                    <a:pt x="321" y="270"/>
                  </a:cubicBezTo>
                  <a:cubicBezTo>
                    <a:pt x="321" y="271"/>
                    <a:pt x="320" y="271"/>
                    <a:pt x="321" y="272"/>
                  </a:cubicBezTo>
                  <a:cubicBezTo>
                    <a:pt x="322" y="274"/>
                    <a:pt x="319" y="270"/>
                    <a:pt x="318" y="271"/>
                  </a:cubicBezTo>
                  <a:cubicBezTo>
                    <a:pt x="318" y="271"/>
                    <a:pt x="319" y="272"/>
                    <a:pt x="318" y="272"/>
                  </a:cubicBezTo>
                  <a:cubicBezTo>
                    <a:pt x="317" y="275"/>
                    <a:pt x="318" y="271"/>
                    <a:pt x="315" y="270"/>
                  </a:cubicBezTo>
                  <a:cubicBezTo>
                    <a:pt x="311" y="273"/>
                    <a:pt x="306" y="276"/>
                    <a:pt x="302" y="277"/>
                  </a:cubicBezTo>
                  <a:cubicBezTo>
                    <a:pt x="302" y="277"/>
                    <a:pt x="303" y="278"/>
                    <a:pt x="302" y="278"/>
                  </a:cubicBezTo>
                  <a:cubicBezTo>
                    <a:pt x="301" y="275"/>
                    <a:pt x="301" y="280"/>
                    <a:pt x="299" y="279"/>
                  </a:cubicBezTo>
                  <a:cubicBezTo>
                    <a:pt x="300" y="277"/>
                    <a:pt x="300" y="277"/>
                    <a:pt x="300" y="277"/>
                  </a:cubicBezTo>
                  <a:cubicBezTo>
                    <a:pt x="297" y="277"/>
                    <a:pt x="296" y="279"/>
                    <a:pt x="293" y="279"/>
                  </a:cubicBezTo>
                  <a:cubicBezTo>
                    <a:pt x="292" y="280"/>
                    <a:pt x="288" y="279"/>
                    <a:pt x="287" y="281"/>
                  </a:cubicBezTo>
                  <a:cubicBezTo>
                    <a:pt x="287" y="280"/>
                    <a:pt x="286" y="280"/>
                    <a:pt x="285" y="280"/>
                  </a:cubicBezTo>
                  <a:cubicBezTo>
                    <a:pt x="285" y="284"/>
                    <a:pt x="281" y="280"/>
                    <a:pt x="280" y="284"/>
                  </a:cubicBezTo>
                  <a:cubicBezTo>
                    <a:pt x="280" y="283"/>
                    <a:pt x="280" y="283"/>
                    <a:pt x="280" y="283"/>
                  </a:cubicBezTo>
                  <a:cubicBezTo>
                    <a:pt x="274" y="287"/>
                    <a:pt x="267" y="290"/>
                    <a:pt x="263" y="297"/>
                  </a:cubicBezTo>
                  <a:cubicBezTo>
                    <a:pt x="260" y="300"/>
                    <a:pt x="256" y="300"/>
                    <a:pt x="254" y="305"/>
                  </a:cubicBezTo>
                  <a:cubicBezTo>
                    <a:pt x="254" y="306"/>
                    <a:pt x="255" y="306"/>
                    <a:pt x="255" y="307"/>
                  </a:cubicBezTo>
                  <a:cubicBezTo>
                    <a:pt x="255" y="308"/>
                    <a:pt x="254" y="306"/>
                    <a:pt x="254" y="306"/>
                  </a:cubicBezTo>
                  <a:cubicBezTo>
                    <a:pt x="254" y="309"/>
                    <a:pt x="251" y="310"/>
                    <a:pt x="250" y="312"/>
                  </a:cubicBezTo>
                  <a:cubicBezTo>
                    <a:pt x="250" y="313"/>
                    <a:pt x="250" y="314"/>
                    <a:pt x="251" y="314"/>
                  </a:cubicBezTo>
                  <a:cubicBezTo>
                    <a:pt x="247" y="315"/>
                    <a:pt x="248" y="320"/>
                    <a:pt x="245" y="322"/>
                  </a:cubicBezTo>
                  <a:cubicBezTo>
                    <a:pt x="248" y="322"/>
                    <a:pt x="246" y="324"/>
                    <a:pt x="247" y="325"/>
                  </a:cubicBezTo>
                  <a:cubicBezTo>
                    <a:pt x="246" y="326"/>
                    <a:pt x="245" y="326"/>
                    <a:pt x="245" y="325"/>
                  </a:cubicBezTo>
                  <a:cubicBezTo>
                    <a:pt x="245" y="327"/>
                    <a:pt x="244" y="328"/>
                    <a:pt x="243" y="330"/>
                  </a:cubicBezTo>
                  <a:cubicBezTo>
                    <a:pt x="243" y="332"/>
                    <a:pt x="244" y="333"/>
                    <a:pt x="243" y="334"/>
                  </a:cubicBezTo>
                  <a:cubicBezTo>
                    <a:pt x="241" y="334"/>
                    <a:pt x="242" y="336"/>
                    <a:pt x="241" y="338"/>
                  </a:cubicBezTo>
                  <a:cubicBezTo>
                    <a:pt x="243" y="338"/>
                    <a:pt x="244" y="340"/>
                    <a:pt x="243" y="341"/>
                  </a:cubicBezTo>
                  <a:cubicBezTo>
                    <a:pt x="240" y="340"/>
                    <a:pt x="240" y="340"/>
                    <a:pt x="240" y="340"/>
                  </a:cubicBezTo>
                  <a:cubicBezTo>
                    <a:pt x="241" y="344"/>
                    <a:pt x="237" y="350"/>
                    <a:pt x="240" y="355"/>
                  </a:cubicBezTo>
                  <a:cubicBezTo>
                    <a:pt x="238" y="355"/>
                    <a:pt x="238" y="355"/>
                    <a:pt x="238" y="355"/>
                  </a:cubicBezTo>
                  <a:cubicBezTo>
                    <a:pt x="239" y="360"/>
                    <a:pt x="236" y="365"/>
                    <a:pt x="239" y="370"/>
                  </a:cubicBezTo>
                  <a:cubicBezTo>
                    <a:pt x="238" y="371"/>
                    <a:pt x="237" y="373"/>
                    <a:pt x="237" y="374"/>
                  </a:cubicBezTo>
                  <a:cubicBezTo>
                    <a:pt x="239" y="376"/>
                    <a:pt x="238" y="376"/>
                    <a:pt x="241" y="378"/>
                  </a:cubicBezTo>
                  <a:cubicBezTo>
                    <a:pt x="241" y="378"/>
                    <a:pt x="239" y="379"/>
                    <a:pt x="239" y="379"/>
                  </a:cubicBezTo>
                  <a:cubicBezTo>
                    <a:pt x="238" y="381"/>
                    <a:pt x="236" y="383"/>
                    <a:pt x="238" y="385"/>
                  </a:cubicBezTo>
                  <a:cubicBezTo>
                    <a:pt x="237" y="385"/>
                    <a:pt x="237" y="385"/>
                    <a:pt x="237" y="385"/>
                  </a:cubicBezTo>
                  <a:cubicBezTo>
                    <a:pt x="238" y="387"/>
                    <a:pt x="240" y="389"/>
                    <a:pt x="238" y="391"/>
                  </a:cubicBezTo>
                  <a:cubicBezTo>
                    <a:pt x="239" y="391"/>
                    <a:pt x="239" y="393"/>
                    <a:pt x="241" y="393"/>
                  </a:cubicBezTo>
                  <a:cubicBezTo>
                    <a:pt x="241" y="393"/>
                    <a:pt x="239" y="393"/>
                    <a:pt x="240" y="394"/>
                  </a:cubicBezTo>
                  <a:cubicBezTo>
                    <a:pt x="238" y="393"/>
                    <a:pt x="238" y="393"/>
                    <a:pt x="238" y="393"/>
                  </a:cubicBezTo>
                  <a:cubicBezTo>
                    <a:pt x="237" y="397"/>
                    <a:pt x="238" y="401"/>
                    <a:pt x="239" y="405"/>
                  </a:cubicBezTo>
                  <a:cubicBezTo>
                    <a:pt x="236" y="406"/>
                    <a:pt x="239" y="409"/>
                    <a:pt x="237" y="411"/>
                  </a:cubicBezTo>
                  <a:cubicBezTo>
                    <a:pt x="239" y="412"/>
                    <a:pt x="237" y="415"/>
                    <a:pt x="240" y="416"/>
                  </a:cubicBezTo>
                  <a:cubicBezTo>
                    <a:pt x="238" y="416"/>
                    <a:pt x="238" y="416"/>
                    <a:pt x="238" y="416"/>
                  </a:cubicBezTo>
                  <a:cubicBezTo>
                    <a:pt x="238" y="418"/>
                    <a:pt x="238" y="420"/>
                    <a:pt x="237" y="423"/>
                  </a:cubicBezTo>
                  <a:cubicBezTo>
                    <a:pt x="237" y="424"/>
                    <a:pt x="239" y="424"/>
                    <a:pt x="240" y="425"/>
                  </a:cubicBezTo>
                  <a:cubicBezTo>
                    <a:pt x="238" y="425"/>
                    <a:pt x="238" y="425"/>
                    <a:pt x="238" y="425"/>
                  </a:cubicBezTo>
                  <a:cubicBezTo>
                    <a:pt x="239" y="426"/>
                    <a:pt x="241" y="427"/>
                    <a:pt x="243" y="427"/>
                  </a:cubicBezTo>
                  <a:cubicBezTo>
                    <a:pt x="242" y="428"/>
                    <a:pt x="243" y="428"/>
                    <a:pt x="242" y="429"/>
                  </a:cubicBezTo>
                  <a:cubicBezTo>
                    <a:pt x="241" y="428"/>
                    <a:pt x="239" y="428"/>
                    <a:pt x="237" y="427"/>
                  </a:cubicBezTo>
                  <a:cubicBezTo>
                    <a:pt x="237" y="428"/>
                    <a:pt x="240" y="430"/>
                    <a:pt x="238" y="431"/>
                  </a:cubicBezTo>
                  <a:cubicBezTo>
                    <a:pt x="238" y="432"/>
                    <a:pt x="239" y="433"/>
                    <a:pt x="241" y="433"/>
                  </a:cubicBezTo>
                  <a:cubicBezTo>
                    <a:pt x="240" y="433"/>
                    <a:pt x="239" y="434"/>
                    <a:pt x="239" y="433"/>
                  </a:cubicBezTo>
                  <a:cubicBezTo>
                    <a:pt x="239" y="434"/>
                    <a:pt x="239" y="435"/>
                    <a:pt x="240" y="435"/>
                  </a:cubicBezTo>
                  <a:cubicBezTo>
                    <a:pt x="240" y="435"/>
                    <a:pt x="240" y="435"/>
                    <a:pt x="240" y="435"/>
                  </a:cubicBezTo>
                  <a:cubicBezTo>
                    <a:pt x="241" y="435"/>
                    <a:pt x="241" y="436"/>
                    <a:pt x="243" y="436"/>
                  </a:cubicBezTo>
                  <a:cubicBezTo>
                    <a:pt x="243" y="435"/>
                    <a:pt x="243" y="435"/>
                    <a:pt x="243" y="435"/>
                  </a:cubicBezTo>
                  <a:cubicBezTo>
                    <a:pt x="244" y="435"/>
                    <a:pt x="245" y="436"/>
                    <a:pt x="243" y="437"/>
                  </a:cubicBezTo>
                  <a:cubicBezTo>
                    <a:pt x="242" y="437"/>
                    <a:pt x="241" y="436"/>
                    <a:pt x="240" y="437"/>
                  </a:cubicBezTo>
                  <a:cubicBezTo>
                    <a:pt x="244" y="439"/>
                    <a:pt x="244" y="439"/>
                    <a:pt x="244" y="439"/>
                  </a:cubicBezTo>
                  <a:cubicBezTo>
                    <a:pt x="243" y="439"/>
                    <a:pt x="244" y="438"/>
                    <a:pt x="245" y="438"/>
                  </a:cubicBezTo>
                  <a:cubicBezTo>
                    <a:pt x="244" y="437"/>
                    <a:pt x="244" y="437"/>
                    <a:pt x="244" y="437"/>
                  </a:cubicBezTo>
                  <a:cubicBezTo>
                    <a:pt x="246" y="437"/>
                    <a:pt x="246" y="437"/>
                    <a:pt x="246" y="437"/>
                  </a:cubicBezTo>
                  <a:cubicBezTo>
                    <a:pt x="245" y="435"/>
                    <a:pt x="246" y="434"/>
                    <a:pt x="245" y="432"/>
                  </a:cubicBezTo>
                  <a:cubicBezTo>
                    <a:pt x="244" y="433"/>
                    <a:pt x="244" y="433"/>
                    <a:pt x="244" y="433"/>
                  </a:cubicBezTo>
                  <a:cubicBezTo>
                    <a:pt x="243" y="432"/>
                    <a:pt x="241" y="431"/>
                    <a:pt x="243" y="430"/>
                  </a:cubicBezTo>
                  <a:cubicBezTo>
                    <a:pt x="244" y="430"/>
                    <a:pt x="244" y="430"/>
                    <a:pt x="245" y="430"/>
                  </a:cubicBezTo>
                  <a:cubicBezTo>
                    <a:pt x="245" y="430"/>
                    <a:pt x="244" y="430"/>
                    <a:pt x="244" y="429"/>
                  </a:cubicBezTo>
                  <a:cubicBezTo>
                    <a:pt x="247" y="430"/>
                    <a:pt x="247" y="430"/>
                    <a:pt x="247" y="430"/>
                  </a:cubicBezTo>
                  <a:cubicBezTo>
                    <a:pt x="243" y="429"/>
                    <a:pt x="246" y="427"/>
                    <a:pt x="245" y="427"/>
                  </a:cubicBezTo>
                  <a:cubicBezTo>
                    <a:pt x="246" y="427"/>
                    <a:pt x="246" y="427"/>
                    <a:pt x="246" y="427"/>
                  </a:cubicBezTo>
                  <a:cubicBezTo>
                    <a:pt x="247" y="425"/>
                    <a:pt x="244" y="427"/>
                    <a:pt x="244" y="426"/>
                  </a:cubicBezTo>
                  <a:cubicBezTo>
                    <a:pt x="245" y="425"/>
                    <a:pt x="247" y="426"/>
                    <a:pt x="248" y="425"/>
                  </a:cubicBezTo>
                  <a:cubicBezTo>
                    <a:pt x="248" y="423"/>
                    <a:pt x="246" y="421"/>
                    <a:pt x="248" y="419"/>
                  </a:cubicBezTo>
                  <a:cubicBezTo>
                    <a:pt x="248" y="418"/>
                    <a:pt x="247" y="416"/>
                    <a:pt x="246" y="415"/>
                  </a:cubicBezTo>
                  <a:cubicBezTo>
                    <a:pt x="246" y="414"/>
                    <a:pt x="248" y="415"/>
                    <a:pt x="247" y="414"/>
                  </a:cubicBezTo>
                  <a:cubicBezTo>
                    <a:pt x="248" y="414"/>
                    <a:pt x="249" y="414"/>
                    <a:pt x="250" y="414"/>
                  </a:cubicBezTo>
                  <a:cubicBezTo>
                    <a:pt x="249" y="414"/>
                    <a:pt x="250" y="412"/>
                    <a:pt x="248" y="413"/>
                  </a:cubicBezTo>
                  <a:cubicBezTo>
                    <a:pt x="249" y="411"/>
                    <a:pt x="249" y="409"/>
                    <a:pt x="249" y="407"/>
                  </a:cubicBezTo>
                  <a:cubicBezTo>
                    <a:pt x="249" y="408"/>
                    <a:pt x="250" y="408"/>
                    <a:pt x="251" y="407"/>
                  </a:cubicBezTo>
                  <a:cubicBezTo>
                    <a:pt x="250" y="406"/>
                    <a:pt x="249" y="405"/>
                    <a:pt x="249" y="403"/>
                  </a:cubicBezTo>
                  <a:cubicBezTo>
                    <a:pt x="248" y="403"/>
                    <a:pt x="248" y="404"/>
                    <a:pt x="246" y="403"/>
                  </a:cubicBezTo>
                  <a:cubicBezTo>
                    <a:pt x="246" y="403"/>
                    <a:pt x="245" y="403"/>
                    <a:pt x="245" y="402"/>
                  </a:cubicBezTo>
                  <a:cubicBezTo>
                    <a:pt x="247" y="402"/>
                    <a:pt x="250" y="403"/>
                    <a:pt x="250" y="401"/>
                  </a:cubicBezTo>
                  <a:cubicBezTo>
                    <a:pt x="253" y="402"/>
                    <a:pt x="249" y="404"/>
                    <a:pt x="252" y="403"/>
                  </a:cubicBezTo>
                  <a:cubicBezTo>
                    <a:pt x="254" y="404"/>
                    <a:pt x="254" y="406"/>
                    <a:pt x="253" y="407"/>
                  </a:cubicBezTo>
                  <a:cubicBezTo>
                    <a:pt x="255" y="408"/>
                    <a:pt x="253" y="406"/>
                    <a:pt x="256" y="406"/>
                  </a:cubicBezTo>
                  <a:cubicBezTo>
                    <a:pt x="256" y="405"/>
                    <a:pt x="254" y="405"/>
                    <a:pt x="254" y="403"/>
                  </a:cubicBezTo>
                  <a:cubicBezTo>
                    <a:pt x="253" y="403"/>
                    <a:pt x="253" y="403"/>
                    <a:pt x="252" y="402"/>
                  </a:cubicBezTo>
                  <a:cubicBezTo>
                    <a:pt x="249" y="401"/>
                    <a:pt x="254" y="401"/>
                    <a:pt x="254" y="400"/>
                  </a:cubicBezTo>
                  <a:cubicBezTo>
                    <a:pt x="254" y="401"/>
                    <a:pt x="254" y="401"/>
                    <a:pt x="254" y="401"/>
                  </a:cubicBezTo>
                  <a:cubicBezTo>
                    <a:pt x="255" y="400"/>
                    <a:pt x="254" y="400"/>
                    <a:pt x="254" y="399"/>
                  </a:cubicBezTo>
                  <a:cubicBezTo>
                    <a:pt x="257" y="398"/>
                    <a:pt x="254" y="400"/>
                    <a:pt x="256" y="401"/>
                  </a:cubicBezTo>
                  <a:cubicBezTo>
                    <a:pt x="258" y="400"/>
                    <a:pt x="258" y="400"/>
                    <a:pt x="258" y="400"/>
                  </a:cubicBezTo>
                  <a:cubicBezTo>
                    <a:pt x="259" y="399"/>
                    <a:pt x="256" y="400"/>
                    <a:pt x="257" y="398"/>
                  </a:cubicBezTo>
                  <a:cubicBezTo>
                    <a:pt x="258" y="398"/>
                    <a:pt x="258" y="398"/>
                    <a:pt x="258" y="398"/>
                  </a:cubicBezTo>
                  <a:cubicBezTo>
                    <a:pt x="257" y="397"/>
                    <a:pt x="257" y="397"/>
                    <a:pt x="257" y="397"/>
                  </a:cubicBezTo>
                  <a:cubicBezTo>
                    <a:pt x="256" y="397"/>
                    <a:pt x="254" y="397"/>
                    <a:pt x="254" y="398"/>
                  </a:cubicBezTo>
                  <a:cubicBezTo>
                    <a:pt x="251" y="397"/>
                    <a:pt x="254" y="397"/>
                    <a:pt x="254" y="396"/>
                  </a:cubicBezTo>
                  <a:cubicBezTo>
                    <a:pt x="252" y="395"/>
                    <a:pt x="254" y="396"/>
                    <a:pt x="252" y="396"/>
                  </a:cubicBezTo>
                  <a:cubicBezTo>
                    <a:pt x="250" y="396"/>
                    <a:pt x="250" y="395"/>
                    <a:pt x="250" y="394"/>
                  </a:cubicBezTo>
                  <a:cubicBezTo>
                    <a:pt x="250" y="393"/>
                    <a:pt x="252" y="394"/>
                    <a:pt x="253" y="393"/>
                  </a:cubicBezTo>
                  <a:cubicBezTo>
                    <a:pt x="254" y="394"/>
                    <a:pt x="254" y="395"/>
                    <a:pt x="253" y="394"/>
                  </a:cubicBezTo>
                  <a:cubicBezTo>
                    <a:pt x="254" y="396"/>
                    <a:pt x="256" y="394"/>
                    <a:pt x="258" y="395"/>
                  </a:cubicBezTo>
                  <a:cubicBezTo>
                    <a:pt x="259" y="394"/>
                    <a:pt x="257" y="394"/>
                    <a:pt x="256" y="393"/>
                  </a:cubicBezTo>
                  <a:cubicBezTo>
                    <a:pt x="256" y="394"/>
                    <a:pt x="254" y="393"/>
                    <a:pt x="254" y="393"/>
                  </a:cubicBezTo>
                  <a:cubicBezTo>
                    <a:pt x="249" y="391"/>
                    <a:pt x="257" y="392"/>
                    <a:pt x="257" y="390"/>
                  </a:cubicBezTo>
                  <a:cubicBezTo>
                    <a:pt x="253" y="390"/>
                    <a:pt x="252" y="387"/>
                    <a:pt x="249" y="389"/>
                  </a:cubicBezTo>
                  <a:cubicBezTo>
                    <a:pt x="248" y="388"/>
                    <a:pt x="248" y="387"/>
                    <a:pt x="248" y="387"/>
                  </a:cubicBezTo>
                  <a:cubicBezTo>
                    <a:pt x="250" y="388"/>
                    <a:pt x="250" y="386"/>
                    <a:pt x="252" y="387"/>
                  </a:cubicBezTo>
                  <a:cubicBezTo>
                    <a:pt x="252" y="386"/>
                    <a:pt x="252" y="386"/>
                    <a:pt x="252" y="386"/>
                  </a:cubicBezTo>
                  <a:cubicBezTo>
                    <a:pt x="254" y="388"/>
                    <a:pt x="254" y="388"/>
                    <a:pt x="254" y="388"/>
                  </a:cubicBezTo>
                  <a:cubicBezTo>
                    <a:pt x="256" y="387"/>
                    <a:pt x="257" y="385"/>
                    <a:pt x="258" y="386"/>
                  </a:cubicBezTo>
                  <a:cubicBezTo>
                    <a:pt x="257" y="385"/>
                    <a:pt x="256" y="386"/>
                    <a:pt x="256" y="385"/>
                  </a:cubicBezTo>
                  <a:cubicBezTo>
                    <a:pt x="257" y="385"/>
                    <a:pt x="258" y="385"/>
                    <a:pt x="258" y="384"/>
                  </a:cubicBezTo>
                  <a:cubicBezTo>
                    <a:pt x="257" y="385"/>
                    <a:pt x="255" y="384"/>
                    <a:pt x="254" y="383"/>
                  </a:cubicBezTo>
                  <a:cubicBezTo>
                    <a:pt x="255" y="382"/>
                    <a:pt x="257" y="382"/>
                    <a:pt x="257" y="382"/>
                  </a:cubicBezTo>
                  <a:cubicBezTo>
                    <a:pt x="259" y="383"/>
                    <a:pt x="259" y="383"/>
                    <a:pt x="259" y="383"/>
                  </a:cubicBezTo>
                  <a:cubicBezTo>
                    <a:pt x="257" y="382"/>
                    <a:pt x="260" y="383"/>
                    <a:pt x="259" y="382"/>
                  </a:cubicBezTo>
                  <a:cubicBezTo>
                    <a:pt x="258" y="381"/>
                    <a:pt x="256" y="381"/>
                    <a:pt x="255" y="380"/>
                  </a:cubicBezTo>
                  <a:cubicBezTo>
                    <a:pt x="254" y="380"/>
                    <a:pt x="256" y="379"/>
                    <a:pt x="256" y="379"/>
                  </a:cubicBezTo>
                  <a:cubicBezTo>
                    <a:pt x="257" y="380"/>
                    <a:pt x="257" y="380"/>
                    <a:pt x="257" y="380"/>
                  </a:cubicBezTo>
                  <a:cubicBezTo>
                    <a:pt x="256" y="379"/>
                    <a:pt x="260" y="380"/>
                    <a:pt x="259" y="379"/>
                  </a:cubicBezTo>
                  <a:cubicBezTo>
                    <a:pt x="258" y="378"/>
                    <a:pt x="258" y="378"/>
                    <a:pt x="258" y="378"/>
                  </a:cubicBezTo>
                  <a:cubicBezTo>
                    <a:pt x="258" y="378"/>
                    <a:pt x="259" y="378"/>
                    <a:pt x="259" y="378"/>
                  </a:cubicBezTo>
                  <a:cubicBezTo>
                    <a:pt x="258" y="378"/>
                    <a:pt x="258" y="377"/>
                    <a:pt x="258" y="377"/>
                  </a:cubicBezTo>
                  <a:cubicBezTo>
                    <a:pt x="259" y="377"/>
                    <a:pt x="259" y="377"/>
                    <a:pt x="259" y="377"/>
                  </a:cubicBezTo>
                  <a:cubicBezTo>
                    <a:pt x="258" y="376"/>
                    <a:pt x="256" y="375"/>
                    <a:pt x="258" y="375"/>
                  </a:cubicBezTo>
                  <a:cubicBezTo>
                    <a:pt x="256" y="375"/>
                    <a:pt x="258" y="376"/>
                    <a:pt x="257" y="376"/>
                  </a:cubicBezTo>
                  <a:cubicBezTo>
                    <a:pt x="255" y="377"/>
                    <a:pt x="255" y="375"/>
                    <a:pt x="255" y="375"/>
                  </a:cubicBezTo>
                  <a:cubicBezTo>
                    <a:pt x="258" y="375"/>
                    <a:pt x="255" y="374"/>
                    <a:pt x="255" y="373"/>
                  </a:cubicBezTo>
                  <a:cubicBezTo>
                    <a:pt x="256" y="373"/>
                    <a:pt x="257" y="372"/>
                    <a:pt x="258" y="372"/>
                  </a:cubicBezTo>
                  <a:cubicBezTo>
                    <a:pt x="256" y="372"/>
                    <a:pt x="256" y="372"/>
                    <a:pt x="256" y="372"/>
                  </a:cubicBezTo>
                  <a:cubicBezTo>
                    <a:pt x="259" y="372"/>
                    <a:pt x="255" y="370"/>
                    <a:pt x="256" y="370"/>
                  </a:cubicBezTo>
                  <a:cubicBezTo>
                    <a:pt x="257" y="370"/>
                    <a:pt x="259" y="370"/>
                    <a:pt x="259" y="370"/>
                  </a:cubicBezTo>
                  <a:cubicBezTo>
                    <a:pt x="257" y="370"/>
                    <a:pt x="256" y="368"/>
                    <a:pt x="254" y="368"/>
                  </a:cubicBezTo>
                  <a:cubicBezTo>
                    <a:pt x="255" y="367"/>
                    <a:pt x="258" y="369"/>
                    <a:pt x="260" y="369"/>
                  </a:cubicBezTo>
                  <a:cubicBezTo>
                    <a:pt x="258" y="368"/>
                    <a:pt x="261" y="367"/>
                    <a:pt x="258" y="366"/>
                  </a:cubicBezTo>
                  <a:cubicBezTo>
                    <a:pt x="257" y="367"/>
                    <a:pt x="257" y="366"/>
                    <a:pt x="256" y="366"/>
                  </a:cubicBezTo>
                  <a:cubicBezTo>
                    <a:pt x="256" y="365"/>
                    <a:pt x="257" y="366"/>
                    <a:pt x="258" y="365"/>
                  </a:cubicBezTo>
                  <a:cubicBezTo>
                    <a:pt x="258" y="365"/>
                    <a:pt x="256" y="364"/>
                    <a:pt x="255" y="365"/>
                  </a:cubicBezTo>
                  <a:cubicBezTo>
                    <a:pt x="255" y="364"/>
                    <a:pt x="253" y="363"/>
                    <a:pt x="255" y="362"/>
                  </a:cubicBezTo>
                  <a:cubicBezTo>
                    <a:pt x="256" y="362"/>
                    <a:pt x="255" y="364"/>
                    <a:pt x="257" y="363"/>
                  </a:cubicBezTo>
                  <a:cubicBezTo>
                    <a:pt x="257" y="362"/>
                    <a:pt x="253" y="362"/>
                    <a:pt x="252" y="360"/>
                  </a:cubicBezTo>
                  <a:cubicBezTo>
                    <a:pt x="251" y="361"/>
                    <a:pt x="248" y="360"/>
                    <a:pt x="248" y="359"/>
                  </a:cubicBezTo>
                  <a:cubicBezTo>
                    <a:pt x="249" y="357"/>
                    <a:pt x="248" y="360"/>
                    <a:pt x="251" y="360"/>
                  </a:cubicBezTo>
                  <a:cubicBezTo>
                    <a:pt x="250" y="359"/>
                    <a:pt x="250" y="359"/>
                    <a:pt x="250" y="359"/>
                  </a:cubicBezTo>
                  <a:cubicBezTo>
                    <a:pt x="254" y="358"/>
                    <a:pt x="255" y="362"/>
                    <a:pt x="257" y="361"/>
                  </a:cubicBezTo>
                  <a:cubicBezTo>
                    <a:pt x="257" y="360"/>
                    <a:pt x="257" y="360"/>
                    <a:pt x="257" y="360"/>
                  </a:cubicBezTo>
                  <a:cubicBezTo>
                    <a:pt x="257" y="360"/>
                    <a:pt x="259" y="361"/>
                    <a:pt x="260" y="361"/>
                  </a:cubicBezTo>
                  <a:cubicBezTo>
                    <a:pt x="258" y="360"/>
                    <a:pt x="259" y="359"/>
                    <a:pt x="259" y="359"/>
                  </a:cubicBezTo>
                  <a:cubicBezTo>
                    <a:pt x="257" y="358"/>
                    <a:pt x="259" y="359"/>
                    <a:pt x="258" y="359"/>
                  </a:cubicBezTo>
                  <a:cubicBezTo>
                    <a:pt x="258" y="358"/>
                    <a:pt x="255" y="357"/>
                    <a:pt x="256" y="356"/>
                  </a:cubicBezTo>
                  <a:cubicBezTo>
                    <a:pt x="257" y="357"/>
                    <a:pt x="259" y="356"/>
                    <a:pt x="259" y="357"/>
                  </a:cubicBezTo>
                  <a:cubicBezTo>
                    <a:pt x="260" y="356"/>
                    <a:pt x="257" y="356"/>
                    <a:pt x="259" y="356"/>
                  </a:cubicBezTo>
                  <a:cubicBezTo>
                    <a:pt x="260" y="356"/>
                    <a:pt x="260" y="356"/>
                    <a:pt x="260" y="356"/>
                  </a:cubicBezTo>
                  <a:cubicBezTo>
                    <a:pt x="260" y="353"/>
                    <a:pt x="261" y="349"/>
                    <a:pt x="257" y="345"/>
                  </a:cubicBezTo>
                  <a:cubicBezTo>
                    <a:pt x="259" y="345"/>
                    <a:pt x="260" y="344"/>
                    <a:pt x="261" y="343"/>
                  </a:cubicBezTo>
                  <a:cubicBezTo>
                    <a:pt x="261" y="343"/>
                    <a:pt x="260" y="343"/>
                    <a:pt x="260" y="342"/>
                  </a:cubicBezTo>
                  <a:cubicBezTo>
                    <a:pt x="262" y="342"/>
                    <a:pt x="262" y="342"/>
                    <a:pt x="262" y="342"/>
                  </a:cubicBezTo>
                  <a:cubicBezTo>
                    <a:pt x="263" y="341"/>
                    <a:pt x="262" y="340"/>
                    <a:pt x="261" y="339"/>
                  </a:cubicBezTo>
                  <a:cubicBezTo>
                    <a:pt x="262" y="339"/>
                    <a:pt x="262" y="339"/>
                    <a:pt x="262" y="339"/>
                  </a:cubicBezTo>
                  <a:cubicBezTo>
                    <a:pt x="264" y="338"/>
                    <a:pt x="261" y="338"/>
                    <a:pt x="261" y="337"/>
                  </a:cubicBezTo>
                  <a:cubicBezTo>
                    <a:pt x="263" y="337"/>
                    <a:pt x="263" y="337"/>
                    <a:pt x="263" y="337"/>
                  </a:cubicBezTo>
                  <a:cubicBezTo>
                    <a:pt x="261" y="337"/>
                    <a:pt x="261" y="337"/>
                    <a:pt x="261" y="337"/>
                  </a:cubicBezTo>
                  <a:cubicBezTo>
                    <a:pt x="261" y="336"/>
                    <a:pt x="262" y="335"/>
                    <a:pt x="264" y="336"/>
                  </a:cubicBezTo>
                  <a:cubicBezTo>
                    <a:pt x="263" y="335"/>
                    <a:pt x="263" y="335"/>
                    <a:pt x="262" y="335"/>
                  </a:cubicBezTo>
                  <a:cubicBezTo>
                    <a:pt x="264" y="335"/>
                    <a:pt x="264" y="332"/>
                    <a:pt x="264" y="331"/>
                  </a:cubicBezTo>
                  <a:cubicBezTo>
                    <a:pt x="263" y="331"/>
                    <a:pt x="263" y="331"/>
                    <a:pt x="261" y="330"/>
                  </a:cubicBezTo>
                  <a:cubicBezTo>
                    <a:pt x="259" y="329"/>
                    <a:pt x="262" y="330"/>
                    <a:pt x="261" y="329"/>
                  </a:cubicBezTo>
                  <a:cubicBezTo>
                    <a:pt x="262" y="329"/>
                    <a:pt x="263" y="329"/>
                    <a:pt x="263" y="330"/>
                  </a:cubicBezTo>
                  <a:cubicBezTo>
                    <a:pt x="266" y="329"/>
                    <a:pt x="266" y="326"/>
                    <a:pt x="268" y="325"/>
                  </a:cubicBezTo>
                  <a:cubicBezTo>
                    <a:pt x="267" y="324"/>
                    <a:pt x="267" y="324"/>
                    <a:pt x="267" y="324"/>
                  </a:cubicBezTo>
                  <a:cubicBezTo>
                    <a:pt x="270" y="323"/>
                    <a:pt x="268" y="321"/>
                    <a:pt x="270" y="320"/>
                  </a:cubicBezTo>
                  <a:cubicBezTo>
                    <a:pt x="269" y="320"/>
                    <a:pt x="267" y="318"/>
                    <a:pt x="268" y="317"/>
                  </a:cubicBezTo>
                  <a:cubicBezTo>
                    <a:pt x="266" y="315"/>
                    <a:pt x="270" y="318"/>
                    <a:pt x="271" y="318"/>
                  </a:cubicBezTo>
                  <a:cubicBezTo>
                    <a:pt x="271" y="317"/>
                    <a:pt x="271" y="316"/>
                    <a:pt x="271" y="316"/>
                  </a:cubicBezTo>
                  <a:cubicBezTo>
                    <a:pt x="272" y="316"/>
                    <a:pt x="272" y="316"/>
                    <a:pt x="272" y="316"/>
                  </a:cubicBezTo>
                  <a:cubicBezTo>
                    <a:pt x="271" y="315"/>
                    <a:pt x="271" y="314"/>
                    <a:pt x="272" y="314"/>
                  </a:cubicBezTo>
                  <a:cubicBezTo>
                    <a:pt x="272" y="314"/>
                    <a:pt x="272" y="314"/>
                    <a:pt x="272" y="314"/>
                  </a:cubicBezTo>
                  <a:cubicBezTo>
                    <a:pt x="273" y="314"/>
                    <a:pt x="274" y="314"/>
                    <a:pt x="274" y="313"/>
                  </a:cubicBezTo>
                  <a:cubicBezTo>
                    <a:pt x="274" y="311"/>
                    <a:pt x="275" y="312"/>
                    <a:pt x="274" y="310"/>
                  </a:cubicBezTo>
                  <a:cubicBezTo>
                    <a:pt x="275" y="311"/>
                    <a:pt x="275" y="311"/>
                    <a:pt x="275" y="311"/>
                  </a:cubicBezTo>
                  <a:cubicBezTo>
                    <a:pt x="273" y="310"/>
                    <a:pt x="273" y="310"/>
                    <a:pt x="273" y="310"/>
                  </a:cubicBezTo>
                  <a:cubicBezTo>
                    <a:pt x="275" y="309"/>
                    <a:pt x="275" y="309"/>
                    <a:pt x="275" y="309"/>
                  </a:cubicBezTo>
                  <a:cubicBezTo>
                    <a:pt x="276" y="311"/>
                    <a:pt x="276" y="311"/>
                    <a:pt x="276" y="311"/>
                  </a:cubicBezTo>
                  <a:cubicBezTo>
                    <a:pt x="277" y="311"/>
                    <a:pt x="275" y="310"/>
                    <a:pt x="275" y="309"/>
                  </a:cubicBezTo>
                  <a:cubicBezTo>
                    <a:pt x="274" y="308"/>
                    <a:pt x="275" y="309"/>
                    <a:pt x="276" y="309"/>
                  </a:cubicBezTo>
                  <a:cubicBezTo>
                    <a:pt x="277" y="310"/>
                    <a:pt x="276" y="309"/>
                    <a:pt x="276" y="309"/>
                  </a:cubicBezTo>
                  <a:cubicBezTo>
                    <a:pt x="276" y="310"/>
                    <a:pt x="276" y="309"/>
                    <a:pt x="277" y="310"/>
                  </a:cubicBezTo>
                  <a:cubicBezTo>
                    <a:pt x="277" y="310"/>
                    <a:pt x="276" y="308"/>
                    <a:pt x="276" y="308"/>
                  </a:cubicBezTo>
                  <a:cubicBezTo>
                    <a:pt x="277" y="308"/>
                    <a:pt x="277" y="307"/>
                    <a:pt x="278" y="308"/>
                  </a:cubicBezTo>
                  <a:cubicBezTo>
                    <a:pt x="278" y="307"/>
                    <a:pt x="279" y="307"/>
                    <a:pt x="278" y="306"/>
                  </a:cubicBezTo>
                  <a:cubicBezTo>
                    <a:pt x="278" y="306"/>
                    <a:pt x="277" y="307"/>
                    <a:pt x="276" y="306"/>
                  </a:cubicBezTo>
                  <a:cubicBezTo>
                    <a:pt x="276" y="305"/>
                    <a:pt x="277" y="305"/>
                    <a:pt x="277" y="305"/>
                  </a:cubicBezTo>
                  <a:cubicBezTo>
                    <a:pt x="277" y="306"/>
                    <a:pt x="277" y="306"/>
                    <a:pt x="277" y="306"/>
                  </a:cubicBezTo>
                  <a:cubicBezTo>
                    <a:pt x="277" y="305"/>
                    <a:pt x="278" y="305"/>
                    <a:pt x="277" y="304"/>
                  </a:cubicBezTo>
                  <a:cubicBezTo>
                    <a:pt x="279" y="305"/>
                    <a:pt x="279" y="305"/>
                    <a:pt x="279" y="305"/>
                  </a:cubicBezTo>
                  <a:cubicBezTo>
                    <a:pt x="278" y="304"/>
                    <a:pt x="279" y="303"/>
                    <a:pt x="279" y="303"/>
                  </a:cubicBezTo>
                  <a:cubicBezTo>
                    <a:pt x="280" y="304"/>
                    <a:pt x="281" y="306"/>
                    <a:pt x="282" y="306"/>
                  </a:cubicBezTo>
                  <a:cubicBezTo>
                    <a:pt x="282" y="304"/>
                    <a:pt x="282" y="304"/>
                    <a:pt x="282" y="304"/>
                  </a:cubicBezTo>
                  <a:cubicBezTo>
                    <a:pt x="282" y="303"/>
                    <a:pt x="283" y="304"/>
                    <a:pt x="283" y="304"/>
                  </a:cubicBezTo>
                  <a:cubicBezTo>
                    <a:pt x="285" y="304"/>
                    <a:pt x="282" y="299"/>
                    <a:pt x="284" y="300"/>
                  </a:cubicBezTo>
                  <a:cubicBezTo>
                    <a:pt x="285" y="302"/>
                    <a:pt x="285" y="302"/>
                    <a:pt x="286" y="302"/>
                  </a:cubicBezTo>
                  <a:cubicBezTo>
                    <a:pt x="286" y="301"/>
                    <a:pt x="286" y="301"/>
                    <a:pt x="286" y="301"/>
                  </a:cubicBezTo>
                  <a:cubicBezTo>
                    <a:pt x="285" y="300"/>
                    <a:pt x="286" y="302"/>
                    <a:pt x="285" y="301"/>
                  </a:cubicBezTo>
                  <a:cubicBezTo>
                    <a:pt x="285" y="300"/>
                    <a:pt x="285" y="300"/>
                    <a:pt x="285" y="300"/>
                  </a:cubicBezTo>
                  <a:cubicBezTo>
                    <a:pt x="288" y="303"/>
                    <a:pt x="290" y="299"/>
                    <a:pt x="293" y="300"/>
                  </a:cubicBezTo>
                  <a:cubicBezTo>
                    <a:pt x="292" y="298"/>
                    <a:pt x="294" y="299"/>
                    <a:pt x="294" y="298"/>
                  </a:cubicBezTo>
                  <a:cubicBezTo>
                    <a:pt x="294" y="300"/>
                    <a:pt x="295" y="297"/>
                    <a:pt x="296" y="298"/>
                  </a:cubicBezTo>
                  <a:cubicBezTo>
                    <a:pt x="295" y="296"/>
                    <a:pt x="295" y="296"/>
                    <a:pt x="295" y="296"/>
                  </a:cubicBezTo>
                  <a:cubicBezTo>
                    <a:pt x="296" y="297"/>
                    <a:pt x="295" y="291"/>
                    <a:pt x="297" y="294"/>
                  </a:cubicBezTo>
                  <a:cubicBezTo>
                    <a:pt x="298" y="295"/>
                    <a:pt x="298" y="296"/>
                    <a:pt x="297" y="296"/>
                  </a:cubicBezTo>
                  <a:cubicBezTo>
                    <a:pt x="299" y="299"/>
                    <a:pt x="300" y="293"/>
                    <a:pt x="301" y="296"/>
                  </a:cubicBezTo>
                  <a:cubicBezTo>
                    <a:pt x="301" y="295"/>
                    <a:pt x="300" y="294"/>
                    <a:pt x="301" y="292"/>
                  </a:cubicBezTo>
                  <a:cubicBezTo>
                    <a:pt x="302" y="293"/>
                    <a:pt x="304" y="294"/>
                    <a:pt x="304" y="294"/>
                  </a:cubicBezTo>
                  <a:cubicBezTo>
                    <a:pt x="304" y="294"/>
                    <a:pt x="304" y="293"/>
                    <a:pt x="305" y="294"/>
                  </a:cubicBezTo>
                  <a:cubicBezTo>
                    <a:pt x="305" y="294"/>
                    <a:pt x="305" y="294"/>
                    <a:pt x="305" y="295"/>
                  </a:cubicBezTo>
                  <a:cubicBezTo>
                    <a:pt x="306" y="295"/>
                    <a:pt x="307" y="294"/>
                    <a:pt x="308" y="293"/>
                  </a:cubicBezTo>
                  <a:cubicBezTo>
                    <a:pt x="309" y="294"/>
                    <a:pt x="310" y="293"/>
                    <a:pt x="312" y="293"/>
                  </a:cubicBezTo>
                  <a:cubicBezTo>
                    <a:pt x="312" y="291"/>
                    <a:pt x="315" y="293"/>
                    <a:pt x="314" y="290"/>
                  </a:cubicBezTo>
                  <a:cubicBezTo>
                    <a:pt x="314" y="291"/>
                    <a:pt x="314" y="291"/>
                    <a:pt x="314" y="291"/>
                  </a:cubicBezTo>
                  <a:cubicBezTo>
                    <a:pt x="314" y="290"/>
                    <a:pt x="314" y="288"/>
                    <a:pt x="315" y="288"/>
                  </a:cubicBezTo>
                  <a:cubicBezTo>
                    <a:pt x="315" y="290"/>
                    <a:pt x="315" y="290"/>
                    <a:pt x="315" y="290"/>
                  </a:cubicBezTo>
                  <a:cubicBezTo>
                    <a:pt x="316" y="292"/>
                    <a:pt x="317" y="290"/>
                    <a:pt x="318" y="291"/>
                  </a:cubicBezTo>
                  <a:cubicBezTo>
                    <a:pt x="316" y="289"/>
                    <a:pt x="318" y="291"/>
                    <a:pt x="318" y="289"/>
                  </a:cubicBezTo>
                  <a:cubicBezTo>
                    <a:pt x="318" y="288"/>
                    <a:pt x="318" y="288"/>
                    <a:pt x="318" y="288"/>
                  </a:cubicBezTo>
                  <a:cubicBezTo>
                    <a:pt x="319" y="287"/>
                    <a:pt x="318" y="287"/>
                    <a:pt x="319" y="286"/>
                  </a:cubicBezTo>
                  <a:cubicBezTo>
                    <a:pt x="320" y="286"/>
                    <a:pt x="321" y="288"/>
                    <a:pt x="320" y="288"/>
                  </a:cubicBezTo>
                  <a:cubicBezTo>
                    <a:pt x="321" y="289"/>
                    <a:pt x="322" y="288"/>
                    <a:pt x="322" y="287"/>
                  </a:cubicBezTo>
                  <a:cubicBezTo>
                    <a:pt x="322" y="287"/>
                    <a:pt x="322" y="287"/>
                    <a:pt x="322" y="287"/>
                  </a:cubicBezTo>
                  <a:cubicBezTo>
                    <a:pt x="322" y="287"/>
                    <a:pt x="322" y="287"/>
                    <a:pt x="322" y="287"/>
                  </a:cubicBezTo>
                  <a:cubicBezTo>
                    <a:pt x="323" y="287"/>
                    <a:pt x="323" y="287"/>
                    <a:pt x="323" y="287"/>
                  </a:cubicBezTo>
                  <a:cubicBezTo>
                    <a:pt x="323" y="287"/>
                    <a:pt x="323" y="287"/>
                    <a:pt x="323" y="287"/>
                  </a:cubicBezTo>
                  <a:cubicBezTo>
                    <a:pt x="323" y="287"/>
                    <a:pt x="323" y="287"/>
                    <a:pt x="322" y="287"/>
                  </a:cubicBezTo>
                  <a:cubicBezTo>
                    <a:pt x="323" y="287"/>
                    <a:pt x="323" y="287"/>
                    <a:pt x="323" y="287"/>
                  </a:cubicBezTo>
                  <a:cubicBezTo>
                    <a:pt x="323" y="287"/>
                    <a:pt x="323" y="287"/>
                    <a:pt x="323" y="287"/>
                  </a:cubicBezTo>
                  <a:cubicBezTo>
                    <a:pt x="324" y="287"/>
                    <a:pt x="324" y="287"/>
                    <a:pt x="324" y="287"/>
                  </a:cubicBezTo>
                  <a:cubicBezTo>
                    <a:pt x="325" y="289"/>
                    <a:pt x="325" y="289"/>
                    <a:pt x="325" y="289"/>
                  </a:cubicBezTo>
                  <a:cubicBezTo>
                    <a:pt x="325" y="289"/>
                    <a:pt x="326" y="286"/>
                    <a:pt x="326" y="286"/>
                  </a:cubicBezTo>
                  <a:cubicBezTo>
                    <a:pt x="328" y="286"/>
                    <a:pt x="331" y="283"/>
                    <a:pt x="332" y="281"/>
                  </a:cubicBezTo>
                  <a:cubicBezTo>
                    <a:pt x="332" y="282"/>
                    <a:pt x="332" y="282"/>
                    <a:pt x="332" y="282"/>
                  </a:cubicBezTo>
                  <a:cubicBezTo>
                    <a:pt x="332" y="281"/>
                    <a:pt x="332" y="279"/>
                    <a:pt x="333" y="280"/>
                  </a:cubicBezTo>
                  <a:cubicBezTo>
                    <a:pt x="333" y="279"/>
                    <a:pt x="334" y="280"/>
                    <a:pt x="335" y="280"/>
                  </a:cubicBezTo>
                  <a:cubicBezTo>
                    <a:pt x="335" y="280"/>
                    <a:pt x="334" y="279"/>
                    <a:pt x="334" y="279"/>
                  </a:cubicBezTo>
                  <a:cubicBezTo>
                    <a:pt x="337" y="279"/>
                    <a:pt x="337" y="275"/>
                    <a:pt x="339" y="274"/>
                  </a:cubicBezTo>
                  <a:cubicBezTo>
                    <a:pt x="339" y="274"/>
                    <a:pt x="340" y="275"/>
                    <a:pt x="340" y="276"/>
                  </a:cubicBezTo>
                  <a:cubicBezTo>
                    <a:pt x="341" y="274"/>
                    <a:pt x="341" y="272"/>
                    <a:pt x="341" y="270"/>
                  </a:cubicBezTo>
                  <a:cubicBezTo>
                    <a:pt x="341" y="270"/>
                    <a:pt x="342" y="270"/>
                    <a:pt x="342" y="271"/>
                  </a:cubicBezTo>
                  <a:cubicBezTo>
                    <a:pt x="342" y="270"/>
                    <a:pt x="343" y="269"/>
                    <a:pt x="342" y="267"/>
                  </a:cubicBezTo>
                  <a:cubicBezTo>
                    <a:pt x="341" y="268"/>
                    <a:pt x="343" y="268"/>
                    <a:pt x="342" y="268"/>
                  </a:cubicBezTo>
                  <a:cubicBezTo>
                    <a:pt x="341" y="268"/>
                    <a:pt x="340" y="266"/>
                    <a:pt x="341" y="266"/>
                  </a:cubicBezTo>
                  <a:cubicBezTo>
                    <a:pt x="341" y="266"/>
                    <a:pt x="341" y="266"/>
                    <a:pt x="341" y="266"/>
                  </a:cubicBezTo>
                  <a:cubicBezTo>
                    <a:pt x="342" y="265"/>
                    <a:pt x="341" y="265"/>
                    <a:pt x="342" y="263"/>
                  </a:cubicBezTo>
                  <a:cubicBezTo>
                    <a:pt x="343" y="263"/>
                    <a:pt x="342" y="264"/>
                    <a:pt x="343" y="264"/>
                  </a:cubicBezTo>
                  <a:cubicBezTo>
                    <a:pt x="345" y="265"/>
                    <a:pt x="345" y="262"/>
                    <a:pt x="346" y="262"/>
                  </a:cubicBezTo>
                  <a:cubicBezTo>
                    <a:pt x="344" y="261"/>
                    <a:pt x="344" y="261"/>
                    <a:pt x="344" y="261"/>
                  </a:cubicBezTo>
                  <a:cubicBezTo>
                    <a:pt x="344" y="260"/>
                    <a:pt x="346" y="261"/>
                    <a:pt x="346" y="260"/>
                  </a:cubicBezTo>
                  <a:cubicBezTo>
                    <a:pt x="342" y="256"/>
                    <a:pt x="342" y="256"/>
                    <a:pt x="342" y="256"/>
                  </a:cubicBezTo>
                  <a:cubicBezTo>
                    <a:pt x="342" y="257"/>
                    <a:pt x="344" y="256"/>
                    <a:pt x="345" y="257"/>
                  </a:cubicBezTo>
                  <a:cubicBezTo>
                    <a:pt x="346" y="255"/>
                    <a:pt x="342" y="254"/>
                    <a:pt x="341" y="253"/>
                  </a:cubicBezTo>
                  <a:cubicBezTo>
                    <a:pt x="342" y="252"/>
                    <a:pt x="341" y="250"/>
                    <a:pt x="341" y="250"/>
                  </a:cubicBezTo>
                  <a:cubicBezTo>
                    <a:pt x="342" y="250"/>
                    <a:pt x="341" y="250"/>
                    <a:pt x="342" y="250"/>
                  </a:cubicBezTo>
                  <a:cubicBezTo>
                    <a:pt x="343" y="250"/>
                    <a:pt x="343" y="250"/>
                    <a:pt x="343" y="250"/>
                  </a:cubicBezTo>
                  <a:cubicBezTo>
                    <a:pt x="343" y="251"/>
                    <a:pt x="346" y="250"/>
                    <a:pt x="347" y="251"/>
                  </a:cubicBezTo>
                  <a:cubicBezTo>
                    <a:pt x="346" y="249"/>
                    <a:pt x="347" y="247"/>
                    <a:pt x="347" y="246"/>
                  </a:cubicBezTo>
                  <a:cubicBezTo>
                    <a:pt x="345" y="247"/>
                    <a:pt x="346" y="244"/>
                    <a:pt x="343" y="244"/>
                  </a:cubicBezTo>
                  <a:cubicBezTo>
                    <a:pt x="343" y="242"/>
                    <a:pt x="346" y="243"/>
                    <a:pt x="346" y="242"/>
                  </a:cubicBezTo>
                  <a:cubicBezTo>
                    <a:pt x="345" y="240"/>
                    <a:pt x="346" y="239"/>
                    <a:pt x="345" y="237"/>
                  </a:cubicBezTo>
                  <a:cubicBezTo>
                    <a:pt x="346" y="237"/>
                    <a:pt x="346" y="237"/>
                    <a:pt x="346" y="237"/>
                  </a:cubicBezTo>
                  <a:cubicBezTo>
                    <a:pt x="345" y="236"/>
                    <a:pt x="346" y="233"/>
                    <a:pt x="344" y="232"/>
                  </a:cubicBezTo>
                  <a:cubicBezTo>
                    <a:pt x="345" y="232"/>
                    <a:pt x="345" y="232"/>
                    <a:pt x="345" y="232"/>
                  </a:cubicBezTo>
                  <a:cubicBezTo>
                    <a:pt x="346" y="231"/>
                    <a:pt x="342" y="232"/>
                    <a:pt x="343" y="230"/>
                  </a:cubicBezTo>
                  <a:cubicBezTo>
                    <a:pt x="345" y="231"/>
                    <a:pt x="345" y="231"/>
                    <a:pt x="345" y="231"/>
                  </a:cubicBezTo>
                  <a:cubicBezTo>
                    <a:pt x="343" y="230"/>
                    <a:pt x="346" y="229"/>
                    <a:pt x="344" y="227"/>
                  </a:cubicBezTo>
                  <a:cubicBezTo>
                    <a:pt x="344" y="227"/>
                    <a:pt x="345" y="227"/>
                    <a:pt x="345" y="228"/>
                  </a:cubicBezTo>
                  <a:cubicBezTo>
                    <a:pt x="344" y="226"/>
                    <a:pt x="345" y="225"/>
                    <a:pt x="343" y="224"/>
                  </a:cubicBezTo>
                  <a:cubicBezTo>
                    <a:pt x="344" y="224"/>
                    <a:pt x="345" y="224"/>
                    <a:pt x="345" y="225"/>
                  </a:cubicBezTo>
                  <a:cubicBezTo>
                    <a:pt x="346" y="224"/>
                    <a:pt x="343" y="223"/>
                    <a:pt x="344" y="222"/>
                  </a:cubicBezTo>
                  <a:cubicBezTo>
                    <a:pt x="344" y="222"/>
                    <a:pt x="345" y="222"/>
                    <a:pt x="346" y="222"/>
                  </a:cubicBezTo>
                  <a:cubicBezTo>
                    <a:pt x="344" y="221"/>
                    <a:pt x="345" y="219"/>
                    <a:pt x="344" y="219"/>
                  </a:cubicBezTo>
                  <a:cubicBezTo>
                    <a:pt x="345" y="219"/>
                    <a:pt x="346" y="218"/>
                    <a:pt x="347" y="218"/>
                  </a:cubicBezTo>
                  <a:cubicBezTo>
                    <a:pt x="348" y="213"/>
                    <a:pt x="351" y="208"/>
                    <a:pt x="353" y="202"/>
                  </a:cubicBezTo>
                  <a:cubicBezTo>
                    <a:pt x="355" y="203"/>
                    <a:pt x="353" y="204"/>
                    <a:pt x="355" y="204"/>
                  </a:cubicBezTo>
                  <a:cubicBezTo>
                    <a:pt x="353" y="203"/>
                    <a:pt x="355" y="203"/>
                    <a:pt x="355" y="202"/>
                  </a:cubicBezTo>
                  <a:cubicBezTo>
                    <a:pt x="356" y="202"/>
                    <a:pt x="356" y="202"/>
                    <a:pt x="356" y="202"/>
                  </a:cubicBezTo>
                  <a:cubicBezTo>
                    <a:pt x="356" y="201"/>
                    <a:pt x="357" y="202"/>
                    <a:pt x="357" y="201"/>
                  </a:cubicBezTo>
                  <a:cubicBezTo>
                    <a:pt x="357" y="200"/>
                    <a:pt x="357" y="200"/>
                    <a:pt x="357" y="200"/>
                  </a:cubicBezTo>
                  <a:cubicBezTo>
                    <a:pt x="356" y="199"/>
                    <a:pt x="360" y="201"/>
                    <a:pt x="358" y="199"/>
                  </a:cubicBezTo>
                  <a:cubicBezTo>
                    <a:pt x="360" y="200"/>
                    <a:pt x="360" y="200"/>
                    <a:pt x="360" y="200"/>
                  </a:cubicBezTo>
                  <a:cubicBezTo>
                    <a:pt x="359" y="197"/>
                    <a:pt x="361" y="199"/>
                    <a:pt x="361" y="197"/>
                  </a:cubicBezTo>
                  <a:cubicBezTo>
                    <a:pt x="361" y="197"/>
                    <a:pt x="361" y="197"/>
                    <a:pt x="361" y="197"/>
                  </a:cubicBezTo>
                  <a:cubicBezTo>
                    <a:pt x="363" y="198"/>
                    <a:pt x="362" y="194"/>
                    <a:pt x="363" y="195"/>
                  </a:cubicBezTo>
                  <a:cubicBezTo>
                    <a:pt x="364" y="194"/>
                    <a:pt x="365" y="193"/>
                    <a:pt x="364" y="191"/>
                  </a:cubicBezTo>
                  <a:cubicBezTo>
                    <a:pt x="365" y="193"/>
                    <a:pt x="365" y="193"/>
                    <a:pt x="365" y="193"/>
                  </a:cubicBezTo>
                  <a:cubicBezTo>
                    <a:pt x="366" y="192"/>
                    <a:pt x="368" y="191"/>
                    <a:pt x="369" y="190"/>
                  </a:cubicBezTo>
                  <a:cubicBezTo>
                    <a:pt x="374" y="190"/>
                    <a:pt x="379" y="190"/>
                    <a:pt x="383" y="191"/>
                  </a:cubicBezTo>
                  <a:cubicBezTo>
                    <a:pt x="386" y="192"/>
                    <a:pt x="388" y="193"/>
                    <a:pt x="390" y="194"/>
                  </a:cubicBezTo>
                  <a:cubicBezTo>
                    <a:pt x="389" y="196"/>
                    <a:pt x="388" y="198"/>
                    <a:pt x="388" y="200"/>
                  </a:cubicBezTo>
                  <a:cubicBezTo>
                    <a:pt x="387" y="201"/>
                    <a:pt x="386" y="199"/>
                    <a:pt x="386" y="199"/>
                  </a:cubicBezTo>
                  <a:cubicBezTo>
                    <a:pt x="384" y="205"/>
                    <a:pt x="377" y="203"/>
                    <a:pt x="373" y="209"/>
                  </a:cubicBezTo>
                  <a:cubicBezTo>
                    <a:pt x="369" y="210"/>
                    <a:pt x="365" y="215"/>
                    <a:pt x="365" y="215"/>
                  </a:cubicBezTo>
                  <a:cubicBezTo>
                    <a:pt x="382" y="216"/>
                    <a:pt x="389" y="211"/>
                    <a:pt x="399" y="205"/>
                  </a:cubicBezTo>
                  <a:cubicBezTo>
                    <a:pt x="401" y="203"/>
                    <a:pt x="402" y="201"/>
                    <a:pt x="403" y="198"/>
                  </a:cubicBezTo>
                  <a:cubicBezTo>
                    <a:pt x="405" y="199"/>
                    <a:pt x="406" y="199"/>
                    <a:pt x="406" y="198"/>
                  </a:cubicBezTo>
                  <a:cubicBezTo>
                    <a:pt x="405" y="197"/>
                    <a:pt x="404" y="197"/>
                    <a:pt x="404" y="196"/>
                  </a:cubicBezTo>
                  <a:cubicBezTo>
                    <a:pt x="404" y="194"/>
                    <a:pt x="405" y="191"/>
                    <a:pt x="406" y="188"/>
                  </a:cubicBezTo>
                  <a:cubicBezTo>
                    <a:pt x="398" y="164"/>
                    <a:pt x="382" y="170"/>
                    <a:pt x="375" y="170"/>
                  </a:cubicBezTo>
                  <a:cubicBezTo>
                    <a:pt x="367" y="172"/>
                    <a:pt x="361" y="175"/>
                    <a:pt x="356" y="179"/>
                  </a:cubicBezTo>
                  <a:cubicBezTo>
                    <a:pt x="356" y="179"/>
                    <a:pt x="356" y="179"/>
                    <a:pt x="357" y="180"/>
                  </a:cubicBezTo>
                  <a:cubicBezTo>
                    <a:pt x="354" y="179"/>
                    <a:pt x="351" y="179"/>
                    <a:pt x="349" y="179"/>
                  </a:cubicBezTo>
                  <a:cubicBezTo>
                    <a:pt x="332" y="177"/>
                    <a:pt x="315" y="175"/>
                    <a:pt x="313" y="163"/>
                  </a:cubicBezTo>
                  <a:cubicBezTo>
                    <a:pt x="308" y="154"/>
                    <a:pt x="303" y="139"/>
                    <a:pt x="301" y="128"/>
                  </a:cubicBezTo>
                  <a:cubicBezTo>
                    <a:pt x="300" y="124"/>
                    <a:pt x="300" y="121"/>
                    <a:pt x="299" y="117"/>
                  </a:cubicBezTo>
                  <a:cubicBezTo>
                    <a:pt x="323" y="112"/>
                    <a:pt x="296" y="118"/>
                    <a:pt x="307" y="115"/>
                  </a:cubicBezTo>
                  <a:cubicBezTo>
                    <a:pt x="307" y="115"/>
                    <a:pt x="307" y="115"/>
                    <a:pt x="307" y="115"/>
                  </a:cubicBezTo>
                  <a:cubicBezTo>
                    <a:pt x="307" y="114"/>
                    <a:pt x="307" y="114"/>
                    <a:pt x="307" y="114"/>
                  </a:cubicBezTo>
                  <a:cubicBezTo>
                    <a:pt x="306" y="113"/>
                    <a:pt x="306" y="113"/>
                    <a:pt x="306" y="113"/>
                  </a:cubicBezTo>
                  <a:cubicBezTo>
                    <a:pt x="306" y="110"/>
                    <a:pt x="306" y="110"/>
                    <a:pt x="306" y="110"/>
                  </a:cubicBezTo>
                  <a:cubicBezTo>
                    <a:pt x="303" y="103"/>
                    <a:pt x="304" y="96"/>
                    <a:pt x="292" y="85"/>
                  </a:cubicBezTo>
                  <a:cubicBezTo>
                    <a:pt x="277" y="75"/>
                    <a:pt x="266" y="83"/>
                    <a:pt x="261" y="92"/>
                  </a:cubicBezTo>
                  <a:cubicBezTo>
                    <a:pt x="260" y="93"/>
                    <a:pt x="259" y="94"/>
                    <a:pt x="258" y="95"/>
                  </a:cubicBezTo>
                  <a:cubicBezTo>
                    <a:pt x="257" y="95"/>
                    <a:pt x="257" y="95"/>
                    <a:pt x="257" y="95"/>
                  </a:cubicBezTo>
                  <a:cubicBezTo>
                    <a:pt x="255" y="97"/>
                    <a:pt x="253" y="98"/>
                    <a:pt x="251" y="102"/>
                  </a:cubicBezTo>
                  <a:cubicBezTo>
                    <a:pt x="251" y="102"/>
                    <a:pt x="251" y="102"/>
                    <a:pt x="251" y="102"/>
                  </a:cubicBezTo>
                  <a:cubicBezTo>
                    <a:pt x="251" y="106"/>
                    <a:pt x="245" y="110"/>
                    <a:pt x="247" y="113"/>
                  </a:cubicBezTo>
                  <a:cubicBezTo>
                    <a:pt x="245" y="115"/>
                    <a:pt x="245" y="115"/>
                    <a:pt x="245" y="115"/>
                  </a:cubicBezTo>
                  <a:cubicBezTo>
                    <a:pt x="246" y="120"/>
                    <a:pt x="243" y="122"/>
                    <a:pt x="245" y="127"/>
                  </a:cubicBezTo>
                  <a:cubicBezTo>
                    <a:pt x="244" y="126"/>
                    <a:pt x="244" y="126"/>
                    <a:pt x="244" y="126"/>
                  </a:cubicBezTo>
                  <a:cubicBezTo>
                    <a:pt x="243" y="133"/>
                    <a:pt x="248" y="140"/>
                    <a:pt x="246" y="142"/>
                  </a:cubicBezTo>
                  <a:cubicBezTo>
                    <a:pt x="246" y="144"/>
                    <a:pt x="246" y="145"/>
                    <a:pt x="247" y="147"/>
                  </a:cubicBezTo>
                  <a:cubicBezTo>
                    <a:pt x="241" y="158"/>
                    <a:pt x="234" y="167"/>
                    <a:pt x="228" y="171"/>
                  </a:cubicBezTo>
                  <a:cubicBezTo>
                    <a:pt x="228" y="169"/>
                    <a:pt x="226" y="166"/>
                    <a:pt x="223" y="162"/>
                  </a:cubicBezTo>
                  <a:cubicBezTo>
                    <a:pt x="223" y="162"/>
                    <a:pt x="223" y="162"/>
                    <a:pt x="224" y="162"/>
                  </a:cubicBezTo>
                  <a:cubicBezTo>
                    <a:pt x="224" y="162"/>
                    <a:pt x="223" y="161"/>
                    <a:pt x="223" y="161"/>
                  </a:cubicBezTo>
                  <a:cubicBezTo>
                    <a:pt x="223" y="161"/>
                    <a:pt x="223" y="161"/>
                    <a:pt x="223" y="160"/>
                  </a:cubicBezTo>
                  <a:cubicBezTo>
                    <a:pt x="228" y="153"/>
                    <a:pt x="228" y="143"/>
                    <a:pt x="231" y="134"/>
                  </a:cubicBezTo>
                  <a:cubicBezTo>
                    <a:pt x="231" y="134"/>
                    <a:pt x="232" y="136"/>
                    <a:pt x="232" y="137"/>
                  </a:cubicBezTo>
                  <a:cubicBezTo>
                    <a:pt x="233" y="129"/>
                    <a:pt x="233" y="121"/>
                    <a:pt x="230" y="115"/>
                  </a:cubicBezTo>
                  <a:cubicBezTo>
                    <a:pt x="231" y="115"/>
                    <a:pt x="231" y="115"/>
                    <a:pt x="232" y="117"/>
                  </a:cubicBezTo>
                  <a:cubicBezTo>
                    <a:pt x="231" y="111"/>
                    <a:pt x="229" y="105"/>
                    <a:pt x="227" y="103"/>
                  </a:cubicBezTo>
                  <a:cubicBezTo>
                    <a:pt x="227" y="107"/>
                    <a:pt x="228" y="103"/>
                    <a:pt x="228" y="106"/>
                  </a:cubicBezTo>
                  <a:cubicBezTo>
                    <a:pt x="228" y="110"/>
                    <a:pt x="225" y="104"/>
                    <a:pt x="223" y="100"/>
                  </a:cubicBezTo>
                  <a:cubicBezTo>
                    <a:pt x="223" y="100"/>
                    <a:pt x="223" y="100"/>
                    <a:pt x="223" y="100"/>
                  </a:cubicBezTo>
                  <a:cubicBezTo>
                    <a:pt x="220" y="96"/>
                    <a:pt x="218" y="95"/>
                    <a:pt x="213" y="96"/>
                  </a:cubicBezTo>
                  <a:cubicBezTo>
                    <a:pt x="209" y="95"/>
                    <a:pt x="216" y="95"/>
                    <a:pt x="214" y="94"/>
                  </a:cubicBezTo>
                  <a:cubicBezTo>
                    <a:pt x="211" y="90"/>
                    <a:pt x="201" y="99"/>
                    <a:pt x="201" y="100"/>
                  </a:cubicBezTo>
                  <a:cubicBezTo>
                    <a:pt x="200" y="102"/>
                    <a:pt x="199" y="104"/>
                    <a:pt x="200" y="104"/>
                  </a:cubicBezTo>
                  <a:cubicBezTo>
                    <a:pt x="198" y="108"/>
                    <a:pt x="198" y="105"/>
                    <a:pt x="197" y="108"/>
                  </a:cubicBezTo>
                  <a:cubicBezTo>
                    <a:pt x="196" y="112"/>
                    <a:pt x="197" y="116"/>
                    <a:pt x="199" y="120"/>
                  </a:cubicBezTo>
                  <a:cubicBezTo>
                    <a:pt x="198" y="119"/>
                    <a:pt x="196" y="123"/>
                    <a:pt x="195" y="120"/>
                  </a:cubicBezTo>
                  <a:cubicBezTo>
                    <a:pt x="196" y="129"/>
                    <a:pt x="200" y="133"/>
                    <a:pt x="202" y="137"/>
                  </a:cubicBezTo>
                  <a:cubicBezTo>
                    <a:pt x="202" y="140"/>
                    <a:pt x="205" y="147"/>
                    <a:pt x="207" y="149"/>
                  </a:cubicBezTo>
                  <a:cubicBezTo>
                    <a:pt x="206" y="151"/>
                    <a:pt x="206" y="147"/>
                    <a:pt x="205" y="147"/>
                  </a:cubicBezTo>
                  <a:cubicBezTo>
                    <a:pt x="205" y="151"/>
                    <a:pt x="205" y="151"/>
                    <a:pt x="205" y="151"/>
                  </a:cubicBezTo>
                  <a:cubicBezTo>
                    <a:pt x="202" y="146"/>
                    <a:pt x="203" y="153"/>
                    <a:pt x="201" y="150"/>
                  </a:cubicBezTo>
                  <a:cubicBezTo>
                    <a:pt x="202" y="153"/>
                    <a:pt x="204" y="158"/>
                    <a:pt x="206" y="163"/>
                  </a:cubicBezTo>
                  <a:cubicBezTo>
                    <a:pt x="203" y="170"/>
                    <a:pt x="201" y="172"/>
                    <a:pt x="194" y="178"/>
                  </a:cubicBezTo>
                  <a:cubicBezTo>
                    <a:pt x="195" y="178"/>
                    <a:pt x="192" y="180"/>
                    <a:pt x="194" y="181"/>
                  </a:cubicBezTo>
                  <a:cubicBezTo>
                    <a:pt x="194" y="183"/>
                    <a:pt x="192" y="183"/>
                    <a:pt x="191" y="183"/>
                  </a:cubicBezTo>
                  <a:cubicBezTo>
                    <a:pt x="192" y="182"/>
                    <a:pt x="193" y="182"/>
                    <a:pt x="192" y="176"/>
                  </a:cubicBezTo>
                  <a:cubicBezTo>
                    <a:pt x="186" y="156"/>
                    <a:pt x="180" y="130"/>
                    <a:pt x="179" y="108"/>
                  </a:cubicBezTo>
                  <a:cubicBezTo>
                    <a:pt x="179" y="110"/>
                    <a:pt x="178" y="110"/>
                    <a:pt x="178" y="108"/>
                  </a:cubicBezTo>
                  <a:cubicBezTo>
                    <a:pt x="181" y="106"/>
                    <a:pt x="176" y="101"/>
                    <a:pt x="177" y="97"/>
                  </a:cubicBezTo>
                  <a:cubicBezTo>
                    <a:pt x="178" y="97"/>
                    <a:pt x="178" y="99"/>
                    <a:pt x="178" y="100"/>
                  </a:cubicBezTo>
                  <a:cubicBezTo>
                    <a:pt x="179" y="89"/>
                    <a:pt x="176" y="81"/>
                    <a:pt x="177" y="71"/>
                  </a:cubicBezTo>
                  <a:cubicBezTo>
                    <a:pt x="175" y="62"/>
                    <a:pt x="178" y="51"/>
                    <a:pt x="176" y="45"/>
                  </a:cubicBezTo>
                  <a:cubicBezTo>
                    <a:pt x="177" y="46"/>
                    <a:pt x="176" y="41"/>
                    <a:pt x="177" y="39"/>
                  </a:cubicBezTo>
                  <a:cubicBezTo>
                    <a:pt x="176" y="36"/>
                    <a:pt x="176" y="34"/>
                    <a:pt x="176" y="31"/>
                  </a:cubicBezTo>
                  <a:cubicBezTo>
                    <a:pt x="176" y="30"/>
                    <a:pt x="176" y="29"/>
                    <a:pt x="176" y="28"/>
                  </a:cubicBezTo>
                  <a:cubicBezTo>
                    <a:pt x="176" y="27"/>
                    <a:pt x="176" y="27"/>
                    <a:pt x="176" y="27"/>
                  </a:cubicBezTo>
                  <a:cubicBezTo>
                    <a:pt x="176" y="23"/>
                    <a:pt x="177" y="18"/>
                    <a:pt x="176" y="14"/>
                  </a:cubicBezTo>
                  <a:cubicBezTo>
                    <a:pt x="176" y="13"/>
                    <a:pt x="175" y="2"/>
                    <a:pt x="174" y="1"/>
                  </a:cubicBezTo>
                  <a:cubicBezTo>
                    <a:pt x="173" y="0"/>
                    <a:pt x="172" y="6"/>
                    <a:pt x="170" y="6"/>
                  </a:cubicBezTo>
                  <a:cubicBezTo>
                    <a:pt x="162" y="5"/>
                    <a:pt x="168" y="10"/>
                    <a:pt x="161" y="11"/>
                  </a:cubicBezTo>
                  <a:cubicBezTo>
                    <a:pt x="157" y="12"/>
                    <a:pt x="156" y="13"/>
                    <a:pt x="154" y="16"/>
                  </a:cubicBezTo>
                  <a:cubicBezTo>
                    <a:pt x="155" y="20"/>
                    <a:pt x="155" y="24"/>
                    <a:pt x="155" y="28"/>
                  </a:cubicBezTo>
                  <a:cubicBezTo>
                    <a:pt x="156" y="67"/>
                    <a:pt x="156" y="67"/>
                    <a:pt x="156" y="67"/>
                  </a:cubicBezTo>
                  <a:cubicBezTo>
                    <a:pt x="156" y="75"/>
                    <a:pt x="154" y="84"/>
                    <a:pt x="153" y="92"/>
                  </a:cubicBezTo>
                  <a:cubicBezTo>
                    <a:pt x="148" y="91"/>
                    <a:pt x="142" y="91"/>
                    <a:pt x="139" y="94"/>
                  </a:cubicBezTo>
                  <a:cubicBezTo>
                    <a:pt x="137" y="95"/>
                    <a:pt x="135" y="96"/>
                    <a:pt x="134" y="98"/>
                  </a:cubicBezTo>
                  <a:cubicBezTo>
                    <a:pt x="125" y="103"/>
                    <a:pt x="119" y="113"/>
                    <a:pt x="119" y="118"/>
                  </a:cubicBezTo>
                  <a:cubicBezTo>
                    <a:pt x="118" y="121"/>
                    <a:pt x="118" y="124"/>
                    <a:pt x="118" y="127"/>
                  </a:cubicBezTo>
                  <a:cubicBezTo>
                    <a:pt x="115" y="132"/>
                    <a:pt x="113" y="140"/>
                    <a:pt x="112" y="144"/>
                  </a:cubicBezTo>
                  <a:cubicBezTo>
                    <a:pt x="111" y="152"/>
                    <a:pt x="111" y="155"/>
                    <a:pt x="111" y="160"/>
                  </a:cubicBezTo>
                  <a:cubicBezTo>
                    <a:pt x="111" y="163"/>
                    <a:pt x="109" y="164"/>
                    <a:pt x="108" y="165"/>
                  </a:cubicBezTo>
                  <a:cubicBezTo>
                    <a:pt x="105" y="174"/>
                    <a:pt x="100" y="181"/>
                    <a:pt x="100" y="189"/>
                  </a:cubicBezTo>
                  <a:cubicBezTo>
                    <a:pt x="99" y="189"/>
                    <a:pt x="99" y="189"/>
                    <a:pt x="99" y="189"/>
                  </a:cubicBezTo>
                  <a:cubicBezTo>
                    <a:pt x="98" y="195"/>
                    <a:pt x="93" y="208"/>
                    <a:pt x="88" y="208"/>
                  </a:cubicBezTo>
                  <a:cubicBezTo>
                    <a:pt x="88" y="210"/>
                    <a:pt x="83" y="208"/>
                    <a:pt x="85" y="211"/>
                  </a:cubicBezTo>
                  <a:cubicBezTo>
                    <a:pt x="82" y="210"/>
                    <a:pt x="85" y="209"/>
                    <a:pt x="82" y="208"/>
                  </a:cubicBezTo>
                  <a:cubicBezTo>
                    <a:pt x="83" y="209"/>
                    <a:pt x="84" y="208"/>
                    <a:pt x="85" y="208"/>
                  </a:cubicBezTo>
                  <a:cubicBezTo>
                    <a:pt x="78" y="200"/>
                    <a:pt x="79" y="178"/>
                    <a:pt x="79" y="161"/>
                  </a:cubicBezTo>
                  <a:cubicBezTo>
                    <a:pt x="81" y="156"/>
                    <a:pt x="80" y="144"/>
                    <a:pt x="81" y="133"/>
                  </a:cubicBezTo>
                  <a:cubicBezTo>
                    <a:pt x="81" y="131"/>
                    <a:pt x="81" y="131"/>
                    <a:pt x="81" y="131"/>
                  </a:cubicBezTo>
                  <a:cubicBezTo>
                    <a:pt x="82" y="131"/>
                    <a:pt x="82" y="131"/>
                    <a:pt x="83" y="131"/>
                  </a:cubicBezTo>
                  <a:cubicBezTo>
                    <a:pt x="83" y="131"/>
                    <a:pt x="83" y="130"/>
                    <a:pt x="83" y="130"/>
                  </a:cubicBezTo>
                  <a:cubicBezTo>
                    <a:pt x="83" y="129"/>
                    <a:pt x="83" y="129"/>
                    <a:pt x="83" y="129"/>
                  </a:cubicBezTo>
                  <a:cubicBezTo>
                    <a:pt x="83" y="128"/>
                    <a:pt x="83" y="128"/>
                    <a:pt x="83" y="128"/>
                  </a:cubicBezTo>
                  <a:cubicBezTo>
                    <a:pt x="82" y="128"/>
                    <a:pt x="82" y="128"/>
                    <a:pt x="81" y="128"/>
                  </a:cubicBezTo>
                  <a:cubicBezTo>
                    <a:pt x="81" y="127"/>
                    <a:pt x="81" y="127"/>
                    <a:pt x="81" y="127"/>
                  </a:cubicBezTo>
                  <a:cubicBezTo>
                    <a:pt x="82" y="128"/>
                    <a:pt x="82" y="128"/>
                    <a:pt x="83" y="128"/>
                  </a:cubicBezTo>
                  <a:cubicBezTo>
                    <a:pt x="83" y="128"/>
                    <a:pt x="83" y="128"/>
                    <a:pt x="83" y="128"/>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2" y="127"/>
                    <a:pt x="81" y="127"/>
                  </a:cubicBezTo>
                  <a:cubicBezTo>
                    <a:pt x="81" y="126"/>
                    <a:pt x="81" y="126"/>
                    <a:pt x="81" y="126"/>
                  </a:cubicBezTo>
                  <a:cubicBezTo>
                    <a:pt x="62" y="125"/>
                    <a:pt x="75" y="126"/>
                    <a:pt x="71" y="127"/>
                  </a:cubicBezTo>
                  <a:cubicBezTo>
                    <a:pt x="71" y="127"/>
                    <a:pt x="71" y="127"/>
                    <a:pt x="71" y="127"/>
                  </a:cubicBezTo>
                  <a:cubicBezTo>
                    <a:pt x="66" y="126"/>
                    <a:pt x="63" y="126"/>
                    <a:pt x="69" y="126"/>
                  </a:cubicBezTo>
                  <a:cubicBezTo>
                    <a:pt x="69" y="127"/>
                    <a:pt x="69" y="127"/>
                    <a:pt x="69" y="127"/>
                  </a:cubicBezTo>
                  <a:cubicBezTo>
                    <a:pt x="69" y="127"/>
                    <a:pt x="69" y="127"/>
                    <a:pt x="69" y="127"/>
                  </a:cubicBezTo>
                  <a:cubicBezTo>
                    <a:pt x="70" y="127"/>
                    <a:pt x="70" y="127"/>
                    <a:pt x="71" y="127"/>
                  </a:cubicBezTo>
                  <a:cubicBezTo>
                    <a:pt x="71" y="127"/>
                    <a:pt x="71" y="127"/>
                    <a:pt x="71" y="127"/>
                  </a:cubicBezTo>
                  <a:cubicBezTo>
                    <a:pt x="70" y="127"/>
                    <a:pt x="70" y="127"/>
                    <a:pt x="69" y="127"/>
                  </a:cubicBezTo>
                  <a:cubicBezTo>
                    <a:pt x="69" y="129"/>
                    <a:pt x="69" y="131"/>
                    <a:pt x="71" y="129"/>
                  </a:cubicBezTo>
                  <a:cubicBezTo>
                    <a:pt x="71" y="129"/>
                    <a:pt x="71" y="129"/>
                    <a:pt x="71" y="130"/>
                  </a:cubicBezTo>
                  <a:cubicBezTo>
                    <a:pt x="71" y="130"/>
                    <a:pt x="71" y="130"/>
                    <a:pt x="71" y="130"/>
                  </a:cubicBezTo>
                  <a:cubicBezTo>
                    <a:pt x="70" y="132"/>
                    <a:pt x="70" y="134"/>
                    <a:pt x="70" y="136"/>
                  </a:cubicBezTo>
                  <a:cubicBezTo>
                    <a:pt x="70" y="138"/>
                    <a:pt x="70" y="139"/>
                    <a:pt x="70" y="140"/>
                  </a:cubicBezTo>
                  <a:cubicBezTo>
                    <a:pt x="70" y="140"/>
                    <a:pt x="70" y="140"/>
                    <a:pt x="70" y="140"/>
                  </a:cubicBezTo>
                  <a:cubicBezTo>
                    <a:pt x="69" y="144"/>
                    <a:pt x="69" y="147"/>
                    <a:pt x="68" y="151"/>
                  </a:cubicBezTo>
                  <a:cubicBezTo>
                    <a:pt x="68" y="151"/>
                    <a:pt x="67" y="151"/>
                    <a:pt x="67" y="152"/>
                  </a:cubicBezTo>
                  <a:cubicBezTo>
                    <a:pt x="67" y="153"/>
                    <a:pt x="67" y="155"/>
                    <a:pt x="67" y="156"/>
                  </a:cubicBezTo>
                  <a:cubicBezTo>
                    <a:pt x="67" y="160"/>
                    <a:pt x="66" y="164"/>
                    <a:pt x="64" y="168"/>
                  </a:cubicBezTo>
                  <a:cubicBezTo>
                    <a:pt x="64" y="168"/>
                    <a:pt x="64" y="169"/>
                    <a:pt x="64" y="169"/>
                  </a:cubicBezTo>
                  <a:cubicBezTo>
                    <a:pt x="63" y="164"/>
                    <a:pt x="64" y="157"/>
                    <a:pt x="65" y="155"/>
                  </a:cubicBezTo>
                  <a:cubicBezTo>
                    <a:pt x="63" y="149"/>
                    <a:pt x="64" y="160"/>
                    <a:pt x="62" y="159"/>
                  </a:cubicBezTo>
                  <a:cubicBezTo>
                    <a:pt x="62" y="163"/>
                    <a:pt x="62" y="166"/>
                    <a:pt x="63" y="171"/>
                  </a:cubicBezTo>
                  <a:cubicBezTo>
                    <a:pt x="62" y="174"/>
                    <a:pt x="63" y="175"/>
                    <a:pt x="61" y="179"/>
                  </a:cubicBezTo>
                  <a:cubicBezTo>
                    <a:pt x="60" y="178"/>
                    <a:pt x="60" y="178"/>
                    <a:pt x="60" y="178"/>
                  </a:cubicBezTo>
                  <a:cubicBezTo>
                    <a:pt x="58" y="183"/>
                    <a:pt x="58" y="185"/>
                    <a:pt x="58" y="188"/>
                  </a:cubicBezTo>
                  <a:cubicBezTo>
                    <a:pt x="54" y="190"/>
                    <a:pt x="55" y="191"/>
                    <a:pt x="51" y="193"/>
                  </a:cubicBezTo>
                  <a:cubicBezTo>
                    <a:pt x="54" y="190"/>
                    <a:pt x="55" y="186"/>
                    <a:pt x="55" y="183"/>
                  </a:cubicBezTo>
                  <a:cubicBezTo>
                    <a:pt x="51" y="187"/>
                    <a:pt x="48" y="194"/>
                    <a:pt x="43" y="194"/>
                  </a:cubicBezTo>
                  <a:cubicBezTo>
                    <a:pt x="38" y="196"/>
                    <a:pt x="35" y="199"/>
                    <a:pt x="35" y="201"/>
                  </a:cubicBezTo>
                  <a:cubicBezTo>
                    <a:pt x="36" y="200"/>
                    <a:pt x="31" y="201"/>
                    <a:pt x="34" y="199"/>
                  </a:cubicBezTo>
                  <a:cubicBezTo>
                    <a:pt x="32" y="200"/>
                    <a:pt x="30" y="201"/>
                    <a:pt x="29" y="201"/>
                  </a:cubicBezTo>
                  <a:cubicBezTo>
                    <a:pt x="29" y="201"/>
                    <a:pt x="29" y="201"/>
                    <a:pt x="29" y="201"/>
                  </a:cubicBezTo>
                  <a:cubicBezTo>
                    <a:pt x="28" y="201"/>
                    <a:pt x="28" y="200"/>
                    <a:pt x="28" y="199"/>
                  </a:cubicBezTo>
                  <a:cubicBezTo>
                    <a:pt x="26" y="197"/>
                    <a:pt x="23" y="193"/>
                    <a:pt x="19" y="196"/>
                  </a:cubicBezTo>
                  <a:cubicBezTo>
                    <a:pt x="19" y="194"/>
                    <a:pt x="19" y="194"/>
                    <a:pt x="19" y="194"/>
                  </a:cubicBezTo>
                  <a:cubicBezTo>
                    <a:pt x="16" y="196"/>
                    <a:pt x="12" y="198"/>
                    <a:pt x="9" y="198"/>
                  </a:cubicBezTo>
                  <a:cubicBezTo>
                    <a:pt x="9" y="200"/>
                    <a:pt x="8" y="202"/>
                    <a:pt x="10" y="203"/>
                  </a:cubicBezTo>
                  <a:cubicBezTo>
                    <a:pt x="9" y="204"/>
                    <a:pt x="7" y="201"/>
                    <a:pt x="8" y="203"/>
                  </a:cubicBezTo>
                  <a:cubicBezTo>
                    <a:pt x="7" y="201"/>
                    <a:pt x="7" y="201"/>
                    <a:pt x="7" y="201"/>
                  </a:cubicBezTo>
                  <a:cubicBezTo>
                    <a:pt x="1" y="206"/>
                    <a:pt x="3" y="212"/>
                    <a:pt x="3" y="217"/>
                  </a:cubicBezTo>
                  <a:cubicBezTo>
                    <a:pt x="0" y="218"/>
                    <a:pt x="3" y="221"/>
                    <a:pt x="2" y="224"/>
                  </a:cubicBezTo>
                  <a:cubicBezTo>
                    <a:pt x="3" y="226"/>
                    <a:pt x="2" y="229"/>
                    <a:pt x="5" y="229"/>
                  </a:cubicBezTo>
                  <a:cubicBezTo>
                    <a:pt x="4" y="230"/>
                    <a:pt x="4" y="230"/>
                    <a:pt x="4" y="230"/>
                  </a:cubicBezTo>
                  <a:cubicBezTo>
                    <a:pt x="4" y="232"/>
                    <a:pt x="4" y="235"/>
                    <a:pt x="5" y="237"/>
                  </a:cubicBezTo>
                  <a:cubicBezTo>
                    <a:pt x="5" y="239"/>
                    <a:pt x="7" y="238"/>
                    <a:pt x="8" y="239"/>
                  </a:cubicBezTo>
                  <a:cubicBezTo>
                    <a:pt x="7" y="240"/>
                    <a:pt x="7" y="240"/>
                    <a:pt x="7" y="240"/>
                  </a:cubicBezTo>
                  <a:cubicBezTo>
                    <a:pt x="8" y="241"/>
                    <a:pt x="10" y="240"/>
                    <a:pt x="12" y="240"/>
                  </a:cubicBezTo>
                  <a:cubicBezTo>
                    <a:pt x="12" y="241"/>
                    <a:pt x="12" y="241"/>
                    <a:pt x="12" y="242"/>
                  </a:cubicBezTo>
                  <a:cubicBezTo>
                    <a:pt x="11" y="242"/>
                    <a:pt x="9" y="242"/>
                    <a:pt x="7" y="242"/>
                  </a:cubicBezTo>
                  <a:cubicBezTo>
                    <a:pt x="8" y="244"/>
                    <a:pt x="11" y="244"/>
                    <a:pt x="10" y="246"/>
                  </a:cubicBezTo>
                  <a:cubicBezTo>
                    <a:pt x="11" y="247"/>
                    <a:pt x="12" y="248"/>
                    <a:pt x="14" y="247"/>
                  </a:cubicBezTo>
                  <a:cubicBezTo>
                    <a:pt x="13" y="247"/>
                    <a:pt x="14" y="248"/>
                    <a:pt x="13" y="248"/>
                  </a:cubicBezTo>
                  <a:cubicBezTo>
                    <a:pt x="13" y="249"/>
                    <a:pt x="14" y="249"/>
                    <a:pt x="15" y="249"/>
                  </a:cubicBezTo>
                  <a:cubicBezTo>
                    <a:pt x="15" y="249"/>
                    <a:pt x="15" y="249"/>
                    <a:pt x="15" y="249"/>
                  </a:cubicBezTo>
                  <a:cubicBezTo>
                    <a:pt x="16" y="248"/>
                    <a:pt x="17" y="249"/>
                    <a:pt x="18" y="247"/>
                  </a:cubicBezTo>
                  <a:cubicBezTo>
                    <a:pt x="17" y="247"/>
                    <a:pt x="17" y="247"/>
                    <a:pt x="17" y="246"/>
                  </a:cubicBezTo>
                  <a:cubicBezTo>
                    <a:pt x="18" y="246"/>
                    <a:pt x="19" y="246"/>
                    <a:pt x="19" y="248"/>
                  </a:cubicBezTo>
                  <a:cubicBezTo>
                    <a:pt x="18" y="249"/>
                    <a:pt x="16" y="249"/>
                    <a:pt x="17" y="250"/>
                  </a:cubicBezTo>
                  <a:cubicBezTo>
                    <a:pt x="18" y="250"/>
                    <a:pt x="20" y="249"/>
                    <a:pt x="21" y="248"/>
                  </a:cubicBezTo>
                  <a:cubicBezTo>
                    <a:pt x="20" y="249"/>
                    <a:pt x="19" y="248"/>
                    <a:pt x="20" y="246"/>
                  </a:cubicBezTo>
                  <a:cubicBezTo>
                    <a:pt x="19" y="247"/>
                    <a:pt x="19" y="247"/>
                    <a:pt x="19" y="247"/>
                  </a:cubicBezTo>
                  <a:cubicBezTo>
                    <a:pt x="20" y="246"/>
                    <a:pt x="20" y="246"/>
                    <a:pt x="20" y="246"/>
                  </a:cubicBezTo>
                  <a:cubicBezTo>
                    <a:pt x="18" y="245"/>
                    <a:pt x="19" y="243"/>
                    <a:pt x="17" y="243"/>
                  </a:cubicBezTo>
                  <a:cubicBezTo>
                    <a:pt x="16" y="245"/>
                    <a:pt x="16" y="245"/>
                    <a:pt x="16" y="245"/>
                  </a:cubicBezTo>
                  <a:cubicBezTo>
                    <a:pt x="15" y="244"/>
                    <a:pt x="13" y="244"/>
                    <a:pt x="13" y="243"/>
                  </a:cubicBezTo>
                  <a:cubicBezTo>
                    <a:pt x="14" y="243"/>
                    <a:pt x="15" y="242"/>
                    <a:pt x="15" y="241"/>
                  </a:cubicBezTo>
                  <a:cubicBezTo>
                    <a:pt x="15" y="241"/>
                    <a:pt x="14" y="241"/>
                    <a:pt x="15" y="241"/>
                  </a:cubicBezTo>
                  <a:cubicBezTo>
                    <a:pt x="17" y="240"/>
                    <a:pt x="17" y="240"/>
                    <a:pt x="17" y="240"/>
                  </a:cubicBezTo>
                  <a:cubicBezTo>
                    <a:pt x="14" y="242"/>
                    <a:pt x="15" y="238"/>
                    <a:pt x="14" y="238"/>
                  </a:cubicBezTo>
                  <a:cubicBezTo>
                    <a:pt x="15" y="238"/>
                    <a:pt x="15" y="238"/>
                    <a:pt x="15" y="238"/>
                  </a:cubicBezTo>
                  <a:cubicBezTo>
                    <a:pt x="15" y="236"/>
                    <a:pt x="13" y="239"/>
                    <a:pt x="13" y="238"/>
                  </a:cubicBezTo>
                  <a:cubicBezTo>
                    <a:pt x="13" y="237"/>
                    <a:pt x="15" y="237"/>
                    <a:pt x="16" y="235"/>
                  </a:cubicBezTo>
                  <a:cubicBezTo>
                    <a:pt x="15" y="234"/>
                    <a:pt x="12" y="233"/>
                    <a:pt x="14" y="230"/>
                  </a:cubicBezTo>
                  <a:cubicBezTo>
                    <a:pt x="13" y="229"/>
                    <a:pt x="12" y="228"/>
                    <a:pt x="11" y="227"/>
                  </a:cubicBezTo>
                  <a:cubicBezTo>
                    <a:pt x="10" y="226"/>
                    <a:pt x="13" y="227"/>
                    <a:pt x="12" y="226"/>
                  </a:cubicBezTo>
                  <a:cubicBezTo>
                    <a:pt x="13" y="226"/>
                    <a:pt x="14" y="225"/>
                    <a:pt x="15" y="225"/>
                  </a:cubicBezTo>
                  <a:cubicBezTo>
                    <a:pt x="14" y="225"/>
                    <a:pt x="15" y="223"/>
                    <a:pt x="12" y="224"/>
                  </a:cubicBezTo>
                  <a:cubicBezTo>
                    <a:pt x="13" y="222"/>
                    <a:pt x="13" y="221"/>
                    <a:pt x="13" y="219"/>
                  </a:cubicBezTo>
                  <a:cubicBezTo>
                    <a:pt x="13" y="219"/>
                    <a:pt x="14" y="219"/>
                    <a:pt x="15" y="219"/>
                  </a:cubicBezTo>
                  <a:cubicBezTo>
                    <a:pt x="14" y="218"/>
                    <a:pt x="12" y="217"/>
                    <a:pt x="13" y="216"/>
                  </a:cubicBezTo>
                  <a:cubicBezTo>
                    <a:pt x="12" y="215"/>
                    <a:pt x="12" y="216"/>
                    <a:pt x="10" y="215"/>
                  </a:cubicBezTo>
                  <a:cubicBezTo>
                    <a:pt x="10" y="215"/>
                    <a:pt x="9" y="215"/>
                    <a:pt x="9" y="214"/>
                  </a:cubicBezTo>
                  <a:cubicBezTo>
                    <a:pt x="11" y="214"/>
                    <a:pt x="14" y="215"/>
                    <a:pt x="14" y="214"/>
                  </a:cubicBezTo>
                  <a:cubicBezTo>
                    <a:pt x="17" y="215"/>
                    <a:pt x="13" y="216"/>
                    <a:pt x="16" y="216"/>
                  </a:cubicBezTo>
                  <a:cubicBezTo>
                    <a:pt x="18" y="216"/>
                    <a:pt x="18" y="218"/>
                    <a:pt x="17" y="219"/>
                  </a:cubicBezTo>
                  <a:cubicBezTo>
                    <a:pt x="19" y="220"/>
                    <a:pt x="17" y="218"/>
                    <a:pt x="19" y="218"/>
                  </a:cubicBezTo>
                  <a:cubicBezTo>
                    <a:pt x="19" y="217"/>
                    <a:pt x="18" y="217"/>
                    <a:pt x="18" y="216"/>
                  </a:cubicBezTo>
                  <a:cubicBezTo>
                    <a:pt x="18" y="216"/>
                    <a:pt x="17" y="216"/>
                    <a:pt x="17" y="216"/>
                  </a:cubicBezTo>
                  <a:cubicBezTo>
                    <a:pt x="17" y="215"/>
                    <a:pt x="18" y="215"/>
                    <a:pt x="18" y="215"/>
                  </a:cubicBezTo>
                  <a:cubicBezTo>
                    <a:pt x="18" y="215"/>
                    <a:pt x="18" y="215"/>
                    <a:pt x="18" y="215"/>
                  </a:cubicBezTo>
                  <a:cubicBezTo>
                    <a:pt x="17" y="216"/>
                    <a:pt x="17" y="216"/>
                    <a:pt x="17" y="216"/>
                  </a:cubicBezTo>
                  <a:cubicBezTo>
                    <a:pt x="17" y="216"/>
                    <a:pt x="17" y="216"/>
                    <a:pt x="17" y="216"/>
                  </a:cubicBezTo>
                  <a:cubicBezTo>
                    <a:pt x="17" y="216"/>
                    <a:pt x="17" y="216"/>
                    <a:pt x="17" y="216"/>
                  </a:cubicBezTo>
                  <a:cubicBezTo>
                    <a:pt x="17" y="215"/>
                    <a:pt x="17" y="215"/>
                    <a:pt x="17" y="215"/>
                  </a:cubicBezTo>
                  <a:cubicBezTo>
                    <a:pt x="17" y="215"/>
                    <a:pt x="17" y="216"/>
                    <a:pt x="17" y="216"/>
                  </a:cubicBezTo>
                  <a:cubicBezTo>
                    <a:pt x="17" y="216"/>
                    <a:pt x="17" y="216"/>
                    <a:pt x="17" y="216"/>
                  </a:cubicBezTo>
                  <a:cubicBezTo>
                    <a:pt x="17" y="215"/>
                    <a:pt x="17" y="215"/>
                    <a:pt x="17" y="215"/>
                  </a:cubicBezTo>
                  <a:cubicBezTo>
                    <a:pt x="17" y="215"/>
                    <a:pt x="17" y="215"/>
                    <a:pt x="17" y="215"/>
                  </a:cubicBezTo>
                  <a:cubicBezTo>
                    <a:pt x="18" y="214"/>
                    <a:pt x="18" y="214"/>
                    <a:pt x="18" y="214"/>
                  </a:cubicBezTo>
                  <a:cubicBezTo>
                    <a:pt x="18" y="214"/>
                    <a:pt x="18" y="214"/>
                    <a:pt x="18" y="214"/>
                  </a:cubicBezTo>
                  <a:cubicBezTo>
                    <a:pt x="17" y="215"/>
                    <a:pt x="17" y="215"/>
                    <a:pt x="17" y="216"/>
                  </a:cubicBezTo>
                  <a:cubicBezTo>
                    <a:pt x="17" y="216"/>
                    <a:pt x="17" y="216"/>
                    <a:pt x="17" y="216"/>
                  </a:cubicBezTo>
                  <a:cubicBezTo>
                    <a:pt x="16" y="216"/>
                    <a:pt x="16" y="215"/>
                    <a:pt x="16" y="215"/>
                  </a:cubicBezTo>
                  <a:cubicBezTo>
                    <a:pt x="14" y="214"/>
                    <a:pt x="17" y="214"/>
                    <a:pt x="18" y="214"/>
                  </a:cubicBezTo>
                  <a:cubicBezTo>
                    <a:pt x="18" y="214"/>
                    <a:pt x="18" y="214"/>
                    <a:pt x="18" y="214"/>
                  </a:cubicBezTo>
                  <a:cubicBezTo>
                    <a:pt x="18" y="214"/>
                    <a:pt x="18" y="214"/>
                    <a:pt x="18" y="214"/>
                  </a:cubicBezTo>
                  <a:cubicBezTo>
                    <a:pt x="18" y="214"/>
                    <a:pt x="18" y="214"/>
                    <a:pt x="18" y="214"/>
                  </a:cubicBezTo>
                  <a:cubicBezTo>
                    <a:pt x="17" y="214"/>
                    <a:pt x="17" y="215"/>
                    <a:pt x="17" y="215"/>
                  </a:cubicBezTo>
                  <a:cubicBezTo>
                    <a:pt x="17" y="215"/>
                    <a:pt x="17" y="215"/>
                    <a:pt x="17" y="215"/>
                  </a:cubicBezTo>
                  <a:cubicBezTo>
                    <a:pt x="17" y="216"/>
                    <a:pt x="17" y="216"/>
                    <a:pt x="17" y="216"/>
                  </a:cubicBezTo>
                  <a:cubicBezTo>
                    <a:pt x="18" y="215"/>
                    <a:pt x="18" y="215"/>
                    <a:pt x="18" y="215"/>
                  </a:cubicBezTo>
                  <a:cubicBezTo>
                    <a:pt x="18" y="215"/>
                    <a:pt x="18" y="214"/>
                    <a:pt x="18" y="214"/>
                  </a:cubicBezTo>
                  <a:cubicBezTo>
                    <a:pt x="18" y="214"/>
                    <a:pt x="18" y="214"/>
                    <a:pt x="18" y="214"/>
                  </a:cubicBezTo>
                  <a:cubicBezTo>
                    <a:pt x="18" y="215"/>
                    <a:pt x="17" y="215"/>
                    <a:pt x="17" y="215"/>
                  </a:cubicBezTo>
                  <a:cubicBezTo>
                    <a:pt x="17" y="215"/>
                    <a:pt x="17" y="215"/>
                    <a:pt x="18" y="215"/>
                  </a:cubicBezTo>
                  <a:cubicBezTo>
                    <a:pt x="17" y="215"/>
                    <a:pt x="17" y="215"/>
                    <a:pt x="17" y="215"/>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9" y="212"/>
                  </a:cubicBezTo>
                  <a:cubicBezTo>
                    <a:pt x="19" y="212"/>
                    <a:pt x="19" y="212"/>
                    <a:pt x="19" y="212"/>
                  </a:cubicBezTo>
                  <a:cubicBezTo>
                    <a:pt x="19" y="212"/>
                    <a:pt x="19" y="212"/>
                    <a:pt x="19" y="212"/>
                  </a:cubicBezTo>
                  <a:cubicBezTo>
                    <a:pt x="19" y="212"/>
                    <a:pt x="19" y="212"/>
                    <a:pt x="19" y="212"/>
                  </a:cubicBezTo>
                  <a:cubicBezTo>
                    <a:pt x="20" y="212"/>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8" y="213"/>
                  </a:cubicBezTo>
                  <a:cubicBezTo>
                    <a:pt x="19" y="213"/>
                    <a:pt x="19" y="213"/>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9" y="213"/>
                    <a:pt x="19" y="213"/>
                  </a:cubicBezTo>
                  <a:cubicBezTo>
                    <a:pt x="18" y="213"/>
                    <a:pt x="18" y="213"/>
                    <a:pt x="18" y="213"/>
                  </a:cubicBezTo>
                  <a:cubicBezTo>
                    <a:pt x="18" y="213"/>
                    <a:pt x="18" y="214"/>
                    <a:pt x="18" y="214"/>
                  </a:cubicBezTo>
                  <a:cubicBezTo>
                    <a:pt x="18" y="214"/>
                    <a:pt x="18" y="214"/>
                    <a:pt x="18" y="213"/>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6"/>
                    <a:pt x="18" y="216"/>
                    <a:pt x="18" y="216"/>
                  </a:cubicBezTo>
                  <a:cubicBezTo>
                    <a:pt x="18" y="216"/>
                    <a:pt x="18" y="216"/>
                    <a:pt x="18" y="216"/>
                  </a:cubicBezTo>
                  <a:cubicBezTo>
                    <a:pt x="19" y="216"/>
                    <a:pt x="18" y="215"/>
                    <a:pt x="19" y="215"/>
                  </a:cubicBezTo>
                  <a:cubicBezTo>
                    <a:pt x="19" y="215"/>
                    <a:pt x="19" y="215"/>
                    <a:pt x="19" y="215"/>
                  </a:cubicBezTo>
                  <a:cubicBezTo>
                    <a:pt x="19" y="215"/>
                    <a:pt x="19" y="215"/>
                    <a:pt x="19" y="215"/>
                  </a:cubicBezTo>
                  <a:cubicBezTo>
                    <a:pt x="19" y="215"/>
                    <a:pt x="19" y="216"/>
                    <a:pt x="19" y="216"/>
                  </a:cubicBezTo>
                  <a:cubicBezTo>
                    <a:pt x="19" y="216"/>
                    <a:pt x="19" y="216"/>
                    <a:pt x="19" y="215"/>
                  </a:cubicBezTo>
                  <a:cubicBezTo>
                    <a:pt x="19" y="216"/>
                    <a:pt x="19" y="216"/>
                    <a:pt x="19" y="216"/>
                  </a:cubicBezTo>
                  <a:cubicBezTo>
                    <a:pt x="19" y="215"/>
                    <a:pt x="20" y="217"/>
                    <a:pt x="20" y="215"/>
                  </a:cubicBezTo>
                  <a:cubicBezTo>
                    <a:pt x="19" y="215"/>
                    <a:pt x="19" y="215"/>
                    <a:pt x="19" y="215"/>
                  </a:cubicBezTo>
                  <a:cubicBezTo>
                    <a:pt x="20" y="215"/>
                    <a:pt x="18" y="215"/>
                    <a:pt x="19" y="214"/>
                  </a:cubicBezTo>
                  <a:cubicBezTo>
                    <a:pt x="19" y="214"/>
                    <a:pt x="19" y="214"/>
                    <a:pt x="19" y="214"/>
                  </a:cubicBezTo>
                  <a:cubicBezTo>
                    <a:pt x="19" y="214"/>
                    <a:pt x="19" y="214"/>
                    <a:pt x="19" y="213"/>
                  </a:cubicBezTo>
                  <a:cubicBezTo>
                    <a:pt x="19" y="213"/>
                    <a:pt x="19" y="214"/>
                    <a:pt x="19" y="214"/>
                  </a:cubicBezTo>
                  <a:cubicBezTo>
                    <a:pt x="19" y="214"/>
                    <a:pt x="19" y="214"/>
                    <a:pt x="19" y="214"/>
                  </a:cubicBezTo>
                  <a:cubicBezTo>
                    <a:pt x="19" y="214"/>
                    <a:pt x="20" y="214"/>
                    <a:pt x="20" y="214"/>
                  </a:cubicBezTo>
                  <a:cubicBezTo>
                    <a:pt x="20" y="214"/>
                    <a:pt x="19" y="214"/>
                    <a:pt x="20" y="215"/>
                  </a:cubicBezTo>
                  <a:cubicBezTo>
                    <a:pt x="22" y="215"/>
                    <a:pt x="22" y="215"/>
                    <a:pt x="22" y="215"/>
                  </a:cubicBezTo>
                  <a:cubicBezTo>
                    <a:pt x="21" y="216"/>
                    <a:pt x="21" y="216"/>
                    <a:pt x="21" y="216"/>
                  </a:cubicBezTo>
                  <a:cubicBezTo>
                    <a:pt x="20" y="216"/>
                    <a:pt x="20" y="216"/>
                    <a:pt x="20" y="216"/>
                  </a:cubicBezTo>
                  <a:cubicBezTo>
                    <a:pt x="21" y="216"/>
                    <a:pt x="21" y="216"/>
                    <a:pt x="21" y="216"/>
                  </a:cubicBezTo>
                  <a:cubicBezTo>
                    <a:pt x="20" y="217"/>
                    <a:pt x="20" y="217"/>
                    <a:pt x="20" y="217"/>
                  </a:cubicBezTo>
                  <a:cubicBezTo>
                    <a:pt x="21" y="216"/>
                    <a:pt x="21" y="216"/>
                    <a:pt x="21" y="216"/>
                  </a:cubicBezTo>
                  <a:cubicBezTo>
                    <a:pt x="21" y="217"/>
                    <a:pt x="21" y="217"/>
                    <a:pt x="21" y="217"/>
                  </a:cubicBezTo>
                  <a:cubicBezTo>
                    <a:pt x="20" y="218"/>
                    <a:pt x="23" y="217"/>
                    <a:pt x="22" y="218"/>
                  </a:cubicBezTo>
                  <a:cubicBezTo>
                    <a:pt x="21" y="218"/>
                    <a:pt x="20" y="219"/>
                    <a:pt x="20" y="219"/>
                  </a:cubicBezTo>
                  <a:cubicBezTo>
                    <a:pt x="22" y="218"/>
                    <a:pt x="23" y="219"/>
                    <a:pt x="25" y="218"/>
                  </a:cubicBezTo>
                  <a:cubicBezTo>
                    <a:pt x="24" y="219"/>
                    <a:pt x="21" y="219"/>
                    <a:pt x="20" y="220"/>
                  </a:cubicBezTo>
                  <a:cubicBezTo>
                    <a:pt x="22" y="220"/>
                    <a:pt x="19" y="222"/>
                    <a:pt x="22" y="221"/>
                  </a:cubicBezTo>
                  <a:cubicBezTo>
                    <a:pt x="22" y="220"/>
                    <a:pt x="23" y="221"/>
                    <a:pt x="25" y="220"/>
                  </a:cubicBezTo>
                  <a:cubicBezTo>
                    <a:pt x="25" y="222"/>
                    <a:pt x="23" y="221"/>
                    <a:pt x="23" y="222"/>
                  </a:cubicBezTo>
                  <a:cubicBezTo>
                    <a:pt x="23" y="222"/>
                    <a:pt x="25" y="222"/>
                    <a:pt x="26" y="221"/>
                  </a:cubicBezTo>
                  <a:cubicBezTo>
                    <a:pt x="26" y="222"/>
                    <a:pt x="28" y="222"/>
                    <a:pt x="27" y="223"/>
                  </a:cubicBezTo>
                  <a:cubicBezTo>
                    <a:pt x="25" y="224"/>
                    <a:pt x="26" y="222"/>
                    <a:pt x="25" y="223"/>
                  </a:cubicBezTo>
                  <a:cubicBezTo>
                    <a:pt x="25" y="224"/>
                    <a:pt x="29" y="222"/>
                    <a:pt x="30" y="224"/>
                  </a:cubicBezTo>
                  <a:cubicBezTo>
                    <a:pt x="31" y="223"/>
                    <a:pt x="34" y="223"/>
                    <a:pt x="35" y="224"/>
                  </a:cubicBezTo>
                  <a:cubicBezTo>
                    <a:pt x="35" y="226"/>
                    <a:pt x="34" y="223"/>
                    <a:pt x="32" y="224"/>
                  </a:cubicBezTo>
                  <a:cubicBezTo>
                    <a:pt x="32" y="225"/>
                    <a:pt x="32" y="225"/>
                    <a:pt x="32" y="225"/>
                  </a:cubicBezTo>
                  <a:cubicBezTo>
                    <a:pt x="30" y="227"/>
                    <a:pt x="27" y="224"/>
                    <a:pt x="25" y="225"/>
                  </a:cubicBezTo>
                  <a:cubicBezTo>
                    <a:pt x="26" y="226"/>
                    <a:pt x="26" y="226"/>
                    <a:pt x="26" y="226"/>
                  </a:cubicBezTo>
                  <a:cubicBezTo>
                    <a:pt x="25" y="226"/>
                    <a:pt x="24" y="226"/>
                    <a:pt x="23" y="227"/>
                  </a:cubicBezTo>
                  <a:cubicBezTo>
                    <a:pt x="25" y="226"/>
                    <a:pt x="24" y="228"/>
                    <a:pt x="25" y="228"/>
                  </a:cubicBezTo>
                  <a:cubicBezTo>
                    <a:pt x="26" y="228"/>
                    <a:pt x="24" y="228"/>
                    <a:pt x="25" y="228"/>
                  </a:cubicBezTo>
                  <a:cubicBezTo>
                    <a:pt x="26" y="228"/>
                    <a:pt x="29" y="228"/>
                    <a:pt x="28" y="230"/>
                  </a:cubicBezTo>
                  <a:cubicBezTo>
                    <a:pt x="27" y="229"/>
                    <a:pt x="26" y="230"/>
                    <a:pt x="25" y="230"/>
                  </a:cubicBezTo>
                  <a:cubicBezTo>
                    <a:pt x="24" y="231"/>
                    <a:pt x="27" y="230"/>
                    <a:pt x="26" y="231"/>
                  </a:cubicBezTo>
                  <a:cubicBezTo>
                    <a:pt x="25" y="231"/>
                    <a:pt x="25" y="231"/>
                    <a:pt x="25" y="231"/>
                  </a:cubicBezTo>
                  <a:cubicBezTo>
                    <a:pt x="25" y="233"/>
                    <a:pt x="26" y="241"/>
                    <a:pt x="32" y="242"/>
                  </a:cubicBezTo>
                  <a:cubicBezTo>
                    <a:pt x="31" y="243"/>
                    <a:pt x="31" y="245"/>
                    <a:pt x="30" y="247"/>
                  </a:cubicBezTo>
                  <a:cubicBezTo>
                    <a:pt x="31" y="246"/>
                    <a:pt x="32" y="246"/>
                    <a:pt x="33" y="247"/>
                  </a:cubicBezTo>
                  <a:cubicBezTo>
                    <a:pt x="31" y="248"/>
                    <a:pt x="31" y="248"/>
                    <a:pt x="31" y="248"/>
                  </a:cubicBezTo>
                  <a:cubicBezTo>
                    <a:pt x="30" y="250"/>
                    <a:pt x="33" y="251"/>
                    <a:pt x="34" y="251"/>
                  </a:cubicBezTo>
                  <a:cubicBezTo>
                    <a:pt x="33" y="252"/>
                    <a:pt x="33" y="252"/>
                    <a:pt x="33" y="252"/>
                  </a:cubicBezTo>
                  <a:cubicBezTo>
                    <a:pt x="32" y="254"/>
                    <a:pt x="34" y="253"/>
                    <a:pt x="35" y="253"/>
                  </a:cubicBezTo>
                  <a:cubicBezTo>
                    <a:pt x="34" y="254"/>
                    <a:pt x="34" y="254"/>
                    <a:pt x="34" y="254"/>
                  </a:cubicBezTo>
                  <a:cubicBezTo>
                    <a:pt x="35" y="254"/>
                    <a:pt x="35" y="254"/>
                    <a:pt x="35" y="254"/>
                  </a:cubicBezTo>
                  <a:cubicBezTo>
                    <a:pt x="36" y="255"/>
                    <a:pt x="36" y="256"/>
                    <a:pt x="34" y="257"/>
                  </a:cubicBezTo>
                  <a:cubicBezTo>
                    <a:pt x="35" y="257"/>
                    <a:pt x="35" y="257"/>
                    <a:pt x="36" y="256"/>
                  </a:cubicBezTo>
                  <a:cubicBezTo>
                    <a:pt x="35" y="258"/>
                    <a:pt x="36" y="261"/>
                    <a:pt x="38" y="262"/>
                  </a:cubicBezTo>
                  <a:cubicBezTo>
                    <a:pt x="38" y="261"/>
                    <a:pt x="39" y="261"/>
                    <a:pt x="40" y="260"/>
                  </a:cubicBezTo>
                  <a:cubicBezTo>
                    <a:pt x="42" y="259"/>
                    <a:pt x="40" y="260"/>
                    <a:pt x="41" y="260"/>
                  </a:cubicBezTo>
                  <a:cubicBezTo>
                    <a:pt x="41" y="261"/>
                    <a:pt x="40" y="262"/>
                    <a:pt x="39" y="262"/>
                  </a:cubicBezTo>
                  <a:cubicBezTo>
                    <a:pt x="38" y="265"/>
                    <a:pt x="42" y="267"/>
                    <a:pt x="44" y="270"/>
                  </a:cubicBezTo>
                  <a:cubicBezTo>
                    <a:pt x="44" y="270"/>
                    <a:pt x="44" y="270"/>
                    <a:pt x="45" y="270"/>
                  </a:cubicBezTo>
                  <a:cubicBezTo>
                    <a:pt x="44" y="273"/>
                    <a:pt x="48" y="273"/>
                    <a:pt x="48" y="276"/>
                  </a:cubicBezTo>
                  <a:cubicBezTo>
                    <a:pt x="49" y="275"/>
                    <a:pt x="51" y="273"/>
                    <a:pt x="52" y="274"/>
                  </a:cubicBezTo>
                  <a:cubicBezTo>
                    <a:pt x="54" y="274"/>
                    <a:pt x="50" y="276"/>
                    <a:pt x="50" y="279"/>
                  </a:cubicBezTo>
                  <a:cubicBezTo>
                    <a:pt x="51" y="278"/>
                    <a:pt x="52" y="279"/>
                    <a:pt x="53" y="279"/>
                  </a:cubicBezTo>
                  <a:cubicBezTo>
                    <a:pt x="52" y="280"/>
                    <a:pt x="52" y="280"/>
                    <a:pt x="52" y="280"/>
                  </a:cubicBezTo>
                  <a:cubicBezTo>
                    <a:pt x="54" y="279"/>
                    <a:pt x="55" y="280"/>
                    <a:pt x="55" y="281"/>
                  </a:cubicBezTo>
                  <a:cubicBezTo>
                    <a:pt x="55" y="281"/>
                    <a:pt x="55" y="281"/>
                    <a:pt x="55" y="281"/>
                  </a:cubicBezTo>
                  <a:cubicBezTo>
                    <a:pt x="55" y="282"/>
                    <a:pt x="55" y="283"/>
                    <a:pt x="56" y="284"/>
                  </a:cubicBezTo>
                  <a:cubicBezTo>
                    <a:pt x="57" y="282"/>
                    <a:pt x="58" y="284"/>
                    <a:pt x="59" y="283"/>
                  </a:cubicBezTo>
                  <a:cubicBezTo>
                    <a:pt x="59" y="284"/>
                    <a:pt x="59" y="284"/>
                    <a:pt x="59" y="284"/>
                  </a:cubicBezTo>
                  <a:cubicBezTo>
                    <a:pt x="60" y="283"/>
                    <a:pt x="60" y="283"/>
                    <a:pt x="60" y="283"/>
                  </a:cubicBezTo>
                  <a:cubicBezTo>
                    <a:pt x="61" y="285"/>
                    <a:pt x="61" y="285"/>
                    <a:pt x="61" y="285"/>
                  </a:cubicBezTo>
                  <a:cubicBezTo>
                    <a:pt x="59" y="285"/>
                    <a:pt x="59" y="285"/>
                    <a:pt x="59" y="285"/>
                  </a:cubicBezTo>
                  <a:cubicBezTo>
                    <a:pt x="60" y="287"/>
                    <a:pt x="60" y="285"/>
                    <a:pt x="62" y="284"/>
                  </a:cubicBezTo>
                  <a:cubicBezTo>
                    <a:pt x="63" y="284"/>
                    <a:pt x="62" y="285"/>
                    <a:pt x="62" y="286"/>
                  </a:cubicBezTo>
                  <a:cubicBezTo>
                    <a:pt x="62" y="287"/>
                    <a:pt x="62" y="285"/>
                    <a:pt x="61" y="285"/>
                  </a:cubicBezTo>
                  <a:cubicBezTo>
                    <a:pt x="60" y="286"/>
                    <a:pt x="62" y="286"/>
                    <a:pt x="61" y="287"/>
                  </a:cubicBezTo>
                  <a:cubicBezTo>
                    <a:pt x="62" y="287"/>
                    <a:pt x="63" y="286"/>
                    <a:pt x="63" y="286"/>
                  </a:cubicBezTo>
                  <a:cubicBezTo>
                    <a:pt x="64" y="287"/>
                    <a:pt x="65" y="287"/>
                    <a:pt x="65" y="289"/>
                  </a:cubicBezTo>
                  <a:cubicBezTo>
                    <a:pt x="65" y="288"/>
                    <a:pt x="66" y="289"/>
                    <a:pt x="67" y="288"/>
                  </a:cubicBezTo>
                  <a:cubicBezTo>
                    <a:pt x="66" y="288"/>
                    <a:pt x="66" y="287"/>
                    <a:pt x="66" y="286"/>
                  </a:cubicBezTo>
                  <a:cubicBezTo>
                    <a:pt x="67" y="286"/>
                    <a:pt x="68" y="286"/>
                    <a:pt x="68" y="287"/>
                  </a:cubicBezTo>
                  <a:cubicBezTo>
                    <a:pt x="67" y="287"/>
                    <a:pt x="67" y="287"/>
                    <a:pt x="67" y="287"/>
                  </a:cubicBezTo>
                  <a:cubicBezTo>
                    <a:pt x="68" y="287"/>
                    <a:pt x="69" y="288"/>
                    <a:pt x="69" y="286"/>
                  </a:cubicBezTo>
                  <a:cubicBezTo>
                    <a:pt x="69" y="289"/>
                    <a:pt x="69" y="289"/>
                    <a:pt x="69" y="289"/>
                  </a:cubicBezTo>
                  <a:cubicBezTo>
                    <a:pt x="70" y="288"/>
                    <a:pt x="71" y="288"/>
                    <a:pt x="72" y="288"/>
                  </a:cubicBezTo>
                  <a:cubicBezTo>
                    <a:pt x="71" y="290"/>
                    <a:pt x="69" y="291"/>
                    <a:pt x="71" y="292"/>
                  </a:cubicBezTo>
                  <a:cubicBezTo>
                    <a:pt x="73" y="291"/>
                    <a:pt x="73" y="291"/>
                    <a:pt x="73" y="291"/>
                  </a:cubicBezTo>
                  <a:cubicBezTo>
                    <a:pt x="74" y="291"/>
                    <a:pt x="74" y="292"/>
                    <a:pt x="74" y="293"/>
                  </a:cubicBezTo>
                  <a:cubicBezTo>
                    <a:pt x="76" y="294"/>
                    <a:pt x="77" y="289"/>
                    <a:pt x="79" y="291"/>
                  </a:cubicBezTo>
                  <a:cubicBezTo>
                    <a:pt x="78" y="293"/>
                    <a:pt x="78" y="293"/>
                    <a:pt x="79" y="294"/>
                  </a:cubicBezTo>
                  <a:cubicBezTo>
                    <a:pt x="79" y="293"/>
                    <a:pt x="79" y="293"/>
                    <a:pt x="80" y="293"/>
                  </a:cubicBezTo>
                  <a:cubicBezTo>
                    <a:pt x="80" y="292"/>
                    <a:pt x="79" y="294"/>
                    <a:pt x="79" y="293"/>
                  </a:cubicBezTo>
                  <a:cubicBezTo>
                    <a:pt x="79" y="291"/>
                    <a:pt x="80" y="292"/>
                    <a:pt x="80" y="292"/>
                  </a:cubicBezTo>
                  <a:cubicBezTo>
                    <a:pt x="81" y="296"/>
                    <a:pt x="86" y="294"/>
                    <a:pt x="88" y="296"/>
                  </a:cubicBezTo>
                  <a:cubicBezTo>
                    <a:pt x="88" y="294"/>
                    <a:pt x="90" y="295"/>
                    <a:pt x="90" y="295"/>
                  </a:cubicBezTo>
                  <a:cubicBezTo>
                    <a:pt x="90" y="297"/>
                    <a:pt x="92" y="294"/>
                    <a:pt x="93" y="296"/>
                  </a:cubicBezTo>
                  <a:cubicBezTo>
                    <a:pt x="92" y="293"/>
                    <a:pt x="92" y="293"/>
                    <a:pt x="92" y="293"/>
                  </a:cubicBezTo>
                  <a:cubicBezTo>
                    <a:pt x="94" y="295"/>
                    <a:pt x="95" y="290"/>
                    <a:pt x="96" y="293"/>
                  </a:cubicBezTo>
                  <a:cubicBezTo>
                    <a:pt x="97" y="293"/>
                    <a:pt x="96" y="294"/>
                    <a:pt x="95" y="295"/>
                  </a:cubicBezTo>
                  <a:cubicBezTo>
                    <a:pt x="96" y="298"/>
                    <a:pt x="99" y="293"/>
                    <a:pt x="100" y="296"/>
                  </a:cubicBezTo>
                  <a:cubicBezTo>
                    <a:pt x="100" y="295"/>
                    <a:pt x="99" y="293"/>
                    <a:pt x="101" y="292"/>
                  </a:cubicBezTo>
                  <a:cubicBezTo>
                    <a:pt x="101" y="294"/>
                    <a:pt x="103" y="295"/>
                    <a:pt x="103" y="295"/>
                  </a:cubicBezTo>
                  <a:cubicBezTo>
                    <a:pt x="104" y="295"/>
                    <a:pt x="104" y="294"/>
                    <a:pt x="105" y="295"/>
                  </a:cubicBezTo>
                  <a:cubicBezTo>
                    <a:pt x="104" y="296"/>
                    <a:pt x="104" y="296"/>
                    <a:pt x="104" y="296"/>
                  </a:cubicBezTo>
                  <a:cubicBezTo>
                    <a:pt x="105" y="297"/>
                    <a:pt x="106" y="296"/>
                    <a:pt x="107" y="295"/>
                  </a:cubicBezTo>
                  <a:cubicBezTo>
                    <a:pt x="108" y="297"/>
                    <a:pt x="110" y="296"/>
                    <a:pt x="111" y="297"/>
                  </a:cubicBezTo>
                  <a:cubicBezTo>
                    <a:pt x="112" y="295"/>
                    <a:pt x="113" y="299"/>
                    <a:pt x="113" y="295"/>
                  </a:cubicBezTo>
                  <a:cubicBezTo>
                    <a:pt x="114" y="296"/>
                    <a:pt x="114" y="296"/>
                    <a:pt x="114" y="296"/>
                  </a:cubicBezTo>
                  <a:cubicBezTo>
                    <a:pt x="114" y="296"/>
                    <a:pt x="115" y="294"/>
                    <a:pt x="115" y="294"/>
                  </a:cubicBezTo>
                  <a:cubicBezTo>
                    <a:pt x="115" y="296"/>
                    <a:pt x="115" y="296"/>
                    <a:pt x="115" y="296"/>
                  </a:cubicBezTo>
                  <a:cubicBezTo>
                    <a:pt x="114" y="298"/>
                    <a:pt x="117" y="296"/>
                    <a:pt x="117" y="298"/>
                  </a:cubicBezTo>
                  <a:cubicBezTo>
                    <a:pt x="116" y="296"/>
                    <a:pt x="117" y="298"/>
                    <a:pt x="118" y="296"/>
                  </a:cubicBezTo>
                  <a:cubicBezTo>
                    <a:pt x="118" y="296"/>
                    <a:pt x="118" y="296"/>
                    <a:pt x="118" y="296"/>
                  </a:cubicBezTo>
                  <a:cubicBezTo>
                    <a:pt x="120" y="296"/>
                    <a:pt x="119" y="295"/>
                    <a:pt x="120" y="295"/>
                  </a:cubicBezTo>
                  <a:cubicBezTo>
                    <a:pt x="121" y="295"/>
                    <a:pt x="120" y="297"/>
                    <a:pt x="120" y="297"/>
                  </a:cubicBezTo>
                  <a:cubicBezTo>
                    <a:pt x="120" y="298"/>
                    <a:pt x="121" y="298"/>
                    <a:pt x="122" y="297"/>
                  </a:cubicBezTo>
                  <a:cubicBezTo>
                    <a:pt x="122" y="298"/>
                    <a:pt x="122" y="298"/>
                    <a:pt x="123" y="298"/>
                  </a:cubicBezTo>
                  <a:cubicBezTo>
                    <a:pt x="123" y="298"/>
                    <a:pt x="123" y="298"/>
                    <a:pt x="123" y="298"/>
                  </a:cubicBezTo>
                  <a:cubicBezTo>
                    <a:pt x="123" y="298"/>
                    <a:pt x="124" y="298"/>
                    <a:pt x="124" y="299"/>
                  </a:cubicBezTo>
                  <a:cubicBezTo>
                    <a:pt x="123" y="300"/>
                    <a:pt x="123" y="300"/>
                    <a:pt x="123" y="300"/>
                  </a:cubicBezTo>
                  <a:cubicBezTo>
                    <a:pt x="124" y="300"/>
                    <a:pt x="125" y="299"/>
                    <a:pt x="125" y="298"/>
                  </a:cubicBezTo>
                  <a:cubicBezTo>
                    <a:pt x="127" y="300"/>
                    <a:pt x="131" y="300"/>
                    <a:pt x="132" y="300"/>
                  </a:cubicBezTo>
                  <a:cubicBezTo>
                    <a:pt x="131" y="299"/>
                    <a:pt x="131" y="301"/>
                    <a:pt x="131" y="300"/>
                  </a:cubicBezTo>
                  <a:cubicBezTo>
                    <a:pt x="132" y="300"/>
                    <a:pt x="133" y="299"/>
                    <a:pt x="133" y="300"/>
                  </a:cubicBezTo>
                  <a:cubicBezTo>
                    <a:pt x="134" y="300"/>
                    <a:pt x="133" y="301"/>
                    <a:pt x="134" y="302"/>
                  </a:cubicBezTo>
                  <a:cubicBezTo>
                    <a:pt x="133" y="302"/>
                    <a:pt x="135" y="300"/>
                    <a:pt x="134" y="300"/>
                  </a:cubicBezTo>
                  <a:cubicBezTo>
                    <a:pt x="134" y="303"/>
                    <a:pt x="138" y="301"/>
                    <a:pt x="139" y="304"/>
                  </a:cubicBezTo>
                  <a:cubicBezTo>
                    <a:pt x="139" y="303"/>
                    <a:pt x="138" y="304"/>
                    <a:pt x="137" y="305"/>
                  </a:cubicBezTo>
                  <a:cubicBezTo>
                    <a:pt x="139" y="305"/>
                    <a:pt x="141" y="305"/>
                    <a:pt x="143" y="304"/>
                  </a:cubicBezTo>
                  <a:cubicBezTo>
                    <a:pt x="142" y="305"/>
                    <a:pt x="142" y="305"/>
                    <a:pt x="141" y="305"/>
                  </a:cubicBezTo>
                  <a:cubicBezTo>
                    <a:pt x="142" y="306"/>
                    <a:pt x="143" y="307"/>
                    <a:pt x="144" y="306"/>
                  </a:cubicBezTo>
                  <a:cubicBezTo>
                    <a:pt x="145" y="305"/>
                    <a:pt x="144" y="307"/>
                    <a:pt x="144" y="306"/>
                  </a:cubicBezTo>
                  <a:cubicBezTo>
                    <a:pt x="144" y="305"/>
                    <a:pt x="146" y="305"/>
                    <a:pt x="146" y="306"/>
                  </a:cubicBezTo>
                  <a:cubicBezTo>
                    <a:pt x="146" y="306"/>
                    <a:pt x="146" y="306"/>
                    <a:pt x="146" y="306"/>
                  </a:cubicBezTo>
                  <a:cubicBezTo>
                    <a:pt x="147" y="307"/>
                    <a:pt x="147" y="306"/>
                    <a:pt x="148" y="307"/>
                  </a:cubicBezTo>
                  <a:cubicBezTo>
                    <a:pt x="148" y="308"/>
                    <a:pt x="147" y="307"/>
                    <a:pt x="147" y="308"/>
                  </a:cubicBezTo>
                  <a:cubicBezTo>
                    <a:pt x="145" y="310"/>
                    <a:pt x="147" y="311"/>
                    <a:pt x="147" y="311"/>
                  </a:cubicBezTo>
                  <a:cubicBezTo>
                    <a:pt x="149" y="311"/>
                    <a:pt x="149" y="311"/>
                    <a:pt x="149" y="311"/>
                  </a:cubicBezTo>
                  <a:cubicBezTo>
                    <a:pt x="150" y="311"/>
                    <a:pt x="148" y="312"/>
                    <a:pt x="148" y="312"/>
                  </a:cubicBezTo>
                  <a:cubicBezTo>
                    <a:pt x="154" y="312"/>
                    <a:pt x="154" y="312"/>
                    <a:pt x="154" y="312"/>
                  </a:cubicBezTo>
                  <a:cubicBezTo>
                    <a:pt x="153" y="312"/>
                    <a:pt x="152" y="314"/>
                    <a:pt x="151" y="314"/>
                  </a:cubicBezTo>
                  <a:cubicBezTo>
                    <a:pt x="152" y="315"/>
                    <a:pt x="155" y="315"/>
                    <a:pt x="157" y="315"/>
                  </a:cubicBezTo>
                  <a:cubicBezTo>
                    <a:pt x="157" y="316"/>
                    <a:pt x="158" y="317"/>
                    <a:pt x="159" y="318"/>
                  </a:cubicBezTo>
                  <a:cubicBezTo>
                    <a:pt x="158" y="319"/>
                    <a:pt x="159" y="317"/>
                    <a:pt x="158" y="318"/>
                  </a:cubicBezTo>
                  <a:cubicBezTo>
                    <a:pt x="157" y="319"/>
                    <a:pt x="157" y="319"/>
                    <a:pt x="157" y="319"/>
                  </a:cubicBezTo>
                  <a:cubicBezTo>
                    <a:pt x="156" y="318"/>
                    <a:pt x="154" y="320"/>
                    <a:pt x="153" y="320"/>
                  </a:cubicBezTo>
                  <a:cubicBezTo>
                    <a:pt x="155" y="320"/>
                    <a:pt x="154" y="323"/>
                    <a:pt x="154" y="325"/>
                  </a:cubicBezTo>
                  <a:cubicBezTo>
                    <a:pt x="157" y="323"/>
                    <a:pt x="156" y="326"/>
                    <a:pt x="159" y="325"/>
                  </a:cubicBezTo>
                  <a:cubicBezTo>
                    <a:pt x="160" y="327"/>
                    <a:pt x="157" y="327"/>
                    <a:pt x="156" y="328"/>
                  </a:cubicBezTo>
                  <a:cubicBezTo>
                    <a:pt x="158" y="329"/>
                    <a:pt x="158" y="331"/>
                    <a:pt x="158" y="333"/>
                  </a:cubicBezTo>
                  <a:cubicBezTo>
                    <a:pt x="158" y="333"/>
                    <a:pt x="158" y="333"/>
                    <a:pt x="158" y="333"/>
                  </a:cubicBezTo>
                  <a:cubicBezTo>
                    <a:pt x="159" y="334"/>
                    <a:pt x="158" y="337"/>
                    <a:pt x="161" y="338"/>
                  </a:cubicBezTo>
                  <a:cubicBezTo>
                    <a:pt x="160" y="338"/>
                    <a:pt x="160" y="338"/>
                    <a:pt x="159" y="338"/>
                  </a:cubicBezTo>
                  <a:cubicBezTo>
                    <a:pt x="159" y="340"/>
                    <a:pt x="163" y="338"/>
                    <a:pt x="162" y="340"/>
                  </a:cubicBezTo>
                  <a:cubicBezTo>
                    <a:pt x="160" y="339"/>
                    <a:pt x="160" y="339"/>
                    <a:pt x="160" y="339"/>
                  </a:cubicBezTo>
                  <a:cubicBezTo>
                    <a:pt x="162" y="340"/>
                    <a:pt x="160" y="342"/>
                    <a:pt x="162" y="343"/>
                  </a:cubicBezTo>
                  <a:cubicBezTo>
                    <a:pt x="161" y="343"/>
                    <a:pt x="161" y="343"/>
                    <a:pt x="160" y="343"/>
                  </a:cubicBezTo>
                  <a:cubicBezTo>
                    <a:pt x="161" y="344"/>
                    <a:pt x="161" y="345"/>
                    <a:pt x="163" y="346"/>
                  </a:cubicBezTo>
                  <a:cubicBezTo>
                    <a:pt x="162" y="347"/>
                    <a:pt x="161" y="346"/>
                    <a:pt x="160" y="346"/>
                  </a:cubicBezTo>
                  <a:cubicBezTo>
                    <a:pt x="160" y="347"/>
                    <a:pt x="163" y="347"/>
                    <a:pt x="162" y="348"/>
                  </a:cubicBezTo>
                  <a:cubicBezTo>
                    <a:pt x="162" y="349"/>
                    <a:pt x="161" y="349"/>
                    <a:pt x="161" y="349"/>
                  </a:cubicBezTo>
                  <a:cubicBezTo>
                    <a:pt x="162" y="350"/>
                    <a:pt x="162" y="351"/>
                    <a:pt x="163" y="352"/>
                  </a:cubicBezTo>
                  <a:cubicBezTo>
                    <a:pt x="162" y="352"/>
                    <a:pt x="162" y="353"/>
                    <a:pt x="161" y="353"/>
                  </a:cubicBezTo>
                  <a:cubicBezTo>
                    <a:pt x="161" y="360"/>
                    <a:pt x="162" y="366"/>
                    <a:pt x="164" y="372"/>
                  </a:cubicBezTo>
                  <a:cubicBezTo>
                    <a:pt x="161" y="374"/>
                    <a:pt x="162" y="371"/>
                    <a:pt x="161" y="372"/>
                  </a:cubicBezTo>
                  <a:cubicBezTo>
                    <a:pt x="163" y="372"/>
                    <a:pt x="161" y="373"/>
                    <a:pt x="162" y="375"/>
                  </a:cubicBezTo>
                  <a:cubicBezTo>
                    <a:pt x="162" y="375"/>
                    <a:pt x="162" y="375"/>
                    <a:pt x="162" y="375"/>
                  </a:cubicBezTo>
                  <a:cubicBezTo>
                    <a:pt x="162" y="376"/>
                    <a:pt x="161" y="376"/>
                    <a:pt x="162" y="377"/>
                  </a:cubicBezTo>
                  <a:cubicBezTo>
                    <a:pt x="162" y="377"/>
                    <a:pt x="162" y="377"/>
                    <a:pt x="162" y="377"/>
                  </a:cubicBezTo>
                  <a:cubicBezTo>
                    <a:pt x="164" y="378"/>
                    <a:pt x="159" y="379"/>
                    <a:pt x="162" y="379"/>
                  </a:cubicBezTo>
                  <a:cubicBezTo>
                    <a:pt x="161" y="380"/>
                    <a:pt x="161" y="380"/>
                    <a:pt x="161" y="380"/>
                  </a:cubicBezTo>
                  <a:cubicBezTo>
                    <a:pt x="163" y="381"/>
                    <a:pt x="160" y="382"/>
                    <a:pt x="162" y="383"/>
                  </a:cubicBezTo>
                  <a:cubicBezTo>
                    <a:pt x="162" y="383"/>
                    <a:pt x="162" y="383"/>
                    <a:pt x="162" y="383"/>
                  </a:cubicBezTo>
                  <a:cubicBezTo>
                    <a:pt x="161" y="384"/>
                    <a:pt x="165" y="386"/>
                    <a:pt x="163" y="386"/>
                  </a:cubicBezTo>
                  <a:cubicBezTo>
                    <a:pt x="163" y="388"/>
                    <a:pt x="164" y="389"/>
                    <a:pt x="166" y="389"/>
                  </a:cubicBezTo>
                  <a:cubicBezTo>
                    <a:pt x="165" y="390"/>
                    <a:pt x="164" y="389"/>
                    <a:pt x="163" y="389"/>
                  </a:cubicBezTo>
                  <a:cubicBezTo>
                    <a:pt x="164" y="394"/>
                    <a:pt x="164" y="400"/>
                    <a:pt x="167" y="404"/>
                  </a:cubicBezTo>
                  <a:cubicBezTo>
                    <a:pt x="166" y="404"/>
                    <a:pt x="166" y="404"/>
                    <a:pt x="165" y="404"/>
                  </a:cubicBezTo>
                  <a:cubicBezTo>
                    <a:pt x="168" y="406"/>
                    <a:pt x="163" y="409"/>
                    <a:pt x="168" y="411"/>
                  </a:cubicBezTo>
                  <a:cubicBezTo>
                    <a:pt x="170" y="412"/>
                    <a:pt x="170" y="412"/>
                    <a:pt x="170" y="412"/>
                  </a:cubicBezTo>
                  <a:cubicBezTo>
                    <a:pt x="169" y="412"/>
                    <a:pt x="168" y="412"/>
                    <a:pt x="167" y="413"/>
                  </a:cubicBezTo>
                  <a:cubicBezTo>
                    <a:pt x="168" y="413"/>
                    <a:pt x="167" y="415"/>
                    <a:pt x="169" y="416"/>
                  </a:cubicBezTo>
                  <a:cubicBezTo>
                    <a:pt x="168" y="416"/>
                    <a:pt x="168" y="416"/>
                    <a:pt x="168" y="416"/>
                  </a:cubicBezTo>
                  <a:cubicBezTo>
                    <a:pt x="167" y="417"/>
                    <a:pt x="170" y="418"/>
                    <a:pt x="169" y="419"/>
                  </a:cubicBezTo>
                  <a:cubicBezTo>
                    <a:pt x="169" y="419"/>
                    <a:pt x="169" y="419"/>
                    <a:pt x="169" y="419"/>
                  </a:cubicBezTo>
                  <a:cubicBezTo>
                    <a:pt x="166" y="425"/>
                    <a:pt x="163" y="434"/>
                    <a:pt x="168" y="438"/>
                  </a:cubicBezTo>
                  <a:cubicBezTo>
                    <a:pt x="169" y="440"/>
                    <a:pt x="166" y="439"/>
                    <a:pt x="166" y="440"/>
                  </a:cubicBezTo>
                  <a:cubicBezTo>
                    <a:pt x="170" y="444"/>
                    <a:pt x="167" y="452"/>
                    <a:pt x="173" y="453"/>
                  </a:cubicBezTo>
                  <a:cubicBezTo>
                    <a:pt x="173" y="454"/>
                    <a:pt x="173" y="454"/>
                    <a:pt x="173" y="455"/>
                  </a:cubicBezTo>
                  <a:cubicBezTo>
                    <a:pt x="173" y="455"/>
                    <a:pt x="173" y="456"/>
                    <a:pt x="174" y="456"/>
                  </a:cubicBezTo>
                  <a:cubicBezTo>
                    <a:pt x="171" y="457"/>
                    <a:pt x="174" y="460"/>
                    <a:pt x="172" y="462"/>
                  </a:cubicBezTo>
                  <a:cubicBezTo>
                    <a:pt x="175" y="462"/>
                    <a:pt x="174" y="463"/>
                    <a:pt x="174" y="464"/>
                  </a:cubicBezTo>
                  <a:cubicBezTo>
                    <a:pt x="174" y="464"/>
                    <a:pt x="173" y="464"/>
                    <a:pt x="173" y="464"/>
                  </a:cubicBezTo>
                  <a:cubicBezTo>
                    <a:pt x="173" y="466"/>
                    <a:pt x="173" y="466"/>
                    <a:pt x="172" y="468"/>
                  </a:cubicBezTo>
                  <a:cubicBezTo>
                    <a:pt x="172" y="469"/>
                    <a:pt x="174" y="469"/>
                    <a:pt x="173" y="470"/>
                  </a:cubicBezTo>
                  <a:cubicBezTo>
                    <a:pt x="171" y="471"/>
                    <a:pt x="173" y="472"/>
                    <a:pt x="172" y="473"/>
                  </a:cubicBezTo>
                  <a:cubicBezTo>
                    <a:pt x="174" y="473"/>
                    <a:pt x="175" y="474"/>
                    <a:pt x="175" y="475"/>
                  </a:cubicBezTo>
                  <a:cubicBezTo>
                    <a:pt x="172" y="475"/>
                    <a:pt x="172" y="475"/>
                    <a:pt x="172" y="475"/>
                  </a:cubicBezTo>
                  <a:cubicBezTo>
                    <a:pt x="174" y="477"/>
                    <a:pt x="170" y="481"/>
                    <a:pt x="174" y="485"/>
                  </a:cubicBezTo>
                  <a:cubicBezTo>
                    <a:pt x="172" y="485"/>
                    <a:pt x="172" y="485"/>
                    <a:pt x="172" y="485"/>
                  </a:cubicBezTo>
                  <a:cubicBezTo>
                    <a:pt x="174" y="488"/>
                    <a:pt x="173" y="491"/>
                    <a:pt x="176" y="494"/>
                  </a:cubicBezTo>
                  <a:cubicBezTo>
                    <a:pt x="175" y="495"/>
                    <a:pt x="175" y="496"/>
                    <a:pt x="175" y="497"/>
                  </a:cubicBezTo>
                  <a:cubicBezTo>
                    <a:pt x="176" y="498"/>
                    <a:pt x="176" y="499"/>
                    <a:pt x="178" y="499"/>
                  </a:cubicBezTo>
                  <a:cubicBezTo>
                    <a:pt x="178" y="500"/>
                    <a:pt x="177" y="500"/>
                    <a:pt x="177" y="500"/>
                  </a:cubicBezTo>
                  <a:cubicBezTo>
                    <a:pt x="176" y="501"/>
                    <a:pt x="174" y="504"/>
                    <a:pt x="177" y="504"/>
                  </a:cubicBezTo>
                  <a:cubicBezTo>
                    <a:pt x="175" y="505"/>
                    <a:pt x="175" y="505"/>
                    <a:pt x="175" y="505"/>
                  </a:cubicBezTo>
                  <a:cubicBezTo>
                    <a:pt x="177" y="506"/>
                    <a:pt x="179" y="507"/>
                    <a:pt x="177" y="508"/>
                  </a:cubicBezTo>
                  <a:cubicBezTo>
                    <a:pt x="178" y="509"/>
                    <a:pt x="179" y="510"/>
                    <a:pt x="181" y="509"/>
                  </a:cubicBezTo>
                  <a:cubicBezTo>
                    <a:pt x="181" y="510"/>
                    <a:pt x="178" y="510"/>
                    <a:pt x="180" y="510"/>
                  </a:cubicBezTo>
                  <a:cubicBezTo>
                    <a:pt x="178" y="510"/>
                    <a:pt x="178" y="510"/>
                    <a:pt x="178" y="510"/>
                  </a:cubicBezTo>
                  <a:cubicBezTo>
                    <a:pt x="177" y="513"/>
                    <a:pt x="179" y="515"/>
                    <a:pt x="180" y="518"/>
                  </a:cubicBezTo>
                  <a:cubicBezTo>
                    <a:pt x="178" y="519"/>
                    <a:pt x="181" y="520"/>
                    <a:pt x="179" y="522"/>
                  </a:cubicBezTo>
                  <a:cubicBezTo>
                    <a:pt x="181" y="523"/>
                    <a:pt x="179" y="525"/>
                    <a:pt x="182" y="525"/>
                  </a:cubicBezTo>
                  <a:cubicBezTo>
                    <a:pt x="181" y="525"/>
                    <a:pt x="181" y="525"/>
                    <a:pt x="181" y="525"/>
                  </a:cubicBezTo>
                  <a:cubicBezTo>
                    <a:pt x="181" y="526"/>
                    <a:pt x="181" y="528"/>
                    <a:pt x="180" y="530"/>
                  </a:cubicBezTo>
                  <a:cubicBezTo>
                    <a:pt x="180" y="531"/>
                    <a:pt x="182" y="530"/>
                    <a:pt x="183" y="531"/>
                  </a:cubicBezTo>
                  <a:cubicBezTo>
                    <a:pt x="182" y="531"/>
                    <a:pt x="182" y="531"/>
                    <a:pt x="182" y="531"/>
                  </a:cubicBezTo>
                  <a:cubicBezTo>
                    <a:pt x="183" y="532"/>
                    <a:pt x="185" y="532"/>
                    <a:pt x="186" y="532"/>
                  </a:cubicBezTo>
                  <a:cubicBezTo>
                    <a:pt x="185" y="533"/>
                    <a:pt x="186" y="533"/>
                    <a:pt x="185" y="533"/>
                  </a:cubicBezTo>
                  <a:cubicBezTo>
                    <a:pt x="185" y="533"/>
                    <a:pt x="183" y="533"/>
                    <a:pt x="181" y="532"/>
                  </a:cubicBezTo>
                  <a:cubicBezTo>
                    <a:pt x="181" y="534"/>
                    <a:pt x="184" y="534"/>
                    <a:pt x="182" y="535"/>
                  </a:cubicBezTo>
                  <a:cubicBezTo>
                    <a:pt x="182" y="536"/>
                    <a:pt x="182" y="536"/>
                    <a:pt x="184" y="536"/>
                  </a:cubicBezTo>
                  <a:cubicBezTo>
                    <a:pt x="184" y="536"/>
                    <a:pt x="183" y="537"/>
                    <a:pt x="182" y="537"/>
                  </a:cubicBezTo>
                  <a:cubicBezTo>
                    <a:pt x="183" y="537"/>
                    <a:pt x="183" y="538"/>
                    <a:pt x="184" y="538"/>
                  </a:cubicBezTo>
                  <a:cubicBezTo>
                    <a:pt x="184" y="538"/>
                    <a:pt x="184" y="537"/>
                    <a:pt x="184" y="537"/>
                  </a:cubicBezTo>
                  <a:cubicBezTo>
                    <a:pt x="185" y="537"/>
                    <a:pt x="185" y="538"/>
                    <a:pt x="187" y="538"/>
                  </a:cubicBezTo>
                  <a:cubicBezTo>
                    <a:pt x="187" y="537"/>
                    <a:pt x="186" y="537"/>
                    <a:pt x="186" y="537"/>
                  </a:cubicBezTo>
                  <a:cubicBezTo>
                    <a:pt x="188" y="537"/>
                    <a:pt x="188" y="538"/>
                    <a:pt x="187" y="538"/>
                  </a:cubicBezTo>
                  <a:cubicBezTo>
                    <a:pt x="186" y="539"/>
                    <a:pt x="185" y="538"/>
                    <a:pt x="184" y="539"/>
                  </a:cubicBezTo>
                  <a:cubicBezTo>
                    <a:pt x="188" y="540"/>
                    <a:pt x="188" y="540"/>
                    <a:pt x="188" y="540"/>
                  </a:cubicBezTo>
                  <a:cubicBezTo>
                    <a:pt x="186" y="540"/>
                    <a:pt x="187" y="539"/>
                    <a:pt x="189" y="539"/>
                  </a:cubicBezTo>
                  <a:cubicBezTo>
                    <a:pt x="188" y="538"/>
                    <a:pt x="188" y="538"/>
                    <a:pt x="188" y="538"/>
                  </a:cubicBezTo>
                  <a:cubicBezTo>
                    <a:pt x="189" y="538"/>
                    <a:pt x="189" y="538"/>
                    <a:pt x="189" y="538"/>
                  </a:cubicBezTo>
                  <a:cubicBezTo>
                    <a:pt x="189" y="537"/>
                    <a:pt x="190" y="536"/>
                    <a:pt x="189" y="535"/>
                  </a:cubicBezTo>
                  <a:cubicBezTo>
                    <a:pt x="187" y="536"/>
                    <a:pt x="187" y="536"/>
                    <a:pt x="187" y="536"/>
                  </a:cubicBezTo>
                  <a:cubicBezTo>
                    <a:pt x="187" y="535"/>
                    <a:pt x="185" y="535"/>
                    <a:pt x="187" y="534"/>
                  </a:cubicBezTo>
                  <a:cubicBezTo>
                    <a:pt x="187" y="534"/>
                    <a:pt x="188" y="534"/>
                    <a:pt x="189" y="534"/>
                  </a:cubicBezTo>
                  <a:cubicBezTo>
                    <a:pt x="189" y="534"/>
                    <a:pt x="188" y="533"/>
                    <a:pt x="188" y="533"/>
                  </a:cubicBezTo>
                  <a:cubicBezTo>
                    <a:pt x="191" y="533"/>
                    <a:pt x="191" y="533"/>
                    <a:pt x="191" y="533"/>
                  </a:cubicBezTo>
                  <a:cubicBezTo>
                    <a:pt x="187" y="533"/>
                    <a:pt x="189" y="532"/>
                    <a:pt x="189" y="531"/>
                  </a:cubicBezTo>
                  <a:cubicBezTo>
                    <a:pt x="189" y="531"/>
                    <a:pt x="189" y="531"/>
                    <a:pt x="189" y="531"/>
                  </a:cubicBezTo>
                  <a:cubicBezTo>
                    <a:pt x="190" y="530"/>
                    <a:pt x="188" y="532"/>
                    <a:pt x="188" y="531"/>
                  </a:cubicBezTo>
                  <a:cubicBezTo>
                    <a:pt x="188" y="530"/>
                    <a:pt x="191" y="530"/>
                    <a:pt x="192" y="530"/>
                  </a:cubicBezTo>
                  <a:cubicBezTo>
                    <a:pt x="191" y="529"/>
                    <a:pt x="189" y="527"/>
                    <a:pt x="191" y="526"/>
                  </a:cubicBezTo>
                  <a:cubicBezTo>
                    <a:pt x="190" y="525"/>
                    <a:pt x="189" y="524"/>
                    <a:pt x="188" y="524"/>
                  </a:cubicBezTo>
                  <a:cubicBezTo>
                    <a:pt x="188" y="523"/>
                    <a:pt x="191" y="523"/>
                    <a:pt x="190" y="523"/>
                  </a:cubicBezTo>
                  <a:cubicBezTo>
                    <a:pt x="190" y="523"/>
                    <a:pt x="191" y="522"/>
                    <a:pt x="192" y="522"/>
                  </a:cubicBezTo>
                  <a:cubicBezTo>
                    <a:pt x="191" y="522"/>
                    <a:pt x="192" y="521"/>
                    <a:pt x="190" y="522"/>
                  </a:cubicBezTo>
                  <a:cubicBezTo>
                    <a:pt x="190" y="520"/>
                    <a:pt x="191" y="519"/>
                    <a:pt x="190" y="518"/>
                  </a:cubicBezTo>
                  <a:cubicBezTo>
                    <a:pt x="190" y="518"/>
                    <a:pt x="192" y="518"/>
                    <a:pt x="193" y="518"/>
                  </a:cubicBezTo>
                  <a:cubicBezTo>
                    <a:pt x="191" y="517"/>
                    <a:pt x="190" y="516"/>
                    <a:pt x="190" y="515"/>
                  </a:cubicBezTo>
                  <a:cubicBezTo>
                    <a:pt x="189" y="515"/>
                    <a:pt x="189" y="516"/>
                    <a:pt x="187" y="516"/>
                  </a:cubicBezTo>
                  <a:cubicBezTo>
                    <a:pt x="187" y="516"/>
                    <a:pt x="186" y="516"/>
                    <a:pt x="186" y="515"/>
                  </a:cubicBezTo>
                  <a:cubicBezTo>
                    <a:pt x="188" y="515"/>
                    <a:pt x="191" y="515"/>
                    <a:pt x="191" y="514"/>
                  </a:cubicBezTo>
                  <a:cubicBezTo>
                    <a:pt x="193" y="514"/>
                    <a:pt x="190" y="515"/>
                    <a:pt x="193" y="515"/>
                  </a:cubicBezTo>
                  <a:cubicBezTo>
                    <a:pt x="195" y="515"/>
                    <a:pt x="196" y="517"/>
                    <a:pt x="194" y="517"/>
                  </a:cubicBezTo>
                  <a:cubicBezTo>
                    <a:pt x="197" y="518"/>
                    <a:pt x="195" y="516"/>
                    <a:pt x="197" y="516"/>
                  </a:cubicBezTo>
                  <a:cubicBezTo>
                    <a:pt x="197" y="516"/>
                    <a:pt x="195" y="515"/>
                    <a:pt x="195" y="514"/>
                  </a:cubicBezTo>
                  <a:cubicBezTo>
                    <a:pt x="194" y="514"/>
                    <a:pt x="194" y="515"/>
                    <a:pt x="193" y="514"/>
                  </a:cubicBezTo>
                  <a:cubicBezTo>
                    <a:pt x="190" y="514"/>
                    <a:pt x="194" y="513"/>
                    <a:pt x="194" y="513"/>
                  </a:cubicBezTo>
                  <a:cubicBezTo>
                    <a:pt x="195" y="513"/>
                    <a:pt x="195" y="513"/>
                    <a:pt x="195" y="513"/>
                  </a:cubicBezTo>
                  <a:cubicBezTo>
                    <a:pt x="196" y="512"/>
                    <a:pt x="194" y="512"/>
                    <a:pt x="194" y="511"/>
                  </a:cubicBezTo>
                  <a:cubicBezTo>
                    <a:pt x="197" y="511"/>
                    <a:pt x="195" y="513"/>
                    <a:pt x="197" y="513"/>
                  </a:cubicBezTo>
                  <a:cubicBezTo>
                    <a:pt x="199" y="512"/>
                    <a:pt x="199" y="512"/>
                    <a:pt x="199" y="512"/>
                  </a:cubicBezTo>
                  <a:cubicBezTo>
                    <a:pt x="199" y="511"/>
                    <a:pt x="196" y="512"/>
                    <a:pt x="197" y="511"/>
                  </a:cubicBezTo>
                  <a:cubicBezTo>
                    <a:pt x="198" y="511"/>
                    <a:pt x="198" y="511"/>
                    <a:pt x="198" y="511"/>
                  </a:cubicBezTo>
                  <a:cubicBezTo>
                    <a:pt x="197" y="510"/>
                    <a:pt x="197" y="510"/>
                    <a:pt x="197" y="510"/>
                  </a:cubicBezTo>
                  <a:cubicBezTo>
                    <a:pt x="196" y="510"/>
                    <a:pt x="194" y="510"/>
                    <a:pt x="195" y="511"/>
                  </a:cubicBezTo>
                  <a:cubicBezTo>
                    <a:pt x="191" y="511"/>
                    <a:pt x="194" y="511"/>
                    <a:pt x="193" y="510"/>
                  </a:cubicBezTo>
                  <a:cubicBezTo>
                    <a:pt x="192" y="509"/>
                    <a:pt x="194" y="510"/>
                    <a:pt x="192" y="510"/>
                  </a:cubicBezTo>
                  <a:cubicBezTo>
                    <a:pt x="190" y="510"/>
                    <a:pt x="190" y="510"/>
                    <a:pt x="190" y="509"/>
                  </a:cubicBezTo>
                  <a:cubicBezTo>
                    <a:pt x="190" y="508"/>
                    <a:pt x="192" y="509"/>
                    <a:pt x="193" y="508"/>
                  </a:cubicBezTo>
                  <a:cubicBezTo>
                    <a:pt x="193" y="508"/>
                    <a:pt x="193" y="509"/>
                    <a:pt x="192" y="509"/>
                  </a:cubicBezTo>
                  <a:cubicBezTo>
                    <a:pt x="194" y="510"/>
                    <a:pt x="196" y="508"/>
                    <a:pt x="197" y="509"/>
                  </a:cubicBezTo>
                  <a:cubicBezTo>
                    <a:pt x="198" y="508"/>
                    <a:pt x="196" y="508"/>
                    <a:pt x="196" y="508"/>
                  </a:cubicBezTo>
                  <a:cubicBezTo>
                    <a:pt x="195" y="508"/>
                    <a:pt x="194" y="508"/>
                    <a:pt x="193" y="508"/>
                  </a:cubicBezTo>
                  <a:cubicBezTo>
                    <a:pt x="188" y="507"/>
                    <a:pt x="197" y="507"/>
                    <a:pt x="196" y="506"/>
                  </a:cubicBezTo>
                  <a:cubicBezTo>
                    <a:pt x="193" y="506"/>
                    <a:pt x="191" y="504"/>
                    <a:pt x="188" y="506"/>
                  </a:cubicBezTo>
                  <a:cubicBezTo>
                    <a:pt x="187" y="505"/>
                    <a:pt x="187" y="505"/>
                    <a:pt x="187" y="505"/>
                  </a:cubicBezTo>
                  <a:cubicBezTo>
                    <a:pt x="189" y="505"/>
                    <a:pt x="189" y="504"/>
                    <a:pt x="191" y="504"/>
                  </a:cubicBezTo>
                  <a:cubicBezTo>
                    <a:pt x="191" y="504"/>
                    <a:pt x="191" y="504"/>
                    <a:pt x="191" y="504"/>
                  </a:cubicBezTo>
                  <a:cubicBezTo>
                    <a:pt x="193" y="504"/>
                    <a:pt x="193" y="504"/>
                    <a:pt x="193" y="504"/>
                  </a:cubicBezTo>
                  <a:cubicBezTo>
                    <a:pt x="195" y="504"/>
                    <a:pt x="196" y="503"/>
                    <a:pt x="197" y="503"/>
                  </a:cubicBezTo>
                  <a:cubicBezTo>
                    <a:pt x="196" y="502"/>
                    <a:pt x="195" y="503"/>
                    <a:pt x="194" y="502"/>
                  </a:cubicBezTo>
                  <a:cubicBezTo>
                    <a:pt x="195" y="502"/>
                    <a:pt x="195" y="502"/>
                    <a:pt x="196" y="502"/>
                  </a:cubicBezTo>
                  <a:cubicBezTo>
                    <a:pt x="195" y="502"/>
                    <a:pt x="193" y="503"/>
                    <a:pt x="193" y="502"/>
                  </a:cubicBezTo>
                  <a:cubicBezTo>
                    <a:pt x="193" y="501"/>
                    <a:pt x="195" y="500"/>
                    <a:pt x="195" y="501"/>
                  </a:cubicBezTo>
                  <a:cubicBezTo>
                    <a:pt x="197" y="501"/>
                    <a:pt x="197" y="501"/>
                    <a:pt x="197" y="501"/>
                  </a:cubicBezTo>
                  <a:cubicBezTo>
                    <a:pt x="195" y="501"/>
                    <a:pt x="198" y="501"/>
                    <a:pt x="197" y="500"/>
                  </a:cubicBezTo>
                  <a:cubicBezTo>
                    <a:pt x="196" y="500"/>
                    <a:pt x="194" y="500"/>
                    <a:pt x="193" y="500"/>
                  </a:cubicBezTo>
                  <a:cubicBezTo>
                    <a:pt x="192" y="499"/>
                    <a:pt x="194" y="499"/>
                    <a:pt x="193" y="499"/>
                  </a:cubicBezTo>
                  <a:cubicBezTo>
                    <a:pt x="195" y="500"/>
                    <a:pt x="195" y="500"/>
                    <a:pt x="195" y="500"/>
                  </a:cubicBezTo>
                  <a:cubicBezTo>
                    <a:pt x="194" y="499"/>
                    <a:pt x="198" y="499"/>
                    <a:pt x="197" y="498"/>
                  </a:cubicBezTo>
                  <a:cubicBezTo>
                    <a:pt x="195" y="498"/>
                    <a:pt x="195" y="498"/>
                    <a:pt x="195" y="498"/>
                  </a:cubicBezTo>
                  <a:cubicBezTo>
                    <a:pt x="196" y="498"/>
                    <a:pt x="196" y="498"/>
                    <a:pt x="197" y="498"/>
                  </a:cubicBezTo>
                  <a:cubicBezTo>
                    <a:pt x="196" y="498"/>
                    <a:pt x="196" y="497"/>
                    <a:pt x="196" y="497"/>
                  </a:cubicBezTo>
                  <a:cubicBezTo>
                    <a:pt x="197" y="497"/>
                    <a:pt x="197" y="497"/>
                    <a:pt x="197" y="497"/>
                  </a:cubicBezTo>
                  <a:cubicBezTo>
                    <a:pt x="196" y="497"/>
                    <a:pt x="193" y="496"/>
                    <a:pt x="196" y="496"/>
                  </a:cubicBezTo>
                  <a:cubicBezTo>
                    <a:pt x="193" y="496"/>
                    <a:pt x="196" y="496"/>
                    <a:pt x="194" y="497"/>
                  </a:cubicBezTo>
                  <a:cubicBezTo>
                    <a:pt x="192" y="497"/>
                    <a:pt x="193" y="496"/>
                    <a:pt x="192" y="496"/>
                  </a:cubicBezTo>
                  <a:cubicBezTo>
                    <a:pt x="195" y="496"/>
                    <a:pt x="192" y="495"/>
                    <a:pt x="192" y="495"/>
                  </a:cubicBezTo>
                  <a:cubicBezTo>
                    <a:pt x="193" y="494"/>
                    <a:pt x="194" y="494"/>
                    <a:pt x="194" y="494"/>
                  </a:cubicBezTo>
                  <a:cubicBezTo>
                    <a:pt x="193" y="494"/>
                    <a:pt x="193" y="494"/>
                    <a:pt x="193" y="494"/>
                  </a:cubicBezTo>
                  <a:cubicBezTo>
                    <a:pt x="196" y="493"/>
                    <a:pt x="192" y="493"/>
                    <a:pt x="193" y="492"/>
                  </a:cubicBezTo>
                  <a:cubicBezTo>
                    <a:pt x="194" y="492"/>
                    <a:pt x="195" y="492"/>
                    <a:pt x="196" y="492"/>
                  </a:cubicBezTo>
                  <a:cubicBezTo>
                    <a:pt x="193" y="493"/>
                    <a:pt x="193" y="491"/>
                    <a:pt x="191" y="491"/>
                  </a:cubicBezTo>
                  <a:cubicBezTo>
                    <a:pt x="192" y="490"/>
                    <a:pt x="194" y="492"/>
                    <a:pt x="196" y="491"/>
                  </a:cubicBezTo>
                  <a:cubicBezTo>
                    <a:pt x="194" y="491"/>
                    <a:pt x="197" y="490"/>
                    <a:pt x="195" y="490"/>
                  </a:cubicBezTo>
                  <a:cubicBezTo>
                    <a:pt x="194" y="491"/>
                    <a:pt x="193" y="490"/>
                    <a:pt x="192" y="490"/>
                  </a:cubicBezTo>
                  <a:cubicBezTo>
                    <a:pt x="192" y="489"/>
                    <a:pt x="193" y="490"/>
                    <a:pt x="194" y="489"/>
                  </a:cubicBezTo>
                  <a:cubicBezTo>
                    <a:pt x="193" y="489"/>
                    <a:pt x="191" y="488"/>
                    <a:pt x="191" y="489"/>
                  </a:cubicBezTo>
                  <a:cubicBezTo>
                    <a:pt x="191" y="488"/>
                    <a:pt x="189" y="488"/>
                    <a:pt x="190" y="487"/>
                  </a:cubicBezTo>
                  <a:cubicBezTo>
                    <a:pt x="192" y="487"/>
                    <a:pt x="191" y="488"/>
                    <a:pt x="192" y="488"/>
                  </a:cubicBezTo>
                  <a:cubicBezTo>
                    <a:pt x="192" y="487"/>
                    <a:pt x="188" y="488"/>
                    <a:pt x="187" y="487"/>
                  </a:cubicBezTo>
                  <a:cubicBezTo>
                    <a:pt x="187" y="487"/>
                    <a:pt x="184" y="487"/>
                    <a:pt x="183" y="486"/>
                  </a:cubicBezTo>
                  <a:cubicBezTo>
                    <a:pt x="183" y="485"/>
                    <a:pt x="184" y="487"/>
                    <a:pt x="186" y="486"/>
                  </a:cubicBezTo>
                  <a:cubicBezTo>
                    <a:pt x="185" y="486"/>
                    <a:pt x="185" y="486"/>
                    <a:pt x="185" y="486"/>
                  </a:cubicBezTo>
                  <a:cubicBezTo>
                    <a:pt x="188" y="485"/>
                    <a:pt x="190" y="487"/>
                    <a:pt x="193" y="486"/>
                  </a:cubicBezTo>
                  <a:cubicBezTo>
                    <a:pt x="192" y="486"/>
                    <a:pt x="192" y="486"/>
                    <a:pt x="192" y="486"/>
                  </a:cubicBezTo>
                  <a:cubicBezTo>
                    <a:pt x="195" y="486"/>
                    <a:pt x="195" y="486"/>
                    <a:pt x="195" y="486"/>
                  </a:cubicBezTo>
                  <a:cubicBezTo>
                    <a:pt x="193" y="486"/>
                    <a:pt x="194" y="485"/>
                    <a:pt x="194" y="484"/>
                  </a:cubicBezTo>
                  <a:cubicBezTo>
                    <a:pt x="192" y="484"/>
                    <a:pt x="194" y="485"/>
                    <a:pt x="193" y="485"/>
                  </a:cubicBezTo>
                  <a:cubicBezTo>
                    <a:pt x="192" y="484"/>
                    <a:pt x="190" y="484"/>
                    <a:pt x="191" y="483"/>
                  </a:cubicBezTo>
                  <a:cubicBezTo>
                    <a:pt x="192" y="484"/>
                    <a:pt x="193" y="483"/>
                    <a:pt x="194" y="483"/>
                  </a:cubicBezTo>
                  <a:cubicBezTo>
                    <a:pt x="195" y="483"/>
                    <a:pt x="192" y="483"/>
                    <a:pt x="193" y="482"/>
                  </a:cubicBezTo>
                  <a:cubicBezTo>
                    <a:pt x="194" y="483"/>
                    <a:pt x="194" y="483"/>
                    <a:pt x="194" y="483"/>
                  </a:cubicBezTo>
                  <a:cubicBezTo>
                    <a:pt x="194" y="480"/>
                    <a:pt x="194" y="478"/>
                    <a:pt x="190" y="476"/>
                  </a:cubicBezTo>
                  <a:cubicBezTo>
                    <a:pt x="191" y="475"/>
                    <a:pt x="191" y="475"/>
                    <a:pt x="193" y="474"/>
                  </a:cubicBezTo>
                  <a:cubicBezTo>
                    <a:pt x="192" y="474"/>
                    <a:pt x="191" y="474"/>
                    <a:pt x="191" y="473"/>
                  </a:cubicBezTo>
                  <a:cubicBezTo>
                    <a:pt x="193" y="473"/>
                    <a:pt x="193" y="473"/>
                    <a:pt x="193" y="473"/>
                  </a:cubicBezTo>
                  <a:cubicBezTo>
                    <a:pt x="194" y="472"/>
                    <a:pt x="192" y="472"/>
                    <a:pt x="191" y="471"/>
                  </a:cubicBezTo>
                  <a:cubicBezTo>
                    <a:pt x="193" y="471"/>
                    <a:pt x="193" y="471"/>
                    <a:pt x="193" y="471"/>
                  </a:cubicBezTo>
                  <a:cubicBezTo>
                    <a:pt x="194" y="471"/>
                    <a:pt x="192" y="470"/>
                    <a:pt x="191" y="470"/>
                  </a:cubicBezTo>
                  <a:cubicBezTo>
                    <a:pt x="193" y="470"/>
                    <a:pt x="193" y="470"/>
                    <a:pt x="193" y="470"/>
                  </a:cubicBezTo>
                  <a:cubicBezTo>
                    <a:pt x="191" y="470"/>
                    <a:pt x="191" y="470"/>
                    <a:pt x="191" y="470"/>
                  </a:cubicBezTo>
                  <a:cubicBezTo>
                    <a:pt x="191" y="469"/>
                    <a:pt x="191" y="468"/>
                    <a:pt x="193" y="469"/>
                  </a:cubicBezTo>
                  <a:cubicBezTo>
                    <a:pt x="193" y="469"/>
                    <a:pt x="192" y="468"/>
                    <a:pt x="192" y="468"/>
                  </a:cubicBezTo>
                  <a:cubicBezTo>
                    <a:pt x="193" y="468"/>
                    <a:pt x="193" y="467"/>
                    <a:pt x="193" y="466"/>
                  </a:cubicBezTo>
                  <a:cubicBezTo>
                    <a:pt x="192" y="466"/>
                    <a:pt x="191" y="466"/>
                    <a:pt x="190" y="466"/>
                  </a:cubicBezTo>
                  <a:cubicBezTo>
                    <a:pt x="188" y="465"/>
                    <a:pt x="190" y="466"/>
                    <a:pt x="189" y="465"/>
                  </a:cubicBezTo>
                  <a:cubicBezTo>
                    <a:pt x="190" y="465"/>
                    <a:pt x="191" y="465"/>
                    <a:pt x="192" y="465"/>
                  </a:cubicBezTo>
                  <a:cubicBezTo>
                    <a:pt x="195" y="465"/>
                    <a:pt x="192" y="462"/>
                    <a:pt x="193" y="461"/>
                  </a:cubicBezTo>
                  <a:cubicBezTo>
                    <a:pt x="192" y="460"/>
                    <a:pt x="192" y="460"/>
                    <a:pt x="192" y="460"/>
                  </a:cubicBezTo>
                  <a:cubicBezTo>
                    <a:pt x="195" y="460"/>
                    <a:pt x="193" y="459"/>
                    <a:pt x="194" y="458"/>
                  </a:cubicBezTo>
                  <a:cubicBezTo>
                    <a:pt x="193" y="458"/>
                    <a:pt x="191" y="457"/>
                    <a:pt x="191" y="456"/>
                  </a:cubicBezTo>
                  <a:cubicBezTo>
                    <a:pt x="189" y="455"/>
                    <a:pt x="193" y="457"/>
                    <a:pt x="195" y="457"/>
                  </a:cubicBezTo>
                  <a:cubicBezTo>
                    <a:pt x="194" y="456"/>
                    <a:pt x="194" y="456"/>
                    <a:pt x="194" y="456"/>
                  </a:cubicBezTo>
                  <a:cubicBezTo>
                    <a:pt x="194" y="456"/>
                    <a:pt x="194" y="456"/>
                    <a:pt x="194" y="456"/>
                  </a:cubicBezTo>
                  <a:cubicBezTo>
                    <a:pt x="194" y="455"/>
                    <a:pt x="193" y="454"/>
                    <a:pt x="194" y="454"/>
                  </a:cubicBezTo>
                  <a:cubicBezTo>
                    <a:pt x="194" y="454"/>
                    <a:pt x="194" y="454"/>
                    <a:pt x="194" y="454"/>
                  </a:cubicBezTo>
                  <a:cubicBezTo>
                    <a:pt x="195" y="454"/>
                    <a:pt x="196" y="455"/>
                    <a:pt x="196" y="454"/>
                  </a:cubicBezTo>
                  <a:cubicBezTo>
                    <a:pt x="194" y="453"/>
                    <a:pt x="196" y="453"/>
                    <a:pt x="194" y="452"/>
                  </a:cubicBezTo>
                  <a:cubicBezTo>
                    <a:pt x="195" y="452"/>
                    <a:pt x="195" y="452"/>
                    <a:pt x="195" y="452"/>
                  </a:cubicBezTo>
                  <a:cubicBezTo>
                    <a:pt x="194" y="451"/>
                    <a:pt x="194" y="451"/>
                    <a:pt x="194" y="451"/>
                  </a:cubicBezTo>
                  <a:cubicBezTo>
                    <a:pt x="195" y="451"/>
                    <a:pt x="195" y="451"/>
                    <a:pt x="195" y="451"/>
                  </a:cubicBezTo>
                  <a:cubicBezTo>
                    <a:pt x="196" y="453"/>
                    <a:pt x="196" y="453"/>
                    <a:pt x="196" y="453"/>
                  </a:cubicBezTo>
                  <a:cubicBezTo>
                    <a:pt x="197" y="452"/>
                    <a:pt x="195" y="452"/>
                    <a:pt x="194" y="451"/>
                  </a:cubicBezTo>
                  <a:cubicBezTo>
                    <a:pt x="193" y="450"/>
                    <a:pt x="195" y="450"/>
                    <a:pt x="195" y="451"/>
                  </a:cubicBezTo>
                  <a:cubicBezTo>
                    <a:pt x="196" y="451"/>
                    <a:pt x="195" y="451"/>
                    <a:pt x="195" y="451"/>
                  </a:cubicBezTo>
                  <a:cubicBezTo>
                    <a:pt x="196" y="452"/>
                    <a:pt x="196" y="451"/>
                    <a:pt x="196" y="452"/>
                  </a:cubicBezTo>
                  <a:cubicBezTo>
                    <a:pt x="196" y="451"/>
                    <a:pt x="195" y="450"/>
                    <a:pt x="195" y="450"/>
                  </a:cubicBezTo>
                  <a:cubicBezTo>
                    <a:pt x="195" y="451"/>
                    <a:pt x="196" y="450"/>
                    <a:pt x="197" y="451"/>
                  </a:cubicBezTo>
                  <a:cubicBezTo>
                    <a:pt x="196" y="450"/>
                    <a:pt x="197" y="450"/>
                    <a:pt x="196" y="450"/>
                  </a:cubicBezTo>
                  <a:cubicBezTo>
                    <a:pt x="196" y="450"/>
                    <a:pt x="195" y="449"/>
                    <a:pt x="194" y="449"/>
                  </a:cubicBezTo>
                  <a:cubicBezTo>
                    <a:pt x="194" y="448"/>
                    <a:pt x="194" y="448"/>
                    <a:pt x="195" y="448"/>
                  </a:cubicBezTo>
                  <a:cubicBezTo>
                    <a:pt x="195" y="449"/>
                    <a:pt x="195" y="449"/>
                    <a:pt x="195" y="449"/>
                  </a:cubicBezTo>
                  <a:cubicBezTo>
                    <a:pt x="195" y="448"/>
                    <a:pt x="196" y="448"/>
                    <a:pt x="194" y="447"/>
                  </a:cubicBezTo>
                  <a:cubicBezTo>
                    <a:pt x="196" y="449"/>
                    <a:pt x="196" y="449"/>
                    <a:pt x="196" y="449"/>
                  </a:cubicBezTo>
                  <a:cubicBezTo>
                    <a:pt x="196" y="448"/>
                    <a:pt x="196" y="448"/>
                    <a:pt x="196" y="447"/>
                  </a:cubicBezTo>
                  <a:cubicBezTo>
                    <a:pt x="197" y="448"/>
                    <a:pt x="198" y="450"/>
                    <a:pt x="199" y="450"/>
                  </a:cubicBezTo>
                  <a:cubicBezTo>
                    <a:pt x="198" y="448"/>
                    <a:pt x="198" y="448"/>
                    <a:pt x="198" y="448"/>
                  </a:cubicBezTo>
                  <a:cubicBezTo>
                    <a:pt x="199" y="448"/>
                    <a:pt x="199" y="448"/>
                    <a:pt x="199" y="449"/>
                  </a:cubicBezTo>
                  <a:cubicBezTo>
                    <a:pt x="200" y="449"/>
                    <a:pt x="198" y="444"/>
                    <a:pt x="199" y="445"/>
                  </a:cubicBezTo>
                  <a:cubicBezTo>
                    <a:pt x="200" y="447"/>
                    <a:pt x="200" y="447"/>
                    <a:pt x="201" y="447"/>
                  </a:cubicBezTo>
                  <a:cubicBezTo>
                    <a:pt x="200" y="446"/>
                    <a:pt x="200" y="446"/>
                    <a:pt x="200" y="446"/>
                  </a:cubicBezTo>
                  <a:cubicBezTo>
                    <a:pt x="200" y="446"/>
                    <a:pt x="201" y="448"/>
                    <a:pt x="200" y="447"/>
                  </a:cubicBezTo>
                  <a:cubicBezTo>
                    <a:pt x="199" y="446"/>
                    <a:pt x="200" y="446"/>
                    <a:pt x="200" y="445"/>
                  </a:cubicBezTo>
                  <a:cubicBezTo>
                    <a:pt x="200" y="446"/>
                    <a:pt x="201" y="447"/>
                    <a:pt x="202" y="447"/>
                  </a:cubicBezTo>
                  <a:cubicBezTo>
                    <a:pt x="202" y="447"/>
                    <a:pt x="202" y="447"/>
                    <a:pt x="202" y="447"/>
                  </a:cubicBezTo>
                  <a:cubicBezTo>
                    <a:pt x="205" y="449"/>
                    <a:pt x="200" y="450"/>
                    <a:pt x="204" y="454"/>
                  </a:cubicBezTo>
                  <a:cubicBezTo>
                    <a:pt x="205" y="456"/>
                    <a:pt x="206" y="463"/>
                    <a:pt x="206" y="463"/>
                  </a:cubicBezTo>
                  <a:cubicBezTo>
                    <a:pt x="214" y="451"/>
                    <a:pt x="212" y="449"/>
                    <a:pt x="214" y="446"/>
                  </a:cubicBezTo>
                  <a:cubicBezTo>
                    <a:pt x="214" y="447"/>
                    <a:pt x="214" y="447"/>
                    <a:pt x="214" y="447"/>
                  </a:cubicBezTo>
                  <a:cubicBezTo>
                    <a:pt x="214" y="446"/>
                    <a:pt x="214" y="446"/>
                    <a:pt x="214" y="446"/>
                  </a:cubicBezTo>
                  <a:cubicBezTo>
                    <a:pt x="214" y="446"/>
                    <a:pt x="215" y="446"/>
                    <a:pt x="215" y="446"/>
                  </a:cubicBezTo>
                  <a:cubicBezTo>
                    <a:pt x="215" y="446"/>
                    <a:pt x="215" y="447"/>
                    <a:pt x="216" y="445"/>
                  </a:cubicBezTo>
                  <a:cubicBezTo>
                    <a:pt x="216" y="445"/>
                    <a:pt x="216" y="445"/>
                    <a:pt x="216" y="445"/>
                  </a:cubicBezTo>
                  <a:cubicBezTo>
                    <a:pt x="216" y="445"/>
                    <a:pt x="217" y="443"/>
                    <a:pt x="217" y="443"/>
                  </a:cubicBezTo>
                  <a:cubicBezTo>
                    <a:pt x="216" y="445"/>
                    <a:pt x="216" y="445"/>
                    <a:pt x="216" y="445"/>
                  </a:cubicBezTo>
                  <a:cubicBezTo>
                    <a:pt x="216" y="447"/>
                    <a:pt x="217" y="446"/>
                    <a:pt x="217" y="447"/>
                  </a:cubicBezTo>
                  <a:cubicBezTo>
                    <a:pt x="217" y="445"/>
                    <a:pt x="217" y="447"/>
                    <a:pt x="218" y="445"/>
                  </a:cubicBezTo>
                  <a:cubicBezTo>
                    <a:pt x="218" y="445"/>
                    <a:pt x="218" y="445"/>
                    <a:pt x="218" y="445"/>
                  </a:cubicBezTo>
                  <a:cubicBezTo>
                    <a:pt x="219" y="445"/>
                    <a:pt x="219" y="444"/>
                    <a:pt x="220" y="444"/>
                  </a:cubicBezTo>
                  <a:cubicBezTo>
                    <a:pt x="220" y="444"/>
                    <a:pt x="219" y="446"/>
                    <a:pt x="219" y="446"/>
                  </a:cubicBezTo>
                  <a:cubicBezTo>
                    <a:pt x="219" y="447"/>
                    <a:pt x="219" y="447"/>
                    <a:pt x="220" y="447"/>
                  </a:cubicBezTo>
                  <a:cubicBezTo>
                    <a:pt x="220" y="447"/>
                    <a:pt x="220" y="446"/>
                    <a:pt x="220" y="446"/>
                  </a:cubicBezTo>
                  <a:cubicBezTo>
                    <a:pt x="220" y="446"/>
                    <a:pt x="220" y="446"/>
                    <a:pt x="220" y="447"/>
                  </a:cubicBezTo>
                  <a:cubicBezTo>
                    <a:pt x="220" y="446"/>
                    <a:pt x="220" y="446"/>
                    <a:pt x="220" y="446"/>
                  </a:cubicBezTo>
                  <a:cubicBezTo>
                    <a:pt x="220" y="446"/>
                    <a:pt x="220" y="446"/>
                    <a:pt x="220" y="447"/>
                  </a:cubicBezTo>
                  <a:cubicBezTo>
                    <a:pt x="220" y="447"/>
                    <a:pt x="220" y="447"/>
                    <a:pt x="220" y="447"/>
                  </a:cubicBezTo>
                  <a:cubicBezTo>
                    <a:pt x="220" y="447"/>
                    <a:pt x="220" y="447"/>
                    <a:pt x="220" y="447"/>
                  </a:cubicBezTo>
                  <a:cubicBezTo>
                    <a:pt x="220" y="447"/>
                    <a:pt x="220" y="447"/>
                    <a:pt x="220" y="447"/>
                  </a:cubicBezTo>
                  <a:cubicBezTo>
                    <a:pt x="220" y="447"/>
                    <a:pt x="220" y="447"/>
                    <a:pt x="220" y="448"/>
                  </a:cubicBezTo>
                  <a:cubicBezTo>
                    <a:pt x="220" y="449"/>
                    <a:pt x="220" y="449"/>
                    <a:pt x="220" y="449"/>
                  </a:cubicBezTo>
                  <a:cubicBezTo>
                    <a:pt x="220" y="449"/>
                    <a:pt x="221" y="448"/>
                    <a:pt x="221" y="447"/>
                  </a:cubicBezTo>
                  <a:cubicBezTo>
                    <a:pt x="222" y="449"/>
                    <a:pt x="224" y="448"/>
                    <a:pt x="225" y="448"/>
                  </a:cubicBezTo>
                  <a:cubicBezTo>
                    <a:pt x="225" y="448"/>
                    <a:pt x="224" y="449"/>
                    <a:pt x="225" y="449"/>
                  </a:cubicBezTo>
                  <a:cubicBezTo>
                    <a:pt x="225" y="449"/>
                    <a:pt x="226" y="448"/>
                    <a:pt x="226" y="449"/>
                  </a:cubicBezTo>
                  <a:cubicBezTo>
                    <a:pt x="226" y="448"/>
                    <a:pt x="225" y="450"/>
                    <a:pt x="225" y="450"/>
                  </a:cubicBezTo>
                  <a:cubicBezTo>
                    <a:pt x="225" y="451"/>
                    <a:pt x="226" y="449"/>
                    <a:pt x="226" y="449"/>
                  </a:cubicBezTo>
                  <a:cubicBezTo>
                    <a:pt x="225" y="452"/>
                    <a:pt x="229" y="450"/>
                    <a:pt x="229" y="452"/>
                  </a:cubicBezTo>
                  <a:cubicBezTo>
                    <a:pt x="229" y="451"/>
                    <a:pt x="228" y="452"/>
                    <a:pt x="227" y="452"/>
                  </a:cubicBezTo>
                  <a:cubicBezTo>
                    <a:pt x="228" y="452"/>
                    <a:pt x="229" y="452"/>
                    <a:pt x="232" y="452"/>
                  </a:cubicBezTo>
                  <a:cubicBezTo>
                    <a:pt x="230" y="453"/>
                    <a:pt x="230" y="453"/>
                    <a:pt x="230" y="453"/>
                  </a:cubicBezTo>
                  <a:cubicBezTo>
                    <a:pt x="230" y="453"/>
                    <a:pt x="231" y="453"/>
                    <a:pt x="232" y="453"/>
                  </a:cubicBezTo>
                  <a:cubicBezTo>
                    <a:pt x="233" y="452"/>
                    <a:pt x="234" y="452"/>
                    <a:pt x="234" y="452"/>
                  </a:cubicBezTo>
                  <a:cubicBezTo>
                    <a:pt x="234" y="452"/>
                    <a:pt x="234" y="452"/>
                    <a:pt x="234" y="452"/>
                  </a:cubicBezTo>
                  <a:cubicBezTo>
                    <a:pt x="235" y="453"/>
                    <a:pt x="235" y="452"/>
                    <a:pt x="236" y="453"/>
                  </a:cubicBezTo>
                  <a:cubicBezTo>
                    <a:pt x="235" y="454"/>
                    <a:pt x="235" y="453"/>
                    <a:pt x="234" y="454"/>
                  </a:cubicBezTo>
                  <a:cubicBezTo>
                    <a:pt x="232" y="455"/>
                    <a:pt x="233" y="456"/>
                    <a:pt x="233" y="456"/>
                  </a:cubicBezTo>
                  <a:cubicBezTo>
                    <a:pt x="235" y="456"/>
                    <a:pt x="235" y="456"/>
                    <a:pt x="235" y="456"/>
                  </a:cubicBezTo>
                  <a:cubicBezTo>
                    <a:pt x="236" y="456"/>
                    <a:pt x="234" y="457"/>
                    <a:pt x="234" y="457"/>
                  </a:cubicBezTo>
                  <a:cubicBezTo>
                    <a:pt x="239" y="456"/>
                    <a:pt x="239" y="456"/>
                    <a:pt x="239" y="456"/>
                  </a:cubicBezTo>
                  <a:cubicBezTo>
                    <a:pt x="238" y="456"/>
                    <a:pt x="237" y="458"/>
                    <a:pt x="236" y="457"/>
                  </a:cubicBezTo>
                  <a:cubicBezTo>
                    <a:pt x="237" y="458"/>
                    <a:pt x="240" y="458"/>
                    <a:pt x="241" y="458"/>
                  </a:cubicBezTo>
                  <a:cubicBezTo>
                    <a:pt x="241" y="459"/>
                    <a:pt x="243" y="459"/>
                    <a:pt x="243" y="460"/>
                  </a:cubicBezTo>
                  <a:cubicBezTo>
                    <a:pt x="242" y="460"/>
                    <a:pt x="243" y="459"/>
                    <a:pt x="242" y="460"/>
                  </a:cubicBezTo>
                  <a:cubicBezTo>
                    <a:pt x="240" y="461"/>
                    <a:pt x="240" y="461"/>
                    <a:pt x="240" y="461"/>
                  </a:cubicBezTo>
                  <a:cubicBezTo>
                    <a:pt x="240" y="460"/>
                    <a:pt x="238" y="461"/>
                    <a:pt x="237" y="461"/>
                  </a:cubicBezTo>
                  <a:cubicBezTo>
                    <a:pt x="238" y="462"/>
                    <a:pt x="238" y="463"/>
                    <a:pt x="237" y="464"/>
                  </a:cubicBezTo>
                  <a:cubicBezTo>
                    <a:pt x="240" y="463"/>
                    <a:pt x="239" y="465"/>
                    <a:pt x="242" y="465"/>
                  </a:cubicBezTo>
                  <a:cubicBezTo>
                    <a:pt x="242" y="466"/>
                    <a:pt x="240" y="466"/>
                    <a:pt x="239" y="466"/>
                  </a:cubicBezTo>
                  <a:cubicBezTo>
                    <a:pt x="240" y="467"/>
                    <a:pt x="240" y="468"/>
                    <a:pt x="240" y="469"/>
                  </a:cubicBezTo>
                  <a:cubicBezTo>
                    <a:pt x="240" y="469"/>
                    <a:pt x="240" y="469"/>
                    <a:pt x="240" y="469"/>
                  </a:cubicBezTo>
                  <a:cubicBezTo>
                    <a:pt x="240" y="470"/>
                    <a:pt x="240" y="472"/>
                    <a:pt x="242" y="472"/>
                  </a:cubicBezTo>
                  <a:cubicBezTo>
                    <a:pt x="241" y="472"/>
                    <a:pt x="241" y="472"/>
                    <a:pt x="241" y="472"/>
                  </a:cubicBezTo>
                  <a:cubicBezTo>
                    <a:pt x="240" y="473"/>
                    <a:pt x="244" y="472"/>
                    <a:pt x="243" y="474"/>
                  </a:cubicBezTo>
                  <a:cubicBezTo>
                    <a:pt x="242" y="473"/>
                    <a:pt x="242" y="473"/>
                    <a:pt x="242" y="473"/>
                  </a:cubicBezTo>
                  <a:cubicBezTo>
                    <a:pt x="243" y="474"/>
                    <a:pt x="241" y="475"/>
                    <a:pt x="243" y="476"/>
                  </a:cubicBezTo>
                  <a:cubicBezTo>
                    <a:pt x="242" y="476"/>
                    <a:pt x="242" y="476"/>
                    <a:pt x="241" y="475"/>
                  </a:cubicBezTo>
                  <a:cubicBezTo>
                    <a:pt x="242" y="476"/>
                    <a:pt x="242" y="477"/>
                    <a:pt x="243" y="478"/>
                  </a:cubicBezTo>
                  <a:cubicBezTo>
                    <a:pt x="241" y="478"/>
                    <a:pt x="241" y="478"/>
                    <a:pt x="241" y="478"/>
                  </a:cubicBezTo>
                  <a:cubicBezTo>
                    <a:pt x="240" y="478"/>
                    <a:pt x="244" y="478"/>
                    <a:pt x="243" y="479"/>
                  </a:cubicBezTo>
                  <a:cubicBezTo>
                    <a:pt x="243" y="479"/>
                    <a:pt x="242" y="480"/>
                    <a:pt x="242" y="480"/>
                  </a:cubicBezTo>
                  <a:cubicBezTo>
                    <a:pt x="243" y="480"/>
                    <a:pt x="243" y="481"/>
                    <a:pt x="243" y="481"/>
                  </a:cubicBezTo>
                  <a:cubicBezTo>
                    <a:pt x="241" y="482"/>
                    <a:pt x="241" y="482"/>
                    <a:pt x="241" y="482"/>
                  </a:cubicBezTo>
                  <a:cubicBezTo>
                    <a:pt x="241" y="486"/>
                    <a:pt x="241" y="490"/>
                    <a:pt x="243" y="494"/>
                  </a:cubicBezTo>
                  <a:cubicBezTo>
                    <a:pt x="240" y="494"/>
                    <a:pt x="241" y="493"/>
                    <a:pt x="240" y="493"/>
                  </a:cubicBezTo>
                  <a:cubicBezTo>
                    <a:pt x="242" y="493"/>
                    <a:pt x="240" y="494"/>
                    <a:pt x="241" y="495"/>
                  </a:cubicBezTo>
                  <a:cubicBezTo>
                    <a:pt x="241" y="495"/>
                    <a:pt x="241" y="495"/>
                    <a:pt x="241" y="495"/>
                  </a:cubicBezTo>
                  <a:cubicBezTo>
                    <a:pt x="241" y="496"/>
                    <a:pt x="240" y="496"/>
                    <a:pt x="240" y="497"/>
                  </a:cubicBezTo>
                  <a:cubicBezTo>
                    <a:pt x="241" y="497"/>
                    <a:pt x="241" y="497"/>
                    <a:pt x="241" y="497"/>
                  </a:cubicBezTo>
                  <a:cubicBezTo>
                    <a:pt x="242" y="497"/>
                    <a:pt x="238" y="498"/>
                    <a:pt x="241" y="498"/>
                  </a:cubicBezTo>
                  <a:cubicBezTo>
                    <a:pt x="239" y="499"/>
                    <a:pt x="239" y="499"/>
                    <a:pt x="239" y="499"/>
                  </a:cubicBezTo>
                  <a:cubicBezTo>
                    <a:pt x="242" y="499"/>
                    <a:pt x="238" y="499"/>
                    <a:pt x="240" y="500"/>
                  </a:cubicBezTo>
                  <a:cubicBezTo>
                    <a:pt x="240" y="500"/>
                    <a:pt x="240" y="500"/>
                    <a:pt x="240" y="500"/>
                  </a:cubicBezTo>
                  <a:cubicBezTo>
                    <a:pt x="239" y="501"/>
                    <a:pt x="243" y="502"/>
                    <a:pt x="241" y="502"/>
                  </a:cubicBezTo>
                  <a:cubicBezTo>
                    <a:pt x="241" y="503"/>
                    <a:pt x="242" y="504"/>
                    <a:pt x="244" y="504"/>
                  </a:cubicBezTo>
                  <a:cubicBezTo>
                    <a:pt x="241" y="504"/>
                    <a:pt x="241" y="504"/>
                    <a:pt x="241" y="504"/>
                  </a:cubicBezTo>
                  <a:cubicBezTo>
                    <a:pt x="242" y="507"/>
                    <a:pt x="241" y="511"/>
                    <a:pt x="244" y="513"/>
                  </a:cubicBezTo>
                  <a:cubicBezTo>
                    <a:pt x="243" y="513"/>
                    <a:pt x="243" y="513"/>
                    <a:pt x="243" y="513"/>
                  </a:cubicBezTo>
                  <a:cubicBezTo>
                    <a:pt x="245" y="515"/>
                    <a:pt x="241" y="517"/>
                    <a:pt x="245" y="518"/>
                  </a:cubicBezTo>
                  <a:cubicBezTo>
                    <a:pt x="247" y="518"/>
                    <a:pt x="247" y="518"/>
                    <a:pt x="247" y="518"/>
                  </a:cubicBezTo>
                  <a:cubicBezTo>
                    <a:pt x="244" y="519"/>
                    <a:pt x="244" y="519"/>
                    <a:pt x="244" y="519"/>
                  </a:cubicBezTo>
                  <a:cubicBezTo>
                    <a:pt x="246" y="519"/>
                    <a:pt x="245" y="520"/>
                    <a:pt x="247" y="521"/>
                  </a:cubicBezTo>
                  <a:cubicBezTo>
                    <a:pt x="245" y="521"/>
                    <a:pt x="245" y="521"/>
                    <a:pt x="245" y="521"/>
                  </a:cubicBezTo>
                  <a:cubicBezTo>
                    <a:pt x="245" y="521"/>
                    <a:pt x="247" y="522"/>
                    <a:pt x="247" y="523"/>
                  </a:cubicBezTo>
                  <a:cubicBezTo>
                    <a:pt x="246" y="523"/>
                    <a:pt x="246" y="523"/>
                    <a:pt x="246" y="523"/>
                  </a:cubicBezTo>
                  <a:cubicBezTo>
                    <a:pt x="243" y="527"/>
                    <a:pt x="241" y="532"/>
                    <a:pt x="246" y="534"/>
                  </a:cubicBezTo>
                  <a:cubicBezTo>
                    <a:pt x="247" y="535"/>
                    <a:pt x="243" y="535"/>
                    <a:pt x="244" y="536"/>
                  </a:cubicBezTo>
                  <a:cubicBezTo>
                    <a:pt x="247" y="538"/>
                    <a:pt x="245" y="541"/>
                    <a:pt x="247" y="543"/>
                  </a:cubicBezTo>
                  <a:cubicBezTo>
                    <a:pt x="246" y="546"/>
                    <a:pt x="244" y="545"/>
                    <a:pt x="243" y="548"/>
                  </a:cubicBezTo>
                  <a:cubicBezTo>
                    <a:pt x="243" y="547"/>
                    <a:pt x="243" y="547"/>
                    <a:pt x="243" y="547"/>
                  </a:cubicBezTo>
                  <a:cubicBezTo>
                    <a:pt x="242" y="549"/>
                    <a:pt x="241" y="547"/>
                    <a:pt x="240" y="546"/>
                  </a:cubicBezTo>
                  <a:cubicBezTo>
                    <a:pt x="240" y="547"/>
                    <a:pt x="239" y="547"/>
                    <a:pt x="240" y="549"/>
                  </a:cubicBezTo>
                  <a:cubicBezTo>
                    <a:pt x="239" y="550"/>
                    <a:pt x="238" y="546"/>
                    <a:pt x="238" y="547"/>
                  </a:cubicBezTo>
                  <a:cubicBezTo>
                    <a:pt x="238" y="546"/>
                    <a:pt x="238" y="548"/>
                    <a:pt x="238" y="548"/>
                  </a:cubicBezTo>
                  <a:cubicBezTo>
                    <a:pt x="236" y="550"/>
                    <a:pt x="238" y="546"/>
                    <a:pt x="235" y="545"/>
                  </a:cubicBezTo>
                  <a:cubicBezTo>
                    <a:pt x="232" y="546"/>
                    <a:pt x="228" y="548"/>
                    <a:pt x="225" y="547"/>
                  </a:cubicBezTo>
                  <a:cubicBezTo>
                    <a:pt x="225" y="547"/>
                    <a:pt x="225" y="549"/>
                    <a:pt x="225" y="549"/>
                  </a:cubicBezTo>
                  <a:cubicBezTo>
                    <a:pt x="224" y="546"/>
                    <a:pt x="224" y="550"/>
                    <a:pt x="223" y="549"/>
                  </a:cubicBezTo>
                  <a:cubicBezTo>
                    <a:pt x="223" y="548"/>
                    <a:pt x="223" y="548"/>
                    <a:pt x="223" y="547"/>
                  </a:cubicBezTo>
                  <a:cubicBezTo>
                    <a:pt x="222" y="546"/>
                    <a:pt x="220" y="548"/>
                    <a:pt x="219" y="547"/>
                  </a:cubicBezTo>
                  <a:cubicBezTo>
                    <a:pt x="218" y="549"/>
                    <a:pt x="216" y="546"/>
                    <a:pt x="215" y="548"/>
                  </a:cubicBezTo>
                  <a:cubicBezTo>
                    <a:pt x="215" y="546"/>
                    <a:pt x="214" y="547"/>
                    <a:pt x="214" y="546"/>
                  </a:cubicBezTo>
                  <a:cubicBezTo>
                    <a:pt x="213" y="550"/>
                    <a:pt x="211" y="545"/>
                    <a:pt x="210" y="547"/>
                  </a:cubicBezTo>
                  <a:cubicBezTo>
                    <a:pt x="210" y="547"/>
                    <a:pt x="210" y="547"/>
                    <a:pt x="210" y="547"/>
                  </a:cubicBezTo>
                  <a:cubicBezTo>
                    <a:pt x="206" y="547"/>
                    <a:pt x="202" y="547"/>
                    <a:pt x="198" y="549"/>
                  </a:cubicBezTo>
                  <a:cubicBezTo>
                    <a:pt x="195" y="549"/>
                    <a:pt x="193" y="546"/>
                    <a:pt x="190" y="547"/>
                  </a:cubicBezTo>
                  <a:cubicBezTo>
                    <a:pt x="190" y="548"/>
                    <a:pt x="190" y="549"/>
                    <a:pt x="190" y="549"/>
                  </a:cubicBezTo>
                  <a:cubicBezTo>
                    <a:pt x="189" y="549"/>
                    <a:pt x="190" y="548"/>
                    <a:pt x="190" y="547"/>
                  </a:cubicBezTo>
                  <a:cubicBezTo>
                    <a:pt x="188" y="549"/>
                    <a:pt x="187" y="547"/>
                    <a:pt x="185" y="547"/>
                  </a:cubicBezTo>
                  <a:cubicBezTo>
                    <a:pt x="185" y="548"/>
                    <a:pt x="184" y="548"/>
                    <a:pt x="185" y="549"/>
                  </a:cubicBezTo>
                  <a:cubicBezTo>
                    <a:pt x="183" y="546"/>
                    <a:pt x="181" y="550"/>
                    <a:pt x="179" y="548"/>
                  </a:cubicBezTo>
                  <a:cubicBezTo>
                    <a:pt x="179" y="552"/>
                    <a:pt x="178" y="550"/>
                    <a:pt x="177" y="551"/>
                  </a:cubicBezTo>
                  <a:cubicBezTo>
                    <a:pt x="177" y="551"/>
                    <a:pt x="177" y="550"/>
                    <a:pt x="177" y="549"/>
                  </a:cubicBezTo>
                  <a:cubicBezTo>
                    <a:pt x="175" y="550"/>
                    <a:pt x="175" y="550"/>
                    <a:pt x="173" y="549"/>
                  </a:cubicBezTo>
                  <a:cubicBezTo>
                    <a:pt x="172" y="549"/>
                    <a:pt x="172" y="551"/>
                    <a:pt x="171" y="551"/>
                  </a:cubicBezTo>
                  <a:cubicBezTo>
                    <a:pt x="171" y="548"/>
                    <a:pt x="170" y="550"/>
                    <a:pt x="169" y="550"/>
                  </a:cubicBezTo>
                  <a:cubicBezTo>
                    <a:pt x="169" y="552"/>
                    <a:pt x="168" y="553"/>
                    <a:pt x="167" y="552"/>
                  </a:cubicBezTo>
                  <a:cubicBezTo>
                    <a:pt x="168" y="549"/>
                    <a:pt x="168" y="549"/>
                    <a:pt x="168" y="549"/>
                  </a:cubicBezTo>
                  <a:cubicBezTo>
                    <a:pt x="165" y="551"/>
                    <a:pt x="162" y="548"/>
                    <a:pt x="159" y="551"/>
                  </a:cubicBezTo>
                  <a:cubicBezTo>
                    <a:pt x="159" y="549"/>
                    <a:pt x="159" y="549"/>
                    <a:pt x="159" y="549"/>
                  </a:cubicBezTo>
                  <a:cubicBezTo>
                    <a:pt x="156" y="550"/>
                    <a:pt x="154" y="548"/>
                    <a:pt x="151" y="549"/>
                  </a:cubicBezTo>
                  <a:cubicBezTo>
                    <a:pt x="150" y="548"/>
                    <a:pt x="150" y="547"/>
                    <a:pt x="149" y="547"/>
                  </a:cubicBezTo>
                  <a:cubicBezTo>
                    <a:pt x="148" y="548"/>
                    <a:pt x="148" y="548"/>
                    <a:pt x="146" y="549"/>
                  </a:cubicBezTo>
                  <a:cubicBezTo>
                    <a:pt x="146" y="549"/>
                    <a:pt x="146" y="548"/>
                    <a:pt x="147" y="547"/>
                  </a:cubicBezTo>
                  <a:cubicBezTo>
                    <a:pt x="146" y="546"/>
                    <a:pt x="147" y="544"/>
                    <a:pt x="145" y="545"/>
                  </a:cubicBezTo>
                  <a:cubicBezTo>
                    <a:pt x="146" y="545"/>
                    <a:pt x="146" y="545"/>
                    <a:pt x="146" y="545"/>
                  </a:cubicBezTo>
                  <a:cubicBezTo>
                    <a:pt x="145" y="545"/>
                    <a:pt x="143" y="545"/>
                    <a:pt x="144" y="544"/>
                  </a:cubicBezTo>
                  <a:cubicBezTo>
                    <a:pt x="143" y="544"/>
                    <a:pt x="142" y="543"/>
                    <a:pt x="140" y="544"/>
                  </a:cubicBezTo>
                  <a:cubicBezTo>
                    <a:pt x="140" y="543"/>
                    <a:pt x="143" y="543"/>
                    <a:pt x="141" y="543"/>
                  </a:cubicBezTo>
                  <a:cubicBezTo>
                    <a:pt x="143" y="543"/>
                    <a:pt x="143" y="543"/>
                    <a:pt x="143" y="543"/>
                  </a:cubicBezTo>
                  <a:cubicBezTo>
                    <a:pt x="143" y="541"/>
                    <a:pt x="142" y="539"/>
                    <a:pt x="142" y="537"/>
                  </a:cubicBezTo>
                  <a:cubicBezTo>
                    <a:pt x="145" y="537"/>
                    <a:pt x="142" y="534"/>
                    <a:pt x="144" y="534"/>
                  </a:cubicBezTo>
                  <a:cubicBezTo>
                    <a:pt x="143" y="533"/>
                    <a:pt x="146" y="532"/>
                    <a:pt x="143" y="530"/>
                  </a:cubicBezTo>
                  <a:cubicBezTo>
                    <a:pt x="144" y="531"/>
                    <a:pt x="144" y="531"/>
                    <a:pt x="144" y="531"/>
                  </a:cubicBezTo>
                  <a:cubicBezTo>
                    <a:pt x="145" y="530"/>
                    <a:pt x="146" y="528"/>
                    <a:pt x="147" y="527"/>
                  </a:cubicBezTo>
                  <a:cubicBezTo>
                    <a:pt x="148" y="527"/>
                    <a:pt x="146" y="526"/>
                    <a:pt x="146" y="525"/>
                  </a:cubicBezTo>
                  <a:cubicBezTo>
                    <a:pt x="147" y="525"/>
                    <a:pt x="147" y="525"/>
                    <a:pt x="147" y="525"/>
                  </a:cubicBezTo>
                  <a:cubicBezTo>
                    <a:pt x="147" y="524"/>
                    <a:pt x="145" y="523"/>
                    <a:pt x="145" y="522"/>
                  </a:cubicBezTo>
                  <a:cubicBezTo>
                    <a:pt x="146" y="522"/>
                    <a:pt x="145" y="521"/>
                    <a:pt x="146" y="521"/>
                  </a:cubicBezTo>
                  <a:cubicBezTo>
                    <a:pt x="146" y="522"/>
                    <a:pt x="147" y="523"/>
                    <a:pt x="149" y="525"/>
                  </a:cubicBezTo>
                  <a:cubicBezTo>
                    <a:pt x="150" y="525"/>
                    <a:pt x="147" y="522"/>
                    <a:pt x="149" y="523"/>
                  </a:cubicBezTo>
                  <a:cubicBezTo>
                    <a:pt x="150" y="522"/>
                    <a:pt x="150" y="521"/>
                    <a:pt x="149" y="520"/>
                  </a:cubicBezTo>
                  <a:cubicBezTo>
                    <a:pt x="149" y="521"/>
                    <a:pt x="150" y="520"/>
                    <a:pt x="150" y="521"/>
                  </a:cubicBezTo>
                  <a:cubicBezTo>
                    <a:pt x="151" y="521"/>
                    <a:pt x="151" y="520"/>
                    <a:pt x="151" y="520"/>
                  </a:cubicBezTo>
                  <a:cubicBezTo>
                    <a:pt x="150" y="520"/>
                    <a:pt x="150" y="520"/>
                    <a:pt x="150" y="520"/>
                  </a:cubicBezTo>
                  <a:cubicBezTo>
                    <a:pt x="149" y="519"/>
                    <a:pt x="150" y="518"/>
                    <a:pt x="148" y="517"/>
                  </a:cubicBezTo>
                  <a:cubicBezTo>
                    <a:pt x="148" y="517"/>
                    <a:pt x="149" y="518"/>
                    <a:pt x="148" y="518"/>
                  </a:cubicBezTo>
                  <a:cubicBezTo>
                    <a:pt x="147" y="517"/>
                    <a:pt x="148" y="516"/>
                    <a:pt x="149" y="516"/>
                  </a:cubicBezTo>
                  <a:cubicBezTo>
                    <a:pt x="150" y="517"/>
                    <a:pt x="150" y="519"/>
                    <a:pt x="151" y="519"/>
                  </a:cubicBezTo>
                  <a:cubicBezTo>
                    <a:pt x="150" y="515"/>
                    <a:pt x="150" y="515"/>
                    <a:pt x="150" y="515"/>
                  </a:cubicBezTo>
                  <a:cubicBezTo>
                    <a:pt x="150" y="516"/>
                    <a:pt x="149" y="516"/>
                    <a:pt x="148" y="515"/>
                  </a:cubicBezTo>
                  <a:cubicBezTo>
                    <a:pt x="148" y="516"/>
                    <a:pt x="148" y="516"/>
                    <a:pt x="148" y="516"/>
                  </a:cubicBezTo>
                  <a:cubicBezTo>
                    <a:pt x="147" y="515"/>
                    <a:pt x="147" y="515"/>
                    <a:pt x="147" y="515"/>
                  </a:cubicBezTo>
                  <a:cubicBezTo>
                    <a:pt x="147" y="516"/>
                    <a:pt x="145" y="516"/>
                    <a:pt x="145" y="517"/>
                  </a:cubicBezTo>
                  <a:cubicBezTo>
                    <a:pt x="147" y="518"/>
                    <a:pt x="147" y="518"/>
                    <a:pt x="147" y="518"/>
                  </a:cubicBezTo>
                  <a:cubicBezTo>
                    <a:pt x="146" y="519"/>
                    <a:pt x="147" y="521"/>
                    <a:pt x="146" y="520"/>
                  </a:cubicBezTo>
                  <a:cubicBezTo>
                    <a:pt x="145" y="519"/>
                    <a:pt x="145" y="519"/>
                    <a:pt x="144" y="519"/>
                  </a:cubicBezTo>
                  <a:cubicBezTo>
                    <a:pt x="144" y="519"/>
                    <a:pt x="144" y="519"/>
                    <a:pt x="144" y="519"/>
                  </a:cubicBezTo>
                  <a:cubicBezTo>
                    <a:pt x="142" y="518"/>
                    <a:pt x="142" y="518"/>
                    <a:pt x="142" y="518"/>
                  </a:cubicBezTo>
                  <a:cubicBezTo>
                    <a:pt x="145" y="520"/>
                    <a:pt x="142" y="520"/>
                    <a:pt x="142" y="521"/>
                  </a:cubicBezTo>
                  <a:cubicBezTo>
                    <a:pt x="142" y="520"/>
                    <a:pt x="142" y="520"/>
                    <a:pt x="142" y="520"/>
                  </a:cubicBezTo>
                  <a:cubicBezTo>
                    <a:pt x="140" y="521"/>
                    <a:pt x="143" y="521"/>
                    <a:pt x="143" y="522"/>
                  </a:cubicBezTo>
                  <a:cubicBezTo>
                    <a:pt x="142" y="522"/>
                    <a:pt x="140" y="520"/>
                    <a:pt x="139" y="520"/>
                  </a:cubicBezTo>
                  <a:cubicBezTo>
                    <a:pt x="138" y="521"/>
                    <a:pt x="139" y="524"/>
                    <a:pt x="137" y="524"/>
                  </a:cubicBezTo>
                  <a:cubicBezTo>
                    <a:pt x="136" y="525"/>
                    <a:pt x="137" y="526"/>
                    <a:pt x="137" y="528"/>
                  </a:cubicBezTo>
                  <a:cubicBezTo>
                    <a:pt x="137" y="529"/>
                    <a:pt x="135" y="527"/>
                    <a:pt x="136" y="528"/>
                  </a:cubicBezTo>
                  <a:cubicBezTo>
                    <a:pt x="135" y="527"/>
                    <a:pt x="134" y="527"/>
                    <a:pt x="133" y="527"/>
                  </a:cubicBezTo>
                  <a:cubicBezTo>
                    <a:pt x="134" y="527"/>
                    <a:pt x="132" y="528"/>
                    <a:pt x="135" y="529"/>
                  </a:cubicBezTo>
                  <a:cubicBezTo>
                    <a:pt x="133" y="529"/>
                    <a:pt x="132" y="532"/>
                    <a:pt x="133" y="533"/>
                  </a:cubicBezTo>
                  <a:cubicBezTo>
                    <a:pt x="133" y="533"/>
                    <a:pt x="131" y="532"/>
                    <a:pt x="130" y="532"/>
                  </a:cubicBezTo>
                  <a:cubicBezTo>
                    <a:pt x="131" y="534"/>
                    <a:pt x="132" y="535"/>
                    <a:pt x="131" y="536"/>
                  </a:cubicBezTo>
                  <a:cubicBezTo>
                    <a:pt x="133" y="537"/>
                    <a:pt x="133" y="536"/>
                    <a:pt x="135" y="537"/>
                  </a:cubicBezTo>
                  <a:cubicBezTo>
                    <a:pt x="135" y="537"/>
                    <a:pt x="136" y="537"/>
                    <a:pt x="136" y="537"/>
                  </a:cubicBezTo>
                  <a:cubicBezTo>
                    <a:pt x="134" y="537"/>
                    <a:pt x="131" y="537"/>
                    <a:pt x="131" y="538"/>
                  </a:cubicBezTo>
                  <a:cubicBezTo>
                    <a:pt x="128" y="538"/>
                    <a:pt x="132" y="536"/>
                    <a:pt x="129" y="536"/>
                  </a:cubicBezTo>
                  <a:cubicBezTo>
                    <a:pt x="126" y="535"/>
                    <a:pt x="127" y="533"/>
                    <a:pt x="128" y="533"/>
                  </a:cubicBezTo>
                  <a:cubicBezTo>
                    <a:pt x="126" y="531"/>
                    <a:pt x="128" y="533"/>
                    <a:pt x="126" y="533"/>
                  </a:cubicBezTo>
                  <a:cubicBezTo>
                    <a:pt x="126" y="534"/>
                    <a:pt x="127" y="535"/>
                    <a:pt x="127" y="536"/>
                  </a:cubicBezTo>
                  <a:cubicBezTo>
                    <a:pt x="128" y="537"/>
                    <a:pt x="128" y="536"/>
                    <a:pt x="129" y="537"/>
                  </a:cubicBezTo>
                  <a:cubicBezTo>
                    <a:pt x="131" y="539"/>
                    <a:pt x="127" y="539"/>
                    <a:pt x="127" y="539"/>
                  </a:cubicBezTo>
                  <a:cubicBezTo>
                    <a:pt x="126" y="538"/>
                    <a:pt x="126" y="538"/>
                    <a:pt x="126" y="538"/>
                  </a:cubicBezTo>
                  <a:cubicBezTo>
                    <a:pt x="125" y="539"/>
                    <a:pt x="127" y="540"/>
                    <a:pt x="127" y="541"/>
                  </a:cubicBezTo>
                  <a:cubicBezTo>
                    <a:pt x="124" y="541"/>
                    <a:pt x="126" y="539"/>
                    <a:pt x="124" y="538"/>
                  </a:cubicBezTo>
                  <a:cubicBezTo>
                    <a:pt x="122" y="539"/>
                    <a:pt x="122" y="539"/>
                    <a:pt x="122" y="539"/>
                  </a:cubicBezTo>
                  <a:cubicBezTo>
                    <a:pt x="122" y="542"/>
                    <a:pt x="125" y="540"/>
                    <a:pt x="124" y="542"/>
                  </a:cubicBezTo>
                  <a:cubicBezTo>
                    <a:pt x="123" y="542"/>
                    <a:pt x="123" y="542"/>
                    <a:pt x="123" y="542"/>
                  </a:cubicBezTo>
                  <a:cubicBezTo>
                    <a:pt x="124" y="543"/>
                    <a:pt x="124" y="543"/>
                    <a:pt x="124" y="543"/>
                  </a:cubicBezTo>
                  <a:cubicBezTo>
                    <a:pt x="125" y="543"/>
                    <a:pt x="127" y="543"/>
                    <a:pt x="126" y="542"/>
                  </a:cubicBezTo>
                  <a:cubicBezTo>
                    <a:pt x="130" y="542"/>
                    <a:pt x="127" y="543"/>
                    <a:pt x="128" y="544"/>
                  </a:cubicBezTo>
                  <a:cubicBezTo>
                    <a:pt x="130" y="545"/>
                    <a:pt x="127" y="544"/>
                    <a:pt x="129" y="543"/>
                  </a:cubicBezTo>
                  <a:cubicBezTo>
                    <a:pt x="131" y="543"/>
                    <a:pt x="131" y="544"/>
                    <a:pt x="131" y="545"/>
                  </a:cubicBezTo>
                  <a:cubicBezTo>
                    <a:pt x="132" y="546"/>
                    <a:pt x="130" y="546"/>
                    <a:pt x="129" y="547"/>
                  </a:cubicBezTo>
                  <a:cubicBezTo>
                    <a:pt x="128" y="546"/>
                    <a:pt x="128" y="545"/>
                    <a:pt x="129" y="545"/>
                  </a:cubicBezTo>
                  <a:cubicBezTo>
                    <a:pt x="127" y="544"/>
                    <a:pt x="125" y="547"/>
                    <a:pt x="124" y="546"/>
                  </a:cubicBezTo>
                  <a:cubicBezTo>
                    <a:pt x="123" y="548"/>
                    <a:pt x="125" y="547"/>
                    <a:pt x="126" y="548"/>
                  </a:cubicBezTo>
                  <a:cubicBezTo>
                    <a:pt x="126" y="547"/>
                    <a:pt x="128" y="547"/>
                    <a:pt x="128" y="547"/>
                  </a:cubicBezTo>
                  <a:cubicBezTo>
                    <a:pt x="133" y="548"/>
                    <a:pt x="125" y="549"/>
                    <a:pt x="127" y="551"/>
                  </a:cubicBezTo>
                  <a:cubicBezTo>
                    <a:pt x="130" y="550"/>
                    <a:pt x="132" y="552"/>
                    <a:pt x="134" y="549"/>
                  </a:cubicBezTo>
                  <a:cubicBezTo>
                    <a:pt x="135" y="549"/>
                    <a:pt x="136" y="550"/>
                    <a:pt x="136" y="550"/>
                  </a:cubicBezTo>
                  <a:cubicBezTo>
                    <a:pt x="134" y="551"/>
                    <a:pt x="135" y="552"/>
                    <a:pt x="133" y="552"/>
                  </a:cubicBezTo>
                  <a:cubicBezTo>
                    <a:pt x="133" y="553"/>
                    <a:pt x="133" y="553"/>
                    <a:pt x="133" y="553"/>
                  </a:cubicBezTo>
                  <a:cubicBezTo>
                    <a:pt x="130" y="553"/>
                    <a:pt x="130" y="553"/>
                    <a:pt x="130" y="553"/>
                  </a:cubicBezTo>
                  <a:cubicBezTo>
                    <a:pt x="130" y="554"/>
                    <a:pt x="129" y="557"/>
                    <a:pt x="129" y="558"/>
                  </a:cubicBezTo>
                  <a:cubicBezTo>
                    <a:pt x="130" y="558"/>
                    <a:pt x="130" y="556"/>
                    <a:pt x="131" y="557"/>
                  </a:cubicBezTo>
                  <a:cubicBezTo>
                    <a:pt x="130" y="557"/>
                    <a:pt x="130" y="559"/>
                    <a:pt x="131" y="559"/>
                  </a:cubicBezTo>
                  <a:cubicBezTo>
                    <a:pt x="130" y="558"/>
                    <a:pt x="133" y="557"/>
                    <a:pt x="134" y="557"/>
                  </a:cubicBezTo>
                  <a:cubicBezTo>
                    <a:pt x="134" y="558"/>
                    <a:pt x="134" y="560"/>
                    <a:pt x="133" y="560"/>
                  </a:cubicBezTo>
                  <a:cubicBezTo>
                    <a:pt x="131" y="561"/>
                    <a:pt x="131" y="561"/>
                    <a:pt x="131" y="561"/>
                  </a:cubicBezTo>
                  <a:cubicBezTo>
                    <a:pt x="133" y="560"/>
                    <a:pt x="131" y="562"/>
                    <a:pt x="132" y="562"/>
                  </a:cubicBezTo>
                  <a:cubicBezTo>
                    <a:pt x="133" y="561"/>
                    <a:pt x="135" y="560"/>
                    <a:pt x="136" y="559"/>
                  </a:cubicBezTo>
                  <a:cubicBezTo>
                    <a:pt x="137" y="559"/>
                    <a:pt x="136" y="561"/>
                    <a:pt x="137" y="561"/>
                  </a:cubicBezTo>
                  <a:cubicBezTo>
                    <a:pt x="135" y="561"/>
                    <a:pt x="135" y="561"/>
                    <a:pt x="135" y="561"/>
                  </a:cubicBezTo>
                  <a:cubicBezTo>
                    <a:pt x="136" y="562"/>
                    <a:pt x="133" y="564"/>
                    <a:pt x="135" y="564"/>
                  </a:cubicBezTo>
                  <a:cubicBezTo>
                    <a:pt x="136" y="563"/>
                    <a:pt x="136" y="563"/>
                    <a:pt x="136" y="563"/>
                  </a:cubicBezTo>
                  <a:cubicBezTo>
                    <a:pt x="136" y="564"/>
                    <a:pt x="136" y="564"/>
                    <a:pt x="135" y="564"/>
                  </a:cubicBezTo>
                  <a:close/>
                  <a:moveTo>
                    <a:pt x="181" y="303"/>
                  </a:moveTo>
                  <a:cubicBezTo>
                    <a:pt x="181" y="303"/>
                    <a:pt x="181" y="303"/>
                    <a:pt x="181" y="303"/>
                  </a:cubicBezTo>
                  <a:cubicBezTo>
                    <a:pt x="181" y="303"/>
                    <a:pt x="181" y="303"/>
                    <a:pt x="181" y="303"/>
                  </a:cubicBezTo>
                  <a:cubicBezTo>
                    <a:pt x="181" y="303"/>
                    <a:pt x="181" y="303"/>
                    <a:pt x="181" y="303"/>
                  </a:cubicBezTo>
                  <a:close/>
                  <a:moveTo>
                    <a:pt x="191" y="308"/>
                  </a:moveTo>
                  <a:cubicBezTo>
                    <a:pt x="190" y="307"/>
                    <a:pt x="190" y="306"/>
                    <a:pt x="190" y="306"/>
                  </a:cubicBezTo>
                  <a:cubicBezTo>
                    <a:pt x="191" y="308"/>
                    <a:pt x="191" y="308"/>
                    <a:pt x="191" y="308"/>
                  </a:cubicBezTo>
                  <a:cubicBezTo>
                    <a:pt x="191" y="308"/>
                    <a:pt x="191" y="308"/>
                    <a:pt x="191" y="308"/>
                  </a:cubicBezTo>
                  <a:close/>
                  <a:moveTo>
                    <a:pt x="199" y="323"/>
                  </a:moveTo>
                  <a:cubicBezTo>
                    <a:pt x="199" y="323"/>
                    <a:pt x="199" y="323"/>
                    <a:pt x="199" y="324"/>
                  </a:cubicBezTo>
                  <a:cubicBezTo>
                    <a:pt x="199" y="324"/>
                    <a:pt x="199" y="324"/>
                    <a:pt x="199" y="324"/>
                  </a:cubicBezTo>
                  <a:cubicBezTo>
                    <a:pt x="199" y="324"/>
                    <a:pt x="199" y="324"/>
                    <a:pt x="199" y="324"/>
                  </a:cubicBezTo>
                  <a:cubicBezTo>
                    <a:pt x="199" y="324"/>
                    <a:pt x="200" y="324"/>
                    <a:pt x="200" y="324"/>
                  </a:cubicBezTo>
                  <a:cubicBezTo>
                    <a:pt x="200" y="324"/>
                    <a:pt x="200" y="324"/>
                    <a:pt x="200" y="324"/>
                  </a:cubicBezTo>
                  <a:cubicBezTo>
                    <a:pt x="198" y="324"/>
                    <a:pt x="198" y="324"/>
                    <a:pt x="199" y="323"/>
                  </a:cubicBezTo>
                  <a:close/>
                  <a:moveTo>
                    <a:pt x="198" y="307"/>
                  </a:moveTo>
                  <a:cubicBezTo>
                    <a:pt x="198" y="307"/>
                    <a:pt x="198" y="307"/>
                    <a:pt x="198" y="307"/>
                  </a:cubicBezTo>
                  <a:cubicBezTo>
                    <a:pt x="198" y="307"/>
                    <a:pt x="198" y="306"/>
                    <a:pt x="198" y="306"/>
                  </a:cubicBezTo>
                  <a:cubicBezTo>
                    <a:pt x="198" y="307"/>
                    <a:pt x="198" y="307"/>
                    <a:pt x="198" y="307"/>
                  </a:cubicBezTo>
                  <a:cubicBezTo>
                    <a:pt x="197" y="308"/>
                    <a:pt x="197" y="304"/>
                    <a:pt x="197" y="307"/>
                  </a:cubicBezTo>
                  <a:cubicBezTo>
                    <a:pt x="197" y="305"/>
                    <a:pt x="197" y="305"/>
                    <a:pt x="197" y="305"/>
                  </a:cubicBezTo>
                  <a:cubicBezTo>
                    <a:pt x="196" y="308"/>
                    <a:pt x="196" y="304"/>
                    <a:pt x="196" y="306"/>
                  </a:cubicBezTo>
                  <a:cubicBezTo>
                    <a:pt x="196" y="306"/>
                    <a:pt x="196" y="306"/>
                    <a:pt x="196" y="306"/>
                  </a:cubicBezTo>
                  <a:cubicBezTo>
                    <a:pt x="195" y="305"/>
                    <a:pt x="194" y="309"/>
                    <a:pt x="194" y="307"/>
                  </a:cubicBezTo>
                  <a:cubicBezTo>
                    <a:pt x="194" y="307"/>
                    <a:pt x="193" y="307"/>
                    <a:pt x="193" y="309"/>
                  </a:cubicBezTo>
                  <a:cubicBezTo>
                    <a:pt x="193" y="307"/>
                    <a:pt x="193" y="307"/>
                    <a:pt x="193" y="307"/>
                  </a:cubicBezTo>
                  <a:cubicBezTo>
                    <a:pt x="192" y="307"/>
                    <a:pt x="192" y="307"/>
                    <a:pt x="191" y="308"/>
                  </a:cubicBezTo>
                  <a:cubicBezTo>
                    <a:pt x="191" y="307"/>
                    <a:pt x="191" y="307"/>
                    <a:pt x="191" y="307"/>
                  </a:cubicBezTo>
                  <a:cubicBezTo>
                    <a:pt x="190" y="306"/>
                    <a:pt x="189" y="304"/>
                    <a:pt x="189" y="304"/>
                  </a:cubicBezTo>
                  <a:cubicBezTo>
                    <a:pt x="188" y="302"/>
                    <a:pt x="189" y="304"/>
                    <a:pt x="189" y="303"/>
                  </a:cubicBezTo>
                  <a:cubicBezTo>
                    <a:pt x="189" y="302"/>
                    <a:pt x="189" y="303"/>
                    <a:pt x="188" y="302"/>
                  </a:cubicBezTo>
                  <a:cubicBezTo>
                    <a:pt x="188" y="300"/>
                    <a:pt x="188" y="300"/>
                    <a:pt x="188" y="300"/>
                  </a:cubicBezTo>
                  <a:cubicBezTo>
                    <a:pt x="188" y="300"/>
                    <a:pt x="189" y="302"/>
                    <a:pt x="190" y="303"/>
                  </a:cubicBezTo>
                  <a:cubicBezTo>
                    <a:pt x="190" y="303"/>
                    <a:pt x="190" y="303"/>
                    <a:pt x="189" y="302"/>
                  </a:cubicBezTo>
                  <a:cubicBezTo>
                    <a:pt x="190" y="304"/>
                    <a:pt x="191" y="305"/>
                    <a:pt x="191" y="307"/>
                  </a:cubicBezTo>
                  <a:cubicBezTo>
                    <a:pt x="192" y="308"/>
                    <a:pt x="190" y="305"/>
                    <a:pt x="191" y="305"/>
                  </a:cubicBezTo>
                  <a:cubicBezTo>
                    <a:pt x="191" y="306"/>
                    <a:pt x="190" y="304"/>
                    <a:pt x="190" y="303"/>
                  </a:cubicBezTo>
                  <a:cubicBezTo>
                    <a:pt x="188" y="298"/>
                    <a:pt x="192" y="306"/>
                    <a:pt x="192" y="305"/>
                  </a:cubicBezTo>
                  <a:cubicBezTo>
                    <a:pt x="190" y="302"/>
                    <a:pt x="191" y="301"/>
                    <a:pt x="189" y="298"/>
                  </a:cubicBezTo>
                  <a:cubicBezTo>
                    <a:pt x="189" y="297"/>
                    <a:pt x="189" y="296"/>
                    <a:pt x="189" y="297"/>
                  </a:cubicBezTo>
                  <a:cubicBezTo>
                    <a:pt x="190" y="299"/>
                    <a:pt x="190" y="298"/>
                    <a:pt x="190" y="300"/>
                  </a:cubicBezTo>
                  <a:cubicBezTo>
                    <a:pt x="191" y="300"/>
                    <a:pt x="191" y="300"/>
                    <a:pt x="191" y="300"/>
                  </a:cubicBezTo>
                  <a:cubicBezTo>
                    <a:pt x="191" y="302"/>
                    <a:pt x="191" y="302"/>
                    <a:pt x="191" y="302"/>
                  </a:cubicBezTo>
                  <a:cubicBezTo>
                    <a:pt x="193" y="306"/>
                    <a:pt x="193" y="306"/>
                    <a:pt x="193" y="306"/>
                  </a:cubicBezTo>
                  <a:cubicBezTo>
                    <a:pt x="193" y="305"/>
                    <a:pt x="192" y="304"/>
                    <a:pt x="193" y="303"/>
                  </a:cubicBezTo>
                  <a:cubicBezTo>
                    <a:pt x="193" y="304"/>
                    <a:pt x="193" y="305"/>
                    <a:pt x="193" y="305"/>
                  </a:cubicBezTo>
                  <a:cubicBezTo>
                    <a:pt x="193" y="304"/>
                    <a:pt x="192" y="302"/>
                    <a:pt x="192" y="302"/>
                  </a:cubicBezTo>
                  <a:cubicBezTo>
                    <a:pt x="193" y="301"/>
                    <a:pt x="194" y="303"/>
                    <a:pt x="194" y="304"/>
                  </a:cubicBezTo>
                  <a:cubicBezTo>
                    <a:pt x="194" y="306"/>
                    <a:pt x="194" y="306"/>
                    <a:pt x="194" y="306"/>
                  </a:cubicBezTo>
                  <a:cubicBezTo>
                    <a:pt x="194" y="304"/>
                    <a:pt x="194" y="306"/>
                    <a:pt x="194" y="306"/>
                  </a:cubicBezTo>
                  <a:cubicBezTo>
                    <a:pt x="194" y="304"/>
                    <a:pt x="194" y="303"/>
                    <a:pt x="193" y="301"/>
                  </a:cubicBezTo>
                  <a:cubicBezTo>
                    <a:pt x="193" y="301"/>
                    <a:pt x="194" y="302"/>
                    <a:pt x="194" y="302"/>
                  </a:cubicBezTo>
                  <a:cubicBezTo>
                    <a:pt x="194" y="303"/>
                    <a:pt x="194" y="303"/>
                    <a:pt x="194" y="303"/>
                  </a:cubicBezTo>
                  <a:cubicBezTo>
                    <a:pt x="194" y="303"/>
                    <a:pt x="195" y="306"/>
                    <a:pt x="195" y="305"/>
                  </a:cubicBezTo>
                  <a:cubicBezTo>
                    <a:pt x="195" y="304"/>
                    <a:pt x="195" y="304"/>
                    <a:pt x="195" y="304"/>
                  </a:cubicBezTo>
                  <a:cubicBezTo>
                    <a:pt x="195" y="304"/>
                    <a:pt x="195" y="305"/>
                    <a:pt x="195" y="305"/>
                  </a:cubicBezTo>
                  <a:cubicBezTo>
                    <a:pt x="195" y="304"/>
                    <a:pt x="195" y="304"/>
                    <a:pt x="195" y="304"/>
                  </a:cubicBezTo>
                  <a:cubicBezTo>
                    <a:pt x="196" y="305"/>
                    <a:pt x="196" y="305"/>
                    <a:pt x="196" y="305"/>
                  </a:cubicBezTo>
                  <a:cubicBezTo>
                    <a:pt x="196" y="304"/>
                    <a:pt x="195" y="302"/>
                    <a:pt x="196" y="304"/>
                  </a:cubicBezTo>
                  <a:cubicBezTo>
                    <a:pt x="195" y="301"/>
                    <a:pt x="196" y="304"/>
                    <a:pt x="195" y="303"/>
                  </a:cubicBezTo>
                  <a:cubicBezTo>
                    <a:pt x="194" y="301"/>
                    <a:pt x="195" y="301"/>
                    <a:pt x="195" y="301"/>
                  </a:cubicBezTo>
                  <a:cubicBezTo>
                    <a:pt x="196" y="303"/>
                    <a:pt x="195" y="301"/>
                    <a:pt x="196" y="301"/>
                  </a:cubicBezTo>
                  <a:cubicBezTo>
                    <a:pt x="196" y="302"/>
                    <a:pt x="196" y="302"/>
                    <a:pt x="196" y="303"/>
                  </a:cubicBezTo>
                  <a:cubicBezTo>
                    <a:pt x="196" y="301"/>
                    <a:pt x="196" y="301"/>
                    <a:pt x="196" y="301"/>
                  </a:cubicBezTo>
                  <a:cubicBezTo>
                    <a:pt x="197" y="304"/>
                    <a:pt x="196" y="300"/>
                    <a:pt x="197" y="301"/>
                  </a:cubicBezTo>
                  <a:cubicBezTo>
                    <a:pt x="197" y="302"/>
                    <a:pt x="197" y="303"/>
                    <a:pt x="198" y="304"/>
                  </a:cubicBezTo>
                  <a:cubicBezTo>
                    <a:pt x="197" y="301"/>
                    <a:pt x="197" y="301"/>
                    <a:pt x="196" y="299"/>
                  </a:cubicBezTo>
                  <a:cubicBezTo>
                    <a:pt x="197" y="300"/>
                    <a:pt x="197" y="302"/>
                    <a:pt x="198" y="304"/>
                  </a:cubicBezTo>
                  <a:cubicBezTo>
                    <a:pt x="198" y="302"/>
                    <a:pt x="199" y="305"/>
                    <a:pt x="198" y="302"/>
                  </a:cubicBezTo>
                  <a:cubicBezTo>
                    <a:pt x="198" y="302"/>
                    <a:pt x="198" y="301"/>
                    <a:pt x="197" y="300"/>
                  </a:cubicBezTo>
                  <a:cubicBezTo>
                    <a:pt x="198" y="300"/>
                    <a:pt x="198" y="301"/>
                    <a:pt x="198" y="302"/>
                  </a:cubicBezTo>
                  <a:cubicBezTo>
                    <a:pt x="198" y="301"/>
                    <a:pt x="198" y="299"/>
                    <a:pt x="198" y="299"/>
                  </a:cubicBezTo>
                  <a:cubicBezTo>
                    <a:pt x="198" y="299"/>
                    <a:pt x="198" y="296"/>
                    <a:pt x="198" y="298"/>
                  </a:cubicBezTo>
                  <a:cubicBezTo>
                    <a:pt x="199" y="300"/>
                    <a:pt x="198" y="299"/>
                    <a:pt x="198" y="300"/>
                  </a:cubicBezTo>
                  <a:cubicBezTo>
                    <a:pt x="199" y="300"/>
                    <a:pt x="198" y="296"/>
                    <a:pt x="198" y="295"/>
                  </a:cubicBezTo>
                  <a:cubicBezTo>
                    <a:pt x="198" y="294"/>
                    <a:pt x="197" y="291"/>
                    <a:pt x="197" y="290"/>
                  </a:cubicBezTo>
                  <a:cubicBezTo>
                    <a:pt x="198" y="291"/>
                    <a:pt x="197" y="291"/>
                    <a:pt x="198" y="293"/>
                  </a:cubicBezTo>
                  <a:cubicBezTo>
                    <a:pt x="198" y="293"/>
                    <a:pt x="198" y="293"/>
                    <a:pt x="198" y="293"/>
                  </a:cubicBezTo>
                  <a:cubicBezTo>
                    <a:pt x="199" y="296"/>
                    <a:pt x="198" y="298"/>
                    <a:pt x="199" y="300"/>
                  </a:cubicBezTo>
                  <a:cubicBezTo>
                    <a:pt x="199" y="299"/>
                    <a:pt x="199" y="299"/>
                    <a:pt x="199" y="299"/>
                  </a:cubicBezTo>
                  <a:cubicBezTo>
                    <a:pt x="200" y="302"/>
                    <a:pt x="200" y="302"/>
                    <a:pt x="200" y="302"/>
                  </a:cubicBezTo>
                  <a:cubicBezTo>
                    <a:pt x="200" y="300"/>
                    <a:pt x="200" y="301"/>
                    <a:pt x="200" y="301"/>
                  </a:cubicBezTo>
                  <a:cubicBezTo>
                    <a:pt x="200" y="299"/>
                    <a:pt x="200" y="302"/>
                    <a:pt x="200" y="300"/>
                  </a:cubicBezTo>
                  <a:cubicBezTo>
                    <a:pt x="200" y="300"/>
                    <a:pt x="200" y="297"/>
                    <a:pt x="200" y="298"/>
                  </a:cubicBezTo>
                  <a:cubicBezTo>
                    <a:pt x="201" y="301"/>
                    <a:pt x="201" y="301"/>
                    <a:pt x="201" y="301"/>
                  </a:cubicBezTo>
                  <a:cubicBezTo>
                    <a:pt x="201" y="302"/>
                    <a:pt x="201" y="299"/>
                    <a:pt x="201" y="300"/>
                  </a:cubicBezTo>
                  <a:cubicBezTo>
                    <a:pt x="201" y="301"/>
                    <a:pt x="201" y="301"/>
                    <a:pt x="201" y="301"/>
                  </a:cubicBezTo>
                  <a:cubicBezTo>
                    <a:pt x="202" y="301"/>
                    <a:pt x="203" y="301"/>
                    <a:pt x="204" y="297"/>
                  </a:cubicBezTo>
                  <a:cubicBezTo>
                    <a:pt x="204" y="298"/>
                    <a:pt x="204" y="299"/>
                    <a:pt x="205" y="300"/>
                  </a:cubicBezTo>
                  <a:cubicBezTo>
                    <a:pt x="205" y="299"/>
                    <a:pt x="205" y="298"/>
                    <a:pt x="205" y="298"/>
                  </a:cubicBezTo>
                  <a:cubicBezTo>
                    <a:pt x="205" y="300"/>
                    <a:pt x="205" y="300"/>
                    <a:pt x="205" y="300"/>
                  </a:cubicBezTo>
                  <a:cubicBezTo>
                    <a:pt x="206" y="301"/>
                    <a:pt x="206" y="299"/>
                    <a:pt x="206" y="298"/>
                  </a:cubicBezTo>
                  <a:cubicBezTo>
                    <a:pt x="206" y="299"/>
                    <a:pt x="206" y="299"/>
                    <a:pt x="206" y="299"/>
                  </a:cubicBezTo>
                  <a:cubicBezTo>
                    <a:pt x="207" y="300"/>
                    <a:pt x="207" y="298"/>
                    <a:pt x="207" y="298"/>
                  </a:cubicBezTo>
                  <a:cubicBezTo>
                    <a:pt x="207" y="299"/>
                    <a:pt x="207" y="299"/>
                    <a:pt x="207" y="299"/>
                  </a:cubicBezTo>
                  <a:cubicBezTo>
                    <a:pt x="207" y="298"/>
                    <a:pt x="207" y="298"/>
                    <a:pt x="207" y="298"/>
                  </a:cubicBezTo>
                  <a:cubicBezTo>
                    <a:pt x="207" y="297"/>
                    <a:pt x="207" y="297"/>
                    <a:pt x="207" y="299"/>
                  </a:cubicBezTo>
                  <a:cubicBezTo>
                    <a:pt x="208" y="298"/>
                    <a:pt x="208" y="298"/>
                    <a:pt x="208" y="298"/>
                  </a:cubicBezTo>
                  <a:cubicBezTo>
                    <a:pt x="208" y="299"/>
                    <a:pt x="208" y="299"/>
                    <a:pt x="209" y="298"/>
                  </a:cubicBezTo>
                  <a:cubicBezTo>
                    <a:pt x="209" y="298"/>
                    <a:pt x="209" y="297"/>
                    <a:pt x="209" y="296"/>
                  </a:cubicBezTo>
                  <a:cubicBezTo>
                    <a:pt x="209" y="293"/>
                    <a:pt x="209" y="296"/>
                    <a:pt x="209" y="295"/>
                  </a:cubicBezTo>
                  <a:cubicBezTo>
                    <a:pt x="209" y="297"/>
                    <a:pt x="209" y="297"/>
                    <a:pt x="209" y="297"/>
                  </a:cubicBezTo>
                  <a:cubicBezTo>
                    <a:pt x="209" y="300"/>
                    <a:pt x="210" y="298"/>
                    <a:pt x="211" y="299"/>
                  </a:cubicBezTo>
                  <a:cubicBezTo>
                    <a:pt x="211" y="297"/>
                    <a:pt x="211" y="297"/>
                    <a:pt x="211" y="297"/>
                  </a:cubicBezTo>
                  <a:cubicBezTo>
                    <a:pt x="211" y="300"/>
                    <a:pt x="212" y="297"/>
                    <a:pt x="212" y="299"/>
                  </a:cubicBezTo>
                  <a:cubicBezTo>
                    <a:pt x="213" y="298"/>
                    <a:pt x="213" y="295"/>
                    <a:pt x="214" y="295"/>
                  </a:cubicBezTo>
                  <a:cubicBezTo>
                    <a:pt x="214" y="293"/>
                    <a:pt x="213" y="298"/>
                    <a:pt x="213" y="299"/>
                  </a:cubicBezTo>
                  <a:cubicBezTo>
                    <a:pt x="213" y="298"/>
                    <a:pt x="214" y="298"/>
                    <a:pt x="214" y="298"/>
                  </a:cubicBezTo>
                  <a:cubicBezTo>
                    <a:pt x="214" y="298"/>
                    <a:pt x="214" y="298"/>
                    <a:pt x="214" y="298"/>
                  </a:cubicBezTo>
                  <a:cubicBezTo>
                    <a:pt x="214" y="297"/>
                    <a:pt x="215" y="296"/>
                    <a:pt x="215" y="297"/>
                  </a:cubicBezTo>
                  <a:cubicBezTo>
                    <a:pt x="214" y="298"/>
                    <a:pt x="214" y="298"/>
                    <a:pt x="214" y="298"/>
                  </a:cubicBezTo>
                  <a:cubicBezTo>
                    <a:pt x="215" y="298"/>
                    <a:pt x="214" y="299"/>
                    <a:pt x="215" y="299"/>
                  </a:cubicBezTo>
                  <a:cubicBezTo>
                    <a:pt x="215" y="297"/>
                    <a:pt x="215" y="298"/>
                    <a:pt x="216" y="297"/>
                  </a:cubicBezTo>
                  <a:cubicBezTo>
                    <a:pt x="215" y="298"/>
                    <a:pt x="215" y="298"/>
                    <a:pt x="215" y="298"/>
                  </a:cubicBezTo>
                  <a:cubicBezTo>
                    <a:pt x="216" y="296"/>
                    <a:pt x="216" y="296"/>
                    <a:pt x="216" y="296"/>
                  </a:cubicBezTo>
                  <a:cubicBezTo>
                    <a:pt x="216" y="297"/>
                    <a:pt x="216" y="297"/>
                    <a:pt x="216" y="297"/>
                  </a:cubicBezTo>
                  <a:cubicBezTo>
                    <a:pt x="215" y="299"/>
                    <a:pt x="215" y="299"/>
                    <a:pt x="215" y="299"/>
                  </a:cubicBezTo>
                  <a:cubicBezTo>
                    <a:pt x="215" y="300"/>
                    <a:pt x="216" y="297"/>
                    <a:pt x="216" y="297"/>
                  </a:cubicBezTo>
                  <a:cubicBezTo>
                    <a:pt x="217" y="296"/>
                    <a:pt x="216" y="297"/>
                    <a:pt x="216" y="298"/>
                  </a:cubicBezTo>
                  <a:cubicBezTo>
                    <a:pt x="216" y="298"/>
                    <a:pt x="216" y="297"/>
                    <a:pt x="216" y="298"/>
                  </a:cubicBezTo>
                  <a:cubicBezTo>
                    <a:pt x="215" y="299"/>
                    <a:pt x="216" y="298"/>
                    <a:pt x="215" y="299"/>
                  </a:cubicBezTo>
                  <a:cubicBezTo>
                    <a:pt x="215" y="299"/>
                    <a:pt x="216" y="297"/>
                    <a:pt x="216" y="298"/>
                  </a:cubicBezTo>
                  <a:cubicBezTo>
                    <a:pt x="216" y="298"/>
                    <a:pt x="217" y="298"/>
                    <a:pt x="216" y="299"/>
                  </a:cubicBezTo>
                  <a:cubicBezTo>
                    <a:pt x="216" y="298"/>
                    <a:pt x="216" y="299"/>
                    <a:pt x="217" y="298"/>
                  </a:cubicBezTo>
                  <a:cubicBezTo>
                    <a:pt x="217" y="298"/>
                    <a:pt x="217" y="297"/>
                    <a:pt x="217" y="296"/>
                  </a:cubicBezTo>
                  <a:cubicBezTo>
                    <a:pt x="218" y="296"/>
                    <a:pt x="218" y="296"/>
                    <a:pt x="218" y="296"/>
                  </a:cubicBezTo>
                  <a:cubicBezTo>
                    <a:pt x="217" y="297"/>
                    <a:pt x="217" y="297"/>
                    <a:pt x="217" y="297"/>
                  </a:cubicBezTo>
                  <a:cubicBezTo>
                    <a:pt x="218" y="296"/>
                    <a:pt x="218" y="297"/>
                    <a:pt x="218" y="296"/>
                  </a:cubicBezTo>
                  <a:cubicBezTo>
                    <a:pt x="217" y="298"/>
                    <a:pt x="217" y="298"/>
                    <a:pt x="217" y="298"/>
                  </a:cubicBezTo>
                  <a:cubicBezTo>
                    <a:pt x="218" y="297"/>
                    <a:pt x="218" y="297"/>
                    <a:pt x="219" y="297"/>
                  </a:cubicBezTo>
                  <a:cubicBezTo>
                    <a:pt x="218" y="298"/>
                    <a:pt x="216" y="300"/>
                    <a:pt x="216" y="300"/>
                  </a:cubicBezTo>
                  <a:cubicBezTo>
                    <a:pt x="218" y="299"/>
                    <a:pt x="218" y="299"/>
                    <a:pt x="218" y="299"/>
                  </a:cubicBezTo>
                  <a:cubicBezTo>
                    <a:pt x="218" y="299"/>
                    <a:pt x="218" y="299"/>
                    <a:pt x="217" y="300"/>
                  </a:cubicBezTo>
                  <a:cubicBezTo>
                    <a:pt x="217" y="301"/>
                    <a:pt x="220" y="296"/>
                    <a:pt x="220" y="298"/>
                  </a:cubicBezTo>
                  <a:cubicBezTo>
                    <a:pt x="218" y="299"/>
                    <a:pt x="218" y="299"/>
                    <a:pt x="218" y="300"/>
                  </a:cubicBezTo>
                  <a:cubicBezTo>
                    <a:pt x="219" y="299"/>
                    <a:pt x="219" y="299"/>
                    <a:pt x="219" y="299"/>
                  </a:cubicBezTo>
                  <a:cubicBezTo>
                    <a:pt x="219" y="298"/>
                    <a:pt x="218" y="300"/>
                    <a:pt x="219" y="299"/>
                  </a:cubicBezTo>
                  <a:cubicBezTo>
                    <a:pt x="219" y="298"/>
                    <a:pt x="219" y="298"/>
                    <a:pt x="220" y="298"/>
                  </a:cubicBezTo>
                  <a:cubicBezTo>
                    <a:pt x="217" y="301"/>
                    <a:pt x="219" y="300"/>
                    <a:pt x="218" y="301"/>
                  </a:cubicBezTo>
                  <a:cubicBezTo>
                    <a:pt x="220" y="300"/>
                    <a:pt x="219" y="301"/>
                    <a:pt x="219" y="301"/>
                  </a:cubicBezTo>
                  <a:cubicBezTo>
                    <a:pt x="217" y="302"/>
                    <a:pt x="220" y="301"/>
                    <a:pt x="218" y="302"/>
                  </a:cubicBezTo>
                  <a:cubicBezTo>
                    <a:pt x="221" y="300"/>
                    <a:pt x="221" y="300"/>
                    <a:pt x="221" y="300"/>
                  </a:cubicBezTo>
                  <a:cubicBezTo>
                    <a:pt x="219" y="301"/>
                    <a:pt x="224" y="299"/>
                    <a:pt x="222" y="300"/>
                  </a:cubicBezTo>
                  <a:cubicBezTo>
                    <a:pt x="221" y="301"/>
                    <a:pt x="220" y="301"/>
                    <a:pt x="220" y="301"/>
                  </a:cubicBezTo>
                  <a:cubicBezTo>
                    <a:pt x="217" y="303"/>
                    <a:pt x="222" y="301"/>
                    <a:pt x="219" y="302"/>
                  </a:cubicBezTo>
                  <a:cubicBezTo>
                    <a:pt x="223" y="301"/>
                    <a:pt x="223" y="301"/>
                    <a:pt x="223" y="301"/>
                  </a:cubicBezTo>
                  <a:cubicBezTo>
                    <a:pt x="222" y="302"/>
                    <a:pt x="221" y="302"/>
                    <a:pt x="220" y="303"/>
                  </a:cubicBezTo>
                  <a:cubicBezTo>
                    <a:pt x="221" y="302"/>
                    <a:pt x="221" y="302"/>
                    <a:pt x="221" y="303"/>
                  </a:cubicBezTo>
                  <a:cubicBezTo>
                    <a:pt x="220" y="303"/>
                    <a:pt x="220" y="303"/>
                    <a:pt x="220" y="303"/>
                  </a:cubicBezTo>
                  <a:cubicBezTo>
                    <a:pt x="219" y="303"/>
                    <a:pt x="220" y="303"/>
                    <a:pt x="221" y="303"/>
                  </a:cubicBezTo>
                  <a:cubicBezTo>
                    <a:pt x="219" y="303"/>
                    <a:pt x="221" y="304"/>
                    <a:pt x="219" y="304"/>
                  </a:cubicBezTo>
                  <a:cubicBezTo>
                    <a:pt x="222" y="304"/>
                    <a:pt x="218" y="304"/>
                    <a:pt x="222" y="304"/>
                  </a:cubicBezTo>
                  <a:cubicBezTo>
                    <a:pt x="221" y="304"/>
                    <a:pt x="221" y="304"/>
                    <a:pt x="221" y="304"/>
                  </a:cubicBezTo>
                  <a:cubicBezTo>
                    <a:pt x="222" y="304"/>
                    <a:pt x="223" y="304"/>
                    <a:pt x="224" y="305"/>
                  </a:cubicBezTo>
                  <a:cubicBezTo>
                    <a:pt x="222" y="305"/>
                    <a:pt x="222" y="305"/>
                    <a:pt x="222" y="305"/>
                  </a:cubicBezTo>
                  <a:cubicBezTo>
                    <a:pt x="221" y="305"/>
                    <a:pt x="221" y="305"/>
                    <a:pt x="221" y="305"/>
                  </a:cubicBezTo>
                  <a:cubicBezTo>
                    <a:pt x="221" y="305"/>
                    <a:pt x="221" y="304"/>
                    <a:pt x="221" y="304"/>
                  </a:cubicBezTo>
                  <a:cubicBezTo>
                    <a:pt x="221" y="304"/>
                    <a:pt x="221" y="305"/>
                    <a:pt x="221" y="305"/>
                  </a:cubicBezTo>
                  <a:cubicBezTo>
                    <a:pt x="219" y="305"/>
                    <a:pt x="221" y="305"/>
                    <a:pt x="220" y="305"/>
                  </a:cubicBezTo>
                  <a:cubicBezTo>
                    <a:pt x="222" y="305"/>
                    <a:pt x="220" y="305"/>
                    <a:pt x="221" y="305"/>
                  </a:cubicBezTo>
                  <a:cubicBezTo>
                    <a:pt x="221" y="305"/>
                    <a:pt x="221" y="305"/>
                    <a:pt x="221" y="305"/>
                  </a:cubicBezTo>
                  <a:cubicBezTo>
                    <a:pt x="221" y="306"/>
                    <a:pt x="222" y="306"/>
                    <a:pt x="222" y="306"/>
                  </a:cubicBezTo>
                  <a:cubicBezTo>
                    <a:pt x="222" y="306"/>
                    <a:pt x="221" y="305"/>
                    <a:pt x="221" y="305"/>
                  </a:cubicBezTo>
                  <a:cubicBezTo>
                    <a:pt x="222" y="305"/>
                    <a:pt x="222" y="305"/>
                    <a:pt x="222" y="305"/>
                  </a:cubicBezTo>
                  <a:cubicBezTo>
                    <a:pt x="223" y="306"/>
                    <a:pt x="223" y="306"/>
                    <a:pt x="223" y="306"/>
                  </a:cubicBezTo>
                  <a:cubicBezTo>
                    <a:pt x="223" y="306"/>
                    <a:pt x="222" y="306"/>
                    <a:pt x="222" y="306"/>
                  </a:cubicBezTo>
                  <a:cubicBezTo>
                    <a:pt x="222" y="306"/>
                    <a:pt x="221" y="306"/>
                    <a:pt x="222" y="306"/>
                  </a:cubicBezTo>
                  <a:cubicBezTo>
                    <a:pt x="221" y="306"/>
                    <a:pt x="221" y="306"/>
                    <a:pt x="221" y="306"/>
                  </a:cubicBezTo>
                  <a:cubicBezTo>
                    <a:pt x="220"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7"/>
                    <a:pt x="221" y="307"/>
                    <a:pt x="222" y="307"/>
                  </a:cubicBezTo>
                  <a:cubicBezTo>
                    <a:pt x="222" y="307"/>
                    <a:pt x="221" y="307"/>
                    <a:pt x="221" y="307"/>
                  </a:cubicBezTo>
                  <a:cubicBezTo>
                    <a:pt x="221" y="307"/>
                    <a:pt x="221" y="307"/>
                    <a:pt x="221"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8"/>
                    <a:pt x="222" y="308"/>
                    <a:pt x="222" y="309"/>
                  </a:cubicBezTo>
                  <a:cubicBezTo>
                    <a:pt x="222" y="307"/>
                    <a:pt x="222" y="307"/>
                    <a:pt x="222" y="307"/>
                  </a:cubicBezTo>
                  <a:cubicBezTo>
                    <a:pt x="222" y="308"/>
                    <a:pt x="222" y="308"/>
                    <a:pt x="222" y="309"/>
                  </a:cubicBezTo>
                  <a:cubicBezTo>
                    <a:pt x="222" y="310"/>
                    <a:pt x="222" y="309"/>
                    <a:pt x="222" y="309"/>
                  </a:cubicBezTo>
                  <a:cubicBezTo>
                    <a:pt x="222" y="310"/>
                    <a:pt x="222" y="312"/>
                    <a:pt x="222" y="311"/>
                  </a:cubicBezTo>
                  <a:cubicBezTo>
                    <a:pt x="222" y="311"/>
                    <a:pt x="222" y="311"/>
                    <a:pt x="222" y="311"/>
                  </a:cubicBezTo>
                  <a:cubicBezTo>
                    <a:pt x="222" y="311"/>
                    <a:pt x="222" y="312"/>
                    <a:pt x="221" y="312"/>
                  </a:cubicBezTo>
                  <a:cubicBezTo>
                    <a:pt x="221" y="311"/>
                    <a:pt x="221" y="311"/>
                    <a:pt x="221" y="310"/>
                  </a:cubicBezTo>
                  <a:cubicBezTo>
                    <a:pt x="221" y="308"/>
                    <a:pt x="221" y="309"/>
                    <a:pt x="220" y="309"/>
                  </a:cubicBezTo>
                  <a:cubicBezTo>
                    <a:pt x="220" y="310"/>
                    <a:pt x="220" y="310"/>
                    <a:pt x="220" y="310"/>
                  </a:cubicBezTo>
                  <a:cubicBezTo>
                    <a:pt x="220" y="311"/>
                    <a:pt x="220" y="309"/>
                    <a:pt x="220" y="309"/>
                  </a:cubicBezTo>
                  <a:cubicBezTo>
                    <a:pt x="219" y="314"/>
                    <a:pt x="219" y="314"/>
                    <a:pt x="219" y="314"/>
                  </a:cubicBezTo>
                  <a:cubicBezTo>
                    <a:pt x="219" y="313"/>
                    <a:pt x="219" y="311"/>
                    <a:pt x="219" y="310"/>
                  </a:cubicBezTo>
                  <a:cubicBezTo>
                    <a:pt x="219" y="311"/>
                    <a:pt x="218" y="314"/>
                    <a:pt x="217" y="315"/>
                  </a:cubicBezTo>
                  <a:cubicBezTo>
                    <a:pt x="217" y="315"/>
                    <a:pt x="216" y="316"/>
                    <a:pt x="216" y="316"/>
                  </a:cubicBezTo>
                  <a:cubicBezTo>
                    <a:pt x="216" y="314"/>
                    <a:pt x="216" y="316"/>
                    <a:pt x="216" y="315"/>
                  </a:cubicBezTo>
                  <a:cubicBezTo>
                    <a:pt x="216" y="313"/>
                    <a:pt x="216" y="313"/>
                    <a:pt x="216" y="313"/>
                  </a:cubicBezTo>
                  <a:cubicBezTo>
                    <a:pt x="217" y="313"/>
                    <a:pt x="217" y="311"/>
                    <a:pt x="217" y="310"/>
                  </a:cubicBezTo>
                  <a:cubicBezTo>
                    <a:pt x="217" y="311"/>
                    <a:pt x="216" y="309"/>
                    <a:pt x="216" y="309"/>
                  </a:cubicBezTo>
                  <a:cubicBezTo>
                    <a:pt x="215" y="312"/>
                    <a:pt x="215" y="310"/>
                    <a:pt x="214" y="313"/>
                  </a:cubicBezTo>
                  <a:cubicBezTo>
                    <a:pt x="214" y="313"/>
                    <a:pt x="214" y="311"/>
                    <a:pt x="214" y="310"/>
                  </a:cubicBezTo>
                  <a:cubicBezTo>
                    <a:pt x="213" y="311"/>
                    <a:pt x="213" y="310"/>
                    <a:pt x="212" y="310"/>
                  </a:cubicBezTo>
                  <a:cubicBezTo>
                    <a:pt x="213" y="310"/>
                    <a:pt x="213" y="310"/>
                    <a:pt x="213" y="310"/>
                  </a:cubicBezTo>
                  <a:cubicBezTo>
                    <a:pt x="212" y="310"/>
                    <a:pt x="211" y="309"/>
                    <a:pt x="210" y="312"/>
                  </a:cubicBezTo>
                  <a:cubicBezTo>
                    <a:pt x="211" y="310"/>
                    <a:pt x="211" y="310"/>
                    <a:pt x="211" y="310"/>
                  </a:cubicBezTo>
                  <a:cubicBezTo>
                    <a:pt x="210" y="309"/>
                    <a:pt x="210" y="313"/>
                    <a:pt x="209" y="312"/>
                  </a:cubicBezTo>
                  <a:cubicBezTo>
                    <a:pt x="210" y="310"/>
                    <a:pt x="210" y="310"/>
                    <a:pt x="210" y="310"/>
                  </a:cubicBezTo>
                  <a:cubicBezTo>
                    <a:pt x="209" y="312"/>
                    <a:pt x="209" y="309"/>
                    <a:pt x="208" y="311"/>
                  </a:cubicBezTo>
                  <a:cubicBezTo>
                    <a:pt x="209" y="310"/>
                    <a:pt x="209" y="310"/>
                    <a:pt x="209" y="310"/>
                  </a:cubicBezTo>
                  <a:cubicBezTo>
                    <a:pt x="208" y="310"/>
                    <a:pt x="208" y="310"/>
                    <a:pt x="207" y="311"/>
                  </a:cubicBezTo>
                  <a:cubicBezTo>
                    <a:pt x="208" y="309"/>
                    <a:pt x="208" y="309"/>
                    <a:pt x="208" y="309"/>
                  </a:cubicBezTo>
                  <a:cubicBezTo>
                    <a:pt x="208" y="308"/>
                    <a:pt x="207" y="311"/>
                    <a:pt x="207" y="311"/>
                  </a:cubicBezTo>
                  <a:cubicBezTo>
                    <a:pt x="207" y="310"/>
                    <a:pt x="207" y="309"/>
                    <a:pt x="207" y="309"/>
                  </a:cubicBezTo>
                  <a:cubicBezTo>
                    <a:pt x="206" y="310"/>
                    <a:pt x="206" y="310"/>
                    <a:pt x="205" y="311"/>
                  </a:cubicBezTo>
                  <a:cubicBezTo>
                    <a:pt x="206" y="309"/>
                    <a:pt x="206" y="309"/>
                    <a:pt x="206" y="309"/>
                  </a:cubicBezTo>
                  <a:cubicBezTo>
                    <a:pt x="203" y="308"/>
                    <a:pt x="201" y="307"/>
                    <a:pt x="199" y="309"/>
                  </a:cubicBezTo>
                  <a:cubicBezTo>
                    <a:pt x="199" y="306"/>
                    <a:pt x="199" y="308"/>
                    <a:pt x="199" y="306"/>
                  </a:cubicBezTo>
                  <a:cubicBezTo>
                    <a:pt x="199" y="308"/>
                    <a:pt x="199" y="306"/>
                    <a:pt x="198" y="307"/>
                  </a:cubicBezTo>
                  <a:close/>
                  <a:moveTo>
                    <a:pt x="221" y="306"/>
                  </a:moveTo>
                  <a:cubicBezTo>
                    <a:pt x="221" y="306"/>
                    <a:pt x="222" y="306"/>
                    <a:pt x="222" y="306"/>
                  </a:cubicBezTo>
                  <a:cubicBezTo>
                    <a:pt x="222" y="306"/>
                    <a:pt x="222" y="306"/>
                    <a:pt x="222" y="306"/>
                  </a:cubicBezTo>
                  <a:cubicBezTo>
                    <a:pt x="222" y="306"/>
                    <a:pt x="222" y="306"/>
                    <a:pt x="222" y="306"/>
                  </a:cubicBezTo>
                  <a:cubicBezTo>
                    <a:pt x="222" y="306"/>
                    <a:pt x="222" y="306"/>
                    <a:pt x="222" y="306"/>
                  </a:cubicBezTo>
                  <a:cubicBezTo>
                    <a:pt x="222" y="306"/>
                    <a:pt x="222" y="307"/>
                    <a:pt x="222" y="307"/>
                  </a:cubicBezTo>
                  <a:cubicBezTo>
                    <a:pt x="222" y="307"/>
                    <a:pt x="222" y="307"/>
                    <a:pt x="222" y="307"/>
                  </a:cubicBezTo>
                  <a:cubicBezTo>
                    <a:pt x="222" y="307"/>
                    <a:pt x="222" y="306"/>
                    <a:pt x="222" y="306"/>
                  </a:cubicBezTo>
                  <a:cubicBezTo>
                    <a:pt x="222" y="306"/>
                    <a:pt x="221" y="306"/>
                    <a:pt x="221" y="306"/>
                  </a:cubicBezTo>
                  <a:close/>
                  <a:moveTo>
                    <a:pt x="222" y="306"/>
                  </a:moveTo>
                  <a:cubicBezTo>
                    <a:pt x="222" y="306"/>
                    <a:pt x="222" y="306"/>
                    <a:pt x="222" y="306"/>
                  </a:cubicBezTo>
                  <a:cubicBezTo>
                    <a:pt x="221" y="306"/>
                    <a:pt x="221" y="306"/>
                    <a:pt x="221" y="306"/>
                  </a:cubicBezTo>
                  <a:cubicBezTo>
                    <a:pt x="222" y="306"/>
                    <a:pt x="222" y="306"/>
                    <a:pt x="222" y="306"/>
                  </a:cubicBezTo>
                  <a:close/>
                  <a:moveTo>
                    <a:pt x="222" y="307"/>
                  </a:moveTo>
                  <a:cubicBezTo>
                    <a:pt x="222" y="307"/>
                    <a:pt x="222" y="307"/>
                    <a:pt x="222" y="307"/>
                  </a:cubicBez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6"/>
                    <a:pt x="222" y="307"/>
                    <a:pt x="222" y="307"/>
                  </a:cubicBezTo>
                  <a:close/>
                  <a:moveTo>
                    <a:pt x="382" y="181"/>
                  </a:moveTo>
                  <a:cubicBezTo>
                    <a:pt x="383" y="179"/>
                    <a:pt x="383" y="179"/>
                    <a:pt x="383" y="179"/>
                  </a:cubicBezTo>
                  <a:cubicBezTo>
                    <a:pt x="384" y="180"/>
                    <a:pt x="384" y="181"/>
                    <a:pt x="384" y="182"/>
                  </a:cubicBezTo>
                  <a:cubicBezTo>
                    <a:pt x="385" y="180"/>
                    <a:pt x="387" y="181"/>
                    <a:pt x="387" y="180"/>
                  </a:cubicBezTo>
                  <a:cubicBezTo>
                    <a:pt x="388" y="180"/>
                    <a:pt x="387" y="181"/>
                    <a:pt x="387" y="181"/>
                  </a:cubicBezTo>
                  <a:cubicBezTo>
                    <a:pt x="388" y="181"/>
                    <a:pt x="391" y="180"/>
                    <a:pt x="392" y="181"/>
                  </a:cubicBezTo>
                  <a:cubicBezTo>
                    <a:pt x="391" y="182"/>
                    <a:pt x="391" y="182"/>
                    <a:pt x="391" y="182"/>
                  </a:cubicBezTo>
                  <a:cubicBezTo>
                    <a:pt x="393" y="184"/>
                    <a:pt x="393" y="186"/>
                    <a:pt x="393" y="188"/>
                  </a:cubicBezTo>
                  <a:cubicBezTo>
                    <a:pt x="389" y="186"/>
                    <a:pt x="384" y="185"/>
                    <a:pt x="380" y="183"/>
                  </a:cubicBezTo>
                  <a:cubicBezTo>
                    <a:pt x="381" y="183"/>
                    <a:pt x="382" y="183"/>
                    <a:pt x="382" y="181"/>
                  </a:cubicBezTo>
                  <a:close/>
                  <a:moveTo>
                    <a:pt x="262" y="151"/>
                  </a:moveTo>
                  <a:cubicBezTo>
                    <a:pt x="262" y="150"/>
                    <a:pt x="262" y="150"/>
                    <a:pt x="262" y="150"/>
                  </a:cubicBezTo>
                  <a:cubicBezTo>
                    <a:pt x="262" y="150"/>
                    <a:pt x="262" y="150"/>
                    <a:pt x="262" y="150"/>
                  </a:cubicBezTo>
                  <a:cubicBezTo>
                    <a:pt x="263" y="148"/>
                    <a:pt x="264" y="146"/>
                    <a:pt x="264" y="144"/>
                  </a:cubicBezTo>
                  <a:cubicBezTo>
                    <a:pt x="265" y="144"/>
                    <a:pt x="265" y="145"/>
                    <a:pt x="265" y="146"/>
                  </a:cubicBezTo>
                  <a:cubicBezTo>
                    <a:pt x="267" y="141"/>
                    <a:pt x="267" y="135"/>
                    <a:pt x="267" y="130"/>
                  </a:cubicBezTo>
                  <a:cubicBezTo>
                    <a:pt x="268" y="130"/>
                    <a:pt x="268" y="131"/>
                    <a:pt x="269" y="133"/>
                  </a:cubicBezTo>
                  <a:cubicBezTo>
                    <a:pt x="271" y="128"/>
                    <a:pt x="267" y="127"/>
                    <a:pt x="269" y="122"/>
                  </a:cubicBezTo>
                  <a:cubicBezTo>
                    <a:pt x="270" y="121"/>
                    <a:pt x="271" y="118"/>
                    <a:pt x="271" y="119"/>
                  </a:cubicBezTo>
                  <a:cubicBezTo>
                    <a:pt x="271" y="117"/>
                    <a:pt x="272" y="109"/>
                    <a:pt x="271" y="107"/>
                  </a:cubicBezTo>
                  <a:cubicBezTo>
                    <a:pt x="272" y="106"/>
                    <a:pt x="272" y="105"/>
                    <a:pt x="273" y="103"/>
                  </a:cubicBezTo>
                  <a:cubicBezTo>
                    <a:pt x="274" y="104"/>
                    <a:pt x="274" y="105"/>
                    <a:pt x="275" y="107"/>
                  </a:cubicBezTo>
                  <a:cubicBezTo>
                    <a:pt x="274" y="107"/>
                    <a:pt x="273" y="107"/>
                    <a:pt x="272" y="107"/>
                  </a:cubicBezTo>
                  <a:cubicBezTo>
                    <a:pt x="272" y="107"/>
                    <a:pt x="272" y="107"/>
                    <a:pt x="272" y="107"/>
                  </a:cubicBezTo>
                  <a:cubicBezTo>
                    <a:pt x="272" y="107"/>
                    <a:pt x="272" y="107"/>
                    <a:pt x="272" y="107"/>
                  </a:cubicBezTo>
                  <a:cubicBezTo>
                    <a:pt x="272" y="108"/>
                    <a:pt x="272" y="108"/>
                    <a:pt x="272" y="108"/>
                  </a:cubicBezTo>
                  <a:cubicBezTo>
                    <a:pt x="272" y="111"/>
                    <a:pt x="272" y="111"/>
                    <a:pt x="272" y="111"/>
                  </a:cubicBezTo>
                  <a:cubicBezTo>
                    <a:pt x="272" y="120"/>
                    <a:pt x="272" y="120"/>
                    <a:pt x="272" y="120"/>
                  </a:cubicBezTo>
                  <a:cubicBezTo>
                    <a:pt x="272" y="133"/>
                    <a:pt x="272" y="145"/>
                    <a:pt x="271" y="156"/>
                  </a:cubicBezTo>
                  <a:cubicBezTo>
                    <a:pt x="271" y="160"/>
                    <a:pt x="271" y="162"/>
                    <a:pt x="270" y="164"/>
                  </a:cubicBezTo>
                  <a:cubicBezTo>
                    <a:pt x="268" y="161"/>
                    <a:pt x="265" y="157"/>
                    <a:pt x="265" y="152"/>
                  </a:cubicBezTo>
                  <a:cubicBezTo>
                    <a:pt x="265" y="155"/>
                    <a:pt x="263" y="153"/>
                    <a:pt x="262" y="151"/>
                  </a:cubicBezTo>
                  <a:cubicBezTo>
                    <a:pt x="262" y="151"/>
                    <a:pt x="262" y="151"/>
                    <a:pt x="262" y="151"/>
                  </a:cubicBezTo>
                  <a:close/>
                  <a:moveTo>
                    <a:pt x="212" y="121"/>
                  </a:moveTo>
                  <a:cubicBezTo>
                    <a:pt x="212" y="118"/>
                    <a:pt x="212" y="116"/>
                    <a:pt x="213" y="114"/>
                  </a:cubicBezTo>
                  <a:cubicBezTo>
                    <a:pt x="215" y="119"/>
                    <a:pt x="215" y="127"/>
                    <a:pt x="213" y="134"/>
                  </a:cubicBezTo>
                  <a:cubicBezTo>
                    <a:pt x="212" y="129"/>
                    <a:pt x="211" y="125"/>
                    <a:pt x="212" y="121"/>
                  </a:cubicBezTo>
                  <a:close/>
                  <a:moveTo>
                    <a:pt x="191" y="185"/>
                  </a:moveTo>
                  <a:cubicBezTo>
                    <a:pt x="191" y="185"/>
                    <a:pt x="191" y="184"/>
                    <a:pt x="191" y="185"/>
                  </a:cubicBezTo>
                  <a:cubicBezTo>
                    <a:pt x="190" y="185"/>
                    <a:pt x="190" y="184"/>
                    <a:pt x="190" y="184"/>
                  </a:cubicBezTo>
                  <a:cubicBezTo>
                    <a:pt x="190" y="184"/>
                    <a:pt x="191" y="184"/>
                    <a:pt x="191" y="185"/>
                  </a:cubicBezTo>
                  <a:close/>
                  <a:moveTo>
                    <a:pt x="148" y="192"/>
                  </a:moveTo>
                  <a:cubicBezTo>
                    <a:pt x="148" y="191"/>
                    <a:pt x="148" y="192"/>
                    <a:pt x="148" y="192"/>
                  </a:cubicBezTo>
                  <a:cubicBezTo>
                    <a:pt x="148" y="192"/>
                    <a:pt x="148" y="192"/>
                    <a:pt x="148" y="191"/>
                  </a:cubicBezTo>
                  <a:cubicBezTo>
                    <a:pt x="148" y="191"/>
                    <a:pt x="148" y="192"/>
                    <a:pt x="148" y="192"/>
                  </a:cubicBezTo>
                  <a:close/>
                  <a:moveTo>
                    <a:pt x="134" y="148"/>
                  </a:moveTo>
                  <a:cubicBezTo>
                    <a:pt x="136" y="149"/>
                    <a:pt x="136" y="149"/>
                    <a:pt x="136" y="149"/>
                  </a:cubicBezTo>
                  <a:cubicBezTo>
                    <a:pt x="135" y="142"/>
                    <a:pt x="136" y="133"/>
                    <a:pt x="139" y="125"/>
                  </a:cubicBezTo>
                  <a:cubicBezTo>
                    <a:pt x="140" y="124"/>
                    <a:pt x="140" y="124"/>
                    <a:pt x="140" y="124"/>
                  </a:cubicBezTo>
                  <a:cubicBezTo>
                    <a:pt x="140" y="124"/>
                    <a:pt x="140" y="124"/>
                    <a:pt x="139" y="124"/>
                  </a:cubicBezTo>
                  <a:cubicBezTo>
                    <a:pt x="140" y="123"/>
                    <a:pt x="140" y="123"/>
                    <a:pt x="140" y="122"/>
                  </a:cubicBezTo>
                  <a:cubicBezTo>
                    <a:pt x="140" y="121"/>
                    <a:pt x="141" y="120"/>
                    <a:pt x="141" y="120"/>
                  </a:cubicBezTo>
                  <a:cubicBezTo>
                    <a:pt x="142" y="120"/>
                    <a:pt x="142" y="121"/>
                    <a:pt x="142" y="120"/>
                  </a:cubicBezTo>
                  <a:cubicBezTo>
                    <a:pt x="142" y="119"/>
                    <a:pt x="144" y="118"/>
                    <a:pt x="145" y="117"/>
                  </a:cubicBezTo>
                  <a:cubicBezTo>
                    <a:pt x="146" y="117"/>
                    <a:pt x="147" y="118"/>
                    <a:pt x="149" y="118"/>
                  </a:cubicBezTo>
                  <a:cubicBezTo>
                    <a:pt x="142" y="122"/>
                    <a:pt x="144" y="121"/>
                    <a:pt x="149" y="118"/>
                  </a:cubicBezTo>
                  <a:cubicBezTo>
                    <a:pt x="149" y="118"/>
                    <a:pt x="150" y="119"/>
                    <a:pt x="151" y="119"/>
                  </a:cubicBezTo>
                  <a:cubicBezTo>
                    <a:pt x="151" y="121"/>
                    <a:pt x="151" y="121"/>
                    <a:pt x="151" y="121"/>
                  </a:cubicBezTo>
                  <a:cubicBezTo>
                    <a:pt x="152" y="121"/>
                    <a:pt x="154" y="120"/>
                    <a:pt x="155" y="120"/>
                  </a:cubicBezTo>
                  <a:cubicBezTo>
                    <a:pt x="155" y="123"/>
                    <a:pt x="154" y="119"/>
                    <a:pt x="153" y="121"/>
                  </a:cubicBezTo>
                  <a:cubicBezTo>
                    <a:pt x="155" y="129"/>
                    <a:pt x="153" y="139"/>
                    <a:pt x="153" y="149"/>
                  </a:cubicBezTo>
                  <a:cubicBezTo>
                    <a:pt x="154" y="151"/>
                    <a:pt x="154" y="153"/>
                    <a:pt x="155" y="153"/>
                  </a:cubicBezTo>
                  <a:cubicBezTo>
                    <a:pt x="152" y="164"/>
                    <a:pt x="154" y="178"/>
                    <a:pt x="149" y="185"/>
                  </a:cubicBezTo>
                  <a:cubicBezTo>
                    <a:pt x="153" y="184"/>
                    <a:pt x="150" y="189"/>
                    <a:pt x="149" y="191"/>
                  </a:cubicBezTo>
                  <a:cubicBezTo>
                    <a:pt x="148" y="189"/>
                    <a:pt x="146" y="186"/>
                    <a:pt x="144" y="183"/>
                  </a:cubicBezTo>
                  <a:cubicBezTo>
                    <a:pt x="143" y="180"/>
                    <a:pt x="140" y="179"/>
                    <a:pt x="140" y="174"/>
                  </a:cubicBezTo>
                  <a:cubicBezTo>
                    <a:pt x="141" y="170"/>
                    <a:pt x="137" y="163"/>
                    <a:pt x="137" y="158"/>
                  </a:cubicBezTo>
                  <a:cubicBezTo>
                    <a:pt x="136" y="160"/>
                    <a:pt x="133" y="153"/>
                    <a:pt x="134" y="148"/>
                  </a:cubicBezTo>
                  <a:close/>
                  <a:moveTo>
                    <a:pt x="65" y="183"/>
                  </a:moveTo>
                  <a:cubicBezTo>
                    <a:pt x="65" y="185"/>
                    <a:pt x="63" y="186"/>
                    <a:pt x="63" y="187"/>
                  </a:cubicBezTo>
                  <a:cubicBezTo>
                    <a:pt x="63" y="187"/>
                    <a:pt x="63" y="187"/>
                    <a:pt x="63" y="187"/>
                  </a:cubicBezTo>
                  <a:cubicBezTo>
                    <a:pt x="64" y="186"/>
                    <a:pt x="64" y="186"/>
                    <a:pt x="63" y="186"/>
                  </a:cubicBezTo>
                  <a:cubicBezTo>
                    <a:pt x="63" y="184"/>
                    <a:pt x="63" y="184"/>
                    <a:pt x="63" y="184"/>
                  </a:cubicBezTo>
                  <a:cubicBezTo>
                    <a:pt x="64" y="183"/>
                    <a:pt x="65" y="183"/>
                    <a:pt x="65" y="183"/>
                  </a:cubicBezTo>
                  <a:close/>
                  <a:moveTo>
                    <a:pt x="63" y="185"/>
                  </a:moveTo>
                  <a:cubicBezTo>
                    <a:pt x="63" y="185"/>
                    <a:pt x="63" y="186"/>
                    <a:pt x="63" y="186"/>
                  </a:cubicBezTo>
                  <a:cubicBezTo>
                    <a:pt x="62" y="186"/>
                    <a:pt x="62" y="186"/>
                    <a:pt x="63" y="185"/>
                  </a:cubicBezTo>
                  <a:close/>
                  <a:moveTo>
                    <a:pt x="62" y="188"/>
                  </a:moveTo>
                  <a:cubicBezTo>
                    <a:pt x="62" y="188"/>
                    <a:pt x="62" y="188"/>
                    <a:pt x="63" y="187"/>
                  </a:cubicBezTo>
                  <a:cubicBezTo>
                    <a:pt x="63" y="190"/>
                    <a:pt x="64" y="192"/>
                    <a:pt x="64" y="196"/>
                  </a:cubicBezTo>
                  <a:cubicBezTo>
                    <a:pt x="62" y="197"/>
                    <a:pt x="62" y="192"/>
                    <a:pt x="62" y="188"/>
                  </a:cubicBezTo>
                  <a:close/>
                  <a:moveTo>
                    <a:pt x="16" y="210"/>
                  </a:moveTo>
                  <a:cubicBezTo>
                    <a:pt x="16" y="210"/>
                    <a:pt x="16" y="210"/>
                    <a:pt x="16" y="210"/>
                  </a:cubicBezTo>
                  <a:cubicBezTo>
                    <a:pt x="16" y="210"/>
                    <a:pt x="16" y="210"/>
                    <a:pt x="16" y="210"/>
                  </a:cubicBezTo>
                  <a:cubicBezTo>
                    <a:pt x="16" y="210"/>
                    <a:pt x="16" y="210"/>
                    <a:pt x="16" y="210"/>
                  </a:cubicBezTo>
                  <a:close/>
                  <a:moveTo>
                    <a:pt x="17" y="208"/>
                  </a:moveTo>
                  <a:cubicBezTo>
                    <a:pt x="17" y="208"/>
                    <a:pt x="17" y="208"/>
                    <a:pt x="17" y="207"/>
                  </a:cubicBezTo>
                  <a:cubicBezTo>
                    <a:pt x="17" y="207"/>
                    <a:pt x="17" y="206"/>
                    <a:pt x="18" y="206"/>
                  </a:cubicBezTo>
                  <a:cubicBezTo>
                    <a:pt x="18" y="207"/>
                    <a:pt x="18" y="207"/>
                    <a:pt x="18" y="208"/>
                  </a:cubicBezTo>
                  <a:cubicBezTo>
                    <a:pt x="18" y="208"/>
                    <a:pt x="18" y="208"/>
                    <a:pt x="17" y="208"/>
                  </a:cubicBezTo>
                  <a:close/>
                  <a:moveTo>
                    <a:pt x="18" y="212"/>
                  </a:moveTo>
                  <a:cubicBezTo>
                    <a:pt x="18" y="212"/>
                    <a:pt x="18" y="212"/>
                    <a:pt x="18" y="212"/>
                  </a:cubicBezTo>
                  <a:cubicBezTo>
                    <a:pt x="18" y="212"/>
                    <a:pt x="18" y="212"/>
                    <a:pt x="18" y="212"/>
                  </a:cubicBezTo>
                  <a:close/>
                  <a:moveTo>
                    <a:pt x="19" y="213"/>
                  </a:moveTo>
                  <a:cubicBezTo>
                    <a:pt x="19" y="213"/>
                    <a:pt x="19" y="213"/>
                    <a:pt x="19" y="213"/>
                  </a:cubicBezTo>
                  <a:cubicBezTo>
                    <a:pt x="19" y="213"/>
                    <a:pt x="19" y="213"/>
                    <a:pt x="19" y="213"/>
                  </a:cubicBezTo>
                  <a:cubicBezTo>
                    <a:pt x="19" y="213"/>
                    <a:pt x="19" y="213"/>
                    <a:pt x="19" y="213"/>
                  </a:cubicBezTo>
                  <a:close/>
                  <a:moveTo>
                    <a:pt x="20" y="214"/>
                  </a:moveTo>
                  <a:cubicBezTo>
                    <a:pt x="20" y="214"/>
                    <a:pt x="20" y="214"/>
                    <a:pt x="20" y="214"/>
                  </a:cubicBezTo>
                  <a:cubicBezTo>
                    <a:pt x="20" y="214"/>
                    <a:pt x="20" y="214"/>
                    <a:pt x="20" y="214"/>
                  </a:cubicBezTo>
                  <a:cubicBezTo>
                    <a:pt x="20" y="214"/>
                    <a:pt x="20" y="214"/>
                    <a:pt x="21" y="214"/>
                  </a:cubicBezTo>
                  <a:cubicBezTo>
                    <a:pt x="21" y="214"/>
                    <a:pt x="20" y="214"/>
                    <a:pt x="20" y="214"/>
                  </a:cubicBezTo>
                  <a:close/>
                  <a:moveTo>
                    <a:pt x="21" y="217"/>
                  </a:moveTo>
                  <a:cubicBezTo>
                    <a:pt x="21" y="216"/>
                    <a:pt x="21" y="216"/>
                    <a:pt x="21" y="216"/>
                  </a:cubicBezTo>
                  <a:cubicBezTo>
                    <a:pt x="22" y="216"/>
                    <a:pt x="22" y="216"/>
                    <a:pt x="22" y="216"/>
                  </a:cubicBezTo>
                  <a:cubicBezTo>
                    <a:pt x="22" y="216"/>
                    <a:pt x="21" y="216"/>
                    <a:pt x="21" y="217"/>
                  </a:cubicBezTo>
                  <a:close/>
                  <a:moveTo>
                    <a:pt x="21" y="214"/>
                  </a:moveTo>
                  <a:cubicBezTo>
                    <a:pt x="21" y="214"/>
                    <a:pt x="21" y="214"/>
                    <a:pt x="21" y="214"/>
                  </a:cubicBezTo>
                  <a:cubicBezTo>
                    <a:pt x="21" y="214"/>
                    <a:pt x="21" y="214"/>
                    <a:pt x="21" y="214"/>
                  </a:cubicBezTo>
                  <a:cubicBezTo>
                    <a:pt x="21" y="214"/>
                    <a:pt x="21" y="214"/>
                    <a:pt x="21" y="214"/>
                  </a:cubicBezTo>
                  <a:cubicBezTo>
                    <a:pt x="21" y="214"/>
                    <a:pt x="20" y="214"/>
                    <a:pt x="20" y="214"/>
                  </a:cubicBezTo>
                  <a:cubicBezTo>
                    <a:pt x="21" y="214"/>
                    <a:pt x="21" y="214"/>
                    <a:pt x="21" y="214"/>
                  </a:cubicBezTo>
                  <a:cubicBezTo>
                    <a:pt x="21" y="214"/>
                    <a:pt x="21" y="214"/>
                    <a:pt x="21" y="214"/>
                  </a:cubicBezTo>
                  <a:cubicBezTo>
                    <a:pt x="22" y="214"/>
                    <a:pt x="22" y="214"/>
                    <a:pt x="22" y="214"/>
                  </a:cubicBezTo>
                  <a:lnTo>
                    <a:pt x="21" y="214"/>
                  </a:lnTo>
                  <a:close/>
                  <a:moveTo>
                    <a:pt x="122" y="297"/>
                  </a:moveTo>
                  <a:cubicBezTo>
                    <a:pt x="122" y="297"/>
                    <a:pt x="122" y="297"/>
                    <a:pt x="122" y="297"/>
                  </a:cubicBezTo>
                  <a:cubicBezTo>
                    <a:pt x="122" y="297"/>
                    <a:pt x="122" y="297"/>
                    <a:pt x="122" y="297"/>
                  </a:cubicBezTo>
                  <a:close/>
                  <a:moveTo>
                    <a:pt x="123" y="297"/>
                  </a:moveTo>
                  <a:cubicBezTo>
                    <a:pt x="122" y="298"/>
                    <a:pt x="122" y="297"/>
                    <a:pt x="122" y="297"/>
                  </a:cubicBezTo>
                  <a:cubicBezTo>
                    <a:pt x="122" y="297"/>
                    <a:pt x="122" y="297"/>
                    <a:pt x="123" y="297"/>
                  </a:cubicBezTo>
                  <a:cubicBezTo>
                    <a:pt x="123" y="297"/>
                    <a:pt x="123" y="297"/>
                    <a:pt x="123" y="297"/>
                  </a:cubicBezTo>
                  <a:close/>
                  <a:moveTo>
                    <a:pt x="213" y="429"/>
                  </a:moveTo>
                  <a:cubicBezTo>
                    <a:pt x="213" y="429"/>
                    <a:pt x="213" y="429"/>
                    <a:pt x="213" y="429"/>
                  </a:cubicBezTo>
                  <a:cubicBezTo>
                    <a:pt x="213" y="429"/>
                    <a:pt x="213" y="429"/>
                    <a:pt x="213" y="429"/>
                  </a:cubicBezTo>
                  <a:cubicBezTo>
                    <a:pt x="213" y="429"/>
                    <a:pt x="213" y="429"/>
                    <a:pt x="213" y="429"/>
                  </a:cubicBezTo>
                  <a:cubicBezTo>
                    <a:pt x="213" y="429"/>
                    <a:pt x="213" y="429"/>
                    <a:pt x="213" y="4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chenying0907 437"/>
            <p:cNvSpPr/>
            <p:nvPr/>
          </p:nvSpPr>
          <p:spPr bwMode="auto">
            <a:xfrm>
              <a:off x="3695" y="2760"/>
              <a:ext cx="4" cy="2"/>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0" y="0"/>
                    <a:pt x="1" y="1"/>
                    <a:pt x="2"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chenying0907 438"/>
            <p:cNvSpPr/>
            <p:nvPr/>
          </p:nvSpPr>
          <p:spPr bwMode="auto">
            <a:xfrm>
              <a:off x="3699" y="2760"/>
              <a:ext cx="5" cy="4"/>
            </a:xfrm>
            <a:custGeom>
              <a:avLst/>
              <a:gdLst>
                <a:gd name="T0" fmla="*/ 1 w 2"/>
                <a:gd name="T1" fmla="*/ 2 h 2"/>
                <a:gd name="T2" fmla="*/ 2 w 2"/>
                <a:gd name="T3" fmla="*/ 1 h 2"/>
                <a:gd name="T4" fmla="*/ 1 w 2"/>
                <a:gd name="T5" fmla="*/ 2 h 2"/>
              </a:gdLst>
              <a:ahLst/>
              <a:cxnLst>
                <a:cxn ang="0">
                  <a:pos x="T0" y="T1"/>
                </a:cxn>
                <a:cxn ang="0">
                  <a:pos x="T2" y="T3"/>
                </a:cxn>
                <a:cxn ang="0">
                  <a:pos x="T4" y="T5"/>
                </a:cxn>
              </a:cxnLst>
              <a:rect l="0" t="0" r="r" b="b"/>
              <a:pathLst>
                <a:path w="2" h="2">
                  <a:moveTo>
                    <a:pt x="1" y="2"/>
                  </a:moveTo>
                  <a:cubicBezTo>
                    <a:pt x="1" y="2"/>
                    <a:pt x="2" y="1"/>
                    <a:pt x="2" y="1"/>
                  </a:cubicBezTo>
                  <a:cubicBezTo>
                    <a:pt x="0" y="0"/>
                    <a:pt x="2"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chenying0907 439"/>
            <p:cNvSpPr/>
            <p:nvPr/>
          </p:nvSpPr>
          <p:spPr bwMode="auto">
            <a:xfrm>
              <a:off x="3916" y="2586"/>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0" y="0"/>
                    <a:pt x="2"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chenying0907 440"/>
            <p:cNvSpPr/>
            <p:nvPr/>
          </p:nvSpPr>
          <p:spPr bwMode="auto">
            <a:xfrm>
              <a:off x="3941" y="2610"/>
              <a:ext cx="5" cy="0"/>
            </a:xfrm>
            <a:custGeom>
              <a:avLst/>
              <a:gdLst>
                <a:gd name="T0" fmla="*/ 0 w 5"/>
                <a:gd name="T1" fmla="*/ 0 w 5"/>
                <a:gd name="T2" fmla="*/ 5 w 5"/>
                <a:gd name="T3" fmla="*/ 0 w 5"/>
              </a:gdLst>
              <a:ahLst/>
              <a:cxnLst>
                <a:cxn ang="0">
                  <a:pos x="T0" y="0"/>
                </a:cxn>
                <a:cxn ang="0">
                  <a:pos x="T1" y="0"/>
                </a:cxn>
                <a:cxn ang="0">
                  <a:pos x="T2" y="0"/>
                </a:cxn>
                <a:cxn ang="0">
                  <a:pos x="T3" y="0"/>
                </a:cxn>
              </a:cxnLst>
              <a:rect l="0" t="0" r="r" b="b"/>
              <a:pathLst>
                <a:path w="5">
                  <a:moveTo>
                    <a:pt x="0" y="0"/>
                  </a:moveTo>
                  <a:lnTo>
                    <a:pt x="0" y="0"/>
                  </a:lnTo>
                  <a:lnTo>
                    <a:pt x="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chenying0907 441"/>
            <p:cNvSpPr/>
            <p:nvPr/>
          </p:nvSpPr>
          <p:spPr bwMode="auto">
            <a:xfrm>
              <a:off x="3729" y="2272"/>
              <a:ext cx="2" cy="5"/>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0" y="1"/>
                    <a:pt x="1" y="0"/>
                    <a:pt x="1" y="1"/>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chenying0907 442"/>
            <p:cNvSpPr/>
            <p:nvPr/>
          </p:nvSpPr>
          <p:spPr bwMode="auto">
            <a:xfrm>
              <a:off x="3852" y="2714"/>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chenying0907 443"/>
            <p:cNvSpPr/>
            <p:nvPr/>
          </p:nvSpPr>
          <p:spPr bwMode="auto">
            <a:xfrm>
              <a:off x="3850" y="2692"/>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1"/>
                    <a:pt x="1"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chenying0907 444"/>
            <p:cNvSpPr/>
            <p:nvPr/>
          </p:nvSpPr>
          <p:spPr bwMode="auto">
            <a:xfrm>
              <a:off x="3848" y="2686"/>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1"/>
                    <a:pt x="0" y="1"/>
                    <a:pt x="0" y="1"/>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chenying0907 445"/>
            <p:cNvSpPr/>
            <p:nvPr/>
          </p:nvSpPr>
          <p:spPr bwMode="auto">
            <a:xfrm>
              <a:off x="3846" y="2711"/>
              <a:ext cx="4"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2" y="1"/>
                    <a:pt x="1" y="0"/>
                    <a:pt x="2"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chenying0907 446"/>
            <p:cNvSpPr/>
            <p:nvPr/>
          </p:nvSpPr>
          <p:spPr bwMode="auto">
            <a:xfrm>
              <a:off x="3822" y="2773"/>
              <a:ext cx="5"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chenying0907 447"/>
            <p:cNvSpPr/>
            <p:nvPr/>
          </p:nvSpPr>
          <p:spPr bwMode="auto">
            <a:xfrm>
              <a:off x="3765" y="2315"/>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chenying0907 448"/>
            <p:cNvSpPr/>
            <p:nvPr/>
          </p:nvSpPr>
          <p:spPr bwMode="auto">
            <a:xfrm>
              <a:off x="3842" y="2733"/>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chenying0907 449"/>
            <p:cNvSpPr/>
            <p:nvPr/>
          </p:nvSpPr>
          <p:spPr bwMode="auto">
            <a:xfrm>
              <a:off x="3822" y="2769"/>
              <a:ext cx="7"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chenying0907 450"/>
            <p:cNvSpPr/>
            <p:nvPr/>
          </p:nvSpPr>
          <p:spPr bwMode="auto">
            <a:xfrm>
              <a:off x="3846" y="273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chenying0907 451"/>
            <p:cNvSpPr/>
            <p:nvPr/>
          </p:nvSpPr>
          <p:spPr bwMode="auto">
            <a:xfrm>
              <a:off x="3844" y="2724"/>
              <a:ext cx="4"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2" y="1"/>
                    <a:pt x="2" y="1"/>
                    <a:pt x="2"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chenying0907 452"/>
            <p:cNvSpPr/>
            <p:nvPr/>
          </p:nvSpPr>
          <p:spPr bwMode="auto">
            <a:xfrm>
              <a:off x="3844" y="2728"/>
              <a:ext cx="8" cy="3"/>
            </a:xfrm>
            <a:custGeom>
              <a:avLst/>
              <a:gdLst>
                <a:gd name="T0" fmla="*/ 0 w 4"/>
                <a:gd name="T1" fmla="*/ 1 h 1"/>
                <a:gd name="T2" fmla="*/ 1 w 4"/>
                <a:gd name="T3" fmla="*/ 1 h 1"/>
                <a:gd name="T4" fmla="*/ 2 w 4"/>
                <a:gd name="T5" fmla="*/ 0 h 1"/>
                <a:gd name="T6" fmla="*/ 4 w 4"/>
                <a:gd name="T7" fmla="*/ 0 h 1"/>
                <a:gd name="T8" fmla="*/ 0 w 4"/>
                <a:gd name="T9" fmla="*/ 1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1" y="1"/>
                    <a:pt x="1" y="1"/>
                  </a:cubicBezTo>
                  <a:cubicBezTo>
                    <a:pt x="2" y="1"/>
                    <a:pt x="3" y="0"/>
                    <a:pt x="2" y="0"/>
                  </a:cubicBezTo>
                  <a:cubicBezTo>
                    <a:pt x="3" y="0"/>
                    <a:pt x="4" y="0"/>
                    <a:pt x="4" y="0"/>
                  </a:cubicBezTo>
                  <a:cubicBezTo>
                    <a:pt x="3" y="0"/>
                    <a:pt x="1"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chenying0907 2"/>
          <p:cNvGrpSpPr/>
          <p:nvPr/>
        </p:nvGrpSpPr>
        <p:grpSpPr>
          <a:xfrm>
            <a:off x="1022963" y="2387039"/>
            <a:ext cx="2579845" cy="1239268"/>
            <a:chOff x="1022963" y="2263214"/>
            <a:chExt cx="2579845" cy="1239268"/>
          </a:xfrm>
        </p:grpSpPr>
        <p:sp>
          <p:nvSpPr>
            <p:cNvPr id="503" name="Rectangle 47"/>
            <p:cNvSpPr/>
            <p:nvPr/>
          </p:nvSpPr>
          <p:spPr>
            <a:xfrm>
              <a:off x="2961721" y="2263214"/>
              <a:ext cx="512961" cy="307777"/>
            </a:xfrm>
            <a:prstGeom prst="rect">
              <a:avLst/>
            </a:prstGeom>
          </p:spPr>
          <p:txBody>
            <a:bodyPr wrap="none" lIns="0" tIns="0" rIns="0" bIns="0">
              <a:spAutoFit/>
            </a:bodyPr>
            <a:lstStyle/>
            <a:p>
              <a:pPr algn="r"/>
              <a:r>
                <a:rPr lang="zh-CN" altLang="en-US" sz="2000" b="1" dirty="0">
                  <a:solidFill>
                    <a:srgbClr val="005188"/>
                  </a:solidFill>
                  <a:latin typeface="方正清刻本悦宋简体" panose="02000000000000000000" pitchFamily="2" charset="-122"/>
                  <a:ea typeface="方正清刻本悦宋简体" panose="02000000000000000000" pitchFamily="2" charset="-122"/>
                  <a:cs typeface="Arial" panose="020B0604020202020204" pitchFamily="34" charset="0"/>
                </a:rPr>
                <a:t>目的</a:t>
              </a:r>
              <a:endParaRPr lang="en-US" sz="2000" b="1" dirty="0">
                <a:solidFill>
                  <a:srgbClr val="005188"/>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504" name="文本框 7"/>
            <p:cNvSpPr txBox="1">
              <a:spLocks noChangeArrowheads="1"/>
            </p:cNvSpPr>
            <p:nvPr/>
          </p:nvSpPr>
          <p:spPr bwMode="auto">
            <a:xfrm>
              <a:off x="1022963" y="2743022"/>
              <a:ext cx="2579845" cy="75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r>
                <a:rPr lang="zh-CN" altLang="zh-CN" sz="1800" dirty="0">
                  <a:latin typeface="仿宋_GB2312" panose="02010609030101010101" charset="-122"/>
                  <a:ea typeface="仿宋_GB2312" panose="02010609030101010101" charset="-122"/>
                  <a:cs typeface="仿宋_GB2312" panose="02010609030101010101" charset="-122"/>
                </a:rPr>
                <a:t>读者范围：最终用户、软件设计人员</a:t>
              </a:r>
              <a:endParaRPr lang="zh-CN" altLang="zh-CN" sz="1800" b="1" dirty="0">
                <a:latin typeface="仿宋_GB2312" panose="02010609030101010101" charset="-122"/>
                <a:ea typeface="仿宋_GB2312" panose="02010609030101010101" charset="-122"/>
                <a:cs typeface="仿宋_GB2312" panose="02010609030101010101" charset="-122"/>
              </a:endParaRPr>
            </a:p>
            <a:p>
              <a:pPr lvl="3"/>
              <a:endParaRPr lang="zh-CN" altLang="zh-CN" sz="765" dirty="0">
                <a:latin typeface="仿宋_GB2312" panose="02010609030101010101" charset="-122"/>
                <a:ea typeface="仿宋_GB2312" panose="02010609030101010101" charset="-122"/>
                <a:cs typeface="仿宋_GB2312" panose="02010609030101010101" charset="-122"/>
              </a:endParaRPr>
            </a:p>
          </p:txBody>
        </p:sp>
      </p:grpSp>
      <p:grpSp>
        <p:nvGrpSpPr>
          <p:cNvPr id="4" name="chenying0907 3"/>
          <p:cNvGrpSpPr/>
          <p:nvPr/>
        </p:nvGrpSpPr>
        <p:grpSpPr>
          <a:xfrm>
            <a:off x="680080" y="3920490"/>
            <a:ext cx="4112895" cy="1957705"/>
            <a:chOff x="724569" y="3920565"/>
            <a:chExt cx="3266440" cy="1957705"/>
          </a:xfrm>
        </p:grpSpPr>
        <p:sp>
          <p:nvSpPr>
            <p:cNvPr id="506" name="Rectangle 47"/>
            <p:cNvSpPr/>
            <p:nvPr/>
          </p:nvSpPr>
          <p:spPr>
            <a:xfrm>
              <a:off x="2012082" y="3920565"/>
              <a:ext cx="524486" cy="307340"/>
            </a:xfrm>
            <a:prstGeom prst="rect">
              <a:avLst/>
            </a:prstGeom>
          </p:spPr>
          <p:txBody>
            <a:bodyPr wrap="square" lIns="0" tIns="0" rIns="0" bIns="0">
              <a:spAutoFit/>
            </a:bodyPr>
            <a:lstStyle/>
            <a:p>
              <a:pPr algn="r"/>
              <a:r>
                <a:rPr lang="zh-CN" altLang="en-US" sz="2000" b="1" dirty="0">
                  <a:solidFill>
                    <a:srgbClr val="005188"/>
                  </a:solidFill>
                  <a:latin typeface="方正清刻本悦宋简体" panose="02000000000000000000" pitchFamily="2" charset="-122"/>
                  <a:ea typeface="方正清刻本悦宋简体" panose="02000000000000000000" pitchFamily="2" charset="-122"/>
                  <a:cs typeface="Arial" panose="020B0604020202020204" pitchFamily="34" charset="0"/>
                </a:rPr>
                <a:t>背景</a:t>
              </a:r>
              <a:endParaRPr lang="en-US" sz="2000" b="1" dirty="0">
                <a:solidFill>
                  <a:srgbClr val="005188"/>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507" name="文本框 7"/>
            <p:cNvSpPr txBox="1">
              <a:spLocks noChangeArrowheads="1"/>
            </p:cNvSpPr>
            <p:nvPr/>
          </p:nvSpPr>
          <p:spPr bwMode="auto">
            <a:xfrm>
              <a:off x="724569" y="4542865"/>
              <a:ext cx="3266440" cy="1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r>
                <a:rPr lang="en-US" altLang="zh-CN" sz="1800" dirty="0">
                  <a:latin typeface="仿宋_GB2312" panose="02010609030101010101" charset="-122"/>
                  <a:ea typeface="仿宋_GB2312" panose="02010609030101010101" charset="-122"/>
                  <a:cs typeface="仿宋_GB2312" panose="02010609030101010101" charset="-122"/>
                </a:rPr>
                <a:t>BBS(Bulletin Board Service,</a:t>
              </a:r>
              <a:r>
                <a:rPr lang="zh-CN" altLang="zh-CN" sz="1800" dirty="0">
                  <a:latin typeface="仿宋_GB2312" panose="02010609030101010101" charset="-122"/>
                  <a:ea typeface="仿宋_GB2312" panose="02010609030101010101" charset="-122"/>
                  <a:cs typeface="仿宋_GB2312" panose="02010609030101010101" charset="-122"/>
                </a:rPr>
                <a:t>公告牌服务</a:t>
              </a:r>
              <a:r>
                <a:rPr lang="en-US" altLang="zh-CN" sz="1800" dirty="0">
                  <a:latin typeface="仿宋_GB2312" panose="02010609030101010101" charset="-122"/>
                  <a:ea typeface="仿宋_GB2312" panose="02010609030101010101" charset="-122"/>
                  <a:cs typeface="仿宋_GB2312" panose="02010609030101010101" charset="-122"/>
                </a:rPr>
                <a:t>)</a:t>
              </a:r>
              <a:r>
                <a:rPr lang="zh-CN" altLang="zh-CN" sz="1800" dirty="0">
                  <a:latin typeface="仿宋_GB2312" panose="02010609030101010101" charset="-122"/>
                  <a:ea typeface="仿宋_GB2312" panose="02010609030101010101" charset="-122"/>
                  <a:cs typeface="仿宋_GB2312" panose="02010609030101010101" charset="-122"/>
                </a:rPr>
                <a:t>是</a:t>
              </a:r>
              <a:r>
                <a:rPr lang="en-US" altLang="zh-CN" sz="1800" dirty="0">
                  <a:latin typeface="仿宋_GB2312" panose="02010609030101010101" charset="-122"/>
                  <a:ea typeface="仿宋_GB2312" panose="02010609030101010101" charset="-122"/>
                  <a:cs typeface="仿宋_GB2312" panose="02010609030101010101" charset="-122"/>
                </a:rPr>
                <a:t>Internet</a:t>
              </a:r>
              <a:r>
                <a:rPr lang="zh-CN" altLang="zh-CN" sz="1800" dirty="0">
                  <a:latin typeface="仿宋_GB2312" panose="02010609030101010101" charset="-122"/>
                  <a:ea typeface="仿宋_GB2312" panose="02010609030101010101" charset="-122"/>
                  <a:cs typeface="仿宋_GB2312" panose="02010609030101010101" charset="-122"/>
                </a:rPr>
                <a:t>上的一种电子信息服务系统，它提供一块公共电子白板，每个用户都可以在上面书写，并且可发布信息或提出看法。</a:t>
              </a:r>
              <a:endParaRPr lang="zh-CN" altLang="zh-CN" sz="1800" dirty="0">
                <a:latin typeface="仿宋_GB2312" panose="02010609030101010101" charset="-122"/>
                <a:ea typeface="仿宋_GB2312" panose="02010609030101010101" charset="-122"/>
                <a:cs typeface="仿宋_GB2312" panose="02010609030101010101" charset="-122"/>
              </a:endParaRPr>
            </a:p>
          </p:txBody>
        </p:sp>
      </p:grpSp>
      <p:grpSp>
        <p:nvGrpSpPr>
          <p:cNvPr id="6" name="chenying0907 5"/>
          <p:cNvGrpSpPr/>
          <p:nvPr/>
        </p:nvGrpSpPr>
        <p:grpSpPr>
          <a:xfrm>
            <a:off x="8592820" y="2081530"/>
            <a:ext cx="2700655" cy="1539288"/>
            <a:chOff x="8716786" y="2207492"/>
            <a:chExt cx="2579845" cy="1539344"/>
          </a:xfrm>
        </p:grpSpPr>
        <p:sp>
          <p:nvSpPr>
            <p:cNvPr id="509" name="Rectangle 47"/>
            <p:cNvSpPr/>
            <p:nvPr/>
          </p:nvSpPr>
          <p:spPr>
            <a:xfrm>
              <a:off x="9071075" y="2207492"/>
              <a:ext cx="513025" cy="615337"/>
            </a:xfrm>
            <a:prstGeom prst="rect">
              <a:avLst/>
            </a:prstGeom>
          </p:spPr>
          <p:txBody>
            <a:bodyPr wrap="square" lIns="0" tIns="0" rIns="0" bIns="0">
              <a:spAutoFit/>
            </a:bodyPr>
            <a:lstStyle/>
            <a:p>
              <a:pPr algn="r"/>
              <a:r>
                <a:rPr lang="zh-CN" altLang="en-US" sz="2000" b="1" dirty="0">
                  <a:solidFill>
                    <a:srgbClr val="005188"/>
                  </a:solidFill>
                  <a:latin typeface="方正清刻本悦宋简体" panose="02000000000000000000" pitchFamily="2" charset="-122"/>
                  <a:ea typeface="方正清刻本悦宋简体" panose="02000000000000000000" pitchFamily="2" charset="-122"/>
                  <a:cs typeface="Arial" panose="020B0604020202020204" pitchFamily="34" charset="0"/>
                </a:rPr>
                <a:t>定义</a:t>
              </a:r>
              <a:endParaRPr lang="en-US" altLang="zh-CN" sz="2000" b="1" dirty="0">
                <a:solidFill>
                  <a:srgbClr val="005188"/>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a:p>
              <a:pPr algn="r"/>
              <a:endParaRPr lang="en-US" sz="2000" b="1" dirty="0">
                <a:solidFill>
                  <a:srgbClr val="005188"/>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510" name="文本框 7"/>
            <p:cNvSpPr txBox="1">
              <a:spLocks noChangeArrowheads="1"/>
            </p:cNvSpPr>
            <p:nvPr/>
          </p:nvSpPr>
          <p:spPr bwMode="auto">
            <a:xfrm>
              <a:off x="8716786" y="2660312"/>
              <a:ext cx="2579845" cy="108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r>
                <a:rPr lang="en-US" altLang="zh-CN" sz="1800" dirty="0">
                  <a:latin typeface="仿宋_GB2312" panose="02010609030101010101" charset="-122"/>
                  <a:ea typeface="仿宋_GB2312" panose="02010609030101010101" charset="-122"/>
                  <a:cs typeface="仿宋_GB2312" panose="02010609030101010101" charset="-122"/>
                </a:rPr>
                <a:t>JSP</a:t>
              </a:r>
              <a:r>
                <a:rPr lang="zh-CN" altLang="zh-CN" sz="1800" dirty="0">
                  <a:latin typeface="仿宋_GB2312" panose="02010609030101010101" charset="-122"/>
                  <a:ea typeface="仿宋_GB2312" panose="02010609030101010101" charset="-122"/>
                  <a:cs typeface="仿宋_GB2312" panose="02010609030101010101" charset="-122"/>
                </a:rPr>
                <a:t>技术使用</a:t>
              </a:r>
              <a:r>
                <a:rPr lang="en-US" altLang="zh-CN" sz="1800" dirty="0">
                  <a:latin typeface="仿宋_GB2312" panose="02010609030101010101" charset="-122"/>
                  <a:ea typeface="仿宋_GB2312" panose="02010609030101010101" charset="-122"/>
                  <a:cs typeface="仿宋_GB2312" panose="02010609030101010101" charset="-122"/>
                </a:rPr>
                <a:t>Java</a:t>
              </a:r>
              <a:r>
                <a:rPr lang="zh-CN" altLang="zh-CN" sz="1800" dirty="0">
                  <a:latin typeface="仿宋_GB2312" panose="02010609030101010101" charset="-122"/>
                  <a:ea typeface="仿宋_GB2312" panose="02010609030101010101" charset="-122"/>
                  <a:cs typeface="仿宋_GB2312" panose="02010609030101010101" charset="-122"/>
                </a:rPr>
                <a:t>编程语言编写类</a:t>
              </a:r>
              <a:r>
                <a:rPr lang="en-US" altLang="zh-CN" sz="1800" dirty="0">
                  <a:latin typeface="仿宋_GB2312" panose="02010609030101010101" charset="-122"/>
                  <a:ea typeface="仿宋_GB2312" panose="02010609030101010101" charset="-122"/>
                  <a:cs typeface="仿宋_GB2312" panose="02010609030101010101" charset="-122"/>
                </a:rPr>
                <a:t>XML</a:t>
              </a:r>
              <a:r>
                <a:rPr lang="zh-CN" altLang="zh-CN" sz="1800" dirty="0">
                  <a:latin typeface="仿宋_GB2312" panose="02010609030101010101" charset="-122"/>
                  <a:ea typeface="仿宋_GB2312" panose="02010609030101010101" charset="-122"/>
                  <a:cs typeface="仿宋_GB2312" panose="02010609030101010101" charset="-122"/>
                </a:rPr>
                <a:t>的</a:t>
              </a:r>
              <a:r>
                <a:rPr lang="en-US" altLang="zh-CN" sz="1800" dirty="0">
                  <a:latin typeface="仿宋_GB2312" panose="02010609030101010101" charset="-122"/>
                  <a:ea typeface="仿宋_GB2312" panose="02010609030101010101" charset="-122"/>
                  <a:cs typeface="仿宋_GB2312" panose="02010609030101010101" charset="-122"/>
                </a:rPr>
                <a:t>tags</a:t>
              </a:r>
              <a:r>
                <a:rPr lang="zh-CN" altLang="zh-CN" sz="1800" dirty="0">
                  <a:latin typeface="仿宋_GB2312" panose="02010609030101010101" charset="-122"/>
                  <a:ea typeface="仿宋_GB2312" panose="02010609030101010101" charset="-122"/>
                  <a:cs typeface="仿宋_GB2312" panose="02010609030101010101" charset="-122"/>
                </a:rPr>
                <a:t>和</a:t>
              </a:r>
              <a:r>
                <a:rPr lang="en-US" altLang="zh-CN" sz="1800" dirty="0" err="1">
                  <a:latin typeface="仿宋_GB2312" panose="02010609030101010101" charset="-122"/>
                  <a:ea typeface="仿宋_GB2312" panose="02010609030101010101" charset="-122"/>
                  <a:cs typeface="仿宋_GB2312" panose="02010609030101010101" charset="-122"/>
                </a:rPr>
                <a:t>scriptlets</a:t>
              </a:r>
              <a:r>
                <a:rPr lang="zh-CN" altLang="zh-CN" sz="1800" dirty="0">
                  <a:latin typeface="仿宋_GB2312" panose="02010609030101010101" charset="-122"/>
                  <a:ea typeface="仿宋_GB2312" panose="02010609030101010101" charset="-122"/>
                  <a:cs typeface="仿宋_GB2312" panose="02010609030101010101" charset="-122"/>
                </a:rPr>
                <a:t>，来封装产生动态网页的处理逻辑。</a:t>
              </a:r>
              <a:endParaRPr lang="zh-CN" altLang="zh-CN" sz="1800" dirty="0">
                <a:latin typeface="仿宋_GB2312" panose="02010609030101010101" charset="-122"/>
                <a:ea typeface="仿宋_GB2312" panose="02010609030101010101" charset="-122"/>
                <a:cs typeface="仿宋_GB2312" panose="02010609030101010101" charset="-122"/>
              </a:endParaRPr>
            </a:p>
          </p:txBody>
        </p:sp>
      </p:grpSp>
      <p:grpSp>
        <p:nvGrpSpPr>
          <p:cNvPr id="5" name="chenying0907 4"/>
          <p:cNvGrpSpPr/>
          <p:nvPr/>
        </p:nvGrpSpPr>
        <p:grpSpPr>
          <a:xfrm>
            <a:off x="8721911" y="3943737"/>
            <a:ext cx="2579845" cy="1429878"/>
            <a:chOff x="8721911" y="3943737"/>
            <a:chExt cx="2579845" cy="1429878"/>
          </a:xfrm>
        </p:grpSpPr>
        <p:sp>
          <p:nvSpPr>
            <p:cNvPr id="511" name="Rectangle 47"/>
            <p:cNvSpPr/>
            <p:nvPr/>
          </p:nvSpPr>
          <p:spPr>
            <a:xfrm>
              <a:off x="9584036" y="3943737"/>
              <a:ext cx="64" cy="307777"/>
            </a:xfrm>
            <a:prstGeom prst="rect">
              <a:avLst/>
            </a:prstGeom>
          </p:spPr>
          <p:txBody>
            <a:bodyPr wrap="none" lIns="0" tIns="0" rIns="0" bIns="0">
              <a:spAutoFit/>
            </a:bodyPr>
            <a:lstStyle/>
            <a:p>
              <a:pPr algn="r"/>
              <a:endParaRPr lang="en-US" sz="2000" b="1" dirty="0">
                <a:solidFill>
                  <a:srgbClr val="005188"/>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512" name="文本框 7"/>
            <p:cNvSpPr txBox="1">
              <a:spLocks noChangeArrowheads="1"/>
            </p:cNvSpPr>
            <p:nvPr/>
          </p:nvSpPr>
          <p:spPr bwMode="auto">
            <a:xfrm>
              <a:off x="8721911" y="4158860"/>
              <a:ext cx="2579845" cy="121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en-US" altLang="zh-CN" sz="1800" dirty="0">
                  <a:latin typeface="仿宋_GB2312" panose="02010609030101010101" charset="-122"/>
                  <a:ea typeface="仿宋_GB2312" panose="02010609030101010101" charset="-122"/>
                  <a:cs typeface="仿宋_GB2312" panose="02010609030101010101" charset="-122"/>
                </a:rPr>
                <a:t>JDBC</a:t>
              </a:r>
              <a:r>
                <a:rPr lang="zh-CN" altLang="zh-CN" sz="1800" dirty="0">
                  <a:latin typeface="仿宋_GB2312" panose="02010609030101010101" charset="-122"/>
                  <a:ea typeface="仿宋_GB2312" panose="02010609030101010101" charset="-122"/>
                  <a:cs typeface="仿宋_GB2312" panose="02010609030101010101" charset="-122"/>
                </a:rPr>
                <a:t>（</a:t>
              </a:r>
              <a:r>
                <a:rPr lang="en-US" altLang="zh-CN" sz="1800" dirty="0">
                  <a:latin typeface="仿宋_GB2312" panose="02010609030101010101" charset="-122"/>
                  <a:ea typeface="仿宋_GB2312" panose="02010609030101010101" charset="-122"/>
                  <a:cs typeface="仿宋_GB2312" panose="02010609030101010101" charset="-122"/>
                </a:rPr>
                <a:t>Java Data Base </a:t>
              </a:r>
              <a:r>
                <a:rPr lang="en-US" altLang="zh-CN" sz="1800" dirty="0" err="1">
                  <a:latin typeface="仿宋_GB2312" panose="02010609030101010101" charset="-122"/>
                  <a:ea typeface="仿宋_GB2312" panose="02010609030101010101" charset="-122"/>
                  <a:cs typeface="仿宋_GB2312" panose="02010609030101010101" charset="-122"/>
                </a:rPr>
                <a:t>Connectivity,java</a:t>
              </a:r>
              <a:r>
                <a:rPr lang="zh-CN" altLang="zh-CN" sz="1800" dirty="0">
                  <a:latin typeface="仿宋_GB2312" panose="02010609030101010101" charset="-122"/>
                  <a:ea typeface="仿宋_GB2312" panose="02010609030101010101" charset="-122"/>
                  <a:cs typeface="仿宋_GB2312" panose="02010609030101010101" charset="-122"/>
                </a:rPr>
                <a:t>数据库连接）</a:t>
              </a:r>
              <a:endParaRPr lang="zh-CN" altLang="zh-CN" sz="1800" b="1" dirty="0">
                <a:latin typeface="仿宋_GB2312" panose="02010609030101010101" charset="-122"/>
                <a:ea typeface="仿宋_GB2312" panose="02010609030101010101" charset="-122"/>
                <a:cs typeface="仿宋_GB2312" panose="02010609030101010101" charset="-122"/>
              </a:endParaRPr>
            </a:p>
            <a:p>
              <a:endParaRPr lang="zh-CN" altLang="zh-CN" sz="1800" b="1" dirty="0">
                <a:latin typeface="仿宋_GB2312" panose="02010609030101010101" charset="-122"/>
                <a:ea typeface="仿宋_GB2312" panose="02010609030101010101" charset="-122"/>
                <a:cs typeface="仿宋_GB2312" panose="02010609030101010101" charset="-122"/>
              </a:endParaRPr>
            </a:p>
          </p:txBody>
        </p:sp>
      </p:grpSp>
      <p:sp>
        <p:nvSpPr>
          <p:cNvPr id="513" name="chenying0907 456"/>
          <p:cNvSpPr>
            <a:spLocks noEditPoints="1"/>
          </p:cNvSpPr>
          <p:nvPr/>
        </p:nvSpPr>
        <p:spPr bwMode="auto">
          <a:xfrm>
            <a:off x="3749210" y="2248983"/>
            <a:ext cx="544513" cy="571501"/>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005188"/>
          </a:solidFill>
          <a:ln>
            <a:noFill/>
          </a:ln>
        </p:spPr>
        <p:txBody>
          <a:bodyPr vert="horz" wrap="square" lIns="91440" tIns="45720" rIns="91440" bIns="45720" numCol="1" anchor="t" anchorCtr="0" compatLnSpc="1"/>
          <a:lstStyle/>
          <a:p>
            <a:endParaRPr lang="zh-CN" altLang="en-US"/>
          </a:p>
        </p:txBody>
      </p:sp>
      <p:sp>
        <p:nvSpPr>
          <p:cNvPr id="514" name="chenying0907 460"/>
          <p:cNvSpPr>
            <a:spLocks noEditPoints="1"/>
          </p:cNvSpPr>
          <p:nvPr/>
        </p:nvSpPr>
        <p:spPr bwMode="auto">
          <a:xfrm>
            <a:off x="7957674" y="3809491"/>
            <a:ext cx="544512" cy="571499"/>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005188"/>
          </a:solidFill>
          <a:ln>
            <a:noFill/>
          </a:ln>
        </p:spPr>
        <p:txBody>
          <a:bodyPr vert="horz" wrap="square" lIns="91440" tIns="45720" rIns="91440" bIns="45720" numCol="1" anchor="t" anchorCtr="0" compatLnSpc="1"/>
          <a:lstStyle/>
          <a:p>
            <a:endParaRPr lang="zh-CN" altLang="en-US"/>
          </a:p>
        </p:txBody>
      </p:sp>
      <p:sp>
        <p:nvSpPr>
          <p:cNvPr id="515" name="chenying0907 456"/>
          <p:cNvSpPr>
            <a:spLocks noEditPoints="1"/>
          </p:cNvSpPr>
          <p:nvPr/>
        </p:nvSpPr>
        <p:spPr bwMode="auto">
          <a:xfrm>
            <a:off x="3930185" y="3636457"/>
            <a:ext cx="544513" cy="571501"/>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005188"/>
          </a:solidFill>
          <a:ln>
            <a:noFill/>
          </a:ln>
        </p:spPr>
        <p:txBody>
          <a:bodyPr vert="horz" wrap="square" lIns="91440" tIns="45720" rIns="91440" bIns="45720" numCol="1" anchor="t" anchorCtr="0" compatLnSpc="1"/>
          <a:lstStyle/>
          <a:p>
            <a:endParaRPr lang="zh-CN" altLang="en-US"/>
          </a:p>
        </p:txBody>
      </p:sp>
      <p:sp>
        <p:nvSpPr>
          <p:cNvPr id="516" name="chenying0907 460"/>
          <p:cNvSpPr>
            <a:spLocks noEditPoints="1"/>
          </p:cNvSpPr>
          <p:nvPr/>
        </p:nvSpPr>
        <p:spPr bwMode="auto">
          <a:xfrm>
            <a:off x="7777135" y="2193419"/>
            <a:ext cx="544512" cy="571499"/>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005188"/>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50"/>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50">
                                                <p:txEl>
                                                  <p:pRg st="0" end="0"/>
                                                </p:txEl>
                                              </p:spTgt>
                                            </p:tgtEl>
                                            <p:attrNameLst>
                                              <p:attrName>style.visibility</p:attrName>
                                            </p:attrNameLst>
                                          </p:cBhvr>
                                          <p:to>
                                            <p:strVal val="visible"/>
                                          </p:to>
                                        </p:set>
                                        <p:anim calcmode="lin" valueType="num">
                                          <p:cBhvr additive="base">
                                            <p:cTn id="12" dur="500" fill="hold"/>
                                            <p:tgtEl>
                                              <p:spTgt spid="50">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0">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49"/>
                                </p:stCondLst>
                                <p:childTnLst>
                                  <p:par>
                                    <p:cTn id="15" presetID="2" presetClass="entr" presetSubtype="4" accel="56000" fill="hold" nodeType="afterEffect" p14:presetBounceEnd="56000">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14:bounceEnd="56000">
                                          <p:cBhvr additive="base">
                                            <p:cTn id="17" dur="1000" fill="hold"/>
                                            <p:tgtEl>
                                              <p:spTgt spid="54"/>
                                            </p:tgtEl>
                                            <p:attrNameLst>
                                              <p:attrName>ppt_x</p:attrName>
                                            </p:attrNameLst>
                                          </p:cBhvr>
                                          <p:tavLst>
                                            <p:tav tm="0">
                                              <p:val>
                                                <p:strVal val="#ppt_x"/>
                                              </p:val>
                                            </p:tav>
                                            <p:tav tm="100000">
                                              <p:val>
                                                <p:strVal val="#ppt_x"/>
                                              </p:val>
                                            </p:tav>
                                          </p:tavLst>
                                        </p:anim>
                                        <p:anim calcmode="lin" valueType="num" p14:bounceEnd="56000">
                                          <p:cBhvr additive="base">
                                            <p:cTn id="18" dur="1000" fill="hold"/>
                                            <p:tgtEl>
                                              <p:spTgt spid="54"/>
                                            </p:tgtEl>
                                            <p:attrNameLst>
                                              <p:attrName>ppt_y</p:attrName>
                                            </p:attrNameLst>
                                          </p:cBhvr>
                                          <p:tavLst>
                                            <p:tav tm="0">
                                              <p:val>
                                                <p:strVal val="1+#ppt_h/2"/>
                                              </p:val>
                                            </p:tav>
                                            <p:tav tm="100000">
                                              <p:val>
                                                <p:strVal val="#ppt_y"/>
                                              </p:val>
                                            </p:tav>
                                          </p:tavLst>
                                        </p:anim>
                                      </p:childTnLst>
                                    </p:cTn>
                                  </p:par>
                                </p:childTnLst>
                              </p:cTn>
                            </p:par>
                            <p:par>
                              <p:cTn id="19" fill="hold">
                                <p:stCondLst>
                                  <p:cond delay="2049"/>
                                </p:stCondLst>
                                <p:childTnLst>
                                  <p:par>
                                    <p:cTn id="20" presetID="10" presetClass="entr" presetSubtype="0"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Effect transition="in" filter="fade">
                                          <p:cBhvr>
                                            <p:cTn id="22" dur="500"/>
                                            <p:tgtEl>
                                              <p:spTgt spid="513"/>
                                            </p:tgtEl>
                                          </p:cBhvr>
                                        </p:animEffect>
                                      </p:childTnLst>
                                    </p:cTn>
                                  </p:par>
                                </p:childTnLst>
                              </p:cTn>
                            </p:par>
                            <p:par>
                              <p:cTn id="23" fill="hold">
                                <p:stCondLst>
                                  <p:cond delay="2549"/>
                                </p:stCondLst>
                                <p:childTnLst>
                                  <p:par>
                                    <p:cTn id="24" presetID="2" presetClass="entr" presetSubtype="8" decel="10000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0-#ppt_w/2"/>
                                              </p:val>
                                            </p:tav>
                                            <p:tav tm="100000">
                                              <p:val>
                                                <p:strVal val="#ppt_x"/>
                                              </p:val>
                                            </p:tav>
                                          </p:tavLst>
                                        </p:anim>
                                        <p:anim calcmode="lin" valueType="num">
                                          <p:cBhvr additive="base">
                                            <p:cTn id="27" dur="500" fill="hold"/>
                                            <p:tgtEl>
                                              <p:spTgt spid="3"/>
                                            </p:tgtEl>
                                            <p:attrNameLst>
                                              <p:attrName>ppt_y</p:attrName>
                                            </p:attrNameLst>
                                          </p:cBhvr>
                                          <p:tavLst>
                                            <p:tav tm="0">
                                              <p:val>
                                                <p:strVal val="#ppt_y"/>
                                              </p:val>
                                            </p:tav>
                                            <p:tav tm="100000">
                                              <p:val>
                                                <p:strVal val="#ppt_y"/>
                                              </p:val>
                                            </p:tav>
                                          </p:tavLst>
                                        </p:anim>
                                      </p:childTnLst>
                                    </p:cTn>
                                  </p:par>
                                </p:childTnLst>
                              </p:cTn>
                            </p:par>
                            <p:par>
                              <p:cTn id="28" fill="hold">
                                <p:stCondLst>
                                  <p:cond delay="3049"/>
                                </p:stCondLst>
                                <p:childTnLst>
                                  <p:par>
                                    <p:cTn id="29" presetID="10" presetClass="entr" presetSubtype="0" fill="hold" grpId="0" nodeType="afterEffect">
                                      <p:stCondLst>
                                        <p:cond delay="0"/>
                                      </p:stCondLst>
                                      <p:childTnLst>
                                        <p:set>
                                          <p:cBhvr>
                                            <p:cTn id="30" dur="1" fill="hold">
                                              <p:stCondLst>
                                                <p:cond delay="0"/>
                                              </p:stCondLst>
                                            </p:cTn>
                                            <p:tgtEl>
                                              <p:spTgt spid="515"/>
                                            </p:tgtEl>
                                            <p:attrNameLst>
                                              <p:attrName>style.visibility</p:attrName>
                                            </p:attrNameLst>
                                          </p:cBhvr>
                                          <p:to>
                                            <p:strVal val="visible"/>
                                          </p:to>
                                        </p:set>
                                        <p:animEffect transition="in" filter="fade">
                                          <p:cBhvr>
                                            <p:cTn id="31" dur="500"/>
                                            <p:tgtEl>
                                              <p:spTgt spid="515"/>
                                            </p:tgtEl>
                                          </p:cBhvr>
                                        </p:animEffect>
                                      </p:childTnLst>
                                    </p:cTn>
                                  </p:par>
                                </p:childTnLst>
                              </p:cTn>
                            </p:par>
                            <p:par>
                              <p:cTn id="32" fill="hold">
                                <p:stCondLst>
                                  <p:cond delay="3549"/>
                                </p:stCondLst>
                                <p:childTnLst>
                                  <p:par>
                                    <p:cTn id="33" presetID="2" presetClass="entr" presetSubtype="8" decel="10000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0-#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par>
                              <p:cTn id="37" fill="hold">
                                <p:stCondLst>
                                  <p:cond delay="4049"/>
                                </p:stCondLst>
                                <p:childTnLst>
                                  <p:par>
                                    <p:cTn id="38" presetID="10" presetClass="entr" presetSubtype="0" fill="hold" grpId="0" nodeType="afterEffect">
                                      <p:stCondLst>
                                        <p:cond delay="0"/>
                                      </p:stCondLst>
                                      <p:childTnLst>
                                        <p:set>
                                          <p:cBhvr>
                                            <p:cTn id="39" dur="1" fill="hold">
                                              <p:stCondLst>
                                                <p:cond delay="0"/>
                                              </p:stCondLst>
                                            </p:cTn>
                                            <p:tgtEl>
                                              <p:spTgt spid="516"/>
                                            </p:tgtEl>
                                            <p:attrNameLst>
                                              <p:attrName>style.visibility</p:attrName>
                                            </p:attrNameLst>
                                          </p:cBhvr>
                                          <p:to>
                                            <p:strVal val="visible"/>
                                          </p:to>
                                        </p:set>
                                        <p:animEffect transition="in" filter="fade">
                                          <p:cBhvr>
                                            <p:cTn id="40" dur="500"/>
                                            <p:tgtEl>
                                              <p:spTgt spid="516"/>
                                            </p:tgtEl>
                                          </p:cBhvr>
                                        </p:animEffect>
                                      </p:childTnLst>
                                    </p:cTn>
                                  </p:par>
                                </p:childTnLst>
                              </p:cTn>
                            </p:par>
                            <p:par>
                              <p:cTn id="41" fill="hold">
                                <p:stCondLst>
                                  <p:cond delay="4549"/>
                                </p:stCondLst>
                                <p:childTnLst>
                                  <p:par>
                                    <p:cTn id="42" presetID="2" presetClass="entr" presetSubtype="2" decel="10000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1+#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childTnLst>
                              </p:cTn>
                            </p:par>
                            <p:par>
                              <p:cTn id="46" fill="hold">
                                <p:stCondLst>
                                  <p:cond delay="5049"/>
                                </p:stCondLst>
                                <p:childTnLst>
                                  <p:par>
                                    <p:cTn id="47" presetID="10" presetClass="entr" presetSubtype="0" fill="hold" grpId="0" nodeType="afterEffect">
                                      <p:stCondLst>
                                        <p:cond delay="0"/>
                                      </p:stCondLst>
                                      <p:childTnLst>
                                        <p:set>
                                          <p:cBhvr>
                                            <p:cTn id="48" dur="1" fill="hold">
                                              <p:stCondLst>
                                                <p:cond delay="0"/>
                                              </p:stCondLst>
                                            </p:cTn>
                                            <p:tgtEl>
                                              <p:spTgt spid="514"/>
                                            </p:tgtEl>
                                            <p:attrNameLst>
                                              <p:attrName>style.visibility</p:attrName>
                                            </p:attrNameLst>
                                          </p:cBhvr>
                                          <p:to>
                                            <p:strVal val="visible"/>
                                          </p:to>
                                        </p:set>
                                        <p:animEffect transition="in" filter="fade">
                                          <p:cBhvr>
                                            <p:cTn id="49" dur="500"/>
                                            <p:tgtEl>
                                              <p:spTgt spid="514"/>
                                            </p:tgtEl>
                                          </p:cBhvr>
                                        </p:animEffect>
                                      </p:childTnLst>
                                    </p:cTn>
                                  </p:par>
                                </p:childTnLst>
                              </p:cTn>
                            </p:par>
                            <p:par>
                              <p:cTn id="50" fill="hold">
                                <p:stCondLst>
                                  <p:cond delay="5549"/>
                                </p:stCondLst>
                                <p:childTnLst>
                                  <p:par>
                                    <p:cTn id="51" presetID="2" presetClass="entr" presetSubtype="2" decel="10000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1+#ppt_w/2"/>
                                              </p:val>
                                            </p:tav>
                                            <p:tav tm="100000">
                                              <p:val>
                                                <p:strVal val="#ppt_x"/>
                                              </p:val>
                                            </p:tav>
                                          </p:tavLst>
                                        </p:anim>
                                        <p:anim calcmode="lin" valueType="num">
                                          <p:cBhvr additive="base">
                                            <p:cTn id="5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
                            </p:tgtEl>
                            <p:attrNameLst>
                              <p:attrName>style.visibility</p:attrName>
                            </p:attrNameLst>
                          </p:cBhvr>
                          <p:to>
                            <p:strVal val="visible"/>
                          </p:to>
                        </p:set>
                        <p:anim calcmode="lin" valueType="num">
                          <p:cBhvr additive="base">
                            <p:cTn dur="500" fill="hold"/>
                            <p:tgtEl>
                              <p:spTgt spid="2"/>
                            </p:tgtEl>
                            <p:attrNameLst>
                              <p:attrName>ppt_x</p:attrName>
                            </p:attrNameLst>
                          </p:cBhvr>
                          <p:tavLst>
                            <p:tav tm="0">
                              <p:val>
                                <p:strVal val="1+#ppt_w/2"/>
                              </p:val>
                            </p:tav>
                            <p:tav tm="100000">
                              <p:val>
                                <p:strVal val="#ppt_x"/>
                              </p:val>
                            </p:tav>
                          </p:tavLst>
                        </p:anim>
                        <p:anim calcmode="lin" valueType="num">
                          <p:cBhvr additive="base">
                            <p:cTn dur="500" fill="hold"/>
                            <p:tgtEl>
                              <p:spTgt spid="2"/>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1+#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3" grpId="0" animBg="1"/>
          <p:bldP spid="514" grpId="0" animBg="1"/>
          <p:bldP spid="515" grpId="0" bldLvl="0" animBg="1"/>
          <p:bldP spid="51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50"/>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50">
                                                <p:txEl>
                                                  <p:pRg st="0" end="0"/>
                                                </p:txEl>
                                              </p:spTgt>
                                            </p:tgtEl>
                                            <p:attrNameLst>
                                              <p:attrName>style.visibility</p:attrName>
                                            </p:attrNameLst>
                                          </p:cBhvr>
                                          <p:to>
                                            <p:strVal val="visible"/>
                                          </p:to>
                                        </p:set>
                                        <p:anim calcmode="lin" valueType="num">
                                          <p:cBhvr additive="base">
                                            <p:cTn id="12" dur="500" fill="hold"/>
                                            <p:tgtEl>
                                              <p:spTgt spid="50">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0">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49"/>
                                </p:stCondLst>
                                <p:childTnLst>
                                  <p:par>
                                    <p:cTn id="15" presetID="2" presetClass="entr" presetSubtype="4" accel="5600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1000" fill="hold"/>
                                            <p:tgtEl>
                                              <p:spTgt spid="54"/>
                                            </p:tgtEl>
                                            <p:attrNameLst>
                                              <p:attrName>ppt_x</p:attrName>
                                            </p:attrNameLst>
                                          </p:cBhvr>
                                          <p:tavLst>
                                            <p:tav tm="0">
                                              <p:val>
                                                <p:strVal val="#ppt_x"/>
                                              </p:val>
                                            </p:tav>
                                            <p:tav tm="100000">
                                              <p:val>
                                                <p:strVal val="#ppt_x"/>
                                              </p:val>
                                            </p:tav>
                                          </p:tavLst>
                                        </p:anim>
                                        <p:anim calcmode="lin" valueType="num">
                                          <p:cBhvr additive="base">
                                            <p:cTn id="18" dur="1000" fill="hold"/>
                                            <p:tgtEl>
                                              <p:spTgt spid="54"/>
                                            </p:tgtEl>
                                            <p:attrNameLst>
                                              <p:attrName>ppt_y</p:attrName>
                                            </p:attrNameLst>
                                          </p:cBhvr>
                                          <p:tavLst>
                                            <p:tav tm="0">
                                              <p:val>
                                                <p:strVal val="1+#ppt_h/2"/>
                                              </p:val>
                                            </p:tav>
                                            <p:tav tm="100000">
                                              <p:val>
                                                <p:strVal val="#ppt_y"/>
                                              </p:val>
                                            </p:tav>
                                          </p:tavLst>
                                        </p:anim>
                                      </p:childTnLst>
                                    </p:cTn>
                                  </p:par>
                                </p:childTnLst>
                              </p:cTn>
                            </p:par>
                            <p:par>
                              <p:cTn id="19" fill="hold">
                                <p:stCondLst>
                                  <p:cond delay="2049"/>
                                </p:stCondLst>
                                <p:childTnLst>
                                  <p:par>
                                    <p:cTn id="20" presetID="10" presetClass="entr" presetSubtype="0"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Effect transition="in" filter="fade">
                                          <p:cBhvr>
                                            <p:cTn id="22" dur="500"/>
                                            <p:tgtEl>
                                              <p:spTgt spid="513"/>
                                            </p:tgtEl>
                                          </p:cBhvr>
                                        </p:animEffect>
                                      </p:childTnLst>
                                    </p:cTn>
                                  </p:par>
                                </p:childTnLst>
                              </p:cTn>
                            </p:par>
                            <p:par>
                              <p:cTn id="23" fill="hold">
                                <p:stCondLst>
                                  <p:cond delay="2549"/>
                                </p:stCondLst>
                                <p:childTnLst>
                                  <p:par>
                                    <p:cTn id="24" presetID="2" presetClass="entr" presetSubtype="8" decel="10000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0-#ppt_w/2"/>
                                              </p:val>
                                            </p:tav>
                                            <p:tav tm="100000">
                                              <p:val>
                                                <p:strVal val="#ppt_x"/>
                                              </p:val>
                                            </p:tav>
                                          </p:tavLst>
                                        </p:anim>
                                        <p:anim calcmode="lin" valueType="num">
                                          <p:cBhvr additive="base">
                                            <p:cTn id="27" dur="500" fill="hold"/>
                                            <p:tgtEl>
                                              <p:spTgt spid="3"/>
                                            </p:tgtEl>
                                            <p:attrNameLst>
                                              <p:attrName>ppt_y</p:attrName>
                                            </p:attrNameLst>
                                          </p:cBhvr>
                                          <p:tavLst>
                                            <p:tav tm="0">
                                              <p:val>
                                                <p:strVal val="#ppt_y"/>
                                              </p:val>
                                            </p:tav>
                                            <p:tav tm="100000">
                                              <p:val>
                                                <p:strVal val="#ppt_y"/>
                                              </p:val>
                                            </p:tav>
                                          </p:tavLst>
                                        </p:anim>
                                      </p:childTnLst>
                                    </p:cTn>
                                  </p:par>
                                </p:childTnLst>
                              </p:cTn>
                            </p:par>
                            <p:par>
                              <p:cTn id="28" fill="hold">
                                <p:stCondLst>
                                  <p:cond delay="3049"/>
                                </p:stCondLst>
                                <p:childTnLst>
                                  <p:par>
                                    <p:cTn id="29" presetID="10" presetClass="entr" presetSubtype="0" fill="hold" grpId="0" nodeType="afterEffect">
                                      <p:stCondLst>
                                        <p:cond delay="0"/>
                                      </p:stCondLst>
                                      <p:childTnLst>
                                        <p:set>
                                          <p:cBhvr>
                                            <p:cTn id="30" dur="1" fill="hold">
                                              <p:stCondLst>
                                                <p:cond delay="0"/>
                                              </p:stCondLst>
                                            </p:cTn>
                                            <p:tgtEl>
                                              <p:spTgt spid="515"/>
                                            </p:tgtEl>
                                            <p:attrNameLst>
                                              <p:attrName>style.visibility</p:attrName>
                                            </p:attrNameLst>
                                          </p:cBhvr>
                                          <p:to>
                                            <p:strVal val="visible"/>
                                          </p:to>
                                        </p:set>
                                        <p:animEffect transition="in" filter="fade">
                                          <p:cBhvr>
                                            <p:cTn id="31" dur="500"/>
                                            <p:tgtEl>
                                              <p:spTgt spid="515"/>
                                            </p:tgtEl>
                                          </p:cBhvr>
                                        </p:animEffect>
                                      </p:childTnLst>
                                    </p:cTn>
                                  </p:par>
                                </p:childTnLst>
                              </p:cTn>
                            </p:par>
                            <p:par>
                              <p:cTn id="32" fill="hold">
                                <p:stCondLst>
                                  <p:cond delay="3549"/>
                                </p:stCondLst>
                                <p:childTnLst>
                                  <p:par>
                                    <p:cTn id="33" presetID="2" presetClass="entr" presetSubtype="8" decel="10000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0-#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par>
                              <p:cTn id="37" fill="hold">
                                <p:stCondLst>
                                  <p:cond delay="4049"/>
                                </p:stCondLst>
                                <p:childTnLst>
                                  <p:par>
                                    <p:cTn id="38" presetID="10" presetClass="entr" presetSubtype="0" fill="hold" grpId="0" nodeType="afterEffect">
                                      <p:stCondLst>
                                        <p:cond delay="0"/>
                                      </p:stCondLst>
                                      <p:childTnLst>
                                        <p:set>
                                          <p:cBhvr>
                                            <p:cTn id="39" dur="1" fill="hold">
                                              <p:stCondLst>
                                                <p:cond delay="0"/>
                                              </p:stCondLst>
                                            </p:cTn>
                                            <p:tgtEl>
                                              <p:spTgt spid="516"/>
                                            </p:tgtEl>
                                            <p:attrNameLst>
                                              <p:attrName>style.visibility</p:attrName>
                                            </p:attrNameLst>
                                          </p:cBhvr>
                                          <p:to>
                                            <p:strVal val="visible"/>
                                          </p:to>
                                        </p:set>
                                        <p:animEffect transition="in" filter="fade">
                                          <p:cBhvr>
                                            <p:cTn id="40" dur="500"/>
                                            <p:tgtEl>
                                              <p:spTgt spid="516"/>
                                            </p:tgtEl>
                                          </p:cBhvr>
                                        </p:animEffect>
                                      </p:childTnLst>
                                    </p:cTn>
                                  </p:par>
                                </p:childTnLst>
                              </p:cTn>
                            </p:par>
                            <p:par>
                              <p:cTn id="41" fill="hold">
                                <p:stCondLst>
                                  <p:cond delay="4549"/>
                                </p:stCondLst>
                                <p:childTnLst>
                                  <p:par>
                                    <p:cTn id="42" presetID="2" presetClass="entr" presetSubtype="2" decel="10000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1+#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childTnLst>
                              </p:cTn>
                            </p:par>
                            <p:par>
                              <p:cTn id="46" fill="hold">
                                <p:stCondLst>
                                  <p:cond delay="5049"/>
                                </p:stCondLst>
                                <p:childTnLst>
                                  <p:par>
                                    <p:cTn id="47" presetID="10" presetClass="entr" presetSubtype="0" fill="hold" grpId="0" nodeType="afterEffect">
                                      <p:stCondLst>
                                        <p:cond delay="0"/>
                                      </p:stCondLst>
                                      <p:childTnLst>
                                        <p:set>
                                          <p:cBhvr>
                                            <p:cTn id="48" dur="1" fill="hold">
                                              <p:stCondLst>
                                                <p:cond delay="0"/>
                                              </p:stCondLst>
                                            </p:cTn>
                                            <p:tgtEl>
                                              <p:spTgt spid="514"/>
                                            </p:tgtEl>
                                            <p:attrNameLst>
                                              <p:attrName>style.visibility</p:attrName>
                                            </p:attrNameLst>
                                          </p:cBhvr>
                                          <p:to>
                                            <p:strVal val="visible"/>
                                          </p:to>
                                        </p:set>
                                        <p:animEffect transition="in" filter="fade">
                                          <p:cBhvr>
                                            <p:cTn id="49" dur="500"/>
                                            <p:tgtEl>
                                              <p:spTgt spid="514"/>
                                            </p:tgtEl>
                                          </p:cBhvr>
                                        </p:animEffect>
                                      </p:childTnLst>
                                    </p:cTn>
                                  </p:par>
                                </p:childTnLst>
                              </p:cTn>
                            </p:par>
                            <p:par>
                              <p:cTn id="50" fill="hold">
                                <p:stCondLst>
                                  <p:cond delay="5549"/>
                                </p:stCondLst>
                                <p:childTnLst>
                                  <p:par>
                                    <p:cTn id="51" presetID="2" presetClass="entr" presetSubtype="2" decel="10000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1+#ppt_w/2"/>
                                              </p:val>
                                            </p:tav>
                                            <p:tav tm="100000">
                                              <p:val>
                                                <p:strVal val="#ppt_x"/>
                                              </p:val>
                                            </p:tav>
                                          </p:tavLst>
                                        </p:anim>
                                        <p:anim calcmode="lin" valueType="num">
                                          <p:cBhvr additive="base">
                                            <p:cTn id="5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
                            </p:tgtEl>
                            <p:attrNameLst>
                              <p:attrName>style.visibility</p:attrName>
                            </p:attrNameLst>
                          </p:cBhvr>
                          <p:to>
                            <p:strVal val="visible"/>
                          </p:to>
                        </p:set>
                        <p:anim calcmode="lin" valueType="num">
                          <p:cBhvr additive="base">
                            <p:cTn dur="500" fill="hold"/>
                            <p:tgtEl>
                              <p:spTgt spid="2"/>
                            </p:tgtEl>
                            <p:attrNameLst>
                              <p:attrName>ppt_x</p:attrName>
                            </p:attrNameLst>
                          </p:cBhvr>
                          <p:tavLst>
                            <p:tav tm="0">
                              <p:val>
                                <p:strVal val="1+#ppt_w/2"/>
                              </p:val>
                            </p:tav>
                            <p:tav tm="100000">
                              <p:val>
                                <p:strVal val="#ppt_x"/>
                              </p:val>
                            </p:tav>
                          </p:tavLst>
                        </p:anim>
                        <p:anim calcmode="lin" valueType="num">
                          <p:cBhvr additive="base">
                            <p:cTn dur="500" fill="hold"/>
                            <p:tgtEl>
                              <p:spTgt spid="2"/>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1+#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3" grpId="0" animBg="1"/>
          <p:bldP spid="514" grpId="0" animBg="1"/>
          <p:bldP spid="515" grpId="0" bldLvl="0" animBg="1"/>
          <p:bldP spid="51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stretch>
            <a:fillRect/>
          </a:stretch>
        </p:blipFill>
        <p:spPr>
          <a:xfrm>
            <a:off x="6742444" y="1484158"/>
            <a:ext cx="4230356" cy="4731583"/>
          </a:xfrm>
          <a:prstGeom prst="rect">
            <a:avLst/>
          </a:prstGeom>
        </p:spPr>
      </p:pic>
      <p:sp>
        <p:nvSpPr>
          <p:cNvPr id="3" name="矩形 1"/>
          <p:cNvSpPr>
            <a:spLocks noChangeArrowheads="1"/>
          </p:cNvSpPr>
          <p:nvPr/>
        </p:nvSpPr>
        <p:spPr bwMode="auto">
          <a:xfrm>
            <a:off x="994787" y="2176324"/>
            <a:ext cx="42303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b="1" dirty="0"/>
              <a:t>目标</a:t>
            </a:r>
            <a:r>
              <a:rPr lang="zh-CN" altLang="en-US" b="1" dirty="0"/>
              <a:t>：</a:t>
            </a:r>
            <a:r>
              <a:rPr lang="zh-CN" altLang="zh-CN" dirty="0"/>
              <a:t>在本实训课结束时，使自己具有</a:t>
            </a:r>
            <a:r>
              <a:rPr lang="en-US" altLang="zh-CN" dirty="0"/>
              <a:t>J2EE Web</a:t>
            </a:r>
            <a:r>
              <a:rPr lang="zh-CN" altLang="zh-CN" dirty="0"/>
              <a:t>开发网站的经历，并且懂得如何获取专业领域的知识的能力</a:t>
            </a:r>
            <a:endParaRPr lang="zh-CN" altLang="en-US" sz="1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4" name="矩形 1"/>
          <p:cNvSpPr>
            <a:spLocks noChangeArrowheads="1"/>
          </p:cNvSpPr>
          <p:nvPr/>
        </p:nvSpPr>
        <p:spPr bwMode="auto">
          <a:xfrm>
            <a:off x="994787" y="3144029"/>
            <a:ext cx="4230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b="1" dirty="0"/>
              <a:t>假定和约束</a:t>
            </a:r>
            <a:r>
              <a:rPr lang="zh-CN" altLang="en-US" b="1" dirty="0"/>
              <a:t>：</a:t>
            </a:r>
            <a:r>
              <a:rPr lang="zh-CN" altLang="zh-CN" dirty="0"/>
              <a:t>假定本软件开发工作的开发期限为</a:t>
            </a:r>
            <a:r>
              <a:rPr lang="en-US" altLang="zh-CN" dirty="0"/>
              <a:t>2</a:t>
            </a:r>
            <a:r>
              <a:rPr lang="zh-CN" altLang="zh-CN" dirty="0"/>
              <a:t>个月，经费限制在</a:t>
            </a:r>
            <a:r>
              <a:rPr lang="en-US" altLang="zh-CN" dirty="0"/>
              <a:t>2000</a:t>
            </a:r>
            <a:r>
              <a:rPr lang="zh-CN" altLang="zh-CN" dirty="0"/>
              <a:t>元</a:t>
            </a:r>
            <a:endParaRPr lang="zh-CN" altLang="en-US" sz="1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5" name="矩形 1"/>
          <p:cNvSpPr>
            <a:spLocks noChangeArrowheads="1"/>
          </p:cNvSpPr>
          <p:nvPr/>
        </p:nvSpPr>
        <p:spPr bwMode="auto">
          <a:xfrm>
            <a:off x="994787" y="4206140"/>
            <a:ext cx="42303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b="1" dirty="0"/>
              <a:t>本软件的最终用户的特点</a:t>
            </a:r>
            <a:r>
              <a:rPr lang="zh-CN" altLang="en-US" dirty="0"/>
              <a:t>：</a:t>
            </a:r>
            <a:r>
              <a:rPr lang="zh-CN" altLang="zh-CN" dirty="0"/>
              <a:t>所有上网用户在无需培训的情况下，按照网站页面提示即可使用网站的相关服务和功能</a:t>
            </a:r>
            <a:endParaRPr lang="zh-CN" altLang="zh-CN" dirty="0"/>
          </a:p>
        </p:txBody>
      </p:sp>
      <p:sp>
        <p:nvSpPr>
          <p:cNvPr id="6" name="矩形 1"/>
          <p:cNvSpPr>
            <a:spLocks noChangeArrowheads="1"/>
          </p:cNvSpPr>
          <p:nvPr/>
        </p:nvSpPr>
        <p:spPr bwMode="auto">
          <a:xfrm>
            <a:off x="994787" y="5174845"/>
            <a:ext cx="42303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后台管理和维护人员的教育水平和技术专长</a:t>
            </a:r>
            <a:endParaRPr lang="zh-CN" altLang="zh-CN" dirty="0"/>
          </a:p>
          <a:p>
            <a:r>
              <a:rPr lang="zh-CN" altLang="zh-CN" dirty="0"/>
              <a:t>本软件的后台管理和维护人员均是具有一定网络知识的人员。</a:t>
            </a:r>
            <a:endParaRPr lang="zh-CN" altLang="zh-CN" dirty="0"/>
          </a:p>
        </p:txBody>
      </p:sp>
      <p:cxnSp>
        <p:nvCxnSpPr>
          <p:cNvPr id="7" name="直接连接符 6"/>
          <p:cNvCxnSpPr/>
          <p:nvPr/>
        </p:nvCxnSpPr>
        <p:spPr>
          <a:xfrm flipH="1">
            <a:off x="5496448" y="2410092"/>
            <a:ext cx="1183974" cy="0"/>
          </a:xfrm>
          <a:prstGeom prst="line">
            <a:avLst/>
          </a:prstGeom>
          <a:ln w="6350">
            <a:solidFill>
              <a:srgbClr val="005188">
                <a:alpha val="99000"/>
              </a:srgb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496448" y="3478748"/>
            <a:ext cx="1183973" cy="0"/>
          </a:xfrm>
          <a:prstGeom prst="line">
            <a:avLst/>
          </a:prstGeom>
          <a:ln w="6350">
            <a:solidFill>
              <a:srgbClr val="005188">
                <a:alpha val="99000"/>
              </a:srgb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5496448" y="4446474"/>
            <a:ext cx="1183973" cy="0"/>
          </a:xfrm>
          <a:prstGeom prst="line">
            <a:avLst/>
          </a:prstGeom>
          <a:ln w="6350">
            <a:solidFill>
              <a:srgbClr val="005188">
                <a:alpha val="99000"/>
              </a:srgb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5496448" y="5405044"/>
            <a:ext cx="1194021" cy="0"/>
          </a:xfrm>
          <a:prstGeom prst="line">
            <a:avLst/>
          </a:prstGeom>
          <a:ln w="6350">
            <a:solidFill>
              <a:srgbClr val="005188">
                <a:alpha val="99000"/>
              </a:srgb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文本占位符 2"/>
          <p:cNvSpPr txBox="1"/>
          <p:nvPr/>
        </p:nvSpPr>
        <p:spPr>
          <a:xfrm>
            <a:off x="1192479" y="292682"/>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0" dirty="0">
                <a:solidFill>
                  <a:srgbClr val="005188"/>
                </a:solidFill>
                <a:latin typeface="方正清刻本悦宋简体" panose="02000000000000000000" pitchFamily="2" charset="-122"/>
                <a:ea typeface="方正清刻本悦宋简体" panose="02000000000000000000" pitchFamily="2" charset="-122"/>
              </a:rPr>
              <a:t>任务概述</a:t>
            </a:r>
            <a:endParaRPr lang="en-US" altLang="zh-CN" sz="3200" b="0" dirty="0">
              <a:solidFill>
                <a:srgbClr val="005188"/>
              </a:solidFill>
              <a:latin typeface="方正清刻本悦宋简体" panose="02000000000000000000" pitchFamily="2" charset="-122"/>
              <a:ea typeface="方正清刻本悦宋简体" panose="02000000000000000000" pitchFamily="2" charset="-122"/>
            </a:endParaRPr>
          </a:p>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24" name="文本占位符 2"/>
          <p:cNvSpPr txBox="1"/>
          <p:nvPr/>
        </p:nvSpPr>
        <p:spPr>
          <a:xfrm>
            <a:off x="8994696" y="292681"/>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49"/>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24">
                                            <p:txEl>
                                              <p:pRg st="0" end="0"/>
                                            </p:txEl>
                                          </p:spTgt>
                                        </p:tgtEl>
                                        <p:attrNameLst>
                                          <p:attrName>style.visibility</p:attrName>
                                        </p:attrNameLst>
                                      </p:cBhvr>
                                      <p:to>
                                        <p:strVal val="visible"/>
                                      </p:to>
                                    </p:set>
                                    <p:anim calcmode="lin" valueType="num">
                                      <p:cBhvr additive="base">
                                        <p:cTn id="1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149"/>
                            </p:stCondLst>
                            <p:childTnLst>
                              <p:par>
                                <p:cTn id="15" presetID="2" presetClass="entr" presetSubtype="2" accel="2800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250" fill="hold"/>
                                        <p:tgtEl>
                                          <p:spTgt spid="2"/>
                                        </p:tgtEl>
                                        <p:attrNameLst>
                                          <p:attrName>ppt_x</p:attrName>
                                        </p:attrNameLst>
                                      </p:cBhvr>
                                      <p:tavLst>
                                        <p:tav tm="0">
                                          <p:val>
                                            <p:strVal val="1+#ppt_w/2"/>
                                          </p:val>
                                        </p:tav>
                                        <p:tav tm="100000">
                                          <p:val>
                                            <p:strVal val="#ppt_x"/>
                                          </p:val>
                                        </p:tav>
                                      </p:tavLst>
                                    </p:anim>
                                    <p:anim calcmode="lin" valueType="num">
                                      <p:cBhvr additive="base">
                                        <p:cTn id="18" dur="125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2649"/>
                            </p:stCondLst>
                            <p:childTnLst>
                              <p:par>
                                <p:cTn id="20" presetID="22" presetClass="entr" presetSubtype="2"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par>
                                <p:cTn id="23" presetID="2" presetClass="entr" presetSubtype="8" fill="hold" grpId="0" nodeType="withEffect">
                                  <p:stCondLst>
                                    <p:cond delay="30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300" fill="hold"/>
                                        <p:tgtEl>
                                          <p:spTgt spid="3"/>
                                        </p:tgtEl>
                                        <p:attrNameLst>
                                          <p:attrName>ppt_x</p:attrName>
                                        </p:attrNameLst>
                                      </p:cBhvr>
                                      <p:tavLst>
                                        <p:tav tm="0">
                                          <p:val>
                                            <p:strVal val="0-#ppt_w/2"/>
                                          </p:val>
                                        </p:tav>
                                        <p:tav tm="100000">
                                          <p:val>
                                            <p:strVal val="#ppt_x"/>
                                          </p:val>
                                        </p:tav>
                                      </p:tavLst>
                                    </p:anim>
                                    <p:anim calcmode="lin" valueType="num">
                                      <p:cBhvr additive="base">
                                        <p:cTn id="26" dur="3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3149"/>
                            </p:stCondLst>
                            <p:childTnLst>
                              <p:par>
                                <p:cTn id="28" presetID="22" presetClass="entr" presetSubtype="2"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par>
                                <p:cTn id="31" presetID="2" presetClass="entr" presetSubtype="8" fill="hold" grpId="0" nodeType="withEffect">
                                  <p:stCondLst>
                                    <p:cond delay="30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300" fill="hold"/>
                                        <p:tgtEl>
                                          <p:spTgt spid="4"/>
                                        </p:tgtEl>
                                        <p:attrNameLst>
                                          <p:attrName>ppt_x</p:attrName>
                                        </p:attrNameLst>
                                      </p:cBhvr>
                                      <p:tavLst>
                                        <p:tav tm="0">
                                          <p:val>
                                            <p:strVal val="0-#ppt_w/2"/>
                                          </p:val>
                                        </p:tav>
                                        <p:tav tm="100000">
                                          <p:val>
                                            <p:strVal val="#ppt_x"/>
                                          </p:val>
                                        </p:tav>
                                      </p:tavLst>
                                    </p:anim>
                                    <p:anim calcmode="lin" valueType="num">
                                      <p:cBhvr additive="base">
                                        <p:cTn id="34" dur="300" fill="hold"/>
                                        <p:tgtEl>
                                          <p:spTgt spid="4"/>
                                        </p:tgtEl>
                                        <p:attrNameLst>
                                          <p:attrName>ppt_y</p:attrName>
                                        </p:attrNameLst>
                                      </p:cBhvr>
                                      <p:tavLst>
                                        <p:tav tm="0">
                                          <p:val>
                                            <p:strVal val="#ppt_y"/>
                                          </p:val>
                                        </p:tav>
                                        <p:tav tm="100000">
                                          <p:val>
                                            <p:strVal val="#ppt_y"/>
                                          </p:val>
                                        </p:tav>
                                      </p:tavLst>
                                    </p:anim>
                                  </p:childTnLst>
                                </p:cTn>
                              </p:par>
                            </p:childTnLst>
                          </p:cTn>
                        </p:par>
                        <p:par>
                          <p:cTn id="35" fill="hold">
                            <p:stCondLst>
                              <p:cond delay="3649"/>
                            </p:stCondLst>
                            <p:childTnLst>
                              <p:par>
                                <p:cTn id="36" presetID="2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par>
                                <p:cTn id="39" presetID="2" presetClass="entr" presetSubtype="8" fill="hold" grpId="0" nodeType="withEffect">
                                  <p:stCondLst>
                                    <p:cond delay="30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300" fill="hold"/>
                                        <p:tgtEl>
                                          <p:spTgt spid="5"/>
                                        </p:tgtEl>
                                        <p:attrNameLst>
                                          <p:attrName>ppt_x</p:attrName>
                                        </p:attrNameLst>
                                      </p:cBhvr>
                                      <p:tavLst>
                                        <p:tav tm="0">
                                          <p:val>
                                            <p:strVal val="0-#ppt_w/2"/>
                                          </p:val>
                                        </p:tav>
                                        <p:tav tm="100000">
                                          <p:val>
                                            <p:strVal val="#ppt_x"/>
                                          </p:val>
                                        </p:tav>
                                      </p:tavLst>
                                    </p:anim>
                                    <p:anim calcmode="lin" valueType="num">
                                      <p:cBhvr additive="base">
                                        <p:cTn id="42" dur="300" fill="hold"/>
                                        <p:tgtEl>
                                          <p:spTgt spid="5"/>
                                        </p:tgtEl>
                                        <p:attrNameLst>
                                          <p:attrName>ppt_y</p:attrName>
                                        </p:attrNameLst>
                                      </p:cBhvr>
                                      <p:tavLst>
                                        <p:tav tm="0">
                                          <p:val>
                                            <p:strVal val="#ppt_y"/>
                                          </p:val>
                                        </p:tav>
                                        <p:tav tm="100000">
                                          <p:val>
                                            <p:strVal val="#ppt_y"/>
                                          </p:val>
                                        </p:tav>
                                      </p:tavLst>
                                    </p:anim>
                                  </p:childTnLst>
                                </p:cTn>
                              </p:par>
                            </p:childTnLst>
                          </p:cTn>
                        </p:par>
                        <p:par>
                          <p:cTn id="43" fill="hold">
                            <p:stCondLst>
                              <p:cond delay="4149"/>
                            </p:stCondLst>
                            <p:childTnLst>
                              <p:par>
                                <p:cTn id="44" presetID="2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500"/>
                                        <p:tgtEl>
                                          <p:spTgt spid="10"/>
                                        </p:tgtEl>
                                      </p:cBhvr>
                                    </p:animEffect>
                                  </p:childTnLst>
                                </p:cTn>
                              </p:par>
                              <p:par>
                                <p:cTn id="47" presetID="2" presetClass="entr" presetSubtype="8" fill="hold" grpId="0" nodeType="withEffect">
                                  <p:stCondLst>
                                    <p:cond delay="30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300" fill="hold"/>
                                        <p:tgtEl>
                                          <p:spTgt spid="6"/>
                                        </p:tgtEl>
                                        <p:attrNameLst>
                                          <p:attrName>ppt_x</p:attrName>
                                        </p:attrNameLst>
                                      </p:cBhvr>
                                      <p:tavLst>
                                        <p:tav tm="0">
                                          <p:val>
                                            <p:strVal val="0-#ppt_w/2"/>
                                          </p:val>
                                        </p:tav>
                                        <p:tav tm="100000">
                                          <p:val>
                                            <p:strVal val="#ppt_x"/>
                                          </p:val>
                                        </p:tav>
                                      </p:tavLst>
                                    </p:anim>
                                    <p:anim calcmode="lin" valueType="num">
                                      <p:cBhvr additive="base">
                                        <p:cTn id="50" dur="3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chenying0907 1"/>
          <p:cNvGrpSpPr/>
          <p:nvPr/>
        </p:nvGrpSpPr>
        <p:grpSpPr>
          <a:xfrm>
            <a:off x="807985" y="2653778"/>
            <a:ext cx="9933703" cy="1928713"/>
            <a:chOff x="806609" y="3509755"/>
            <a:chExt cx="10343040" cy="2008187"/>
          </a:xfrm>
        </p:grpSpPr>
        <p:grpSp>
          <p:nvGrpSpPr>
            <p:cNvPr id="3" name="chenying0907 44"/>
            <p:cNvGrpSpPr/>
            <p:nvPr/>
          </p:nvGrpSpPr>
          <p:grpSpPr bwMode="auto">
            <a:xfrm>
              <a:off x="806609" y="3532106"/>
              <a:ext cx="10343040" cy="1959292"/>
              <a:chOff x="1278168" y="2752056"/>
              <a:chExt cx="9402532" cy="1781844"/>
            </a:xfrm>
          </p:grpSpPr>
          <p:sp>
            <p:nvSpPr>
              <p:cNvPr id="16" name="椭圆 28"/>
              <p:cNvSpPr/>
              <p:nvPr/>
            </p:nvSpPr>
            <p:spPr>
              <a:xfrm>
                <a:off x="2406852" y="3641390"/>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1" fmla="*/ 2307304 w 2398744"/>
                  <a:gd name="connsiteY0-2" fmla="*/ 1153652 h 2307304"/>
                  <a:gd name="connsiteX1-3" fmla="*/ 1153652 w 2398744"/>
                  <a:gd name="connsiteY1-4" fmla="*/ 2307304 h 2307304"/>
                  <a:gd name="connsiteX2-5" fmla="*/ 0 w 2398744"/>
                  <a:gd name="connsiteY2-6" fmla="*/ 1153652 h 2307304"/>
                  <a:gd name="connsiteX3-7" fmla="*/ 1153652 w 2398744"/>
                  <a:gd name="connsiteY3-8" fmla="*/ 0 h 2307304"/>
                  <a:gd name="connsiteX4-9" fmla="*/ 2398744 w 2398744"/>
                  <a:gd name="connsiteY4-10" fmla="*/ 1245092 h 2307304"/>
                  <a:gd name="connsiteX0-11" fmla="*/ 2307304 w 2307304"/>
                  <a:gd name="connsiteY0-12" fmla="*/ 1153652 h 2307304"/>
                  <a:gd name="connsiteX1-13" fmla="*/ 1153652 w 2307304"/>
                  <a:gd name="connsiteY1-14" fmla="*/ 2307304 h 2307304"/>
                  <a:gd name="connsiteX2-15" fmla="*/ 0 w 2307304"/>
                  <a:gd name="connsiteY2-16" fmla="*/ 1153652 h 2307304"/>
                  <a:gd name="connsiteX3-17" fmla="*/ 1153652 w 2307304"/>
                  <a:gd name="connsiteY3-18" fmla="*/ 0 h 2307304"/>
                  <a:gd name="connsiteX0-19" fmla="*/ 2307304 w 2307304"/>
                  <a:gd name="connsiteY0-20" fmla="*/ 0 h 1153652"/>
                  <a:gd name="connsiteX1-21" fmla="*/ 1153652 w 2307304"/>
                  <a:gd name="connsiteY1-22" fmla="*/ 1153652 h 1153652"/>
                  <a:gd name="connsiteX2-23" fmla="*/ 0 w 2307304"/>
                  <a:gd name="connsiteY2-24" fmla="*/ 0 h 1153652"/>
                </a:gdLst>
                <a:ahLst/>
                <a:cxnLst>
                  <a:cxn ang="0">
                    <a:pos x="connsiteX0-1" y="connsiteY0-2"/>
                  </a:cxn>
                  <a:cxn ang="0">
                    <a:pos x="connsiteX1-3" y="connsiteY1-4"/>
                  </a:cxn>
                  <a:cxn ang="0">
                    <a:pos x="connsiteX2-5" y="connsiteY2-6"/>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7" name="椭圆 28"/>
              <p:cNvSpPr/>
              <p:nvPr/>
            </p:nvSpPr>
            <p:spPr>
              <a:xfrm flipV="1">
                <a:off x="4191159" y="2752056"/>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1" fmla="*/ 2307304 w 2398744"/>
                  <a:gd name="connsiteY0-2" fmla="*/ 1153652 h 2307304"/>
                  <a:gd name="connsiteX1-3" fmla="*/ 1153652 w 2398744"/>
                  <a:gd name="connsiteY1-4" fmla="*/ 2307304 h 2307304"/>
                  <a:gd name="connsiteX2-5" fmla="*/ 0 w 2398744"/>
                  <a:gd name="connsiteY2-6" fmla="*/ 1153652 h 2307304"/>
                  <a:gd name="connsiteX3-7" fmla="*/ 1153652 w 2398744"/>
                  <a:gd name="connsiteY3-8" fmla="*/ 0 h 2307304"/>
                  <a:gd name="connsiteX4-9" fmla="*/ 2398744 w 2398744"/>
                  <a:gd name="connsiteY4-10" fmla="*/ 1245092 h 2307304"/>
                  <a:gd name="connsiteX0-11" fmla="*/ 2307304 w 2307304"/>
                  <a:gd name="connsiteY0-12" fmla="*/ 1153652 h 2307304"/>
                  <a:gd name="connsiteX1-13" fmla="*/ 1153652 w 2307304"/>
                  <a:gd name="connsiteY1-14" fmla="*/ 2307304 h 2307304"/>
                  <a:gd name="connsiteX2-15" fmla="*/ 0 w 2307304"/>
                  <a:gd name="connsiteY2-16" fmla="*/ 1153652 h 2307304"/>
                  <a:gd name="connsiteX3-17" fmla="*/ 1153652 w 2307304"/>
                  <a:gd name="connsiteY3-18" fmla="*/ 0 h 2307304"/>
                  <a:gd name="connsiteX0-19" fmla="*/ 2307304 w 2307304"/>
                  <a:gd name="connsiteY0-20" fmla="*/ 0 h 1153652"/>
                  <a:gd name="connsiteX1-21" fmla="*/ 1153652 w 2307304"/>
                  <a:gd name="connsiteY1-22" fmla="*/ 1153652 h 1153652"/>
                  <a:gd name="connsiteX2-23" fmla="*/ 0 w 2307304"/>
                  <a:gd name="connsiteY2-24" fmla="*/ 0 h 1153652"/>
                </a:gdLst>
                <a:ahLst/>
                <a:cxnLst>
                  <a:cxn ang="0">
                    <a:pos x="connsiteX0-1" y="connsiteY0-2"/>
                  </a:cxn>
                  <a:cxn ang="0">
                    <a:pos x="connsiteX1-3" y="connsiteY1-4"/>
                  </a:cxn>
                  <a:cxn ang="0">
                    <a:pos x="connsiteX2-5" y="connsiteY2-6"/>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8" name="椭圆 28"/>
              <p:cNvSpPr/>
              <p:nvPr/>
            </p:nvSpPr>
            <p:spPr>
              <a:xfrm>
                <a:off x="5978640" y="3641390"/>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1" fmla="*/ 2307304 w 2398744"/>
                  <a:gd name="connsiteY0-2" fmla="*/ 1153652 h 2307304"/>
                  <a:gd name="connsiteX1-3" fmla="*/ 1153652 w 2398744"/>
                  <a:gd name="connsiteY1-4" fmla="*/ 2307304 h 2307304"/>
                  <a:gd name="connsiteX2-5" fmla="*/ 0 w 2398744"/>
                  <a:gd name="connsiteY2-6" fmla="*/ 1153652 h 2307304"/>
                  <a:gd name="connsiteX3-7" fmla="*/ 1153652 w 2398744"/>
                  <a:gd name="connsiteY3-8" fmla="*/ 0 h 2307304"/>
                  <a:gd name="connsiteX4-9" fmla="*/ 2398744 w 2398744"/>
                  <a:gd name="connsiteY4-10" fmla="*/ 1245092 h 2307304"/>
                  <a:gd name="connsiteX0-11" fmla="*/ 2307304 w 2307304"/>
                  <a:gd name="connsiteY0-12" fmla="*/ 1153652 h 2307304"/>
                  <a:gd name="connsiteX1-13" fmla="*/ 1153652 w 2307304"/>
                  <a:gd name="connsiteY1-14" fmla="*/ 2307304 h 2307304"/>
                  <a:gd name="connsiteX2-15" fmla="*/ 0 w 2307304"/>
                  <a:gd name="connsiteY2-16" fmla="*/ 1153652 h 2307304"/>
                  <a:gd name="connsiteX3-17" fmla="*/ 1153652 w 2307304"/>
                  <a:gd name="connsiteY3-18" fmla="*/ 0 h 2307304"/>
                  <a:gd name="connsiteX0-19" fmla="*/ 2307304 w 2307304"/>
                  <a:gd name="connsiteY0-20" fmla="*/ 0 h 1153652"/>
                  <a:gd name="connsiteX1-21" fmla="*/ 1153652 w 2307304"/>
                  <a:gd name="connsiteY1-22" fmla="*/ 1153652 h 1153652"/>
                  <a:gd name="connsiteX2-23" fmla="*/ 0 w 2307304"/>
                  <a:gd name="connsiteY2-24" fmla="*/ 0 h 1153652"/>
                </a:gdLst>
                <a:ahLst/>
                <a:cxnLst>
                  <a:cxn ang="0">
                    <a:pos x="connsiteX0-1" y="connsiteY0-2"/>
                  </a:cxn>
                  <a:cxn ang="0">
                    <a:pos x="connsiteX1-3" y="connsiteY1-4"/>
                  </a:cxn>
                  <a:cxn ang="0">
                    <a:pos x="connsiteX2-5" y="connsiteY2-6"/>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9" name="椭圆 28"/>
              <p:cNvSpPr/>
              <p:nvPr/>
            </p:nvSpPr>
            <p:spPr>
              <a:xfrm flipV="1">
                <a:off x="7764534" y="2752056"/>
                <a:ext cx="1785893"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1" fmla="*/ 2307304 w 2398744"/>
                  <a:gd name="connsiteY0-2" fmla="*/ 1153652 h 2307304"/>
                  <a:gd name="connsiteX1-3" fmla="*/ 1153652 w 2398744"/>
                  <a:gd name="connsiteY1-4" fmla="*/ 2307304 h 2307304"/>
                  <a:gd name="connsiteX2-5" fmla="*/ 0 w 2398744"/>
                  <a:gd name="connsiteY2-6" fmla="*/ 1153652 h 2307304"/>
                  <a:gd name="connsiteX3-7" fmla="*/ 1153652 w 2398744"/>
                  <a:gd name="connsiteY3-8" fmla="*/ 0 h 2307304"/>
                  <a:gd name="connsiteX4-9" fmla="*/ 2398744 w 2398744"/>
                  <a:gd name="connsiteY4-10" fmla="*/ 1245092 h 2307304"/>
                  <a:gd name="connsiteX0-11" fmla="*/ 2307304 w 2307304"/>
                  <a:gd name="connsiteY0-12" fmla="*/ 1153652 h 2307304"/>
                  <a:gd name="connsiteX1-13" fmla="*/ 1153652 w 2307304"/>
                  <a:gd name="connsiteY1-14" fmla="*/ 2307304 h 2307304"/>
                  <a:gd name="connsiteX2-15" fmla="*/ 0 w 2307304"/>
                  <a:gd name="connsiteY2-16" fmla="*/ 1153652 h 2307304"/>
                  <a:gd name="connsiteX3-17" fmla="*/ 1153652 w 2307304"/>
                  <a:gd name="connsiteY3-18" fmla="*/ 0 h 2307304"/>
                  <a:gd name="connsiteX0-19" fmla="*/ 2307304 w 2307304"/>
                  <a:gd name="connsiteY0-20" fmla="*/ 0 h 1153652"/>
                  <a:gd name="connsiteX1-21" fmla="*/ 1153652 w 2307304"/>
                  <a:gd name="connsiteY1-22" fmla="*/ 1153652 h 1153652"/>
                  <a:gd name="connsiteX2-23" fmla="*/ 0 w 2307304"/>
                  <a:gd name="connsiteY2-24" fmla="*/ 0 h 1153652"/>
                </a:gdLst>
                <a:ahLst/>
                <a:cxnLst>
                  <a:cxn ang="0">
                    <a:pos x="connsiteX0-1" y="connsiteY0-2"/>
                  </a:cxn>
                  <a:cxn ang="0">
                    <a:pos x="connsiteX1-3" y="connsiteY1-4"/>
                  </a:cxn>
                  <a:cxn ang="0">
                    <a:pos x="connsiteX2-5" y="connsiteY2-6"/>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cxnSp>
            <p:nvCxnSpPr>
              <p:cNvPr id="20" name="直接连接符 19"/>
              <p:cNvCxnSpPr/>
              <p:nvPr/>
            </p:nvCxnSpPr>
            <p:spPr>
              <a:xfrm>
                <a:off x="9552016" y="3641390"/>
                <a:ext cx="1128684" cy="0"/>
              </a:xfrm>
              <a:prstGeom prst="line">
                <a:avLst/>
              </a:prstGeom>
              <a:ln w="9525">
                <a:solidFill>
                  <a:srgbClr val="005188"/>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278168" y="3642979"/>
                <a:ext cx="1128684" cy="0"/>
              </a:xfrm>
              <a:prstGeom prst="line">
                <a:avLst/>
              </a:prstGeom>
              <a:ln w="9525">
                <a:solidFill>
                  <a:srgbClr val="005188"/>
                </a:solidFill>
                <a:headEnd type="oval"/>
              </a:ln>
            </p:spPr>
            <p:style>
              <a:lnRef idx="1">
                <a:schemeClr val="accent1"/>
              </a:lnRef>
              <a:fillRef idx="0">
                <a:schemeClr val="accent1"/>
              </a:fillRef>
              <a:effectRef idx="0">
                <a:schemeClr val="accent1"/>
              </a:effectRef>
              <a:fontRef idx="minor">
                <a:schemeClr val="tx1"/>
              </a:fontRef>
            </p:style>
          </p:cxnSp>
        </p:grpSp>
        <p:grpSp>
          <p:nvGrpSpPr>
            <p:cNvPr id="4" name="chenying0907 3"/>
            <p:cNvGrpSpPr/>
            <p:nvPr/>
          </p:nvGrpSpPr>
          <p:grpSpPr>
            <a:xfrm>
              <a:off x="1999647" y="3520931"/>
              <a:ext cx="1997013" cy="1997011"/>
              <a:chOff x="2389188" y="2700655"/>
              <a:chExt cx="1815465" cy="1815465"/>
            </a:xfrm>
          </p:grpSpPr>
          <p:sp>
            <p:nvSpPr>
              <p:cNvPr id="14" name="矩形 13"/>
              <p:cNvSpPr/>
              <p:nvPr/>
            </p:nvSpPr>
            <p:spPr>
              <a:xfrm rot="16200000">
                <a:off x="2389188" y="270065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空心弧 14"/>
              <p:cNvSpPr/>
              <p:nvPr/>
            </p:nvSpPr>
            <p:spPr>
              <a:xfrm rot="19800000">
                <a:off x="2398394" y="2704383"/>
                <a:ext cx="1797050" cy="1797050"/>
              </a:xfrm>
              <a:prstGeom prst="blockArc">
                <a:avLst>
                  <a:gd name="adj1" fmla="val 10782304"/>
                  <a:gd name="adj2" fmla="val 12569082"/>
                  <a:gd name="adj3" fmla="val 2151"/>
                </a:avLst>
              </a:prstGeom>
              <a:solidFill>
                <a:srgbClr val="005188"/>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5" name="chenying0907 4"/>
            <p:cNvGrpSpPr/>
            <p:nvPr/>
          </p:nvGrpSpPr>
          <p:grpSpPr>
            <a:xfrm>
              <a:off x="3984039" y="3509755"/>
              <a:ext cx="1997013" cy="1997012"/>
              <a:chOff x="4166508" y="2732405"/>
              <a:chExt cx="1815465" cy="1815465"/>
            </a:xfrm>
          </p:grpSpPr>
          <p:sp>
            <p:nvSpPr>
              <p:cNvPr id="12" name="矩形 11"/>
              <p:cNvSpPr/>
              <p:nvPr/>
            </p:nvSpPr>
            <p:spPr>
              <a:xfrm rot="16200000">
                <a:off x="4166508" y="273240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空心弧 12"/>
              <p:cNvSpPr/>
              <p:nvPr/>
            </p:nvSpPr>
            <p:spPr>
              <a:xfrm>
                <a:off x="4178300" y="2746375"/>
                <a:ext cx="1797050" cy="1797050"/>
              </a:xfrm>
              <a:prstGeom prst="blockArc">
                <a:avLst>
                  <a:gd name="adj1" fmla="val 10861918"/>
                  <a:gd name="adj2" fmla="val 12575204"/>
                  <a:gd name="adj3" fmla="val 2129"/>
                </a:avLst>
              </a:prstGeom>
              <a:solidFill>
                <a:srgbClr val="005188"/>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6" name="chenying0907 5"/>
            <p:cNvGrpSpPr/>
            <p:nvPr/>
          </p:nvGrpSpPr>
          <p:grpSpPr>
            <a:xfrm>
              <a:off x="5973764" y="3518136"/>
              <a:ext cx="1997013" cy="1997012"/>
              <a:chOff x="5975350" y="2740024"/>
              <a:chExt cx="1815465" cy="1815465"/>
            </a:xfrm>
          </p:grpSpPr>
          <p:sp>
            <p:nvSpPr>
              <p:cNvPr id="10" name="矩形 9"/>
              <p:cNvSpPr/>
              <p:nvPr/>
            </p:nvSpPr>
            <p:spPr>
              <a:xfrm rot="14400000">
                <a:off x="5975350" y="2740024"/>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空心弧 10"/>
              <p:cNvSpPr/>
              <p:nvPr/>
            </p:nvSpPr>
            <p:spPr>
              <a:xfrm rot="19800000">
                <a:off x="5983288" y="2751138"/>
                <a:ext cx="1797050" cy="1797050"/>
              </a:xfrm>
              <a:prstGeom prst="blockArc">
                <a:avLst>
                  <a:gd name="adj1" fmla="val 10800000"/>
                  <a:gd name="adj2" fmla="val 12569082"/>
                  <a:gd name="adj3" fmla="val 2151"/>
                </a:avLst>
              </a:prstGeom>
              <a:solidFill>
                <a:srgbClr val="005188"/>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7" name="chenying0907 6"/>
            <p:cNvGrpSpPr/>
            <p:nvPr/>
          </p:nvGrpSpPr>
          <p:grpSpPr>
            <a:xfrm>
              <a:off x="7930612" y="3516740"/>
              <a:ext cx="1997013" cy="1997012"/>
              <a:chOff x="7754303" y="2738755"/>
              <a:chExt cx="1815465" cy="1815465"/>
            </a:xfrm>
          </p:grpSpPr>
          <p:sp>
            <p:nvSpPr>
              <p:cNvPr id="8" name="矩形 7"/>
              <p:cNvSpPr/>
              <p:nvPr/>
            </p:nvSpPr>
            <p:spPr>
              <a:xfrm rot="10800000">
                <a:off x="7754303" y="273875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空心弧 8"/>
              <p:cNvSpPr/>
              <p:nvPr/>
            </p:nvSpPr>
            <p:spPr>
              <a:xfrm>
                <a:off x="7759700" y="2746375"/>
                <a:ext cx="1797050" cy="1797050"/>
              </a:xfrm>
              <a:prstGeom prst="blockArc">
                <a:avLst>
                  <a:gd name="adj1" fmla="val 10861918"/>
                  <a:gd name="adj2" fmla="val 12575204"/>
                  <a:gd name="adj3" fmla="val 2129"/>
                </a:avLst>
              </a:prstGeom>
              <a:solidFill>
                <a:srgbClr val="005188"/>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sp>
        <p:nvSpPr>
          <p:cNvPr id="70" name="矩形 69"/>
          <p:cNvSpPr/>
          <p:nvPr/>
        </p:nvSpPr>
        <p:spPr>
          <a:xfrm>
            <a:off x="1918177" y="1643508"/>
            <a:ext cx="2291335" cy="1229995"/>
          </a:xfrm>
          <a:prstGeom prst="rect">
            <a:avLst/>
          </a:prstGeom>
        </p:spPr>
        <p:txBody>
          <a:bodyPr wrap="square">
            <a:spAutoFit/>
          </a:bodyPr>
          <a:lstStyle/>
          <a:p>
            <a:pPr algn="ctr">
              <a:spcBef>
                <a:spcPct val="0"/>
              </a:spcBef>
            </a:pPr>
            <a:r>
              <a:rPr lang="zh-CN" altLang="en-US"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普通用户</a:t>
            </a:r>
            <a:endParaRPr lang="en-US" altLang="zh-CN" sz="13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a:p>
            <a:pPr algn="just">
              <a:spcBef>
                <a:spcPct val="0"/>
              </a:spcBef>
            </a:pPr>
            <a:r>
              <a:rPr lang="zh-CN" altLang="zh-CN" sz="1400" dirty="0"/>
              <a:t>是该论坛的一种用户，普通用户以游客身份登录本系统，只具有察看帖子的功能，不能留言</a:t>
            </a:r>
            <a:endParaRPr lang="zh-CN" altLang="zh-CN" sz="1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71" name="矩形 70"/>
          <p:cNvSpPr/>
          <p:nvPr/>
        </p:nvSpPr>
        <p:spPr>
          <a:xfrm>
            <a:off x="3383280" y="4761230"/>
            <a:ext cx="2857500" cy="2091690"/>
          </a:xfrm>
          <a:prstGeom prst="rect">
            <a:avLst/>
          </a:prstGeom>
        </p:spPr>
        <p:txBody>
          <a:bodyPr wrap="square">
            <a:spAutoFit/>
          </a:bodyPr>
          <a:lstStyle/>
          <a:p>
            <a:pPr algn="ctr">
              <a:spcBef>
                <a:spcPct val="0"/>
              </a:spcBef>
            </a:pPr>
            <a:r>
              <a:rPr lang="zh-CN" altLang="en-US"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注册用户</a:t>
            </a:r>
            <a:endParaRPr lang="en-US" altLang="zh-CN"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a:p>
            <a:pPr algn="just">
              <a:spcBef>
                <a:spcPct val="0"/>
              </a:spcBef>
            </a:pPr>
            <a:r>
              <a:rPr lang="zh-CN" altLang="zh-CN" dirty="0"/>
              <a:t>具备普通用户所有的能力。并且是已经注册了的用户，可以登录、修改个人信息，并且可以发表留言</a:t>
            </a:r>
            <a:endParaRPr lang="zh-CN" altLang="zh-CN" sz="4000" dirty="0"/>
          </a:p>
          <a:p>
            <a:pPr algn="just">
              <a:spcBef>
                <a:spcPct val="0"/>
              </a:spcBef>
            </a:pPr>
            <a:endParaRPr lang="zh-CN" altLang="zh-CN" sz="40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72" name="矩形 71"/>
          <p:cNvSpPr/>
          <p:nvPr/>
        </p:nvSpPr>
        <p:spPr>
          <a:xfrm>
            <a:off x="5594834" y="1661561"/>
            <a:ext cx="2291335" cy="1045210"/>
          </a:xfrm>
          <a:prstGeom prst="rect">
            <a:avLst/>
          </a:prstGeom>
        </p:spPr>
        <p:txBody>
          <a:bodyPr wrap="square">
            <a:spAutoFit/>
          </a:bodyPr>
          <a:lstStyle/>
          <a:p>
            <a:pPr algn="ctr">
              <a:spcBef>
                <a:spcPct val="0"/>
              </a:spcBef>
            </a:pPr>
            <a:r>
              <a:rPr lang="zh-CN" altLang="en-US" sz="20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版主</a:t>
            </a:r>
            <a:endParaRPr lang="en-US" altLang="zh-CN" sz="20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a:p>
            <a:pPr algn="just">
              <a:spcBef>
                <a:spcPct val="0"/>
              </a:spcBef>
            </a:pPr>
            <a:r>
              <a:rPr lang="zh-CN" altLang="zh-CN" sz="1400" dirty="0"/>
              <a:t>具备注册用户所有的能力，其主要权限是对分论坛进行文章管理</a:t>
            </a:r>
            <a:endParaRPr lang="zh-CN" altLang="zh-CN" sz="14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73" name="矩形 72"/>
          <p:cNvSpPr/>
          <p:nvPr/>
        </p:nvSpPr>
        <p:spPr>
          <a:xfrm>
            <a:off x="7439660" y="4735830"/>
            <a:ext cx="2482850" cy="1353185"/>
          </a:xfrm>
          <a:prstGeom prst="rect">
            <a:avLst/>
          </a:prstGeom>
        </p:spPr>
        <p:txBody>
          <a:bodyPr wrap="square">
            <a:spAutoFit/>
          </a:bodyPr>
          <a:lstStyle/>
          <a:p>
            <a:pPr algn="ctr">
              <a:spcBef>
                <a:spcPct val="0"/>
              </a:spcBef>
            </a:pPr>
            <a:r>
              <a:rPr lang="zh-CN" altLang="en-US" dirty="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管理员</a:t>
            </a:r>
            <a:endParaRPr lang="en-US" altLang="zh-CN" sz="13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a:p>
            <a:pPr algn="just">
              <a:spcBef>
                <a:spcPct val="0"/>
              </a:spcBef>
            </a:pPr>
            <a:r>
              <a:rPr lang="zh-CN" altLang="zh-CN" sz="1600" dirty="0"/>
              <a:t>管理员登录以后可以对论坛系统进行管理，包括论坛的基本信息、用户设置，还可以修改管理员密码</a:t>
            </a:r>
            <a:endParaRPr lang="zh-CN" altLang="zh-CN" sz="1600" dirty="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grpSp>
        <p:nvGrpSpPr>
          <p:cNvPr id="22" name="chenying0907 21"/>
          <p:cNvGrpSpPr/>
          <p:nvPr/>
        </p:nvGrpSpPr>
        <p:grpSpPr>
          <a:xfrm>
            <a:off x="2295429" y="2963684"/>
            <a:ext cx="1323664" cy="1323665"/>
            <a:chOff x="2295429" y="2963684"/>
            <a:chExt cx="1323664" cy="1323665"/>
          </a:xfrm>
        </p:grpSpPr>
        <p:sp>
          <p:nvSpPr>
            <p:cNvPr id="52" name="椭圆 51"/>
            <p:cNvSpPr/>
            <p:nvPr/>
          </p:nvSpPr>
          <p:spPr>
            <a:xfrm>
              <a:off x="2295429" y="2963684"/>
              <a:ext cx="1323664" cy="1323665"/>
            </a:xfrm>
            <a:prstGeom prst="ellipse">
              <a:avLst/>
            </a:prstGeom>
            <a:noFill/>
            <a:ln w="952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4800" dirty="0">
                <a:latin typeface="Chelsea" panose="02000500000000000000" pitchFamily="2" charset="0"/>
              </a:endParaRPr>
            </a:p>
          </p:txBody>
        </p:sp>
        <p:grpSp>
          <p:nvGrpSpPr>
            <p:cNvPr id="74" name="chenying0907 73"/>
            <p:cNvGrpSpPr/>
            <p:nvPr/>
          </p:nvGrpSpPr>
          <p:grpSpPr>
            <a:xfrm>
              <a:off x="2671022" y="3341008"/>
              <a:ext cx="587234" cy="615671"/>
              <a:chOff x="4219576" y="1004888"/>
              <a:chExt cx="655638" cy="687388"/>
            </a:xfrm>
            <a:solidFill>
              <a:srgbClr val="005188"/>
            </a:solidFill>
          </p:grpSpPr>
          <p:sp>
            <p:nvSpPr>
              <p:cNvPr id="75" name="chenying0907 240"/>
              <p:cNvSpPr/>
              <p:nvPr/>
            </p:nvSpPr>
            <p:spPr bwMode="auto">
              <a:xfrm>
                <a:off x="4238626" y="1025526"/>
                <a:ext cx="84138" cy="85725"/>
              </a:xfrm>
              <a:custGeom>
                <a:avLst/>
                <a:gdLst/>
                <a:ahLst/>
                <a:cxnLst>
                  <a:cxn ang="0">
                    <a:pos x="205" y="1"/>
                  </a:cxn>
                  <a:cxn ang="0">
                    <a:pos x="205" y="1"/>
                  </a:cxn>
                  <a:cxn ang="0">
                    <a:pos x="200" y="4"/>
                  </a:cxn>
                  <a:cxn ang="0">
                    <a:pos x="195" y="8"/>
                  </a:cxn>
                  <a:cxn ang="0">
                    <a:pos x="186" y="17"/>
                  </a:cxn>
                  <a:cxn ang="0">
                    <a:pos x="178" y="26"/>
                  </a:cxn>
                  <a:cxn ang="0">
                    <a:pos x="170" y="36"/>
                  </a:cxn>
                  <a:cxn ang="0">
                    <a:pos x="170" y="36"/>
                  </a:cxn>
                  <a:cxn ang="0">
                    <a:pos x="156" y="51"/>
                  </a:cxn>
                  <a:cxn ang="0">
                    <a:pos x="141" y="64"/>
                  </a:cxn>
                  <a:cxn ang="0">
                    <a:pos x="125" y="77"/>
                  </a:cxn>
                  <a:cxn ang="0">
                    <a:pos x="110" y="90"/>
                  </a:cxn>
                  <a:cxn ang="0">
                    <a:pos x="110" y="90"/>
                  </a:cxn>
                  <a:cxn ang="0">
                    <a:pos x="82" y="118"/>
                  </a:cxn>
                  <a:cxn ang="0">
                    <a:pos x="55" y="148"/>
                  </a:cxn>
                  <a:cxn ang="0">
                    <a:pos x="3" y="206"/>
                  </a:cxn>
                  <a:cxn ang="0">
                    <a:pos x="3" y="206"/>
                  </a:cxn>
                  <a:cxn ang="0">
                    <a:pos x="1" y="209"/>
                  </a:cxn>
                  <a:cxn ang="0">
                    <a:pos x="0" y="212"/>
                  </a:cxn>
                  <a:cxn ang="0">
                    <a:pos x="3" y="216"/>
                  </a:cxn>
                  <a:cxn ang="0">
                    <a:pos x="6" y="217"/>
                  </a:cxn>
                  <a:cxn ang="0">
                    <a:pos x="8" y="217"/>
                  </a:cxn>
                  <a:cxn ang="0">
                    <a:pos x="10" y="214"/>
                  </a:cxn>
                  <a:cxn ang="0">
                    <a:pos x="10" y="214"/>
                  </a:cxn>
                  <a:cxn ang="0">
                    <a:pos x="57" y="161"/>
                  </a:cxn>
                  <a:cxn ang="0">
                    <a:pos x="81" y="133"/>
                  </a:cxn>
                  <a:cxn ang="0">
                    <a:pos x="107" y="108"/>
                  </a:cxn>
                  <a:cxn ang="0">
                    <a:pos x="107" y="108"/>
                  </a:cxn>
                  <a:cxn ang="0">
                    <a:pos x="132" y="86"/>
                  </a:cxn>
                  <a:cxn ang="0">
                    <a:pos x="158" y="63"/>
                  </a:cxn>
                  <a:cxn ang="0">
                    <a:pos x="158" y="63"/>
                  </a:cxn>
                  <a:cxn ang="0">
                    <a:pos x="165" y="57"/>
                  </a:cxn>
                  <a:cxn ang="0">
                    <a:pos x="171" y="50"/>
                  </a:cxn>
                  <a:cxn ang="0">
                    <a:pos x="184" y="35"/>
                  </a:cxn>
                  <a:cxn ang="0">
                    <a:pos x="197" y="21"/>
                  </a:cxn>
                  <a:cxn ang="0">
                    <a:pos x="204" y="14"/>
                  </a:cxn>
                  <a:cxn ang="0">
                    <a:pos x="212" y="10"/>
                  </a:cxn>
                  <a:cxn ang="0">
                    <a:pos x="212" y="10"/>
                  </a:cxn>
                  <a:cxn ang="0">
                    <a:pos x="213" y="9"/>
                  </a:cxn>
                  <a:cxn ang="0">
                    <a:pos x="214" y="8"/>
                  </a:cxn>
                  <a:cxn ang="0">
                    <a:pos x="214" y="5"/>
                  </a:cxn>
                  <a:cxn ang="0">
                    <a:pos x="213" y="4"/>
                  </a:cxn>
                  <a:cxn ang="0">
                    <a:pos x="211" y="0"/>
                  </a:cxn>
                  <a:cxn ang="0">
                    <a:pos x="208" y="0"/>
                  </a:cxn>
                  <a:cxn ang="0">
                    <a:pos x="205" y="1"/>
                  </a:cxn>
                  <a:cxn ang="0">
                    <a:pos x="205" y="1"/>
                  </a:cxn>
                </a:cxnLst>
                <a:rect l="0" t="0" r="r" b="b"/>
                <a:pathLst>
                  <a:path w="214" h="217">
                    <a:moveTo>
                      <a:pt x="205" y="1"/>
                    </a:moveTo>
                    <a:lnTo>
                      <a:pt x="205" y="1"/>
                    </a:lnTo>
                    <a:lnTo>
                      <a:pt x="200" y="4"/>
                    </a:lnTo>
                    <a:lnTo>
                      <a:pt x="195" y="8"/>
                    </a:lnTo>
                    <a:lnTo>
                      <a:pt x="186" y="17"/>
                    </a:lnTo>
                    <a:lnTo>
                      <a:pt x="178" y="26"/>
                    </a:lnTo>
                    <a:lnTo>
                      <a:pt x="170" y="36"/>
                    </a:lnTo>
                    <a:lnTo>
                      <a:pt x="170" y="36"/>
                    </a:lnTo>
                    <a:lnTo>
                      <a:pt x="156" y="51"/>
                    </a:lnTo>
                    <a:lnTo>
                      <a:pt x="141" y="64"/>
                    </a:lnTo>
                    <a:lnTo>
                      <a:pt x="125" y="77"/>
                    </a:lnTo>
                    <a:lnTo>
                      <a:pt x="110" y="90"/>
                    </a:lnTo>
                    <a:lnTo>
                      <a:pt x="110" y="90"/>
                    </a:lnTo>
                    <a:lnTo>
                      <a:pt x="82" y="118"/>
                    </a:lnTo>
                    <a:lnTo>
                      <a:pt x="55" y="148"/>
                    </a:lnTo>
                    <a:lnTo>
                      <a:pt x="3" y="206"/>
                    </a:lnTo>
                    <a:lnTo>
                      <a:pt x="3" y="206"/>
                    </a:lnTo>
                    <a:lnTo>
                      <a:pt x="1" y="209"/>
                    </a:lnTo>
                    <a:lnTo>
                      <a:pt x="0" y="212"/>
                    </a:lnTo>
                    <a:lnTo>
                      <a:pt x="3" y="216"/>
                    </a:lnTo>
                    <a:lnTo>
                      <a:pt x="6" y="217"/>
                    </a:lnTo>
                    <a:lnTo>
                      <a:pt x="8" y="217"/>
                    </a:lnTo>
                    <a:lnTo>
                      <a:pt x="10" y="214"/>
                    </a:lnTo>
                    <a:lnTo>
                      <a:pt x="10" y="214"/>
                    </a:lnTo>
                    <a:lnTo>
                      <a:pt x="57" y="161"/>
                    </a:lnTo>
                    <a:lnTo>
                      <a:pt x="81" y="133"/>
                    </a:lnTo>
                    <a:lnTo>
                      <a:pt x="107" y="108"/>
                    </a:lnTo>
                    <a:lnTo>
                      <a:pt x="107" y="108"/>
                    </a:lnTo>
                    <a:lnTo>
                      <a:pt x="132" y="86"/>
                    </a:lnTo>
                    <a:lnTo>
                      <a:pt x="158" y="63"/>
                    </a:lnTo>
                    <a:lnTo>
                      <a:pt x="158" y="63"/>
                    </a:lnTo>
                    <a:lnTo>
                      <a:pt x="165" y="57"/>
                    </a:lnTo>
                    <a:lnTo>
                      <a:pt x="171" y="50"/>
                    </a:lnTo>
                    <a:lnTo>
                      <a:pt x="184" y="35"/>
                    </a:lnTo>
                    <a:lnTo>
                      <a:pt x="197" y="21"/>
                    </a:lnTo>
                    <a:lnTo>
                      <a:pt x="204" y="14"/>
                    </a:lnTo>
                    <a:lnTo>
                      <a:pt x="212" y="10"/>
                    </a:lnTo>
                    <a:lnTo>
                      <a:pt x="212" y="10"/>
                    </a:lnTo>
                    <a:lnTo>
                      <a:pt x="213" y="9"/>
                    </a:lnTo>
                    <a:lnTo>
                      <a:pt x="214" y="8"/>
                    </a:lnTo>
                    <a:lnTo>
                      <a:pt x="214" y="5"/>
                    </a:lnTo>
                    <a:lnTo>
                      <a:pt x="213" y="4"/>
                    </a:lnTo>
                    <a:lnTo>
                      <a:pt x="211" y="0"/>
                    </a:lnTo>
                    <a:lnTo>
                      <a:pt x="208" y="0"/>
                    </a:lnTo>
                    <a:lnTo>
                      <a:pt x="205" y="1"/>
                    </a:lnTo>
                    <a:lnTo>
                      <a:pt x="20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6" name="chenying0907 241"/>
              <p:cNvSpPr/>
              <p:nvPr/>
            </p:nvSpPr>
            <p:spPr bwMode="auto">
              <a:xfrm>
                <a:off x="4237039" y="1017588"/>
                <a:ext cx="152400" cy="133350"/>
              </a:xfrm>
              <a:custGeom>
                <a:avLst/>
                <a:gdLst/>
                <a:ahLst/>
                <a:cxnLst>
                  <a:cxn ang="0">
                    <a:pos x="374" y="0"/>
                  </a:cxn>
                  <a:cxn ang="0">
                    <a:pos x="374" y="0"/>
                  </a:cxn>
                  <a:cxn ang="0">
                    <a:pos x="350" y="17"/>
                  </a:cxn>
                  <a:cxn ang="0">
                    <a:pos x="325" y="34"/>
                  </a:cxn>
                  <a:cxn ang="0">
                    <a:pos x="300" y="50"/>
                  </a:cxn>
                  <a:cxn ang="0">
                    <a:pos x="276" y="68"/>
                  </a:cxn>
                  <a:cxn ang="0">
                    <a:pos x="276" y="68"/>
                  </a:cxn>
                  <a:cxn ang="0">
                    <a:pos x="262" y="80"/>
                  </a:cxn>
                  <a:cxn ang="0">
                    <a:pos x="246" y="90"/>
                  </a:cxn>
                  <a:cxn ang="0">
                    <a:pos x="231" y="101"/>
                  </a:cxn>
                  <a:cxn ang="0">
                    <a:pos x="216" y="112"/>
                  </a:cxn>
                  <a:cxn ang="0">
                    <a:pos x="216" y="112"/>
                  </a:cxn>
                  <a:cxn ang="0">
                    <a:pos x="191" y="136"/>
                  </a:cxn>
                  <a:cxn ang="0">
                    <a:pos x="166" y="161"/>
                  </a:cxn>
                  <a:cxn ang="0">
                    <a:pos x="166" y="161"/>
                  </a:cxn>
                  <a:cxn ang="0">
                    <a:pos x="125" y="201"/>
                  </a:cxn>
                  <a:cxn ang="0">
                    <a:pos x="81" y="242"/>
                  </a:cxn>
                  <a:cxn ang="0">
                    <a:pos x="41" y="284"/>
                  </a:cxn>
                  <a:cxn ang="0">
                    <a:pos x="2" y="327"/>
                  </a:cxn>
                  <a:cxn ang="0">
                    <a:pos x="2" y="327"/>
                  </a:cxn>
                  <a:cxn ang="0">
                    <a:pos x="0" y="329"/>
                  </a:cxn>
                  <a:cxn ang="0">
                    <a:pos x="0" y="333"/>
                  </a:cxn>
                  <a:cxn ang="0">
                    <a:pos x="3" y="336"/>
                  </a:cxn>
                  <a:cxn ang="0">
                    <a:pos x="6" y="336"/>
                  </a:cxn>
                  <a:cxn ang="0">
                    <a:pos x="9" y="336"/>
                  </a:cxn>
                  <a:cxn ang="0">
                    <a:pos x="9" y="336"/>
                  </a:cxn>
                  <a:cxn ang="0">
                    <a:pos x="12" y="336"/>
                  </a:cxn>
                  <a:cxn ang="0">
                    <a:pos x="13" y="335"/>
                  </a:cxn>
                  <a:cxn ang="0">
                    <a:pos x="15" y="332"/>
                  </a:cxn>
                  <a:cxn ang="0">
                    <a:pos x="15" y="331"/>
                  </a:cxn>
                  <a:cxn ang="0">
                    <a:pos x="15" y="331"/>
                  </a:cxn>
                  <a:cxn ang="0">
                    <a:pos x="51" y="290"/>
                  </a:cxn>
                  <a:cxn ang="0">
                    <a:pos x="89" y="251"/>
                  </a:cxn>
                  <a:cxn ang="0">
                    <a:pos x="168" y="175"/>
                  </a:cxn>
                  <a:cxn ang="0">
                    <a:pos x="168" y="175"/>
                  </a:cxn>
                  <a:cxn ang="0">
                    <a:pos x="193" y="150"/>
                  </a:cxn>
                  <a:cxn ang="0">
                    <a:pos x="219" y="127"/>
                  </a:cxn>
                  <a:cxn ang="0">
                    <a:pos x="246" y="106"/>
                  </a:cxn>
                  <a:cxn ang="0">
                    <a:pos x="275" y="85"/>
                  </a:cxn>
                  <a:cxn ang="0">
                    <a:pos x="275" y="85"/>
                  </a:cxn>
                  <a:cxn ang="0">
                    <a:pos x="288" y="74"/>
                  </a:cxn>
                  <a:cxn ang="0">
                    <a:pos x="300" y="64"/>
                  </a:cxn>
                  <a:cxn ang="0">
                    <a:pos x="313" y="55"/>
                  </a:cxn>
                  <a:cxn ang="0">
                    <a:pos x="326" y="44"/>
                  </a:cxn>
                  <a:cxn ang="0">
                    <a:pos x="326" y="44"/>
                  </a:cxn>
                  <a:cxn ang="0">
                    <a:pos x="353" y="27"/>
                  </a:cxn>
                  <a:cxn ang="0">
                    <a:pos x="367" y="19"/>
                  </a:cxn>
                  <a:cxn ang="0">
                    <a:pos x="380" y="10"/>
                  </a:cxn>
                  <a:cxn ang="0">
                    <a:pos x="380" y="10"/>
                  </a:cxn>
                  <a:cxn ang="0">
                    <a:pos x="382" y="9"/>
                  </a:cxn>
                  <a:cxn ang="0">
                    <a:pos x="382" y="6"/>
                  </a:cxn>
                  <a:cxn ang="0">
                    <a:pos x="382" y="2"/>
                  </a:cxn>
                  <a:cxn ang="0">
                    <a:pos x="381" y="1"/>
                  </a:cxn>
                  <a:cxn ang="0">
                    <a:pos x="378" y="0"/>
                  </a:cxn>
                  <a:cxn ang="0">
                    <a:pos x="377" y="0"/>
                  </a:cxn>
                  <a:cxn ang="0">
                    <a:pos x="374" y="0"/>
                  </a:cxn>
                  <a:cxn ang="0">
                    <a:pos x="374" y="0"/>
                  </a:cxn>
                </a:cxnLst>
                <a:rect l="0" t="0" r="r" b="b"/>
                <a:pathLst>
                  <a:path w="382" h="336">
                    <a:moveTo>
                      <a:pt x="374" y="0"/>
                    </a:moveTo>
                    <a:lnTo>
                      <a:pt x="374" y="0"/>
                    </a:lnTo>
                    <a:lnTo>
                      <a:pt x="350" y="17"/>
                    </a:lnTo>
                    <a:lnTo>
                      <a:pt x="325" y="34"/>
                    </a:lnTo>
                    <a:lnTo>
                      <a:pt x="300" y="50"/>
                    </a:lnTo>
                    <a:lnTo>
                      <a:pt x="276" y="68"/>
                    </a:lnTo>
                    <a:lnTo>
                      <a:pt x="276" y="68"/>
                    </a:lnTo>
                    <a:lnTo>
                      <a:pt x="262" y="80"/>
                    </a:lnTo>
                    <a:lnTo>
                      <a:pt x="246" y="90"/>
                    </a:lnTo>
                    <a:lnTo>
                      <a:pt x="231" y="101"/>
                    </a:lnTo>
                    <a:lnTo>
                      <a:pt x="216" y="112"/>
                    </a:lnTo>
                    <a:lnTo>
                      <a:pt x="216" y="112"/>
                    </a:lnTo>
                    <a:lnTo>
                      <a:pt x="191" y="136"/>
                    </a:lnTo>
                    <a:lnTo>
                      <a:pt x="166" y="161"/>
                    </a:lnTo>
                    <a:lnTo>
                      <a:pt x="166" y="161"/>
                    </a:lnTo>
                    <a:lnTo>
                      <a:pt x="125" y="201"/>
                    </a:lnTo>
                    <a:lnTo>
                      <a:pt x="81" y="242"/>
                    </a:lnTo>
                    <a:lnTo>
                      <a:pt x="41" y="284"/>
                    </a:lnTo>
                    <a:lnTo>
                      <a:pt x="2" y="327"/>
                    </a:lnTo>
                    <a:lnTo>
                      <a:pt x="2" y="327"/>
                    </a:lnTo>
                    <a:lnTo>
                      <a:pt x="0" y="329"/>
                    </a:lnTo>
                    <a:lnTo>
                      <a:pt x="0" y="333"/>
                    </a:lnTo>
                    <a:lnTo>
                      <a:pt x="3" y="336"/>
                    </a:lnTo>
                    <a:lnTo>
                      <a:pt x="6" y="336"/>
                    </a:lnTo>
                    <a:lnTo>
                      <a:pt x="9" y="336"/>
                    </a:lnTo>
                    <a:lnTo>
                      <a:pt x="9" y="336"/>
                    </a:lnTo>
                    <a:lnTo>
                      <a:pt x="12" y="336"/>
                    </a:lnTo>
                    <a:lnTo>
                      <a:pt x="13" y="335"/>
                    </a:lnTo>
                    <a:lnTo>
                      <a:pt x="15" y="332"/>
                    </a:lnTo>
                    <a:lnTo>
                      <a:pt x="15" y="331"/>
                    </a:lnTo>
                    <a:lnTo>
                      <a:pt x="15" y="331"/>
                    </a:lnTo>
                    <a:lnTo>
                      <a:pt x="51" y="290"/>
                    </a:lnTo>
                    <a:lnTo>
                      <a:pt x="89" y="251"/>
                    </a:lnTo>
                    <a:lnTo>
                      <a:pt x="168" y="175"/>
                    </a:lnTo>
                    <a:lnTo>
                      <a:pt x="168" y="175"/>
                    </a:lnTo>
                    <a:lnTo>
                      <a:pt x="193" y="150"/>
                    </a:lnTo>
                    <a:lnTo>
                      <a:pt x="219" y="127"/>
                    </a:lnTo>
                    <a:lnTo>
                      <a:pt x="246" y="106"/>
                    </a:lnTo>
                    <a:lnTo>
                      <a:pt x="275" y="85"/>
                    </a:lnTo>
                    <a:lnTo>
                      <a:pt x="275" y="85"/>
                    </a:lnTo>
                    <a:lnTo>
                      <a:pt x="288" y="74"/>
                    </a:lnTo>
                    <a:lnTo>
                      <a:pt x="300" y="64"/>
                    </a:lnTo>
                    <a:lnTo>
                      <a:pt x="313" y="55"/>
                    </a:lnTo>
                    <a:lnTo>
                      <a:pt x="326" y="44"/>
                    </a:lnTo>
                    <a:lnTo>
                      <a:pt x="326" y="44"/>
                    </a:lnTo>
                    <a:lnTo>
                      <a:pt x="353" y="27"/>
                    </a:lnTo>
                    <a:lnTo>
                      <a:pt x="367" y="19"/>
                    </a:lnTo>
                    <a:lnTo>
                      <a:pt x="380" y="10"/>
                    </a:lnTo>
                    <a:lnTo>
                      <a:pt x="380" y="10"/>
                    </a:lnTo>
                    <a:lnTo>
                      <a:pt x="382" y="9"/>
                    </a:lnTo>
                    <a:lnTo>
                      <a:pt x="382" y="6"/>
                    </a:lnTo>
                    <a:lnTo>
                      <a:pt x="382" y="2"/>
                    </a:lnTo>
                    <a:lnTo>
                      <a:pt x="381" y="1"/>
                    </a:lnTo>
                    <a:lnTo>
                      <a:pt x="378" y="0"/>
                    </a:lnTo>
                    <a:lnTo>
                      <a:pt x="377" y="0"/>
                    </a:lnTo>
                    <a:lnTo>
                      <a:pt x="374" y="0"/>
                    </a:lnTo>
                    <a:lnTo>
                      <a:pt x="37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chenying0907 242"/>
              <p:cNvSpPr/>
              <p:nvPr/>
            </p:nvSpPr>
            <p:spPr bwMode="auto">
              <a:xfrm>
                <a:off x="4335464" y="1012826"/>
                <a:ext cx="107950" cy="92075"/>
              </a:xfrm>
              <a:custGeom>
                <a:avLst/>
                <a:gdLst/>
                <a:ahLst/>
                <a:cxnLst>
                  <a:cxn ang="0">
                    <a:pos x="266" y="2"/>
                  </a:cxn>
                  <a:cxn ang="0">
                    <a:pos x="266" y="2"/>
                  </a:cxn>
                  <a:cxn ang="0">
                    <a:pos x="244" y="15"/>
                  </a:cxn>
                  <a:cxn ang="0">
                    <a:pos x="224" y="29"/>
                  </a:cxn>
                  <a:cxn ang="0">
                    <a:pos x="203" y="45"/>
                  </a:cxn>
                  <a:cxn ang="0">
                    <a:pos x="185" y="61"/>
                  </a:cxn>
                  <a:cxn ang="0">
                    <a:pos x="145" y="93"/>
                  </a:cxn>
                  <a:cxn ang="0">
                    <a:pos x="107" y="126"/>
                  </a:cxn>
                  <a:cxn ang="0">
                    <a:pos x="107" y="126"/>
                  </a:cxn>
                  <a:cxn ang="0">
                    <a:pos x="67" y="159"/>
                  </a:cxn>
                  <a:cxn ang="0">
                    <a:pos x="47" y="176"/>
                  </a:cxn>
                  <a:cxn ang="0">
                    <a:pos x="28" y="191"/>
                  </a:cxn>
                  <a:cxn ang="0">
                    <a:pos x="28" y="191"/>
                  </a:cxn>
                  <a:cxn ang="0">
                    <a:pos x="19" y="199"/>
                  </a:cxn>
                  <a:cxn ang="0">
                    <a:pos x="9" y="206"/>
                  </a:cxn>
                  <a:cxn ang="0">
                    <a:pos x="5" y="211"/>
                  </a:cxn>
                  <a:cxn ang="0">
                    <a:pos x="3" y="215"/>
                  </a:cxn>
                  <a:cxn ang="0">
                    <a:pos x="0" y="220"/>
                  </a:cxn>
                  <a:cxn ang="0">
                    <a:pos x="0" y="225"/>
                  </a:cxn>
                  <a:cxn ang="0">
                    <a:pos x="0" y="225"/>
                  </a:cxn>
                  <a:cxn ang="0">
                    <a:pos x="0" y="228"/>
                  </a:cxn>
                  <a:cxn ang="0">
                    <a:pos x="2" y="229"/>
                  </a:cxn>
                  <a:cxn ang="0">
                    <a:pos x="5" y="232"/>
                  </a:cxn>
                  <a:cxn ang="0">
                    <a:pos x="9" y="229"/>
                  </a:cxn>
                  <a:cxn ang="0">
                    <a:pos x="11" y="228"/>
                  </a:cxn>
                  <a:cxn ang="0">
                    <a:pos x="11" y="225"/>
                  </a:cxn>
                  <a:cxn ang="0">
                    <a:pos x="11" y="225"/>
                  </a:cxn>
                  <a:cxn ang="0">
                    <a:pos x="12" y="220"/>
                  </a:cxn>
                  <a:cxn ang="0">
                    <a:pos x="16" y="215"/>
                  </a:cxn>
                  <a:cxn ang="0">
                    <a:pos x="21" y="210"/>
                  </a:cxn>
                  <a:cxn ang="0">
                    <a:pos x="26" y="206"/>
                  </a:cxn>
                  <a:cxn ang="0">
                    <a:pos x="39" y="197"/>
                  </a:cxn>
                  <a:cxn ang="0">
                    <a:pos x="49" y="189"/>
                  </a:cxn>
                  <a:cxn ang="0">
                    <a:pos x="49" y="189"/>
                  </a:cxn>
                  <a:cxn ang="0">
                    <a:pos x="87" y="157"/>
                  </a:cxn>
                  <a:cxn ang="0">
                    <a:pos x="123" y="127"/>
                  </a:cxn>
                  <a:cxn ang="0">
                    <a:pos x="123" y="127"/>
                  </a:cxn>
                  <a:cxn ang="0">
                    <a:pos x="160" y="97"/>
                  </a:cxn>
                  <a:cxn ang="0">
                    <a:pos x="195" y="66"/>
                  </a:cxn>
                  <a:cxn ang="0">
                    <a:pos x="213" y="51"/>
                  </a:cxn>
                  <a:cxn ang="0">
                    <a:pos x="232" y="37"/>
                  </a:cxn>
                  <a:cxn ang="0">
                    <a:pos x="251" y="24"/>
                  </a:cxn>
                  <a:cxn ang="0">
                    <a:pos x="271" y="11"/>
                  </a:cxn>
                  <a:cxn ang="0">
                    <a:pos x="271" y="11"/>
                  </a:cxn>
                  <a:cxn ang="0">
                    <a:pos x="272" y="10"/>
                  </a:cxn>
                  <a:cxn ang="0">
                    <a:pos x="274" y="7"/>
                  </a:cxn>
                  <a:cxn ang="0">
                    <a:pos x="274" y="3"/>
                  </a:cxn>
                  <a:cxn ang="0">
                    <a:pos x="270" y="0"/>
                  </a:cxn>
                  <a:cxn ang="0">
                    <a:pos x="267" y="0"/>
                  </a:cxn>
                  <a:cxn ang="0">
                    <a:pos x="266" y="2"/>
                  </a:cxn>
                  <a:cxn ang="0">
                    <a:pos x="266" y="2"/>
                  </a:cxn>
                </a:cxnLst>
                <a:rect l="0" t="0" r="r" b="b"/>
                <a:pathLst>
                  <a:path w="274" h="232">
                    <a:moveTo>
                      <a:pt x="266" y="2"/>
                    </a:moveTo>
                    <a:lnTo>
                      <a:pt x="266" y="2"/>
                    </a:lnTo>
                    <a:lnTo>
                      <a:pt x="244" y="15"/>
                    </a:lnTo>
                    <a:lnTo>
                      <a:pt x="224" y="29"/>
                    </a:lnTo>
                    <a:lnTo>
                      <a:pt x="203" y="45"/>
                    </a:lnTo>
                    <a:lnTo>
                      <a:pt x="185" y="61"/>
                    </a:lnTo>
                    <a:lnTo>
                      <a:pt x="145" y="93"/>
                    </a:lnTo>
                    <a:lnTo>
                      <a:pt x="107" y="126"/>
                    </a:lnTo>
                    <a:lnTo>
                      <a:pt x="107" y="126"/>
                    </a:lnTo>
                    <a:lnTo>
                      <a:pt x="67" y="159"/>
                    </a:lnTo>
                    <a:lnTo>
                      <a:pt x="47" y="176"/>
                    </a:lnTo>
                    <a:lnTo>
                      <a:pt x="28" y="191"/>
                    </a:lnTo>
                    <a:lnTo>
                      <a:pt x="28" y="191"/>
                    </a:lnTo>
                    <a:lnTo>
                      <a:pt x="19" y="199"/>
                    </a:lnTo>
                    <a:lnTo>
                      <a:pt x="9" y="206"/>
                    </a:lnTo>
                    <a:lnTo>
                      <a:pt x="5" y="211"/>
                    </a:lnTo>
                    <a:lnTo>
                      <a:pt x="3" y="215"/>
                    </a:lnTo>
                    <a:lnTo>
                      <a:pt x="0" y="220"/>
                    </a:lnTo>
                    <a:lnTo>
                      <a:pt x="0" y="225"/>
                    </a:lnTo>
                    <a:lnTo>
                      <a:pt x="0" y="225"/>
                    </a:lnTo>
                    <a:lnTo>
                      <a:pt x="0" y="228"/>
                    </a:lnTo>
                    <a:lnTo>
                      <a:pt x="2" y="229"/>
                    </a:lnTo>
                    <a:lnTo>
                      <a:pt x="5" y="232"/>
                    </a:lnTo>
                    <a:lnTo>
                      <a:pt x="9" y="229"/>
                    </a:lnTo>
                    <a:lnTo>
                      <a:pt x="11" y="228"/>
                    </a:lnTo>
                    <a:lnTo>
                      <a:pt x="11" y="225"/>
                    </a:lnTo>
                    <a:lnTo>
                      <a:pt x="11" y="225"/>
                    </a:lnTo>
                    <a:lnTo>
                      <a:pt x="12" y="220"/>
                    </a:lnTo>
                    <a:lnTo>
                      <a:pt x="16" y="215"/>
                    </a:lnTo>
                    <a:lnTo>
                      <a:pt x="21" y="210"/>
                    </a:lnTo>
                    <a:lnTo>
                      <a:pt x="26" y="206"/>
                    </a:lnTo>
                    <a:lnTo>
                      <a:pt x="39" y="197"/>
                    </a:lnTo>
                    <a:lnTo>
                      <a:pt x="49" y="189"/>
                    </a:lnTo>
                    <a:lnTo>
                      <a:pt x="49" y="189"/>
                    </a:lnTo>
                    <a:lnTo>
                      <a:pt x="87" y="157"/>
                    </a:lnTo>
                    <a:lnTo>
                      <a:pt x="123" y="127"/>
                    </a:lnTo>
                    <a:lnTo>
                      <a:pt x="123" y="127"/>
                    </a:lnTo>
                    <a:lnTo>
                      <a:pt x="160" y="97"/>
                    </a:lnTo>
                    <a:lnTo>
                      <a:pt x="195" y="66"/>
                    </a:lnTo>
                    <a:lnTo>
                      <a:pt x="213" y="51"/>
                    </a:lnTo>
                    <a:lnTo>
                      <a:pt x="232" y="37"/>
                    </a:lnTo>
                    <a:lnTo>
                      <a:pt x="251" y="24"/>
                    </a:lnTo>
                    <a:lnTo>
                      <a:pt x="271" y="11"/>
                    </a:lnTo>
                    <a:lnTo>
                      <a:pt x="271" y="11"/>
                    </a:lnTo>
                    <a:lnTo>
                      <a:pt x="272" y="10"/>
                    </a:lnTo>
                    <a:lnTo>
                      <a:pt x="274" y="7"/>
                    </a:lnTo>
                    <a:lnTo>
                      <a:pt x="274" y="3"/>
                    </a:lnTo>
                    <a:lnTo>
                      <a:pt x="270" y="0"/>
                    </a:lnTo>
                    <a:lnTo>
                      <a:pt x="267" y="0"/>
                    </a:lnTo>
                    <a:lnTo>
                      <a:pt x="266" y="2"/>
                    </a:lnTo>
                    <a:lnTo>
                      <a:pt x="26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chenying0907 243"/>
              <p:cNvSpPr/>
              <p:nvPr/>
            </p:nvSpPr>
            <p:spPr bwMode="auto">
              <a:xfrm>
                <a:off x="4387851" y="1016001"/>
                <a:ext cx="107950" cy="87313"/>
              </a:xfrm>
              <a:custGeom>
                <a:avLst/>
                <a:gdLst/>
                <a:ahLst/>
                <a:cxnLst>
                  <a:cxn ang="0">
                    <a:pos x="264" y="2"/>
                  </a:cxn>
                  <a:cxn ang="0">
                    <a:pos x="264" y="2"/>
                  </a:cxn>
                  <a:cxn ang="0">
                    <a:pos x="247" y="8"/>
                  </a:cxn>
                  <a:cxn ang="0">
                    <a:pos x="230" y="16"/>
                  </a:cxn>
                  <a:cxn ang="0">
                    <a:pos x="213" y="26"/>
                  </a:cxn>
                  <a:cxn ang="0">
                    <a:pos x="197" y="38"/>
                  </a:cxn>
                  <a:cxn ang="0">
                    <a:pos x="166" y="63"/>
                  </a:cxn>
                  <a:cxn ang="0">
                    <a:pos x="137" y="88"/>
                  </a:cxn>
                  <a:cxn ang="0">
                    <a:pos x="137" y="88"/>
                  </a:cxn>
                  <a:cxn ang="0">
                    <a:pos x="103" y="118"/>
                  </a:cxn>
                  <a:cxn ang="0">
                    <a:pos x="68" y="147"/>
                  </a:cxn>
                  <a:cxn ang="0">
                    <a:pos x="34" y="178"/>
                  </a:cxn>
                  <a:cxn ang="0">
                    <a:pos x="17" y="194"/>
                  </a:cxn>
                  <a:cxn ang="0">
                    <a:pos x="2" y="211"/>
                  </a:cxn>
                  <a:cxn ang="0">
                    <a:pos x="2" y="211"/>
                  </a:cxn>
                  <a:cxn ang="0">
                    <a:pos x="0" y="213"/>
                  </a:cxn>
                  <a:cxn ang="0">
                    <a:pos x="1" y="217"/>
                  </a:cxn>
                  <a:cxn ang="0">
                    <a:pos x="2" y="220"/>
                  </a:cxn>
                  <a:cxn ang="0">
                    <a:pos x="6" y="220"/>
                  </a:cxn>
                  <a:cxn ang="0">
                    <a:pos x="9" y="220"/>
                  </a:cxn>
                  <a:cxn ang="0">
                    <a:pos x="9" y="220"/>
                  </a:cxn>
                  <a:cxn ang="0">
                    <a:pos x="11" y="220"/>
                  </a:cxn>
                  <a:cxn ang="0">
                    <a:pos x="13" y="219"/>
                  </a:cxn>
                  <a:cxn ang="0">
                    <a:pos x="14" y="216"/>
                  </a:cxn>
                  <a:cxn ang="0">
                    <a:pos x="14" y="215"/>
                  </a:cxn>
                  <a:cxn ang="0">
                    <a:pos x="14" y="215"/>
                  </a:cxn>
                  <a:cxn ang="0">
                    <a:pos x="27" y="200"/>
                  </a:cxn>
                  <a:cxn ang="0">
                    <a:pos x="40" y="187"/>
                  </a:cxn>
                  <a:cxn ang="0">
                    <a:pos x="68" y="162"/>
                  </a:cxn>
                  <a:cxn ang="0">
                    <a:pos x="124" y="115"/>
                  </a:cxn>
                  <a:cxn ang="0">
                    <a:pos x="124" y="115"/>
                  </a:cxn>
                  <a:cxn ang="0">
                    <a:pos x="157" y="85"/>
                  </a:cxn>
                  <a:cxn ang="0">
                    <a:pos x="174" y="71"/>
                  </a:cxn>
                  <a:cxn ang="0">
                    <a:pos x="191" y="57"/>
                  </a:cxn>
                  <a:cxn ang="0">
                    <a:pos x="209" y="42"/>
                  </a:cxn>
                  <a:cxn ang="0">
                    <a:pos x="227" y="30"/>
                  </a:cxn>
                  <a:cxn ang="0">
                    <a:pos x="247" y="20"/>
                  </a:cxn>
                  <a:cxn ang="0">
                    <a:pos x="266" y="12"/>
                  </a:cxn>
                  <a:cxn ang="0">
                    <a:pos x="266" y="12"/>
                  </a:cxn>
                  <a:cxn ang="0">
                    <a:pos x="269" y="11"/>
                  </a:cxn>
                  <a:cxn ang="0">
                    <a:pos x="270" y="9"/>
                  </a:cxn>
                  <a:cxn ang="0">
                    <a:pos x="270" y="6"/>
                  </a:cxn>
                  <a:cxn ang="0">
                    <a:pos x="268" y="2"/>
                  </a:cxn>
                  <a:cxn ang="0">
                    <a:pos x="266" y="0"/>
                  </a:cxn>
                  <a:cxn ang="0">
                    <a:pos x="264" y="2"/>
                  </a:cxn>
                  <a:cxn ang="0">
                    <a:pos x="264" y="2"/>
                  </a:cxn>
                </a:cxnLst>
                <a:rect l="0" t="0" r="r" b="b"/>
                <a:pathLst>
                  <a:path w="270" h="220">
                    <a:moveTo>
                      <a:pt x="264" y="2"/>
                    </a:moveTo>
                    <a:lnTo>
                      <a:pt x="264" y="2"/>
                    </a:lnTo>
                    <a:lnTo>
                      <a:pt x="247" y="8"/>
                    </a:lnTo>
                    <a:lnTo>
                      <a:pt x="230" y="16"/>
                    </a:lnTo>
                    <a:lnTo>
                      <a:pt x="213" y="26"/>
                    </a:lnTo>
                    <a:lnTo>
                      <a:pt x="197" y="38"/>
                    </a:lnTo>
                    <a:lnTo>
                      <a:pt x="166" y="63"/>
                    </a:lnTo>
                    <a:lnTo>
                      <a:pt x="137" y="88"/>
                    </a:lnTo>
                    <a:lnTo>
                      <a:pt x="137" y="88"/>
                    </a:lnTo>
                    <a:lnTo>
                      <a:pt x="103" y="118"/>
                    </a:lnTo>
                    <a:lnTo>
                      <a:pt x="68" y="147"/>
                    </a:lnTo>
                    <a:lnTo>
                      <a:pt x="34" y="178"/>
                    </a:lnTo>
                    <a:lnTo>
                      <a:pt x="17" y="194"/>
                    </a:lnTo>
                    <a:lnTo>
                      <a:pt x="2" y="211"/>
                    </a:lnTo>
                    <a:lnTo>
                      <a:pt x="2" y="211"/>
                    </a:lnTo>
                    <a:lnTo>
                      <a:pt x="0" y="213"/>
                    </a:lnTo>
                    <a:lnTo>
                      <a:pt x="1" y="217"/>
                    </a:lnTo>
                    <a:lnTo>
                      <a:pt x="2" y="220"/>
                    </a:lnTo>
                    <a:lnTo>
                      <a:pt x="6" y="220"/>
                    </a:lnTo>
                    <a:lnTo>
                      <a:pt x="9" y="220"/>
                    </a:lnTo>
                    <a:lnTo>
                      <a:pt x="9" y="220"/>
                    </a:lnTo>
                    <a:lnTo>
                      <a:pt x="11" y="220"/>
                    </a:lnTo>
                    <a:lnTo>
                      <a:pt x="13" y="219"/>
                    </a:lnTo>
                    <a:lnTo>
                      <a:pt x="14" y="216"/>
                    </a:lnTo>
                    <a:lnTo>
                      <a:pt x="14" y="215"/>
                    </a:lnTo>
                    <a:lnTo>
                      <a:pt x="14" y="215"/>
                    </a:lnTo>
                    <a:lnTo>
                      <a:pt x="27" y="200"/>
                    </a:lnTo>
                    <a:lnTo>
                      <a:pt x="40" y="187"/>
                    </a:lnTo>
                    <a:lnTo>
                      <a:pt x="68" y="162"/>
                    </a:lnTo>
                    <a:lnTo>
                      <a:pt x="124" y="115"/>
                    </a:lnTo>
                    <a:lnTo>
                      <a:pt x="124" y="115"/>
                    </a:lnTo>
                    <a:lnTo>
                      <a:pt x="157" y="85"/>
                    </a:lnTo>
                    <a:lnTo>
                      <a:pt x="174" y="71"/>
                    </a:lnTo>
                    <a:lnTo>
                      <a:pt x="191" y="57"/>
                    </a:lnTo>
                    <a:lnTo>
                      <a:pt x="209" y="42"/>
                    </a:lnTo>
                    <a:lnTo>
                      <a:pt x="227" y="30"/>
                    </a:lnTo>
                    <a:lnTo>
                      <a:pt x="247" y="20"/>
                    </a:lnTo>
                    <a:lnTo>
                      <a:pt x="266" y="12"/>
                    </a:lnTo>
                    <a:lnTo>
                      <a:pt x="266" y="12"/>
                    </a:lnTo>
                    <a:lnTo>
                      <a:pt x="269" y="11"/>
                    </a:lnTo>
                    <a:lnTo>
                      <a:pt x="270" y="9"/>
                    </a:lnTo>
                    <a:lnTo>
                      <a:pt x="270" y="6"/>
                    </a:lnTo>
                    <a:lnTo>
                      <a:pt x="268" y="2"/>
                    </a:lnTo>
                    <a:lnTo>
                      <a:pt x="266" y="0"/>
                    </a:lnTo>
                    <a:lnTo>
                      <a:pt x="264" y="2"/>
                    </a:lnTo>
                    <a:lnTo>
                      <a:pt x="2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chenying0907 244"/>
              <p:cNvSpPr/>
              <p:nvPr/>
            </p:nvSpPr>
            <p:spPr bwMode="auto">
              <a:xfrm>
                <a:off x="4448176" y="1009651"/>
                <a:ext cx="111125" cy="90488"/>
              </a:xfrm>
              <a:custGeom>
                <a:avLst/>
                <a:gdLst/>
                <a:ahLst/>
                <a:cxnLst>
                  <a:cxn ang="0">
                    <a:pos x="274" y="1"/>
                  </a:cxn>
                  <a:cxn ang="0">
                    <a:pos x="274" y="1"/>
                  </a:cxn>
                  <a:cxn ang="0">
                    <a:pos x="253" y="16"/>
                  </a:cxn>
                  <a:cxn ang="0">
                    <a:pos x="232" y="31"/>
                  </a:cxn>
                  <a:cxn ang="0">
                    <a:pos x="190" y="64"/>
                  </a:cxn>
                  <a:cxn ang="0">
                    <a:pos x="148" y="97"/>
                  </a:cxn>
                  <a:cxn ang="0">
                    <a:pos x="108" y="129"/>
                  </a:cxn>
                  <a:cxn ang="0">
                    <a:pos x="108" y="129"/>
                  </a:cxn>
                  <a:cxn ang="0">
                    <a:pos x="68" y="157"/>
                  </a:cxn>
                  <a:cxn ang="0">
                    <a:pos x="29" y="184"/>
                  </a:cxn>
                  <a:cxn ang="0">
                    <a:pos x="29" y="184"/>
                  </a:cxn>
                  <a:cxn ang="0">
                    <a:pos x="19" y="191"/>
                  </a:cxn>
                  <a:cxn ang="0">
                    <a:pos x="10" y="199"/>
                  </a:cxn>
                  <a:cxn ang="0">
                    <a:pos x="6" y="204"/>
                  </a:cxn>
                  <a:cxn ang="0">
                    <a:pos x="3" y="209"/>
                  </a:cxn>
                  <a:cxn ang="0">
                    <a:pos x="2" y="214"/>
                  </a:cxn>
                  <a:cxn ang="0">
                    <a:pos x="0" y="221"/>
                  </a:cxn>
                  <a:cxn ang="0">
                    <a:pos x="0" y="221"/>
                  </a:cxn>
                  <a:cxn ang="0">
                    <a:pos x="0" y="222"/>
                  </a:cxn>
                  <a:cxn ang="0">
                    <a:pos x="2" y="225"/>
                  </a:cxn>
                  <a:cxn ang="0">
                    <a:pos x="6" y="226"/>
                  </a:cxn>
                  <a:cxn ang="0">
                    <a:pos x="10" y="225"/>
                  </a:cxn>
                  <a:cxn ang="0">
                    <a:pos x="11" y="222"/>
                  </a:cxn>
                  <a:cxn ang="0">
                    <a:pos x="12" y="221"/>
                  </a:cxn>
                  <a:cxn ang="0">
                    <a:pos x="12" y="221"/>
                  </a:cxn>
                  <a:cxn ang="0">
                    <a:pos x="12" y="217"/>
                  </a:cxn>
                  <a:cxn ang="0">
                    <a:pos x="13" y="214"/>
                  </a:cxn>
                  <a:cxn ang="0">
                    <a:pos x="19" y="207"/>
                  </a:cxn>
                  <a:cxn ang="0">
                    <a:pos x="25" y="200"/>
                  </a:cxn>
                  <a:cxn ang="0">
                    <a:pos x="34" y="192"/>
                  </a:cxn>
                  <a:cxn ang="0">
                    <a:pos x="51" y="180"/>
                  </a:cxn>
                  <a:cxn ang="0">
                    <a:pos x="66" y="171"/>
                  </a:cxn>
                  <a:cxn ang="0">
                    <a:pos x="66" y="171"/>
                  </a:cxn>
                  <a:cxn ang="0">
                    <a:pos x="101" y="146"/>
                  </a:cxn>
                  <a:cxn ang="0">
                    <a:pos x="136" y="122"/>
                  </a:cxn>
                  <a:cxn ang="0">
                    <a:pos x="136" y="122"/>
                  </a:cxn>
                  <a:cxn ang="0">
                    <a:pos x="173" y="94"/>
                  </a:cxn>
                  <a:cxn ang="0">
                    <a:pos x="208" y="65"/>
                  </a:cxn>
                  <a:cxn ang="0">
                    <a:pos x="244" y="38"/>
                  </a:cxn>
                  <a:cxn ang="0">
                    <a:pos x="280" y="12"/>
                  </a:cxn>
                  <a:cxn ang="0">
                    <a:pos x="280" y="12"/>
                  </a:cxn>
                  <a:cxn ang="0">
                    <a:pos x="282" y="9"/>
                  </a:cxn>
                  <a:cxn ang="0">
                    <a:pos x="283" y="8"/>
                  </a:cxn>
                  <a:cxn ang="0">
                    <a:pos x="282" y="4"/>
                  </a:cxn>
                  <a:cxn ang="0">
                    <a:pos x="279" y="1"/>
                  </a:cxn>
                  <a:cxn ang="0">
                    <a:pos x="276" y="0"/>
                  </a:cxn>
                  <a:cxn ang="0">
                    <a:pos x="274" y="1"/>
                  </a:cxn>
                  <a:cxn ang="0">
                    <a:pos x="274" y="1"/>
                  </a:cxn>
                </a:cxnLst>
                <a:rect l="0" t="0" r="r" b="b"/>
                <a:pathLst>
                  <a:path w="283" h="226">
                    <a:moveTo>
                      <a:pt x="274" y="1"/>
                    </a:moveTo>
                    <a:lnTo>
                      <a:pt x="274" y="1"/>
                    </a:lnTo>
                    <a:lnTo>
                      <a:pt x="253" y="16"/>
                    </a:lnTo>
                    <a:lnTo>
                      <a:pt x="232" y="31"/>
                    </a:lnTo>
                    <a:lnTo>
                      <a:pt x="190" y="64"/>
                    </a:lnTo>
                    <a:lnTo>
                      <a:pt x="148" y="97"/>
                    </a:lnTo>
                    <a:lnTo>
                      <a:pt x="108" y="129"/>
                    </a:lnTo>
                    <a:lnTo>
                      <a:pt x="108" y="129"/>
                    </a:lnTo>
                    <a:lnTo>
                      <a:pt x="68" y="157"/>
                    </a:lnTo>
                    <a:lnTo>
                      <a:pt x="29" y="184"/>
                    </a:lnTo>
                    <a:lnTo>
                      <a:pt x="29" y="184"/>
                    </a:lnTo>
                    <a:lnTo>
                      <a:pt x="19" y="191"/>
                    </a:lnTo>
                    <a:lnTo>
                      <a:pt x="10" y="199"/>
                    </a:lnTo>
                    <a:lnTo>
                      <a:pt x="6" y="204"/>
                    </a:lnTo>
                    <a:lnTo>
                      <a:pt x="3" y="209"/>
                    </a:lnTo>
                    <a:lnTo>
                      <a:pt x="2" y="214"/>
                    </a:lnTo>
                    <a:lnTo>
                      <a:pt x="0" y="221"/>
                    </a:lnTo>
                    <a:lnTo>
                      <a:pt x="0" y="221"/>
                    </a:lnTo>
                    <a:lnTo>
                      <a:pt x="0" y="222"/>
                    </a:lnTo>
                    <a:lnTo>
                      <a:pt x="2" y="225"/>
                    </a:lnTo>
                    <a:lnTo>
                      <a:pt x="6" y="226"/>
                    </a:lnTo>
                    <a:lnTo>
                      <a:pt x="10" y="225"/>
                    </a:lnTo>
                    <a:lnTo>
                      <a:pt x="11" y="222"/>
                    </a:lnTo>
                    <a:lnTo>
                      <a:pt x="12" y="221"/>
                    </a:lnTo>
                    <a:lnTo>
                      <a:pt x="12" y="221"/>
                    </a:lnTo>
                    <a:lnTo>
                      <a:pt x="12" y="217"/>
                    </a:lnTo>
                    <a:lnTo>
                      <a:pt x="13" y="214"/>
                    </a:lnTo>
                    <a:lnTo>
                      <a:pt x="19" y="207"/>
                    </a:lnTo>
                    <a:lnTo>
                      <a:pt x="25" y="200"/>
                    </a:lnTo>
                    <a:lnTo>
                      <a:pt x="34" y="192"/>
                    </a:lnTo>
                    <a:lnTo>
                      <a:pt x="51" y="180"/>
                    </a:lnTo>
                    <a:lnTo>
                      <a:pt x="66" y="171"/>
                    </a:lnTo>
                    <a:lnTo>
                      <a:pt x="66" y="171"/>
                    </a:lnTo>
                    <a:lnTo>
                      <a:pt x="101" y="146"/>
                    </a:lnTo>
                    <a:lnTo>
                      <a:pt x="136" y="122"/>
                    </a:lnTo>
                    <a:lnTo>
                      <a:pt x="136" y="122"/>
                    </a:lnTo>
                    <a:lnTo>
                      <a:pt x="173" y="94"/>
                    </a:lnTo>
                    <a:lnTo>
                      <a:pt x="208" y="65"/>
                    </a:lnTo>
                    <a:lnTo>
                      <a:pt x="244" y="38"/>
                    </a:lnTo>
                    <a:lnTo>
                      <a:pt x="280" y="12"/>
                    </a:lnTo>
                    <a:lnTo>
                      <a:pt x="280" y="12"/>
                    </a:lnTo>
                    <a:lnTo>
                      <a:pt x="282" y="9"/>
                    </a:lnTo>
                    <a:lnTo>
                      <a:pt x="283" y="8"/>
                    </a:lnTo>
                    <a:lnTo>
                      <a:pt x="282" y="4"/>
                    </a:lnTo>
                    <a:lnTo>
                      <a:pt x="279" y="1"/>
                    </a:lnTo>
                    <a:lnTo>
                      <a:pt x="276" y="0"/>
                    </a:lnTo>
                    <a:lnTo>
                      <a:pt x="274" y="1"/>
                    </a:lnTo>
                    <a:lnTo>
                      <a:pt x="27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chenying0907 245"/>
              <p:cNvSpPr/>
              <p:nvPr/>
            </p:nvSpPr>
            <p:spPr bwMode="auto">
              <a:xfrm>
                <a:off x="4511676" y="1012826"/>
                <a:ext cx="106363" cy="80963"/>
              </a:xfrm>
              <a:custGeom>
                <a:avLst/>
                <a:gdLst/>
                <a:ahLst/>
                <a:cxnLst>
                  <a:cxn ang="0">
                    <a:pos x="257" y="2"/>
                  </a:cxn>
                  <a:cxn ang="0">
                    <a:pos x="257" y="2"/>
                  </a:cxn>
                  <a:cxn ang="0">
                    <a:pos x="249" y="4"/>
                  </a:cxn>
                  <a:cxn ang="0">
                    <a:pos x="243" y="7"/>
                  </a:cxn>
                  <a:cxn ang="0">
                    <a:pos x="235" y="10"/>
                  </a:cxn>
                  <a:cxn ang="0">
                    <a:pos x="228" y="12"/>
                  </a:cxn>
                  <a:cxn ang="0">
                    <a:pos x="228" y="12"/>
                  </a:cxn>
                  <a:cxn ang="0">
                    <a:pos x="221" y="17"/>
                  </a:cxn>
                  <a:cxn ang="0">
                    <a:pos x="214" y="23"/>
                  </a:cxn>
                  <a:cxn ang="0">
                    <a:pos x="208" y="28"/>
                  </a:cxn>
                  <a:cxn ang="0">
                    <a:pos x="200" y="33"/>
                  </a:cxn>
                  <a:cxn ang="0">
                    <a:pos x="200" y="33"/>
                  </a:cxn>
                  <a:cxn ang="0">
                    <a:pos x="183" y="44"/>
                  </a:cxn>
                  <a:cxn ang="0">
                    <a:pos x="166" y="57"/>
                  </a:cxn>
                  <a:cxn ang="0">
                    <a:pos x="134" y="84"/>
                  </a:cxn>
                  <a:cxn ang="0">
                    <a:pos x="134" y="84"/>
                  </a:cxn>
                  <a:cxn ang="0">
                    <a:pos x="102" y="112"/>
                  </a:cxn>
                  <a:cxn ang="0">
                    <a:pos x="68" y="139"/>
                  </a:cxn>
                  <a:cxn ang="0">
                    <a:pos x="34" y="167"/>
                  </a:cxn>
                  <a:cxn ang="0">
                    <a:pos x="2" y="197"/>
                  </a:cxn>
                  <a:cxn ang="0">
                    <a:pos x="2" y="197"/>
                  </a:cxn>
                  <a:cxn ang="0">
                    <a:pos x="1" y="198"/>
                  </a:cxn>
                  <a:cxn ang="0">
                    <a:pos x="0" y="201"/>
                  </a:cxn>
                  <a:cxn ang="0">
                    <a:pos x="2" y="204"/>
                  </a:cxn>
                  <a:cxn ang="0">
                    <a:pos x="6" y="206"/>
                  </a:cxn>
                  <a:cxn ang="0">
                    <a:pos x="7" y="206"/>
                  </a:cxn>
                  <a:cxn ang="0">
                    <a:pos x="10" y="204"/>
                  </a:cxn>
                  <a:cxn ang="0">
                    <a:pos x="10" y="204"/>
                  </a:cxn>
                  <a:cxn ang="0">
                    <a:pos x="40" y="177"/>
                  </a:cxn>
                  <a:cxn ang="0">
                    <a:pos x="72" y="151"/>
                  </a:cxn>
                  <a:cxn ang="0">
                    <a:pos x="104" y="125"/>
                  </a:cxn>
                  <a:cxn ang="0">
                    <a:pos x="136" y="99"/>
                  </a:cxn>
                  <a:cxn ang="0">
                    <a:pos x="136" y="99"/>
                  </a:cxn>
                  <a:cxn ang="0">
                    <a:pos x="170" y="70"/>
                  </a:cxn>
                  <a:cxn ang="0">
                    <a:pos x="188" y="55"/>
                  </a:cxn>
                  <a:cxn ang="0">
                    <a:pos x="206" y="42"/>
                  </a:cxn>
                  <a:cxn ang="0">
                    <a:pos x="206" y="42"/>
                  </a:cxn>
                  <a:cxn ang="0">
                    <a:pos x="219" y="33"/>
                  </a:cxn>
                  <a:cxn ang="0">
                    <a:pos x="234" y="25"/>
                  </a:cxn>
                  <a:cxn ang="0">
                    <a:pos x="262" y="11"/>
                  </a:cxn>
                  <a:cxn ang="0">
                    <a:pos x="262" y="11"/>
                  </a:cxn>
                  <a:cxn ang="0">
                    <a:pos x="265" y="10"/>
                  </a:cxn>
                  <a:cxn ang="0">
                    <a:pos x="265" y="7"/>
                  </a:cxn>
                  <a:cxn ang="0">
                    <a:pos x="265" y="3"/>
                  </a:cxn>
                  <a:cxn ang="0">
                    <a:pos x="261" y="0"/>
                  </a:cxn>
                  <a:cxn ang="0">
                    <a:pos x="260" y="0"/>
                  </a:cxn>
                  <a:cxn ang="0">
                    <a:pos x="257" y="2"/>
                  </a:cxn>
                  <a:cxn ang="0">
                    <a:pos x="257" y="2"/>
                  </a:cxn>
                </a:cxnLst>
                <a:rect l="0" t="0" r="r" b="b"/>
                <a:pathLst>
                  <a:path w="265" h="206">
                    <a:moveTo>
                      <a:pt x="257" y="2"/>
                    </a:moveTo>
                    <a:lnTo>
                      <a:pt x="257" y="2"/>
                    </a:lnTo>
                    <a:lnTo>
                      <a:pt x="249" y="4"/>
                    </a:lnTo>
                    <a:lnTo>
                      <a:pt x="243" y="7"/>
                    </a:lnTo>
                    <a:lnTo>
                      <a:pt x="235" y="10"/>
                    </a:lnTo>
                    <a:lnTo>
                      <a:pt x="228" y="12"/>
                    </a:lnTo>
                    <a:lnTo>
                      <a:pt x="228" y="12"/>
                    </a:lnTo>
                    <a:lnTo>
                      <a:pt x="221" y="17"/>
                    </a:lnTo>
                    <a:lnTo>
                      <a:pt x="214" y="23"/>
                    </a:lnTo>
                    <a:lnTo>
                      <a:pt x="208" y="28"/>
                    </a:lnTo>
                    <a:lnTo>
                      <a:pt x="200" y="33"/>
                    </a:lnTo>
                    <a:lnTo>
                      <a:pt x="200" y="33"/>
                    </a:lnTo>
                    <a:lnTo>
                      <a:pt x="183" y="44"/>
                    </a:lnTo>
                    <a:lnTo>
                      <a:pt x="166" y="57"/>
                    </a:lnTo>
                    <a:lnTo>
                      <a:pt x="134" y="84"/>
                    </a:lnTo>
                    <a:lnTo>
                      <a:pt x="134" y="84"/>
                    </a:lnTo>
                    <a:lnTo>
                      <a:pt x="102" y="112"/>
                    </a:lnTo>
                    <a:lnTo>
                      <a:pt x="68" y="139"/>
                    </a:lnTo>
                    <a:lnTo>
                      <a:pt x="34" y="167"/>
                    </a:lnTo>
                    <a:lnTo>
                      <a:pt x="2" y="197"/>
                    </a:lnTo>
                    <a:lnTo>
                      <a:pt x="2" y="197"/>
                    </a:lnTo>
                    <a:lnTo>
                      <a:pt x="1" y="198"/>
                    </a:lnTo>
                    <a:lnTo>
                      <a:pt x="0" y="201"/>
                    </a:lnTo>
                    <a:lnTo>
                      <a:pt x="2" y="204"/>
                    </a:lnTo>
                    <a:lnTo>
                      <a:pt x="6" y="206"/>
                    </a:lnTo>
                    <a:lnTo>
                      <a:pt x="7" y="206"/>
                    </a:lnTo>
                    <a:lnTo>
                      <a:pt x="10" y="204"/>
                    </a:lnTo>
                    <a:lnTo>
                      <a:pt x="10" y="204"/>
                    </a:lnTo>
                    <a:lnTo>
                      <a:pt x="40" y="177"/>
                    </a:lnTo>
                    <a:lnTo>
                      <a:pt x="72" y="151"/>
                    </a:lnTo>
                    <a:lnTo>
                      <a:pt x="104" y="125"/>
                    </a:lnTo>
                    <a:lnTo>
                      <a:pt x="136" y="99"/>
                    </a:lnTo>
                    <a:lnTo>
                      <a:pt x="136" y="99"/>
                    </a:lnTo>
                    <a:lnTo>
                      <a:pt x="170" y="70"/>
                    </a:lnTo>
                    <a:lnTo>
                      <a:pt x="188" y="55"/>
                    </a:lnTo>
                    <a:lnTo>
                      <a:pt x="206" y="42"/>
                    </a:lnTo>
                    <a:lnTo>
                      <a:pt x="206" y="42"/>
                    </a:lnTo>
                    <a:lnTo>
                      <a:pt x="219" y="33"/>
                    </a:lnTo>
                    <a:lnTo>
                      <a:pt x="234" y="25"/>
                    </a:lnTo>
                    <a:lnTo>
                      <a:pt x="262" y="11"/>
                    </a:lnTo>
                    <a:lnTo>
                      <a:pt x="262" y="11"/>
                    </a:lnTo>
                    <a:lnTo>
                      <a:pt x="265" y="10"/>
                    </a:lnTo>
                    <a:lnTo>
                      <a:pt x="265" y="7"/>
                    </a:lnTo>
                    <a:lnTo>
                      <a:pt x="265" y="3"/>
                    </a:lnTo>
                    <a:lnTo>
                      <a:pt x="261" y="0"/>
                    </a:lnTo>
                    <a:lnTo>
                      <a:pt x="260" y="0"/>
                    </a:lnTo>
                    <a:lnTo>
                      <a:pt x="257" y="2"/>
                    </a:lnTo>
                    <a:lnTo>
                      <a:pt x="25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chenying0907 246"/>
              <p:cNvSpPr/>
              <p:nvPr/>
            </p:nvSpPr>
            <p:spPr bwMode="auto">
              <a:xfrm>
                <a:off x="4545014" y="1014413"/>
                <a:ext cx="130175" cy="87313"/>
              </a:xfrm>
              <a:custGeom>
                <a:avLst/>
                <a:gdLst/>
                <a:ahLst/>
                <a:cxnLst>
                  <a:cxn ang="0">
                    <a:pos x="319" y="1"/>
                  </a:cxn>
                  <a:cxn ang="0">
                    <a:pos x="319" y="1"/>
                  </a:cxn>
                  <a:cxn ang="0">
                    <a:pos x="237" y="48"/>
                  </a:cxn>
                  <a:cxn ang="0">
                    <a:pos x="197" y="73"/>
                  </a:cxn>
                  <a:cxn ang="0">
                    <a:pos x="155" y="96"/>
                  </a:cxn>
                  <a:cxn ang="0">
                    <a:pos x="114" y="123"/>
                  </a:cxn>
                  <a:cxn ang="0">
                    <a:pos x="75" y="150"/>
                  </a:cxn>
                  <a:cxn ang="0">
                    <a:pos x="37" y="179"/>
                  </a:cxn>
                  <a:cxn ang="0">
                    <a:pos x="19" y="195"/>
                  </a:cxn>
                  <a:cxn ang="0">
                    <a:pos x="2" y="210"/>
                  </a:cxn>
                  <a:cxn ang="0">
                    <a:pos x="2" y="210"/>
                  </a:cxn>
                  <a:cxn ang="0">
                    <a:pos x="0" y="212"/>
                  </a:cxn>
                  <a:cxn ang="0">
                    <a:pos x="0" y="214"/>
                  </a:cxn>
                  <a:cxn ang="0">
                    <a:pos x="2" y="218"/>
                  </a:cxn>
                  <a:cxn ang="0">
                    <a:pos x="6" y="219"/>
                  </a:cxn>
                  <a:cxn ang="0">
                    <a:pos x="7" y="219"/>
                  </a:cxn>
                  <a:cxn ang="0">
                    <a:pos x="9" y="218"/>
                  </a:cxn>
                  <a:cxn ang="0">
                    <a:pos x="9" y="218"/>
                  </a:cxn>
                  <a:cxn ang="0">
                    <a:pos x="26" y="202"/>
                  </a:cxn>
                  <a:cxn ang="0">
                    <a:pos x="45" y="187"/>
                  </a:cxn>
                  <a:cxn ang="0">
                    <a:pos x="83" y="158"/>
                  </a:cxn>
                  <a:cxn ang="0">
                    <a:pos x="122" y="132"/>
                  </a:cxn>
                  <a:cxn ang="0">
                    <a:pos x="161" y="106"/>
                  </a:cxn>
                  <a:cxn ang="0">
                    <a:pos x="203" y="82"/>
                  </a:cxn>
                  <a:cxn ang="0">
                    <a:pos x="244" y="57"/>
                  </a:cxn>
                  <a:cxn ang="0">
                    <a:pos x="325" y="10"/>
                  </a:cxn>
                  <a:cxn ang="0">
                    <a:pos x="325" y="10"/>
                  </a:cxn>
                  <a:cxn ang="0">
                    <a:pos x="327" y="9"/>
                  </a:cxn>
                  <a:cxn ang="0">
                    <a:pos x="327" y="8"/>
                  </a:cxn>
                  <a:cxn ang="0">
                    <a:pos x="327" y="2"/>
                  </a:cxn>
                  <a:cxn ang="0">
                    <a:pos x="323" y="0"/>
                  </a:cxn>
                  <a:cxn ang="0">
                    <a:pos x="322" y="0"/>
                  </a:cxn>
                  <a:cxn ang="0">
                    <a:pos x="319" y="1"/>
                  </a:cxn>
                  <a:cxn ang="0">
                    <a:pos x="319" y="1"/>
                  </a:cxn>
                </a:cxnLst>
                <a:rect l="0" t="0" r="r" b="b"/>
                <a:pathLst>
                  <a:path w="327" h="219">
                    <a:moveTo>
                      <a:pt x="319" y="1"/>
                    </a:moveTo>
                    <a:lnTo>
                      <a:pt x="319" y="1"/>
                    </a:lnTo>
                    <a:lnTo>
                      <a:pt x="237" y="48"/>
                    </a:lnTo>
                    <a:lnTo>
                      <a:pt x="197" y="73"/>
                    </a:lnTo>
                    <a:lnTo>
                      <a:pt x="155" y="96"/>
                    </a:lnTo>
                    <a:lnTo>
                      <a:pt x="114" y="123"/>
                    </a:lnTo>
                    <a:lnTo>
                      <a:pt x="75" y="150"/>
                    </a:lnTo>
                    <a:lnTo>
                      <a:pt x="37" y="179"/>
                    </a:lnTo>
                    <a:lnTo>
                      <a:pt x="19" y="195"/>
                    </a:lnTo>
                    <a:lnTo>
                      <a:pt x="2" y="210"/>
                    </a:lnTo>
                    <a:lnTo>
                      <a:pt x="2" y="210"/>
                    </a:lnTo>
                    <a:lnTo>
                      <a:pt x="0" y="212"/>
                    </a:lnTo>
                    <a:lnTo>
                      <a:pt x="0" y="214"/>
                    </a:lnTo>
                    <a:lnTo>
                      <a:pt x="2" y="218"/>
                    </a:lnTo>
                    <a:lnTo>
                      <a:pt x="6" y="219"/>
                    </a:lnTo>
                    <a:lnTo>
                      <a:pt x="7" y="219"/>
                    </a:lnTo>
                    <a:lnTo>
                      <a:pt x="9" y="218"/>
                    </a:lnTo>
                    <a:lnTo>
                      <a:pt x="9" y="218"/>
                    </a:lnTo>
                    <a:lnTo>
                      <a:pt x="26" y="202"/>
                    </a:lnTo>
                    <a:lnTo>
                      <a:pt x="45" y="187"/>
                    </a:lnTo>
                    <a:lnTo>
                      <a:pt x="83" y="158"/>
                    </a:lnTo>
                    <a:lnTo>
                      <a:pt x="122" y="132"/>
                    </a:lnTo>
                    <a:lnTo>
                      <a:pt x="161" y="106"/>
                    </a:lnTo>
                    <a:lnTo>
                      <a:pt x="203" y="82"/>
                    </a:lnTo>
                    <a:lnTo>
                      <a:pt x="244" y="57"/>
                    </a:lnTo>
                    <a:lnTo>
                      <a:pt x="325" y="10"/>
                    </a:lnTo>
                    <a:lnTo>
                      <a:pt x="325" y="10"/>
                    </a:lnTo>
                    <a:lnTo>
                      <a:pt x="327" y="9"/>
                    </a:lnTo>
                    <a:lnTo>
                      <a:pt x="327" y="8"/>
                    </a:lnTo>
                    <a:lnTo>
                      <a:pt x="327" y="2"/>
                    </a:lnTo>
                    <a:lnTo>
                      <a:pt x="323" y="0"/>
                    </a:lnTo>
                    <a:lnTo>
                      <a:pt x="322" y="0"/>
                    </a:lnTo>
                    <a:lnTo>
                      <a:pt x="319" y="1"/>
                    </a:lnTo>
                    <a:lnTo>
                      <a:pt x="31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2" name="chenying0907 247"/>
              <p:cNvSpPr/>
              <p:nvPr/>
            </p:nvSpPr>
            <p:spPr bwMode="auto">
              <a:xfrm>
                <a:off x="4614864" y="1020763"/>
                <a:ext cx="92075" cy="73025"/>
              </a:xfrm>
              <a:custGeom>
                <a:avLst/>
                <a:gdLst/>
                <a:ahLst/>
                <a:cxnLst>
                  <a:cxn ang="0">
                    <a:pos x="225" y="1"/>
                  </a:cxn>
                  <a:cxn ang="0">
                    <a:pos x="225" y="1"/>
                  </a:cxn>
                  <a:cxn ang="0">
                    <a:pos x="94" y="98"/>
                  </a:cxn>
                  <a:cxn ang="0">
                    <a:pos x="94" y="98"/>
                  </a:cxn>
                  <a:cxn ang="0">
                    <a:pos x="63" y="120"/>
                  </a:cxn>
                  <a:cxn ang="0">
                    <a:pos x="33" y="144"/>
                  </a:cxn>
                  <a:cxn ang="0">
                    <a:pos x="33" y="144"/>
                  </a:cxn>
                  <a:cxn ang="0">
                    <a:pos x="15" y="157"/>
                  </a:cxn>
                  <a:cxn ang="0">
                    <a:pos x="5" y="166"/>
                  </a:cxn>
                  <a:cxn ang="0">
                    <a:pos x="3" y="171"/>
                  </a:cxn>
                  <a:cxn ang="0">
                    <a:pos x="0" y="176"/>
                  </a:cxn>
                  <a:cxn ang="0">
                    <a:pos x="0" y="176"/>
                  </a:cxn>
                  <a:cxn ang="0">
                    <a:pos x="0" y="178"/>
                  </a:cxn>
                  <a:cxn ang="0">
                    <a:pos x="0" y="180"/>
                  </a:cxn>
                  <a:cxn ang="0">
                    <a:pos x="4" y="183"/>
                  </a:cxn>
                  <a:cxn ang="0">
                    <a:pos x="8" y="181"/>
                  </a:cxn>
                  <a:cxn ang="0">
                    <a:pos x="9" y="180"/>
                  </a:cxn>
                  <a:cxn ang="0">
                    <a:pos x="11" y="179"/>
                  </a:cxn>
                  <a:cxn ang="0">
                    <a:pos x="11" y="179"/>
                  </a:cxn>
                  <a:cxn ang="0">
                    <a:pos x="13" y="174"/>
                  </a:cxn>
                  <a:cxn ang="0">
                    <a:pos x="17" y="170"/>
                  </a:cxn>
                  <a:cxn ang="0">
                    <a:pos x="29" y="159"/>
                  </a:cxn>
                  <a:cxn ang="0">
                    <a:pos x="50" y="145"/>
                  </a:cxn>
                  <a:cxn ang="0">
                    <a:pos x="50" y="145"/>
                  </a:cxn>
                  <a:cxn ang="0">
                    <a:pos x="83" y="120"/>
                  </a:cxn>
                  <a:cxn ang="0">
                    <a:pos x="117" y="95"/>
                  </a:cxn>
                  <a:cxn ang="0">
                    <a:pos x="117" y="95"/>
                  </a:cxn>
                  <a:cxn ang="0">
                    <a:pos x="174" y="52"/>
                  </a:cxn>
                  <a:cxn ang="0">
                    <a:pos x="232" y="10"/>
                  </a:cxn>
                  <a:cxn ang="0">
                    <a:pos x="232" y="10"/>
                  </a:cxn>
                  <a:cxn ang="0">
                    <a:pos x="233" y="9"/>
                  </a:cxn>
                  <a:cxn ang="0">
                    <a:pos x="233" y="6"/>
                  </a:cxn>
                  <a:cxn ang="0">
                    <a:pos x="233" y="2"/>
                  </a:cxn>
                  <a:cxn ang="0">
                    <a:pos x="232" y="1"/>
                  </a:cxn>
                  <a:cxn ang="0">
                    <a:pos x="229" y="0"/>
                  </a:cxn>
                  <a:cxn ang="0">
                    <a:pos x="228" y="0"/>
                  </a:cxn>
                  <a:cxn ang="0">
                    <a:pos x="225" y="1"/>
                  </a:cxn>
                  <a:cxn ang="0">
                    <a:pos x="225" y="1"/>
                  </a:cxn>
                </a:cxnLst>
                <a:rect l="0" t="0" r="r" b="b"/>
                <a:pathLst>
                  <a:path w="233" h="183">
                    <a:moveTo>
                      <a:pt x="225" y="1"/>
                    </a:moveTo>
                    <a:lnTo>
                      <a:pt x="225" y="1"/>
                    </a:lnTo>
                    <a:lnTo>
                      <a:pt x="94" y="98"/>
                    </a:lnTo>
                    <a:lnTo>
                      <a:pt x="94" y="98"/>
                    </a:lnTo>
                    <a:lnTo>
                      <a:pt x="63" y="120"/>
                    </a:lnTo>
                    <a:lnTo>
                      <a:pt x="33" y="144"/>
                    </a:lnTo>
                    <a:lnTo>
                      <a:pt x="33" y="144"/>
                    </a:lnTo>
                    <a:lnTo>
                      <a:pt x="15" y="157"/>
                    </a:lnTo>
                    <a:lnTo>
                      <a:pt x="5" y="166"/>
                    </a:lnTo>
                    <a:lnTo>
                      <a:pt x="3" y="171"/>
                    </a:lnTo>
                    <a:lnTo>
                      <a:pt x="0" y="176"/>
                    </a:lnTo>
                    <a:lnTo>
                      <a:pt x="0" y="176"/>
                    </a:lnTo>
                    <a:lnTo>
                      <a:pt x="0" y="178"/>
                    </a:lnTo>
                    <a:lnTo>
                      <a:pt x="0" y="180"/>
                    </a:lnTo>
                    <a:lnTo>
                      <a:pt x="4" y="183"/>
                    </a:lnTo>
                    <a:lnTo>
                      <a:pt x="8" y="181"/>
                    </a:lnTo>
                    <a:lnTo>
                      <a:pt x="9" y="180"/>
                    </a:lnTo>
                    <a:lnTo>
                      <a:pt x="11" y="179"/>
                    </a:lnTo>
                    <a:lnTo>
                      <a:pt x="11" y="179"/>
                    </a:lnTo>
                    <a:lnTo>
                      <a:pt x="13" y="174"/>
                    </a:lnTo>
                    <a:lnTo>
                      <a:pt x="17" y="170"/>
                    </a:lnTo>
                    <a:lnTo>
                      <a:pt x="29" y="159"/>
                    </a:lnTo>
                    <a:lnTo>
                      <a:pt x="50" y="145"/>
                    </a:lnTo>
                    <a:lnTo>
                      <a:pt x="50" y="145"/>
                    </a:lnTo>
                    <a:lnTo>
                      <a:pt x="83" y="120"/>
                    </a:lnTo>
                    <a:lnTo>
                      <a:pt x="117" y="95"/>
                    </a:lnTo>
                    <a:lnTo>
                      <a:pt x="117" y="95"/>
                    </a:lnTo>
                    <a:lnTo>
                      <a:pt x="174" y="52"/>
                    </a:lnTo>
                    <a:lnTo>
                      <a:pt x="232" y="10"/>
                    </a:lnTo>
                    <a:lnTo>
                      <a:pt x="232" y="10"/>
                    </a:lnTo>
                    <a:lnTo>
                      <a:pt x="233" y="9"/>
                    </a:lnTo>
                    <a:lnTo>
                      <a:pt x="233" y="6"/>
                    </a:lnTo>
                    <a:lnTo>
                      <a:pt x="233" y="2"/>
                    </a:lnTo>
                    <a:lnTo>
                      <a:pt x="232" y="1"/>
                    </a:lnTo>
                    <a:lnTo>
                      <a:pt x="229" y="0"/>
                    </a:lnTo>
                    <a:lnTo>
                      <a:pt x="228" y="0"/>
                    </a:lnTo>
                    <a:lnTo>
                      <a:pt x="225" y="1"/>
                    </a:lnTo>
                    <a:lnTo>
                      <a:pt x="2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3" name="chenying0907 248"/>
              <p:cNvSpPr/>
              <p:nvPr/>
            </p:nvSpPr>
            <p:spPr bwMode="auto">
              <a:xfrm>
                <a:off x="4668839" y="1020763"/>
                <a:ext cx="100013" cy="71438"/>
              </a:xfrm>
              <a:custGeom>
                <a:avLst/>
                <a:gdLst/>
                <a:ahLst/>
                <a:cxnLst>
                  <a:cxn ang="0">
                    <a:pos x="244" y="1"/>
                  </a:cxn>
                  <a:cxn ang="0">
                    <a:pos x="244" y="1"/>
                  </a:cxn>
                  <a:cxn ang="0">
                    <a:pos x="217" y="17"/>
                  </a:cxn>
                  <a:cxn ang="0">
                    <a:pos x="191" y="32"/>
                  </a:cxn>
                  <a:cxn ang="0">
                    <a:pos x="191" y="32"/>
                  </a:cxn>
                  <a:cxn ang="0">
                    <a:pos x="174" y="42"/>
                  </a:cxn>
                  <a:cxn ang="0">
                    <a:pos x="157" y="52"/>
                  </a:cxn>
                  <a:cxn ang="0">
                    <a:pos x="126" y="76"/>
                  </a:cxn>
                  <a:cxn ang="0">
                    <a:pos x="126" y="76"/>
                  </a:cxn>
                  <a:cxn ang="0">
                    <a:pos x="63" y="121"/>
                  </a:cxn>
                  <a:cxn ang="0">
                    <a:pos x="3" y="167"/>
                  </a:cxn>
                  <a:cxn ang="0">
                    <a:pos x="3" y="167"/>
                  </a:cxn>
                  <a:cxn ang="0">
                    <a:pos x="2" y="170"/>
                  </a:cxn>
                  <a:cxn ang="0">
                    <a:pos x="0" y="171"/>
                  </a:cxn>
                  <a:cxn ang="0">
                    <a:pos x="2" y="174"/>
                  </a:cxn>
                  <a:cxn ang="0">
                    <a:pos x="3" y="175"/>
                  </a:cxn>
                  <a:cxn ang="0">
                    <a:pos x="7" y="176"/>
                  </a:cxn>
                  <a:cxn ang="0">
                    <a:pos x="8" y="176"/>
                  </a:cxn>
                  <a:cxn ang="0">
                    <a:pos x="11" y="175"/>
                  </a:cxn>
                  <a:cxn ang="0">
                    <a:pos x="11" y="175"/>
                  </a:cxn>
                  <a:cxn ang="0">
                    <a:pos x="71" y="129"/>
                  </a:cxn>
                  <a:cxn ang="0">
                    <a:pos x="101" y="107"/>
                  </a:cxn>
                  <a:cxn ang="0">
                    <a:pos x="131" y="86"/>
                  </a:cxn>
                  <a:cxn ang="0">
                    <a:pos x="131" y="86"/>
                  </a:cxn>
                  <a:cxn ang="0">
                    <a:pos x="161" y="65"/>
                  </a:cxn>
                  <a:cxn ang="0">
                    <a:pos x="190" y="45"/>
                  </a:cxn>
                  <a:cxn ang="0">
                    <a:pos x="190" y="45"/>
                  </a:cxn>
                  <a:cxn ang="0">
                    <a:pos x="204" y="36"/>
                  </a:cxn>
                  <a:cxn ang="0">
                    <a:pos x="219" y="27"/>
                  </a:cxn>
                  <a:cxn ang="0">
                    <a:pos x="234" y="19"/>
                  </a:cxn>
                  <a:cxn ang="0">
                    <a:pos x="249" y="10"/>
                  </a:cxn>
                  <a:cxn ang="0">
                    <a:pos x="249" y="10"/>
                  </a:cxn>
                  <a:cxn ang="0">
                    <a:pos x="251" y="9"/>
                  </a:cxn>
                  <a:cxn ang="0">
                    <a:pos x="251" y="8"/>
                  </a:cxn>
                  <a:cxn ang="0">
                    <a:pos x="251" y="2"/>
                  </a:cxn>
                  <a:cxn ang="0">
                    <a:pos x="248" y="0"/>
                  </a:cxn>
                  <a:cxn ang="0">
                    <a:pos x="246" y="0"/>
                  </a:cxn>
                  <a:cxn ang="0">
                    <a:pos x="244" y="1"/>
                  </a:cxn>
                  <a:cxn ang="0">
                    <a:pos x="244" y="1"/>
                  </a:cxn>
                </a:cxnLst>
                <a:rect l="0" t="0" r="r" b="b"/>
                <a:pathLst>
                  <a:path w="251" h="176">
                    <a:moveTo>
                      <a:pt x="244" y="1"/>
                    </a:moveTo>
                    <a:lnTo>
                      <a:pt x="244" y="1"/>
                    </a:lnTo>
                    <a:lnTo>
                      <a:pt x="217" y="17"/>
                    </a:lnTo>
                    <a:lnTo>
                      <a:pt x="191" y="32"/>
                    </a:lnTo>
                    <a:lnTo>
                      <a:pt x="191" y="32"/>
                    </a:lnTo>
                    <a:lnTo>
                      <a:pt x="174" y="42"/>
                    </a:lnTo>
                    <a:lnTo>
                      <a:pt x="157" y="52"/>
                    </a:lnTo>
                    <a:lnTo>
                      <a:pt x="126" y="76"/>
                    </a:lnTo>
                    <a:lnTo>
                      <a:pt x="126" y="76"/>
                    </a:lnTo>
                    <a:lnTo>
                      <a:pt x="63" y="121"/>
                    </a:lnTo>
                    <a:lnTo>
                      <a:pt x="3" y="167"/>
                    </a:lnTo>
                    <a:lnTo>
                      <a:pt x="3" y="167"/>
                    </a:lnTo>
                    <a:lnTo>
                      <a:pt x="2" y="170"/>
                    </a:lnTo>
                    <a:lnTo>
                      <a:pt x="0" y="171"/>
                    </a:lnTo>
                    <a:lnTo>
                      <a:pt x="2" y="174"/>
                    </a:lnTo>
                    <a:lnTo>
                      <a:pt x="3" y="175"/>
                    </a:lnTo>
                    <a:lnTo>
                      <a:pt x="7" y="176"/>
                    </a:lnTo>
                    <a:lnTo>
                      <a:pt x="8" y="176"/>
                    </a:lnTo>
                    <a:lnTo>
                      <a:pt x="11" y="175"/>
                    </a:lnTo>
                    <a:lnTo>
                      <a:pt x="11" y="175"/>
                    </a:lnTo>
                    <a:lnTo>
                      <a:pt x="71" y="129"/>
                    </a:lnTo>
                    <a:lnTo>
                      <a:pt x="101" y="107"/>
                    </a:lnTo>
                    <a:lnTo>
                      <a:pt x="131" y="86"/>
                    </a:lnTo>
                    <a:lnTo>
                      <a:pt x="131" y="86"/>
                    </a:lnTo>
                    <a:lnTo>
                      <a:pt x="161" y="65"/>
                    </a:lnTo>
                    <a:lnTo>
                      <a:pt x="190" y="45"/>
                    </a:lnTo>
                    <a:lnTo>
                      <a:pt x="190" y="45"/>
                    </a:lnTo>
                    <a:lnTo>
                      <a:pt x="204" y="36"/>
                    </a:lnTo>
                    <a:lnTo>
                      <a:pt x="219" y="27"/>
                    </a:lnTo>
                    <a:lnTo>
                      <a:pt x="234" y="19"/>
                    </a:lnTo>
                    <a:lnTo>
                      <a:pt x="249" y="10"/>
                    </a:lnTo>
                    <a:lnTo>
                      <a:pt x="249" y="10"/>
                    </a:lnTo>
                    <a:lnTo>
                      <a:pt x="251" y="9"/>
                    </a:lnTo>
                    <a:lnTo>
                      <a:pt x="251" y="8"/>
                    </a:lnTo>
                    <a:lnTo>
                      <a:pt x="251" y="2"/>
                    </a:lnTo>
                    <a:lnTo>
                      <a:pt x="248" y="0"/>
                    </a:lnTo>
                    <a:lnTo>
                      <a:pt x="246" y="0"/>
                    </a:lnTo>
                    <a:lnTo>
                      <a:pt x="244" y="1"/>
                    </a:lnTo>
                    <a:lnTo>
                      <a:pt x="24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chenying0907 249"/>
              <p:cNvSpPr/>
              <p:nvPr/>
            </p:nvSpPr>
            <p:spPr bwMode="auto">
              <a:xfrm>
                <a:off x="4718051" y="1025526"/>
                <a:ext cx="98425" cy="69850"/>
              </a:xfrm>
              <a:custGeom>
                <a:avLst/>
                <a:gdLst/>
                <a:ahLst/>
                <a:cxnLst>
                  <a:cxn ang="0">
                    <a:pos x="241" y="2"/>
                  </a:cxn>
                  <a:cxn ang="0">
                    <a:pos x="241" y="2"/>
                  </a:cxn>
                  <a:cxn ang="0">
                    <a:pos x="224" y="10"/>
                  </a:cxn>
                  <a:cxn ang="0">
                    <a:pos x="208" y="19"/>
                  </a:cxn>
                  <a:cxn ang="0">
                    <a:pos x="178" y="41"/>
                  </a:cxn>
                  <a:cxn ang="0">
                    <a:pos x="148" y="63"/>
                  </a:cxn>
                  <a:cxn ang="0">
                    <a:pos x="118" y="84"/>
                  </a:cxn>
                  <a:cxn ang="0">
                    <a:pos x="118" y="84"/>
                  </a:cxn>
                  <a:cxn ang="0">
                    <a:pos x="88" y="102"/>
                  </a:cxn>
                  <a:cxn ang="0">
                    <a:pos x="59" y="123"/>
                  </a:cxn>
                  <a:cxn ang="0">
                    <a:pos x="30" y="143"/>
                  </a:cxn>
                  <a:cxn ang="0">
                    <a:pos x="2" y="165"/>
                  </a:cxn>
                  <a:cxn ang="0">
                    <a:pos x="2" y="165"/>
                  </a:cxn>
                  <a:cxn ang="0">
                    <a:pos x="1" y="167"/>
                  </a:cxn>
                  <a:cxn ang="0">
                    <a:pos x="0" y="169"/>
                  </a:cxn>
                  <a:cxn ang="0">
                    <a:pos x="1" y="170"/>
                  </a:cxn>
                  <a:cxn ang="0">
                    <a:pos x="2" y="172"/>
                  </a:cxn>
                  <a:cxn ang="0">
                    <a:pos x="6" y="174"/>
                  </a:cxn>
                  <a:cxn ang="0">
                    <a:pos x="8" y="174"/>
                  </a:cxn>
                  <a:cxn ang="0">
                    <a:pos x="10" y="173"/>
                  </a:cxn>
                  <a:cxn ang="0">
                    <a:pos x="10" y="173"/>
                  </a:cxn>
                  <a:cxn ang="0">
                    <a:pos x="40" y="151"/>
                  </a:cxn>
                  <a:cxn ang="0">
                    <a:pos x="71" y="129"/>
                  </a:cxn>
                  <a:cxn ang="0">
                    <a:pos x="132" y="88"/>
                  </a:cxn>
                  <a:cxn ang="0">
                    <a:pos x="132" y="88"/>
                  </a:cxn>
                  <a:cxn ang="0">
                    <a:pos x="161" y="68"/>
                  </a:cxn>
                  <a:cxn ang="0">
                    <a:pos x="188" y="48"/>
                  </a:cxn>
                  <a:cxn ang="0">
                    <a:pos x="216" y="28"/>
                  </a:cxn>
                  <a:cxn ang="0">
                    <a:pos x="231" y="19"/>
                  </a:cxn>
                  <a:cxn ang="0">
                    <a:pos x="246" y="11"/>
                  </a:cxn>
                  <a:cxn ang="0">
                    <a:pos x="246" y="11"/>
                  </a:cxn>
                  <a:cxn ang="0">
                    <a:pos x="248" y="10"/>
                  </a:cxn>
                  <a:cxn ang="0">
                    <a:pos x="248" y="8"/>
                  </a:cxn>
                  <a:cxn ang="0">
                    <a:pos x="248" y="6"/>
                  </a:cxn>
                  <a:cxn ang="0">
                    <a:pos x="248" y="4"/>
                  </a:cxn>
                  <a:cxn ang="0">
                    <a:pos x="244" y="2"/>
                  </a:cxn>
                  <a:cxn ang="0">
                    <a:pos x="243" y="0"/>
                  </a:cxn>
                  <a:cxn ang="0">
                    <a:pos x="241" y="2"/>
                  </a:cxn>
                  <a:cxn ang="0">
                    <a:pos x="241" y="2"/>
                  </a:cxn>
                </a:cxnLst>
                <a:rect l="0" t="0" r="r" b="b"/>
                <a:pathLst>
                  <a:path w="248" h="174">
                    <a:moveTo>
                      <a:pt x="241" y="2"/>
                    </a:moveTo>
                    <a:lnTo>
                      <a:pt x="241" y="2"/>
                    </a:lnTo>
                    <a:lnTo>
                      <a:pt x="224" y="10"/>
                    </a:lnTo>
                    <a:lnTo>
                      <a:pt x="208" y="19"/>
                    </a:lnTo>
                    <a:lnTo>
                      <a:pt x="178" y="41"/>
                    </a:lnTo>
                    <a:lnTo>
                      <a:pt x="148" y="63"/>
                    </a:lnTo>
                    <a:lnTo>
                      <a:pt x="118" y="84"/>
                    </a:lnTo>
                    <a:lnTo>
                      <a:pt x="118" y="84"/>
                    </a:lnTo>
                    <a:lnTo>
                      <a:pt x="88" y="102"/>
                    </a:lnTo>
                    <a:lnTo>
                      <a:pt x="59" y="123"/>
                    </a:lnTo>
                    <a:lnTo>
                      <a:pt x="30" y="143"/>
                    </a:lnTo>
                    <a:lnTo>
                      <a:pt x="2" y="165"/>
                    </a:lnTo>
                    <a:lnTo>
                      <a:pt x="2" y="165"/>
                    </a:lnTo>
                    <a:lnTo>
                      <a:pt x="1" y="167"/>
                    </a:lnTo>
                    <a:lnTo>
                      <a:pt x="0" y="169"/>
                    </a:lnTo>
                    <a:lnTo>
                      <a:pt x="1" y="170"/>
                    </a:lnTo>
                    <a:lnTo>
                      <a:pt x="2" y="172"/>
                    </a:lnTo>
                    <a:lnTo>
                      <a:pt x="6" y="174"/>
                    </a:lnTo>
                    <a:lnTo>
                      <a:pt x="8" y="174"/>
                    </a:lnTo>
                    <a:lnTo>
                      <a:pt x="10" y="173"/>
                    </a:lnTo>
                    <a:lnTo>
                      <a:pt x="10" y="173"/>
                    </a:lnTo>
                    <a:lnTo>
                      <a:pt x="40" y="151"/>
                    </a:lnTo>
                    <a:lnTo>
                      <a:pt x="71" y="129"/>
                    </a:lnTo>
                    <a:lnTo>
                      <a:pt x="132" y="88"/>
                    </a:lnTo>
                    <a:lnTo>
                      <a:pt x="132" y="88"/>
                    </a:lnTo>
                    <a:lnTo>
                      <a:pt x="161" y="68"/>
                    </a:lnTo>
                    <a:lnTo>
                      <a:pt x="188" y="48"/>
                    </a:lnTo>
                    <a:lnTo>
                      <a:pt x="216" y="28"/>
                    </a:lnTo>
                    <a:lnTo>
                      <a:pt x="231" y="19"/>
                    </a:lnTo>
                    <a:lnTo>
                      <a:pt x="246" y="11"/>
                    </a:lnTo>
                    <a:lnTo>
                      <a:pt x="246" y="11"/>
                    </a:lnTo>
                    <a:lnTo>
                      <a:pt x="248" y="10"/>
                    </a:lnTo>
                    <a:lnTo>
                      <a:pt x="248" y="8"/>
                    </a:lnTo>
                    <a:lnTo>
                      <a:pt x="248" y="6"/>
                    </a:lnTo>
                    <a:lnTo>
                      <a:pt x="248" y="4"/>
                    </a:lnTo>
                    <a:lnTo>
                      <a:pt x="244" y="2"/>
                    </a:lnTo>
                    <a:lnTo>
                      <a:pt x="243" y="0"/>
                    </a:lnTo>
                    <a:lnTo>
                      <a:pt x="241" y="2"/>
                    </a:lnTo>
                    <a:lnTo>
                      <a:pt x="24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chenying0907 250"/>
              <p:cNvSpPr/>
              <p:nvPr/>
            </p:nvSpPr>
            <p:spPr bwMode="auto">
              <a:xfrm>
                <a:off x="4757739" y="1044576"/>
                <a:ext cx="79375" cy="60325"/>
              </a:xfrm>
              <a:custGeom>
                <a:avLst/>
                <a:gdLst/>
                <a:ahLst/>
                <a:cxnLst>
                  <a:cxn ang="0">
                    <a:pos x="194" y="1"/>
                  </a:cxn>
                  <a:cxn ang="0">
                    <a:pos x="194" y="1"/>
                  </a:cxn>
                  <a:cxn ang="0">
                    <a:pos x="141" y="33"/>
                  </a:cxn>
                  <a:cxn ang="0">
                    <a:pos x="115" y="50"/>
                  </a:cxn>
                  <a:cxn ang="0">
                    <a:pos x="90" y="67"/>
                  </a:cxn>
                  <a:cxn ang="0">
                    <a:pos x="90" y="67"/>
                  </a:cxn>
                  <a:cxn ang="0">
                    <a:pos x="43" y="101"/>
                  </a:cxn>
                  <a:cxn ang="0">
                    <a:pos x="21" y="119"/>
                  </a:cxn>
                  <a:cxn ang="0">
                    <a:pos x="10" y="128"/>
                  </a:cxn>
                  <a:cxn ang="0">
                    <a:pos x="1" y="138"/>
                  </a:cxn>
                  <a:cxn ang="0">
                    <a:pos x="1" y="138"/>
                  </a:cxn>
                  <a:cxn ang="0">
                    <a:pos x="0" y="141"/>
                  </a:cxn>
                  <a:cxn ang="0">
                    <a:pos x="0" y="144"/>
                  </a:cxn>
                  <a:cxn ang="0">
                    <a:pos x="1" y="146"/>
                  </a:cxn>
                  <a:cxn ang="0">
                    <a:pos x="4" y="148"/>
                  </a:cxn>
                  <a:cxn ang="0">
                    <a:pos x="5" y="149"/>
                  </a:cxn>
                  <a:cxn ang="0">
                    <a:pos x="8" y="149"/>
                  </a:cxn>
                  <a:cxn ang="0">
                    <a:pos x="9" y="146"/>
                  </a:cxn>
                  <a:cxn ang="0">
                    <a:pos x="9" y="146"/>
                  </a:cxn>
                  <a:cxn ang="0">
                    <a:pos x="20" y="136"/>
                  </a:cxn>
                  <a:cxn ang="0">
                    <a:pos x="30" y="125"/>
                  </a:cxn>
                  <a:cxn ang="0">
                    <a:pos x="54" y="107"/>
                  </a:cxn>
                  <a:cxn ang="0">
                    <a:pos x="103" y="70"/>
                  </a:cxn>
                  <a:cxn ang="0">
                    <a:pos x="103" y="70"/>
                  </a:cxn>
                  <a:cxn ang="0">
                    <a:pos x="127" y="55"/>
                  </a:cxn>
                  <a:cxn ang="0">
                    <a:pos x="150" y="39"/>
                  </a:cxn>
                  <a:cxn ang="0">
                    <a:pos x="200" y="10"/>
                  </a:cxn>
                  <a:cxn ang="0">
                    <a:pos x="200" y="10"/>
                  </a:cxn>
                  <a:cxn ang="0">
                    <a:pos x="201" y="9"/>
                  </a:cxn>
                  <a:cxn ang="0">
                    <a:pos x="203" y="8"/>
                  </a:cxn>
                  <a:cxn ang="0">
                    <a:pos x="201" y="2"/>
                  </a:cxn>
                  <a:cxn ang="0">
                    <a:pos x="199" y="0"/>
                  </a:cxn>
                  <a:cxn ang="0">
                    <a:pos x="196" y="0"/>
                  </a:cxn>
                  <a:cxn ang="0">
                    <a:pos x="194" y="1"/>
                  </a:cxn>
                  <a:cxn ang="0">
                    <a:pos x="194" y="1"/>
                  </a:cxn>
                </a:cxnLst>
                <a:rect l="0" t="0" r="r" b="b"/>
                <a:pathLst>
                  <a:path w="203" h="149">
                    <a:moveTo>
                      <a:pt x="194" y="1"/>
                    </a:moveTo>
                    <a:lnTo>
                      <a:pt x="194" y="1"/>
                    </a:lnTo>
                    <a:lnTo>
                      <a:pt x="141" y="33"/>
                    </a:lnTo>
                    <a:lnTo>
                      <a:pt x="115" y="50"/>
                    </a:lnTo>
                    <a:lnTo>
                      <a:pt x="90" y="67"/>
                    </a:lnTo>
                    <a:lnTo>
                      <a:pt x="90" y="67"/>
                    </a:lnTo>
                    <a:lnTo>
                      <a:pt x="43" y="101"/>
                    </a:lnTo>
                    <a:lnTo>
                      <a:pt x="21" y="119"/>
                    </a:lnTo>
                    <a:lnTo>
                      <a:pt x="10" y="128"/>
                    </a:lnTo>
                    <a:lnTo>
                      <a:pt x="1" y="138"/>
                    </a:lnTo>
                    <a:lnTo>
                      <a:pt x="1" y="138"/>
                    </a:lnTo>
                    <a:lnTo>
                      <a:pt x="0" y="141"/>
                    </a:lnTo>
                    <a:lnTo>
                      <a:pt x="0" y="144"/>
                    </a:lnTo>
                    <a:lnTo>
                      <a:pt x="1" y="146"/>
                    </a:lnTo>
                    <a:lnTo>
                      <a:pt x="4" y="148"/>
                    </a:lnTo>
                    <a:lnTo>
                      <a:pt x="5" y="149"/>
                    </a:lnTo>
                    <a:lnTo>
                      <a:pt x="8" y="149"/>
                    </a:lnTo>
                    <a:lnTo>
                      <a:pt x="9" y="146"/>
                    </a:lnTo>
                    <a:lnTo>
                      <a:pt x="9" y="146"/>
                    </a:lnTo>
                    <a:lnTo>
                      <a:pt x="20" y="136"/>
                    </a:lnTo>
                    <a:lnTo>
                      <a:pt x="30" y="125"/>
                    </a:lnTo>
                    <a:lnTo>
                      <a:pt x="54" y="107"/>
                    </a:lnTo>
                    <a:lnTo>
                      <a:pt x="103" y="70"/>
                    </a:lnTo>
                    <a:lnTo>
                      <a:pt x="103" y="70"/>
                    </a:lnTo>
                    <a:lnTo>
                      <a:pt x="127" y="55"/>
                    </a:lnTo>
                    <a:lnTo>
                      <a:pt x="150" y="39"/>
                    </a:lnTo>
                    <a:lnTo>
                      <a:pt x="200" y="10"/>
                    </a:lnTo>
                    <a:lnTo>
                      <a:pt x="200" y="10"/>
                    </a:lnTo>
                    <a:lnTo>
                      <a:pt x="201" y="9"/>
                    </a:lnTo>
                    <a:lnTo>
                      <a:pt x="203" y="8"/>
                    </a:lnTo>
                    <a:lnTo>
                      <a:pt x="201" y="2"/>
                    </a:lnTo>
                    <a:lnTo>
                      <a:pt x="199" y="0"/>
                    </a:lnTo>
                    <a:lnTo>
                      <a:pt x="196" y="0"/>
                    </a:lnTo>
                    <a:lnTo>
                      <a:pt x="194" y="1"/>
                    </a:lnTo>
                    <a:lnTo>
                      <a:pt x="19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6" name="chenying0907 251"/>
              <p:cNvSpPr/>
              <p:nvPr/>
            </p:nvSpPr>
            <p:spPr bwMode="auto">
              <a:xfrm>
                <a:off x="4775201" y="1074738"/>
                <a:ext cx="73025" cy="53975"/>
              </a:xfrm>
              <a:custGeom>
                <a:avLst/>
                <a:gdLst/>
                <a:ahLst/>
                <a:cxnLst>
                  <a:cxn ang="0">
                    <a:pos x="179" y="2"/>
                  </a:cxn>
                  <a:cxn ang="0">
                    <a:pos x="179" y="2"/>
                  </a:cxn>
                  <a:cxn ang="0">
                    <a:pos x="131" y="27"/>
                  </a:cxn>
                  <a:cxn ang="0">
                    <a:pos x="107" y="40"/>
                  </a:cxn>
                  <a:cxn ang="0">
                    <a:pos x="84" y="55"/>
                  </a:cxn>
                  <a:cxn ang="0">
                    <a:pos x="62" y="71"/>
                  </a:cxn>
                  <a:cxn ang="0">
                    <a:pos x="41" y="88"/>
                  </a:cxn>
                  <a:cxn ang="0">
                    <a:pos x="20" y="105"/>
                  </a:cxn>
                  <a:cxn ang="0">
                    <a:pos x="1" y="125"/>
                  </a:cxn>
                  <a:cxn ang="0">
                    <a:pos x="1" y="125"/>
                  </a:cxn>
                  <a:cxn ang="0">
                    <a:pos x="0" y="127"/>
                  </a:cxn>
                  <a:cxn ang="0">
                    <a:pos x="0" y="129"/>
                  </a:cxn>
                  <a:cxn ang="0">
                    <a:pos x="1" y="132"/>
                  </a:cxn>
                  <a:cxn ang="0">
                    <a:pos x="5" y="135"/>
                  </a:cxn>
                  <a:cxn ang="0">
                    <a:pos x="7" y="134"/>
                  </a:cxn>
                  <a:cxn ang="0">
                    <a:pos x="9" y="132"/>
                  </a:cxn>
                  <a:cxn ang="0">
                    <a:pos x="9" y="132"/>
                  </a:cxn>
                  <a:cxn ang="0">
                    <a:pos x="28" y="114"/>
                  </a:cxn>
                  <a:cxn ang="0">
                    <a:pos x="49" y="96"/>
                  </a:cxn>
                  <a:cxn ang="0">
                    <a:pos x="69" y="79"/>
                  </a:cxn>
                  <a:cxn ang="0">
                    <a:pos x="92" y="64"/>
                  </a:cxn>
                  <a:cxn ang="0">
                    <a:pos x="114" y="50"/>
                  </a:cxn>
                  <a:cxn ang="0">
                    <a:pos x="138" y="36"/>
                  </a:cxn>
                  <a:cxn ang="0">
                    <a:pos x="185" y="11"/>
                  </a:cxn>
                  <a:cxn ang="0">
                    <a:pos x="185" y="11"/>
                  </a:cxn>
                  <a:cxn ang="0">
                    <a:pos x="187" y="10"/>
                  </a:cxn>
                  <a:cxn ang="0">
                    <a:pos x="187" y="7"/>
                  </a:cxn>
                  <a:cxn ang="0">
                    <a:pos x="187" y="3"/>
                  </a:cxn>
                  <a:cxn ang="0">
                    <a:pos x="183" y="0"/>
                  </a:cxn>
                  <a:cxn ang="0">
                    <a:pos x="182" y="0"/>
                  </a:cxn>
                  <a:cxn ang="0">
                    <a:pos x="179" y="2"/>
                  </a:cxn>
                  <a:cxn ang="0">
                    <a:pos x="179" y="2"/>
                  </a:cxn>
                </a:cxnLst>
                <a:rect l="0" t="0" r="r" b="b"/>
                <a:pathLst>
                  <a:path w="187" h="135">
                    <a:moveTo>
                      <a:pt x="179" y="2"/>
                    </a:moveTo>
                    <a:lnTo>
                      <a:pt x="179" y="2"/>
                    </a:lnTo>
                    <a:lnTo>
                      <a:pt x="131" y="27"/>
                    </a:lnTo>
                    <a:lnTo>
                      <a:pt x="107" y="40"/>
                    </a:lnTo>
                    <a:lnTo>
                      <a:pt x="84" y="55"/>
                    </a:lnTo>
                    <a:lnTo>
                      <a:pt x="62" y="71"/>
                    </a:lnTo>
                    <a:lnTo>
                      <a:pt x="41" y="88"/>
                    </a:lnTo>
                    <a:lnTo>
                      <a:pt x="20" y="105"/>
                    </a:lnTo>
                    <a:lnTo>
                      <a:pt x="1" y="125"/>
                    </a:lnTo>
                    <a:lnTo>
                      <a:pt x="1" y="125"/>
                    </a:lnTo>
                    <a:lnTo>
                      <a:pt x="0" y="127"/>
                    </a:lnTo>
                    <a:lnTo>
                      <a:pt x="0" y="129"/>
                    </a:lnTo>
                    <a:lnTo>
                      <a:pt x="1" y="132"/>
                    </a:lnTo>
                    <a:lnTo>
                      <a:pt x="5" y="135"/>
                    </a:lnTo>
                    <a:lnTo>
                      <a:pt x="7" y="134"/>
                    </a:lnTo>
                    <a:lnTo>
                      <a:pt x="9" y="132"/>
                    </a:lnTo>
                    <a:lnTo>
                      <a:pt x="9" y="132"/>
                    </a:lnTo>
                    <a:lnTo>
                      <a:pt x="28" y="114"/>
                    </a:lnTo>
                    <a:lnTo>
                      <a:pt x="49" y="96"/>
                    </a:lnTo>
                    <a:lnTo>
                      <a:pt x="69" y="79"/>
                    </a:lnTo>
                    <a:lnTo>
                      <a:pt x="92" y="64"/>
                    </a:lnTo>
                    <a:lnTo>
                      <a:pt x="114" y="50"/>
                    </a:lnTo>
                    <a:lnTo>
                      <a:pt x="138" y="36"/>
                    </a:lnTo>
                    <a:lnTo>
                      <a:pt x="185" y="11"/>
                    </a:lnTo>
                    <a:lnTo>
                      <a:pt x="185" y="11"/>
                    </a:lnTo>
                    <a:lnTo>
                      <a:pt x="187" y="10"/>
                    </a:lnTo>
                    <a:lnTo>
                      <a:pt x="187" y="7"/>
                    </a:lnTo>
                    <a:lnTo>
                      <a:pt x="187" y="3"/>
                    </a:lnTo>
                    <a:lnTo>
                      <a:pt x="183" y="0"/>
                    </a:lnTo>
                    <a:lnTo>
                      <a:pt x="182" y="0"/>
                    </a:lnTo>
                    <a:lnTo>
                      <a:pt x="179" y="2"/>
                    </a:lnTo>
                    <a:lnTo>
                      <a:pt x="17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7" name="chenying0907 252"/>
              <p:cNvSpPr/>
              <p:nvPr/>
            </p:nvSpPr>
            <p:spPr bwMode="auto">
              <a:xfrm>
                <a:off x="4778376" y="1106488"/>
                <a:ext cx="80963" cy="53975"/>
              </a:xfrm>
              <a:custGeom>
                <a:avLst/>
                <a:gdLst/>
                <a:ahLst/>
                <a:cxnLst>
                  <a:cxn ang="0">
                    <a:pos x="198" y="1"/>
                  </a:cxn>
                  <a:cxn ang="0">
                    <a:pos x="198" y="1"/>
                  </a:cxn>
                  <a:cxn ang="0">
                    <a:pos x="173" y="17"/>
                  </a:cxn>
                  <a:cxn ang="0">
                    <a:pos x="149" y="33"/>
                  </a:cxn>
                  <a:cxn ang="0">
                    <a:pos x="99" y="64"/>
                  </a:cxn>
                  <a:cxn ang="0">
                    <a:pos x="51" y="94"/>
                  </a:cxn>
                  <a:cxn ang="0">
                    <a:pos x="26" y="110"/>
                  </a:cxn>
                  <a:cxn ang="0">
                    <a:pos x="3" y="127"/>
                  </a:cxn>
                  <a:cxn ang="0">
                    <a:pos x="3" y="127"/>
                  </a:cxn>
                  <a:cxn ang="0">
                    <a:pos x="1" y="128"/>
                  </a:cxn>
                  <a:cxn ang="0">
                    <a:pos x="0" y="131"/>
                  </a:cxn>
                  <a:cxn ang="0">
                    <a:pos x="1" y="135"/>
                  </a:cxn>
                  <a:cxn ang="0">
                    <a:pos x="3" y="136"/>
                  </a:cxn>
                  <a:cxn ang="0">
                    <a:pos x="4" y="137"/>
                  </a:cxn>
                  <a:cxn ang="0">
                    <a:pos x="7" y="137"/>
                  </a:cxn>
                  <a:cxn ang="0">
                    <a:pos x="9" y="136"/>
                  </a:cxn>
                  <a:cxn ang="0">
                    <a:pos x="9" y="136"/>
                  </a:cxn>
                  <a:cxn ang="0">
                    <a:pos x="33" y="120"/>
                  </a:cxn>
                  <a:cxn ang="0">
                    <a:pos x="56" y="105"/>
                  </a:cxn>
                  <a:cxn ang="0">
                    <a:pos x="106" y="73"/>
                  </a:cxn>
                  <a:cxn ang="0">
                    <a:pos x="154" y="43"/>
                  </a:cxn>
                  <a:cxn ang="0">
                    <a:pos x="179" y="28"/>
                  </a:cxn>
                  <a:cxn ang="0">
                    <a:pos x="203" y="11"/>
                  </a:cxn>
                  <a:cxn ang="0">
                    <a:pos x="203" y="11"/>
                  </a:cxn>
                  <a:cxn ang="0">
                    <a:pos x="204" y="9"/>
                  </a:cxn>
                  <a:cxn ang="0">
                    <a:pos x="205" y="7"/>
                  </a:cxn>
                  <a:cxn ang="0">
                    <a:pos x="204" y="3"/>
                  </a:cxn>
                  <a:cxn ang="0">
                    <a:pos x="203" y="1"/>
                  </a:cxn>
                  <a:cxn ang="0">
                    <a:pos x="201" y="0"/>
                  </a:cxn>
                  <a:cxn ang="0">
                    <a:pos x="199" y="0"/>
                  </a:cxn>
                  <a:cxn ang="0">
                    <a:pos x="198" y="1"/>
                  </a:cxn>
                  <a:cxn ang="0">
                    <a:pos x="198" y="1"/>
                  </a:cxn>
                </a:cxnLst>
                <a:rect l="0" t="0" r="r" b="b"/>
                <a:pathLst>
                  <a:path w="205" h="137">
                    <a:moveTo>
                      <a:pt x="198" y="1"/>
                    </a:moveTo>
                    <a:lnTo>
                      <a:pt x="198" y="1"/>
                    </a:lnTo>
                    <a:lnTo>
                      <a:pt x="173" y="17"/>
                    </a:lnTo>
                    <a:lnTo>
                      <a:pt x="149" y="33"/>
                    </a:lnTo>
                    <a:lnTo>
                      <a:pt x="99" y="64"/>
                    </a:lnTo>
                    <a:lnTo>
                      <a:pt x="51" y="94"/>
                    </a:lnTo>
                    <a:lnTo>
                      <a:pt x="26" y="110"/>
                    </a:lnTo>
                    <a:lnTo>
                      <a:pt x="3" y="127"/>
                    </a:lnTo>
                    <a:lnTo>
                      <a:pt x="3" y="127"/>
                    </a:lnTo>
                    <a:lnTo>
                      <a:pt x="1" y="128"/>
                    </a:lnTo>
                    <a:lnTo>
                      <a:pt x="0" y="131"/>
                    </a:lnTo>
                    <a:lnTo>
                      <a:pt x="1" y="135"/>
                    </a:lnTo>
                    <a:lnTo>
                      <a:pt x="3" y="136"/>
                    </a:lnTo>
                    <a:lnTo>
                      <a:pt x="4" y="137"/>
                    </a:lnTo>
                    <a:lnTo>
                      <a:pt x="7" y="137"/>
                    </a:lnTo>
                    <a:lnTo>
                      <a:pt x="9" y="136"/>
                    </a:lnTo>
                    <a:lnTo>
                      <a:pt x="9" y="136"/>
                    </a:lnTo>
                    <a:lnTo>
                      <a:pt x="33" y="120"/>
                    </a:lnTo>
                    <a:lnTo>
                      <a:pt x="56" y="105"/>
                    </a:lnTo>
                    <a:lnTo>
                      <a:pt x="106" y="73"/>
                    </a:lnTo>
                    <a:lnTo>
                      <a:pt x="154" y="43"/>
                    </a:lnTo>
                    <a:lnTo>
                      <a:pt x="179" y="28"/>
                    </a:lnTo>
                    <a:lnTo>
                      <a:pt x="203" y="11"/>
                    </a:lnTo>
                    <a:lnTo>
                      <a:pt x="203" y="11"/>
                    </a:lnTo>
                    <a:lnTo>
                      <a:pt x="204" y="9"/>
                    </a:lnTo>
                    <a:lnTo>
                      <a:pt x="205" y="7"/>
                    </a:lnTo>
                    <a:lnTo>
                      <a:pt x="204" y="3"/>
                    </a:lnTo>
                    <a:lnTo>
                      <a:pt x="203" y="1"/>
                    </a:lnTo>
                    <a:lnTo>
                      <a:pt x="201" y="0"/>
                    </a:lnTo>
                    <a:lnTo>
                      <a:pt x="199" y="0"/>
                    </a:lnTo>
                    <a:lnTo>
                      <a:pt x="198" y="1"/>
                    </a:lnTo>
                    <a:lnTo>
                      <a:pt x="19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8" name="chenying0907 253"/>
              <p:cNvSpPr/>
              <p:nvPr/>
            </p:nvSpPr>
            <p:spPr bwMode="auto">
              <a:xfrm>
                <a:off x="4773614" y="1147763"/>
                <a:ext cx="80963" cy="50800"/>
              </a:xfrm>
              <a:custGeom>
                <a:avLst/>
                <a:gdLst/>
                <a:ahLst/>
                <a:cxnLst>
                  <a:cxn ang="0">
                    <a:pos x="195" y="0"/>
                  </a:cxn>
                  <a:cxn ang="0">
                    <a:pos x="195" y="0"/>
                  </a:cxn>
                  <a:cxn ang="0">
                    <a:pos x="170" y="12"/>
                  </a:cxn>
                  <a:cxn ang="0">
                    <a:pos x="144" y="25"/>
                  </a:cxn>
                  <a:cxn ang="0">
                    <a:pos x="94" y="53"/>
                  </a:cxn>
                  <a:cxn ang="0">
                    <a:pos x="94" y="53"/>
                  </a:cxn>
                  <a:cxn ang="0">
                    <a:pos x="82" y="59"/>
                  </a:cxn>
                  <a:cxn ang="0">
                    <a:pos x="72" y="68"/>
                  </a:cxn>
                  <a:cxn ang="0">
                    <a:pos x="50" y="85"/>
                  </a:cxn>
                  <a:cxn ang="0">
                    <a:pos x="27" y="104"/>
                  </a:cxn>
                  <a:cxn ang="0">
                    <a:pos x="16" y="112"/>
                  </a:cxn>
                  <a:cxn ang="0">
                    <a:pos x="4" y="118"/>
                  </a:cxn>
                  <a:cxn ang="0">
                    <a:pos x="4" y="118"/>
                  </a:cxn>
                  <a:cxn ang="0">
                    <a:pos x="1" y="119"/>
                  </a:cxn>
                  <a:cxn ang="0">
                    <a:pos x="0" y="121"/>
                  </a:cxn>
                  <a:cxn ang="0">
                    <a:pos x="0" y="123"/>
                  </a:cxn>
                  <a:cxn ang="0">
                    <a:pos x="1" y="125"/>
                  </a:cxn>
                  <a:cxn ang="0">
                    <a:pos x="5" y="127"/>
                  </a:cxn>
                  <a:cxn ang="0">
                    <a:pos x="6" y="129"/>
                  </a:cxn>
                  <a:cxn ang="0">
                    <a:pos x="9" y="127"/>
                  </a:cxn>
                  <a:cxn ang="0">
                    <a:pos x="9" y="127"/>
                  </a:cxn>
                  <a:cxn ang="0">
                    <a:pos x="21" y="121"/>
                  </a:cxn>
                  <a:cxn ang="0">
                    <a:pos x="33" y="113"/>
                  </a:cxn>
                  <a:cxn ang="0">
                    <a:pos x="55" y="96"/>
                  </a:cxn>
                  <a:cxn ang="0">
                    <a:pos x="77" y="79"/>
                  </a:cxn>
                  <a:cxn ang="0">
                    <a:pos x="89" y="70"/>
                  </a:cxn>
                  <a:cxn ang="0">
                    <a:pos x="101" y="62"/>
                  </a:cxn>
                  <a:cxn ang="0">
                    <a:pos x="101" y="62"/>
                  </a:cxn>
                  <a:cxn ang="0">
                    <a:pos x="124" y="49"/>
                  </a:cxn>
                  <a:cxn ang="0">
                    <a:pos x="150" y="36"/>
                  </a:cxn>
                  <a:cxn ang="0">
                    <a:pos x="200" y="11"/>
                  </a:cxn>
                  <a:cxn ang="0">
                    <a:pos x="200" y="11"/>
                  </a:cxn>
                  <a:cxn ang="0">
                    <a:pos x="203" y="10"/>
                  </a:cxn>
                  <a:cxn ang="0">
                    <a:pos x="203" y="7"/>
                  </a:cxn>
                  <a:cxn ang="0">
                    <a:pos x="203" y="6"/>
                  </a:cxn>
                  <a:cxn ang="0">
                    <a:pos x="203" y="3"/>
                  </a:cxn>
                  <a:cxn ang="0">
                    <a:pos x="199" y="0"/>
                  </a:cxn>
                  <a:cxn ang="0">
                    <a:pos x="197" y="0"/>
                  </a:cxn>
                  <a:cxn ang="0">
                    <a:pos x="195" y="0"/>
                  </a:cxn>
                  <a:cxn ang="0">
                    <a:pos x="195" y="0"/>
                  </a:cxn>
                </a:cxnLst>
                <a:rect l="0" t="0" r="r" b="b"/>
                <a:pathLst>
                  <a:path w="203" h="129">
                    <a:moveTo>
                      <a:pt x="195" y="0"/>
                    </a:moveTo>
                    <a:lnTo>
                      <a:pt x="195" y="0"/>
                    </a:lnTo>
                    <a:lnTo>
                      <a:pt x="170" y="12"/>
                    </a:lnTo>
                    <a:lnTo>
                      <a:pt x="144" y="25"/>
                    </a:lnTo>
                    <a:lnTo>
                      <a:pt x="94" y="53"/>
                    </a:lnTo>
                    <a:lnTo>
                      <a:pt x="94" y="53"/>
                    </a:lnTo>
                    <a:lnTo>
                      <a:pt x="82" y="59"/>
                    </a:lnTo>
                    <a:lnTo>
                      <a:pt x="72" y="68"/>
                    </a:lnTo>
                    <a:lnTo>
                      <a:pt x="50" y="85"/>
                    </a:lnTo>
                    <a:lnTo>
                      <a:pt x="27" y="104"/>
                    </a:lnTo>
                    <a:lnTo>
                      <a:pt x="16" y="112"/>
                    </a:lnTo>
                    <a:lnTo>
                      <a:pt x="4" y="118"/>
                    </a:lnTo>
                    <a:lnTo>
                      <a:pt x="4" y="118"/>
                    </a:lnTo>
                    <a:lnTo>
                      <a:pt x="1" y="119"/>
                    </a:lnTo>
                    <a:lnTo>
                      <a:pt x="0" y="121"/>
                    </a:lnTo>
                    <a:lnTo>
                      <a:pt x="0" y="123"/>
                    </a:lnTo>
                    <a:lnTo>
                      <a:pt x="1" y="125"/>
                    </a:lnTo>
                    <a:lnTo>
                      <a:pt x="5" y="127"/>
                    </a:lnTo>
                    <a:lnTo>
                      <a:pt x="6" y="129"/>
                    </a:lnTo>
                    <a:lnTo>
                      <a:pt x="9" y="127"/>
                    </a:lnTo>
                    <a:lnTo>
                      <a:pt x="9" y="127"/>
                    </a:lnTo>
                    <a:lnTo>
                      <a:pt x="21" y="121"/>
                    </a:lnTo>
                    <a:lnTo>
                      <a:pt x="33" y="113"/>
                    </a:lnTo>
                    <a:lnTo>
                      <a:pt x="55" y="96"/>
                    </a:lnTo>
                    <a:lnTo>
                      <a:pt x="77" y="79"/>
                    </a:lnTo>
                    <a:lnTo>
                      <a:pt x="89" y="70"/>
                    </a:lnTo>
                    <a:lnTo>
                      <a:pt x="101" y="62"/>
                    </a:lnTo>
                    <a:lnTo>
                      <a:pt x="101" y="62"/>
                    </a:lnTo>
                    <a:lnTo>
                      <a:pt x="124" y="49"/>
                    </a:lnTo>
                    <a:lnTo>
                      <a:pt x="150" y="36"/>
                    </a:lnTo>
                    <a:lnTo>
                      <a:pt x="200" y="11"/>
                    </a:lnTo>
                    <a:lnTo>
                      <a:pt x="200" y="11"/>
                    </a:lnTo>
                    <a:lnTo>
                      <a:pt x="203" y="10"/>
                    </a:lnTo>
                    <a:lnTo>
                      <a:pt x="203" y="7"/>
                    </a:lnTo>
                    <a:lnTo>
                      <a:pt x="203" y="6"/>
                    </a:lnTo>
                    <a:lnTo>
                      <a:pt x="203" y="3"/>
                    </a:lnTo>
                    <a:lnTo>
                      <a:pt x="199" y="0"/>
                    </a:lnTo>
                    <a:lnTo>
                      <a:pt x="197" y="0"/>
                    </a:lnTo>
                    <a:lnTo>
                      <a:pt x="195" y="0"/>
                    </a:lnTo>
                    <a:lnTo>
                      <a:pt x="19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9" name="chenying0907 254"/>
              <p:cNvSpPr/>
              <p:nvPr/>
            </p:nvSpPr>
            <p:spPr bwMode="auto">
              <a:xfrm>
                <a:off x="4710114" y="1185863"/>
                <a:ext cx="138113" cy="88900"/>
              </a:xfrm>
              <a:custGeom>
                <a:avLst/>
                <a:gdLst/>
                <a:ahLst/>
                <a:cxnLst>
                  <a:cxn ang="0">
                    <a:pos x="340" y="0"/>
                  </a:cxn>
                  <a:cxn ang="0">
                    <a:pos x="340" y="0"/>
                  </a:cxn>
                  <a:cxn ang="0">
                    <a:pos x="331" y="2"/>
                  </a:cxn>
                  <a:cxn ang="0">
                    <a:pos x="322" y="5"/>
                  </a:cxn>
                  <a:cxn ang="0">
                    <a:pos x="314" y="11"/>
                  </a:cxn>
                  <a:cxn ang="0">
                    <a:pos x="305" y="16"/>
                  </a:cxn>
                  <a:cxn ang="0">
                    <a:pos x="289" y="29"/>
                  </a:cxn>
                  <a:cxn ang="0">
                    <a:pos x="275" y="41"/>
                  </a:cxn>
                  <a:cxn ang="0">
                    <a:pos x="275" y="41"/>
                  </a:cxn>
                  <a:cxn ang="0">
                    <a:pos x="251" y="56"/>
                  </a:cxn>
                  <a:cxn ang="0">
                    <a:pos x="227" y="71"/>
                  </a:cxn>
                  <a:cxn ang="0">
                    <a:pos x="177" y="100"/>
                  </a:cxn>
                  <a:cxn ang="0">
                    <a:pos x="177" y="100"/>
                  </a:cxn>
                  <a:cxn ang="0">
                    <a:pos x="126" y="127"/>
                  </a:cxn>
                  <a:cxn ang="0">
                    <a:pos x="100" y="141"/>
                  </a:cxn>
                  <a:cxn ang="0">
                    <a:pos x="75" y="157"/>
                  </a:cxn>
                  <a:cxn ang="0">
                    <a:pos x="75" y="157"/>
                  </a:cxn>
                  <a:cxn ang="0">
                    <a:pos x="50" y="175"/>
                  </a:cxn>
                  <a:cxn ang="0">
                    <a:pos x="26" y="194"/>
                  </a:cxn>
                  <a:cxn ang="0">
                    <a:pos x="26" y="194"/>
                  </a:cxn>
                  <a:cxn ang="0">
                    <a:pos x="13" y="203"/>
                  </a:cxn>
                  <a:cxn ang="0">
                    <a:pos x="7" y="208"/>
                  </a:cxn>
                  <a:cxn ang="0">
                    <a:pos x="2" y="213"/>
                  </a:cxn>
                  <a:cxn ang="0">
                    <a:pos x="2" y="213"/>
                  </a:cxn>
                  <a:cxn ang="0">
                    <a:pos x="0" y="216"/>
                  </a:cxn>
                  <a:cxn ang="0">
                    <a:pos x="0" y="219"/>
                  </a:cxn>
                  <a:cxn ang="0">
                    <a:pos x="2" y="220"/>
                  </a:cxn>
                  <a:cxn ang="0">
                    <a:pos x="3" y="221"/>
                  </a:cxn>
                  <a:cxn ang="0">
                    <a:pos x="7" y="223"/>
                  </a:cxn>
                  <a:cxn ang="0">
                    <a:pos x="9" y="221"/>
                  </a:cxn>
                  <a:cxn ang="0">
                    <a:pos x="11" y="220"/>
                  </a:cxn>
                  <a:cxn ang="0">
                    <a:pos x="11" y="220"/>
                  </a:cxn>
                  <a:cxn ang="0">
                    <a:pos x="20" y="212"/>
                  </a:cxn>
                  <a:cxn ang="0">
                    <a:pos x="29" y="204"/>
                  </a:cxn>
                  <a:cxn ang="0">
                    <a:pos x="49" y="191"/>
                  </a:cxn>
                  <a:cxn ang="0">
                    <a:pos x="49" y="191"/>
                  </a:cxn>
                  <a:cxn ang="0">
                    <a:pos x="70" y="175"/>
                  </a:cxn>
                  <a:cxn ang="0">
                    <a:pos x="89" y="161"/>
                  </a:cxn>
                  <a:cxn ang="0">
                    <a:pos x="89" y="161"/>
                  </a:cxn>
                  <a:cxn ang="0">
                    <a:pos x="110" y="148"/>
                  </a:cxn>
                  <a:cxn ang="0">
                    <a:pos x="131" y="136"/>
                  </a:cxn>
                  <a:cxn ang="0">
                    <a:pos x="174" y="114"/>
                  </a:cxn>
                  <a:cxn ang="0">
                    <a:pos x="174" y="114"/>
                  </a:cxn>
                  <a:cxn ang="0">
                    <a:pos x="216" y="92"/>
                  </a:cxn>
                  <a:cxn ang="0">
                    <a:pos x="255" y="67"/>
                  </a:cxn>
                  <a:cxn ang="0">
                    <a:pos x="255" y="67"/>
                  </a:cxn>
                  <a:cxn ang="0">
                    <a:pos x="276" y="54"/>
                  </a:cxn>
                  <a:cxn ang="0">
                    <a:pos x="296" y="39"/>
                  </a:cxn>
                  <a:cxn ang="0">
                    <a:pos x="296" y="39"/>
                  </a:cxn>
                  <a:cxn ang="0">
                    <a:pos x="317" y="22"/>
                  </a:cxn>
                  <a:cxn ang="0">
                    <a:pos x="329" y="15"/>
                  </a:cxn>
                  <a:cxn ang="0">
                    <a:pos x="335" y="12"/>
                  </a:cxn>
                  <a:cxn ang="0">
                    <a:pos x="340" y="12"/>
                  </a:cxn>
                  <a:cxn ang="0">
                    <a:pos x="340" y="12"/>
                  </a:cxn>
                  <a:cxn ang="0">
                    <a:pos x="343" y="11"/>
                  </a:cxn>
                  <a:cxn ang="0">
                    <a:pos x="344" y="9"/>
                  </a:cxn>
                  <a:cxn ang="0">
                    <a:pos x="346" y="5"/>
                  </a:cxn>
                  <a:cxn ang="0">
                    <a:pos x="346" y="3"/>
                  </a:cxn>
                  <a:cxn ang="0">
                    <a:pos x="344" y="2"/>
                  </a:cxn>
                  <a:cxn ang="0">
                    <a:pos x="343" y="0"/>
                  </a:cxn>
                  <a:cxn ang="0">
                    <a:pos x="340" y="0"/>
                  </a:cxn>
                  <a:cxn ang="0">
                    <a:pos x="340" y="0"/>
                  </a:cxn>
                </a:cxnLst>
                <a:rect l="0" t="0" r="r" b="b"/>
                <a:pathLst>
                  <a:path w="346" h="223">
                    <a:moveTo>
                      <a:pt x="340" y="0"/>
                    </a:moveTo>
                    <a:lnTo>
                      <a:pt x="340" y="0"/>
                    </a:lnTo>
                    <a:lnTo>
                      <a:pt x="331" y="2"/>
                    </a:lnTo>
                    <a:lnTo>
                      <a:pt x="322" y="5"/>
                    </a:lnTo>
                    <a:lnTo>
                      <a:pt x="314" y="11"/>
                    </a:lnTo>
                    <a:lnTo>
                      <a:pt x="305" y="16"/>
                    </a:lnTo>
                    <a:lnTo>
                      <a:pt x="289" y="29"/>
                    </a:lnTo>
                    <a:lnTo>
                      <a:pt x="275" y="41"/>
                    </a:lnTo>
                    <a:lnTo>
                      <a:pt x="275" y="41"/>
                    </a:lnTo>
                    <a:lnTo>
                      <a:pt x="251" y="56"/>
                    </a:lnTo>
                    <a:lnTo>
                      <a:pt x="227" y="71"/>
                    </a:lnTo>
                    <a:lnTo>
                      <a:pt x="177" y="100"/>
                    </a:lnTo>
                    <a:lnTo>
                      <a:pt x="177" y="100"/>
                    </a:lnTo>
                    <a:lnTo>
                      <a:pt x="126" y="127"/>
                    </a:lnTo>
                    <a:lnTo>
                      <a:pt x="100" y="141"/>
                    </a:lnTo>
                    <a:lnTo>
                      <a:pt x="75" y="157"/>
                    </a:lnTo>
                    <a:lnTo>
                      <a:pt x="75" y="157"/>
                    </a:lnTo>
                    <a:lnTo>
                      <a:pt x="50" y="175"/>
                    </a:lnTo>
                    <a:lnTo>
                      <a:pt x="26" y="194"/>
                    </a:lnTo>
                    <a:lnTo>
                      <a:pt x="26" y="194"/>
                    </a:lnTo>
                    <a:lnTo>
                      <a:pt x="13" y="203"/>
                    </a:lnTo>
                    <a:lnTo>
                      <a:pt x="7" y="208"/>
                    </a:lnTo>
                    <a:lnTo>
                      <a:pt x="2" y="213"/>
                    </a:lnTo>
                    <a:lnTo>
                      <a:pt x="2" y="213"/>
                    </a:lnTo>
                    <a:lnTo>
                      <a:pt x="0" y="216"/>
                    </a:lnTo>
                    <a:lnTo>
                      <a:pt x="0" y="219"/>
                    </a:lnTo>
                    <a:lnTo>
                      <a:pt x="2" y="220"/>
                    </a:lnTo>
                    <a:lnTo>
                      <a:pt x="3" y="221"/>
                    </a:lnTo>
                    <a:lnTo>
                      <a:pt x="7" y="223"/>
                    </a:lnTo>
                    <a:lnTo>
                      <a:pt x="9" y="221"/>
                    </a:lnTo>
                    <a:lnTo>
                      <a:pt x="11" y="220"/>
                    </a:lnTo>
                    <a:lnTo>
                      <a:pt x="11" y="220"/>
                    </a:lnTo>
                    <a:lnTo>
                      <a:pt x="20" y="212"/>
                    </a:lnTo>
                    <a:lnTo>
                      <a:pt x="29" y="204"/>
                    </a:lnTo>
                    <a:lnTo>
                      <a:pt x="49" y="191"/>
                    </a:lnTo>
                    <a:lnTo>
                      <a:pt x="49" y="191"/>
                    </a:lnTo>
                    <a:lnTo>
                      <a:pt x="70" y="175"/>
                    </a:lnTo>
                    <a:lnTo>
                      <a:pt x="89" y="161"/>
                    </a:lnTo>
                    <a:lnTo>
                      <a:pt x="89" y="161"/>
                    </a:lnTo>
                    <a:lnTo>
                      <a:pt x="110" y="148"/>
                    </a:lnTo>
                    <a:lnTo>
                      <a:pt x="131" y="136"/>
                    </a:lnTo>
                    <a:lnTo>
                      <a:pt x="174" y="114"/>
                    </a:lnTo>
                    <a:lnTo>
                      <a:pt x="174" y="114"/>
                    </a:lnTo>
                    <a:lnTo>
                      <a:pt x="216" y="92"/>
                    </a:lnTo>
                    <a:lnTo>
                      <a:pt x="255" y="67"/>
                    </a:lnTo>
                    <a:lnTo>
                      <a:pt x="255" y="67"/>
                    </a:lnTo>
                    <a:lnTo>
                      <a:pt x="276" y="54"/>
                    </a:lnTo>
                    <a:lnTo>
                      <a:pt x="296" y="39"/>
                    </a:lnTo>
                    <a:lnTo>
                      <a:pt x="296" y="39"/>
                    </a:lnTo>
                    <a:lnTo>
                      <a:pt x="317" y="22"/>
                    </a:lnTo>
                    <a:lnTo>
                      <a:pt x="329" y="15"/>
                    </a:lnTo>
                    <a:lnTo>
                      <a:pt x="335" y="12"/>
                    </a:lnTo>
                    <a:lnTo>
                      <a:pt x="340" y="12"/>
                    </a:lnTo>
                    <a:lnTo>
                      <a:pt x="340" y="12"/>
                    </a:lnTo>
                    <a:lnTo>
                      <a:pt x="343" y="11"/>
                    </a:lnTo>
                    <a:lnTo>
                      <a:pt x="344" y="9"/>
                    </a:lnTo>
                    <a:lnTo>
                      <a:pt x="346" y="5"/>
                    </a:lnTo>
                    <a:lnTo>
                      <a:pt x="346" y="3"/>
                    </a:lnTo>
                    <a:lnTo>
                      <a:pt x="344" y="2"/>
                    </a:lnTo>
                    <a:lnTo>
                      <a:pt x="343" y="0"/>
                    </a:lnTo>
                    <a:lnTo>
                      <a:pt x="340" y="0"/>
                    </a:lnTo>
                    <a:lnTo>
                      <a:pt x="34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0" name="chenying0907 255"/>
              <p:cNvSpPr/>
              <p:nvPr/>
            </p:nvSpPr>
            <p:spPr bwMode="auto">
              <a:xfrm>
                <a:off x="4752976" y="1223963"/>
                <a:ext cx="82550" cy="52388"/>
              </a:xfrm>
              <a:custGeom>
                <a:avLst/>
                <a:gdLst/>
                <a:ahLst/>
                <a:cxnLst>
                  <a:cxn ang="0">
                    <a:pos x="197" y="1"/>
                  </a:cxn>
                  <a:cxn ang="0">
                    <a:pos x="197" y="1"/>
                  </a:cxn>
                  <a:cxn ang="0">
                    <a:pos x="171" y="16"/>
                  </a:cxn>
                  <a:cxn ang="0">
                    <a:pos x="146" y="31"/>
                  </a:cxn>
                  <a:cxn ang="0">
                    <a:pos x="121" y="48"/>
                  </a:cxn>
                  <a:cxn ang="0">
                    <a:pos x="97" y="64"/>
                  </a:cxn>
                  <a:cxn ang="0">
                    <a:pos x="97" y="64"/>
                  </a:cxn>
                  <a:cxn ang="0">
                    <a:pos x="50" y="92"/>
                  </a:cxn>
                  <a:cxn ang="0">
                    <a:pos x="26" y="106"/>
                  </a:cxn>
                  <a:cxn ang="0">
                    <a:pos x="2" y="120"/>
                  </a:cxn>
                  <a:cxn ang="0">
                    <a:pos x="2" y="120"/>
                  </a:cxn>
                  <a:cxn ang="0">
                    <a:pos x="1" y="124"/>
                  </a:cxn>
                  <a:cxn ang="0">
                    <a:pos x="0" y="127"/>
                  </a:cxn>
                  <a:cxn ang="0">
                    <a:pos x="2" y="129"/>
                  </a:cxn>
                  <a:cxn ang="0">
                    <a:pos x="6" y="131"/>
                  </a:cxn>
                  <a:cxn ang="0">
                    <a:pos x="9" y="131"/>
                  </a:cxn>
                  <a:cxn ang="0">
                    <a:pos x="9" y="131"/>
                  </a:cxn>
                  <a:cxn ang="0">
                    <a:pos x="12" y="129"/>
                  </a:cxn>
                  <a:cxn ang="0">
                    <a:pos x="14" y="127"/>
                  </a:cxn>
                  <a:cxn ang="0">
                    <a:pos x="14" y="127"/>
                  </a:cxn>
                  <a:cxn ang="0">
                    <a:pos x="35" y="114"/>
                  </a:cxn>
                  <a:cxn ang="0">
                    <a:pos x="57" y="101"/>
                  </a:cxn>
                  <a:cxn ang="0">
                    <a:pos x="103" y="75"/>
                  </a:cxn>
                  <a:cxn ang="0">
                    <a:pos x="103" y="75"/>
                  </a:cxn>
                  <a:cxn ang="0">
                    <a:pos x="153" y="42"/>
                  </a:cxn>
                  <a:cxn ang="0">
                    <a:pos x="178" y="26"/>
                  </a:cxn>
                  <a:cxn ang="0">
                    <a:pos x="203" y="10"/>
                  </a:cxn>
                  <a:cxn ang="0">
                    <a:pos x="203" y="10"/>
                  </a:cxn>
                  <a:cxn ang="0">
                    <a:pos x="205" y="9"/>
                  </a:cxn>
                  <a:cxn ang="0">
                    <a:pos x="205" y="7"/>
                  </a:cxn>
                  <a:cxn ang="0">
                    <a:pos x="205" y="3"/>
                  </a:cxn>
                  <a:cxn ang="0">
                    <a:pos x="201" y="0"/>
                  </a:cxn>
                  <a:cxn ang="0">
                    <a:pos x="200" y="0"/>
                  </a:cxn>
                  <a:cxn ang="0">
                    <a:pos x="197" y="1"/>
                  </a:cxn>
                  <a:cxn ang="0">
                    <a:pos x="197" y="1"/>
                  </a:cxn>
                </a:cxnLst>
                <a:rect l="0" t="0" r="r" b="b"/>
                <a:pathLst>
                  <a:path w="205" h="131">
                    <a:moveTo>
                      <a:pt x="197" y="1"/>
                    </a:moveTo>
                    <a:lnTo>
                      <a:pt x="197" y="1"/>
                    </a:lnTo>
                    <a:lnTo>
                      <a:pt x="171" y="16"/>
                    </a:lnTo>
                    <a:lnTo>
                      <a:pt x="146" y="31"/>
                    </a:lnTo>
                    <a:lnTo>
                      <a:pt x="121" y="48"/>
                    </a:lnTo>
                    <a:lnTo>
                      <a:pt x="97" y="64"/>
                    </a:lnTo>
                    <a:lnTo>
                      <a:pt x="97" y="64"/>
                    </a:lnTo>
                    <a:lnTo>
                      <a:pt x="50" y="92"/>
                    </a:lnTo>
                    <a:lnTo>
                      <a:pt x="26" y="106"/>
                    </a:lnTo>
                    <a:lnTo>
                      <a:pt x="2" y="120"/>
                    </a:lnTo>
                    <a:lnTo>
                      <a:pt x="2" y="120"/>
                    </a:lnTo>
                    <a:lnTo>
                      <a:pt x="1" y="124"/>
                    </a:lnTo>
                    <a:lnTo>
                      <a:pt x="0" y="127"/>
                    </a:lnTo>
                    <a:lnTo>
                      <a:pt x="2" y="129"/>
                    </a:lnTo>
                    <a:lnTo>
                      <a:pt x="6" y="131"/>
                    </a:lnTo>
                    <a:lnTo>
                      <a:pt x="9" y="131"/>
                    </a:lnTo>
                    <a:lnTo>
                      <a:pt x="9" y="131"/>
                    </a:lnTo>
                    <a:lnTo>
                      <a:pt x="12" y="129"/>
                    </a:lnTo>
                    <a:lnTo>
                      <a:pt x="14" y="127"/>
                    </a:lnTo>
                    <a:lnTo>
                      <a:pt x="14" y="127"/>
                    </a:lnTo>
                    <a:lnTo>
                      <a:pt x="35" y="114"/>
                    </a:lnTo>
                    <a:lnTo>
                      <a:pt x="57" y="101"/>
                    </a:lnTo>
                    <a:lnTo>
                      <a:pt x="103" y="75"/>
                    </a:lnTo>
                    <a:lnTo>
                      <a:pt x="103" y="75"/>
                    </a:lnTo>
                    <a:lnTo>
                      <a:pt x="153" y="42"/>
                    </a:lnTo>
                    <a:lnTo>
                      <a:pt x="178" y="26"/>
                    </a:lnTo>
                    <a:lnTo>
                      <a:pt x="203" y="10"/>
                    </a:lnTo>
                    <a:lnTo>
                      <a:pt x="203" y="10"/>
                    </a:lnTo>
                    <a:lnTo>
                      <a:pt x="205" y="9"/>
                    </a:lnTo>
                    <a:lnTo>
                      <a:pt x="205" y="7"/>
                    </a:lnTo>
                    <a:lnTo>
                      <a:pt x="205" y="3"/>
                    </a:lnTo>
                    <a:lnTo>
                      <a:pt x="201" y="0"/>
                    </a:lnTo>
                    <a:lnTo>
                      <a:pt x="200" y="0"/>
                    </a:lnTo>
                    <a:lnTo>
                      <a:pt x="197" y="1"/>
                    </a:lnTo>
                    <a:lnTo>
                      <a:pt x="19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1" name="chenying0907 256"/>
              <p:cNvSpPr/>
              <p:nvPr/>
            </p:nvSpPr>
            <p:spPr bwMode="auto">
              <a:xfrm>
                <a:off x="4802189" y="1249363"/>
                <a:ext cx="50800" cy="39688"/>
              </a:xfrm>
              <a:custGeom>
                <a:avLst/>
                <a:gdLst/>
                <a:ahLst/>
                <a:cxnLst>
                  <a:cxn ang="0">
                    <a:pos x="119" y="1"/>
                  </a:cxn>
                  <a:cxn ang="0">
                    <a:pos x="119" y="1"/>
                  </a:cxn>
                  <a:cxn ang="0">
                    <a:pos x="87" y="22"/>
                  </a:cxn>
                  <a:cxn ang="0">
                    <a:pos x="70" y="32"/>
                  </a:cxn>
                  <a:cxn ang="0">
                    <a:pos x="54" y="44"/>
                  </a:cxn>
                  <a:cxn ang="0">
                    <a:pos x="54" y="44"/>
                  </a:cxn>
                  <a:cxn ang="0">
                    <a:pos x="25" y="68"/>
                  </a:cxn>
                  <a:cxn ang="0">
                    <a:pos x="12" y="80"/>
                  </a:cxn>
                  <a:cxn ang="0">
                    <a:pos x="5" y="86"/>
                  </a:cxn>
                  <a:cxn ang="0">
                    <a:pos x="0" y="94"/>
                  </a:cxn>
                  <a:cxn ang="0">
                    <a:pos x="0" y="94"/>
                  </a:cxn>
                  <a:cxn ang="0">
                    <a:pos x="0" y="97"/>
                  </a:cxn>
                  <a:cxn ang="0">
                    <a:pos x="0" y="98"/>
                  </a:cxn>
                  <a:cxn ang="0">
                    <a:pos x="3" y="102"/>
                  </a:cxn>
                  <a:cxn ang="0">
                    <a:pos x="7" y="102"/>
                  </a:cxn>
                  <a:cxn ang="0">
                    <a:pos x="9" y="102"/>
                  </a:cxn>
                  <a:cxn ang="0">
                    <a:pos x="11" y="99"/>
                  </a:cxn>
                  <a:cxn ang="0">
                    <a:pos x="11" y="99"/>
                  </a:cxn>
                  <a:cxn ang="0">
                    <a:pos x="16" y="93"/>
                  </a:cxn>
                  <a:cxn ang="0">
                    <a:pos x="21" y="86"/>
                  </a:cxn>
                  <a:cxn ang="0">
                    <a:pos x="34" y="74"/>
                  </a:cxn>
                  <a:cxn ang="0">
                    <a:pos x="49" y="64"/>
                  </a:cxn>
                  <a:cxn ang="0">
                    <a:pos x="62" y="52"/>
                  </a:cxn>
                  <a:cxn ang="0">
                    <a:pos x="62" y="52"/>
                  </a:cxn>
                  <a:cxn ang="0">
                    <a:pos x="77" y="40"/>
                  </a:cxn>
                  <a:cxn ang="0">
                    <a:pos x="93" y="30"/>
                  </a:cxn>
                  <a:cxn ang="0">
                    <a:pos x="110" y="21"/>
                  </a:cxn>
                  <a:cxn ang="0">
                    <a:pos x="126" y="10"/>
                  </a:cxn>
                  <a:cxn ang="0">
                    <a:pos x="126" y="10"/>
                  </a:cxn>
                  <a:cxn ang="0">
                    <a:pos x="127" y="9"/>
                  </a:cxn>
                  <a:cxn ang="0">
                    <a:pos x="128" y="6"/>
                  </a:cxn>
                  <a:cxn ang="0">
                    <a:pos x="127" y="2"/>
                  </a:cxn>
                  <a:cxn ang="0">
                    <a:pos x="126" y="1"/>
                  </a:cxn>
                  <a:cxn ang="0">
                    <a:pos x="124" y="0"/>
                  </a:cxn>
                  <a:cxn ang="0">
                    <a:pos x="122" y="0"/>
                  </a:cxn>
                  <a:cxn ang="0">
                    <a:pos x="119" y="1"/>
                  </a:cxn>
                  <a:cxn ang="0">
                    <a:pos x="119" y="1"/>
                  </a:cxn>
                </a:cxnLst>
                <a:rect l="0" t="0" r="r" b="b"/>
                <a:pathLst>
                  <a:path w="128" h="102">
                    <a:moveTo>
                      <a:pt x="119" y="1"/>
                    </a:moveTo>
                    <a:lnTo>
                      <a:pt x="119" y="1"/>
                    </a:lnTo>
                    <a:lnTo>
                      <a:pt x="87" y="22"/>
                    </a:lnTo>
                    <a:lnTo>
                      <a:pt x="70" y="32"/>
                    </a:lnTo>
                    <a:lnTo>
                      <a:pt x="54" y="44"/>
                    </a:lnTo>
                    <a:lnTo>
                      <a:pt x="54" y="44"/>
                    </a:lnTo>
                    <a:lnTo>
                      <a:pt x="25" y="68"/>
                    </a:lnTo>
                    <a:lnTo>
                      <a:pt x="12" y="80"/>
                    </a:lnTo>
                    <a:lnTo>
                      <a:pt x="5" y="86"/>
                    </a:lnTo>
                    <a:lnTo>
                      <a:pt x="0" y="94"/>
                    </a:lnTo>
                    <a:lnTo>
                      <a:pt x="0" y="94"/>
                    </a:lnTo>
                    <a:lnTo>
                      <a:pt x="0" y="97"/>
                    </a:lnTo>
                    <a:lnTo>
                      <a:pt x="0" y="98"/>
                    </a:lnTo>
                    <a:lnTo>
                      <a:pt x="3" y="102"/>
                    </a:lnTo>
                    <a:lnTo>
                      <a:pt x="7" y="102"/>
                    </a:lnTo>
                    <a:lnTo>
                      <a:pt x="9" y="102"/>
                    </a:lnTo>
                    <a:lnTo>
                      <a:pt x="11" y="99"/>
                    </a:lnTo>
                    <a:lnTo>
                      <a:pt x="11" y="99"/>
                    </a:lnTo>
                    <a:lnTo>
                      <a:pt x="16" y="93"/>
                    </a:lnTo>
                    <a:lnTo>
                      <a:pt x="21" y="86"/>
                    </a:lnTo>
                    <a:lnTo>
                      <a:pt x="34" y="74"/>
                    </a:lnTo>
                    <a:lnTo>
                      <a:pt x="49" y="64"/>
                    </a:lnTo>
                    <a:lnTo>
                      <a:pt x="62" y="52"/>
                    </a:lnTo>
                    <a:lnTo>
                      <a:pt x="62" y="52"/>
                    </a:lnTo>
                    <a:lnTo>
                      <a:pt x="77" y="40"/>
                    </a:lnTo>
                    <a:lnTo>
                      <a:pt x="93" y="30"/>
                    </a:lnTo>
                    <a:lnTo>
                      <a:pt x="110" y="21"/>
                    </a:lnTo>
                    <a:lnTo>
                      <a:pt x="126" y="10"/>
                    </a:lnTo>
                    <a:lnTo>
                      <a:pt x="126" y="10"/>
                    </a:lnTo>
                    <a:lnTo>
                      <a:pt x="127" y="9"/>
                    </a:lnTo>
                    <a:lnTo>
                      <a:pt x="128" y="6"/>
                    </a:lnTo>
                    <a:lnTo>
                      <a:pt x="127" y="2"/>
                    </a:lnTo>
                    <a:lnTo>
                      <a:pt x="126" y="1"/>
                    </a:lnTo>
                    <a:lnTo>
                      <a:pt x="124" y="0"/>
                    </a:lnTo>
                    <a:lnTo>
                      <a:pt x="122" y="0"/>
                    </a:lnTo>
                    <a:lnTo>
                      <a:pt x="119" y="1"/>
                    </a:lnTo>
                    <a:lnTo>
                      <a:pt x="11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2" name="chenying0907 257"/>
              <p:cNvSpPr/>
              <p:nvPr/>
            </p:nvSpPr>
            <p:spPr bwMode="auto">
              <a:xfrm>
                <a:off x="4803776" y="1279526"/>
                <a:ext cx="50800" cy="38100"/>
              </a:xfrm>
              <a:custGeom>
                <a:avLst/>
                <a:gdLst/>
                <a:ahLst/>
                <a:cxnLst>
                  <a:cxn ang="0">
                    <a:pos x="121" y="0"/>
                  </a:cxn>
                  <a:cxn ang="0">
                    <a:pos x="121" y="0"/>
                  </a:cxn>
                  <a:cxn ang="0">
                    <a:pos x="47" y="45"/>
                  </a:cxn>
                  <a:cxn ang="0">
                    <a:pos x="47" y="45"/>
                  </a:cxn>
                  <a:cxn ang="0">
                    <a:pos x="34" y="54"/>
                  </a:cxn>
                  <a:cxn ang="0">
                    <a:pos x="20" y="64"/>
                  </a:cxn>
                  <a:cxn ang="0">
                    <a:pos x="13" y="70"/>
                  </a:cxn>
                  <a:cxn ang="0">
                    <a:pos x="8" y="76"/>
                  </a:cxn>
                  <a:cxn ang="0">
                    <a:pos x="4" y="83"/>
                  </a:cxn>
                  <a:cxn ang="0">
                    <a:pos x="0" y="89"/>
                  </a:cxn>
                  <a:cxn ang="0">
                    <a:pos x="0" y="89"/>
                  </a:cxn>
                  <a:cxn ang="0">
                    <a:pos x="0" y="92"/>
                  </a:cxn>
                  <a:cxn ang="0">
                    <a:pos x="2" y="95"/>
                  </a:cxn>
                  <a:cxn ang="0">
                    <a:pos x="4" y="97"/>
                  </a:cxn>
                  <a:cxn ang="0">
                    <a:pos x="10" y="96"/>
                  </a:cxn>
                  <a:cxn ang="0">
                    <a:pos x="11" y="95"/>
                  </a:cxn>
                  <a:cxn ang="0">
                    <a:pos x="12" y="93"/>
                  </a:cxn>
                  <a:cxn ang="0">
                    <a:pos x="12" y="93"/>
                  </a:cxn>
                  <a:cxn ang="0">
                    <a:pos x="15" y="85"/>
                  </a:cxn>
                  <a:cxn ang="0">
                    <a:pos x="21" y="79"/>
                  </a:cxn>
                  <a:cxn ang="0">
                    <a:pos x="28" y="72"/>
                  </a:cxn>
                  <a:cxn ang="0">
                    <a:pos x="36" y="66"/>
                  </a:cxn>
                  <a:cxn ang="0">
                    <a:pos x="53" y="55"/>
                  </a:cxn>
                  <a:cxn ang="0">
                    <a:pos x="67" y="46"/>
                  </a:cxn>
                  <a:cxn ang="0">
                    <a:pos x="67" y="46"/>
                  </a:cxn>
                  <a:cxn ang="0">
                    <a:pos x="82" y="37"/>
                  </a:cxn>
                  <a:cxn ang="0">
                    <a:pos x="97" y="28"/>
                  </a:cxn>
                  <a:cxn ang="0">
                    <a:pos x="126" y="11"/>
                  </a:cxn>
                  <a:cxn ang="0">
                    <a:pos x="126" y="11"/>
                  </a:cxn>
                  <a:cxn ang="0">
                    <a:pos x="129" y="9"/>
                  </a:cxn>
                  <a:cxn ang="0">
                    <a:pos x="129" y="7"/>
                  </a:cxn>
                  <a:cxn ang="0">
                    <a:pos x="129" y="3"/>
                  </a:cxn>
                  <a:cxn ang="0">
                    <a:pos x="125" y="0"/>
                  </a:cxn>
                  <a:cxn ang="0">
                    <a:pos x="123" y="0"/>
                  </a:cxn>
                  <a:cxn ang="0">
                    <a:pos x="121" y="0"/>
                  </a:cxn>
                  <a:cxn ang="0">
                    <a:pos x="121" y="0"/>
                  </a:cxn>
                </a:cxnLst>
                <a:rect l="0" t="0" r="r" b="b"/>
                <a:pathLst>
                  <a:path w="129" h="97">
                    <a:moveTo>
                      <a:pt x="121" y="0"/>
                    </a:moveTo>
                    <a:lnTo>
                      <a:pt x="121" y="0"/>
                    </a:lnTo>
                    <a:lnTo>
                      <a:pt x="47" y="45"/>
                    </a:lnTo>
                    <a:lnTo>
                      <a:pt x="47" y="45"/>
                    </a:lnTo>
                    <a:lnTo>
                      <a:pt x="34" y="54"/>
                    </a:lnTo>
                    <a:lnTo>
                      <a:pt x="20" y="64"/>
                    </a:lnTo>
                    <a:lnTo>
                      <a:pt x="13" y="70"/>
                    </a:lnTo>
                    <a:lnTo>
                      <a:pt x="8" y="76"/>
                    </a:lnTo>
                    <a:lnTo>
                      <a:pt x="4" y="83"/>
                    </a:lnTo>
                    <a:lnTo>
                      <a:pt x="0" y="89"/>
                    </a:lnTo>
                    <a:lnTo>
                      <a:pt x="0" y="89"/>
                    </a:lnTo>
                    <a:lnTo>
                      <a:pt x="0" y="92"/>
                    </a:lnTo>
                    <a:lnTo>
                      <a:pt x="2" y="95"/>
                    </a:lnTo>
                    <a:lnTo>
                      <a:pt x="4" y="97"/>
                    </a:lnTo>
                    <a:lnTo>
                      <a:pt x="10" y="96"/>
                    </a:lnTo>
                    <a:lnTo>
                      <a:pt x="11" y="95"/>
                    </a:lnTo>
                    <a:lnTo>
                      <a:pt x="12" y="93"/>
                    </a:lnTo>
                    <a:lnTo>
                      <a:pt x="12" y="93"/>
                    </a:lnTo>
                    <a:lnTo>
                      <a:pt x="15" y="85"/>
                    </a:lnTo>
                    <a:lnTo>
                      <a:pt x="21" y="79"/>
                    </a:lnTo>
                    <a:lnTo>
                      <a:pt x="28" y="72"/>
                    </a:lnTo>
                    <a:lnTo>
                      <a:pt x="36" y="66"/>
                    </a:lnTo>
                    <a:lnTo>
                      <a:pt x="53" y="55"/>
                    </a:lnTo>
                    <a:lnTo>
                      <a:pt x="67" y="46"/>
                    </a:lnTo>
                    <a:lnTo>
                      <a:pt x="67" y="46"/>
                    </a:lnTo>
                    <a:lnTo>
                      <a:pt x="82" y="37"/>
                    </a:lnTo>
                    <a:lnTo>
                      <a:pt x="97" y="28"/>
                    </a:lnTo>
                    <a:lnTo>
                      <a:pt x="126" y="11"/>
                    </a:lnTo>
                    <a:lnTo>
                      <a:pt x="126" y="11"/>
                    </a:lnTo>
                    <a:lnTo>
                      <a:pt x="129" y="9"/>
                    </a:lnTo>
                    <a:lnTo>
                      <a:pt x="129" y="7"/>
                    </a:lnTo>
                    <a:lnTo>
                      <a:pt x="129" y="3"/>
                    </a:lnTo>
                    <a:lnTo>
                      <a:pt x="125" y="0"/>
                    </a:lnTo>
                    <a:lnTo>
                      <a:pt x="123" y="0"/>
                    </a:lnTo>
                    <a:lnTo>
                      <a:pt x="121" y="0"/>
                    </a:lnTo>
                    <a:lnTo>
                      <a:pt x="12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chenying0907 258"/>
              <p:cNvSpPr/>
              <p:nvPr/>
            </p:nvSpPr>
            <p:spPr bwMode="auto">
              <a:xfrm>
                <a:off x="4799014" y="1304926"/>
                <a:ext cx="65088" cy="39688"/>
              </a:xfrm>
              <a:custGeom>
                <a:avLst/>
                <a:gdLst/>
                <a:ahLst/>
                <a:cxnLst>
                  <a:cxn ang="0">
                    <a:pos x="154" y="1"/>
                  </a:cxn>
                  <a:cxn ang="0">
                    <a:pos x="154" y="1"/>
                  </a:cxn>
                  <a:cxn ang="0">
                    <a:pos x="134" y="13"/>
                  </a:cxn>
                  <a:cxn ang="0">
                    <a:pos x="113" y="22"/>
                  </a:cxn>
                  <a:cxn ang="0">
                    <a:pos x="93" y="32"/>
                  </a:cxn>
                  <a:cxn ang="0">
                    <a:pos x="73" y="44"/>
                  </a:cxn>
                  <a:cxn ang="0">
                    <a:pos x="73" y="44"/>
                  </a:cxn>
                  <a:cxn ang="0">
                    <a:pos x="36" y="66"/>
                  </a:cxn>
                  <a:cxn ang="0">
                    <a:pos x="18" y="80"/>
                  </a:cxn>
                  <a:cxn ang="0">
                    <a:pos x="2" y="93"/>
                  </a:cxn>
                  <a:cxn ang="0">
                    <a:pos x="2" y="93"/>
                  </a:cxn>
                  <a:cxn ang="0">
                    <a:pos x="1" y="95"/>
                  </a:cxn>
                  <a:cxn ang="0">
                    <a:pos x="0" y="97"/>
                  </a:cxn>
                  <a:cxn ang="0">
                    <a:pos x="1" y="99"/>
                  </a:cxn>
                  <a:cxn ang="0">
                    <a:pos x="2" y="100"/>
                  </a:cxn>
                  <a:cxn ang="0">
                    <a:pos x="6" y="102"/>
                  </a:cxn>
                  <a:cxn ang="0">
                    <a:pos x="7" y="102"/>
                  </a:cxn>
                  <a:cxn ang="0">
                    <a:pos x="10" y="100"/>
                  </a:cxn>
                  <a:cxn ang="0">
                    <a:pos x="10" y="100"/>
                  </a:cxn>
                  <a:cxn ang="0">
                    <a:pos x="28" y="87"/>
                  </a:cxn>
                  <a:cxn ang="0">
                    <a:pos x="47" y="73"/>
                  </a:cxn>
                  <a:cxn ang="0">
                    <a:pos x="86" y="49"/>
                  </a:cxn>
                  <a:cxn ang="0">
                    <a:pos x="86" y="49"/>
                  </a:cxn>
                  <a:cxn ang="0">
                    <a:pos x="104" y="39"/>
                  </a:cxn>
                  <a:cxn ang="0">
                    <a:pos x="124" y="30"/>
                  </a:cxn>
                  <a:cxn ang="0">
                    <a:pos x="142" y="21"/>
                  </a:cxn>
                  <a:cxn ang="0">
                    <a:pos x="161" y="10"/>
                  </a:cxn>
                  <a:cxn ang="0">
                    <a:pos x="161" y="10"/>
                  </a:cxn>
                  <a:cxn ang="0">
                    <a:pos x="162" y="9"/>
                  </a:cxn>
                  <a:cxn ang="0">
                    <a:pos x="163" y="6"/>
                  </a:cxn>
                  <a:cxn ang="0">
                    <a:pos x="162" y="2"/>
                  </a:cxn>
                  <a:cxn ang="0">
                    <a:pos x="159" y="0"/>
                  </a:cxn>
                  <a:cxn ang="0">
                    <a:pos x="157" y="0"/>
                  </a:cxn>
                  <a:cxn ang="0">
                    <a:pos x="154" y="1"/>
                  </a:cxn>
                  <a:cxn ang="0">
                    <a:pos x="154" y="1"/>
                  </a:cxn>
                </a:cxnLst>
                <a:rect l="0" t="0" r="r" b="b"/>
                <a:pathLst>
                  <a:path w="163" h="102">
                    <a:moveTo>
                      <a:pt x="154" y="1"/>
                    </a:moveTo>
                    <a:lnTo>
                      <a:pt x="154" y="1"/>
                    </a:lnTo>
                    <a:lnTo>
                      <a:pt x="134" y="13"/>
                    </a:lnTo>
                    <a:lnTo>
                      <a:pt x="113" y="22"/>
                    </a:lnTo>
                    <a:lnTo>
                      <a:pt x="93" y="32"/>
                    </a:lnTo>
                    <a:lnTo>
                      <a:pt x="73" y="44"/>
                    </a:lnTo>
                    <a:lnTo>
                      <a:pt x="73" y="44"/>
                    </a:lnTo>
                    <a:lnTo>
                      <a:pt x="36" y="66"/>
                    </a:lnTo>
                    <a:lnTo>
                      <a:pt x="18" y="80"/>
                    </a:lnTo>
                    <a:lnTo>
                      <a:pt x="2" y="93"/>
                    </a:lnTo>
                    <a:lnTo>
                      <a:pt x="2" y="93"/>
                    </a:lnTo>
                    <a:lnTo>
                      <a:pt x="1" y="95"/>
                    </a:lnTo>
                    <a:lnTo>
                      <a:pt x="0" y="97"/>
                    </a:lnTo>
                    <a:lnTo>
                      <a:pt x="1" y="99"/>
                    </a:lnTo>
                    <a:lnTo>
                      <a:pt x="2" y="100"/>
                    </a:lnTo>
                    <a:lnTo>
                      <a:pt x="6" y="102"/>
                    </a:lnTo>
                    <a:lnTo>
                      <a:pt x="7" y="102"/>
                    </a:lnTo>
                    <a:lnTo>
                      <a:pt x="10" y="100"/>
                    </a:lnTo>
                    <a:lnTo>
                      <a:pt x="10" y="100"/>
                    </a:lnTo>
                    <a:lnTo>
                      <a:pt x="28" y="87"/>
                    </a:lnTo>
                    <a:lnTo>
                      <a:pt x="47" y="73"/>
                    </a:lnTo>
                    <a:lnTo>
                      <a:pt x="86" y="49"/>
                    </a:lnTo>
                    <a:lnTo>
                      <a:pt x="86" y="49"/>
                    </a:lnTo>
                    <a:lnTo>
                      <a:pt x="104" y="39"/>
                    </a:lnTo>
                    <a:lnTo>
                      <a:pt x="124" y="30"/>
                    </a:lnTo>
                    <a:lnTo>
                      <a:pt x="142" y="21"/>
                    </a:lnTo>
                    <a:lnTo>
                      <a:pt x="161" y="10"/>
                    </a:lnTo>
                    <a:lnTo>
                      <a:pt x="161" y="10"/>
                    </a:lnTo>
                    <a:lnTo>
                      <a:pt x="162" y="9"/>
                    </a:lnTo>
                    <a:lnTo>
                      <a:pt x="163" y="6"/>
                    </a:lnTo>
                    <a:lnTo>
                      <a:pt x="162" y="2"/>
                    </a:lnTo>
                    <a:lnTo>
                      <a:pt x="159" y="0"/>
                    </a:lnTo>
                    <a:lnTo>
                      <a:pt x="157" y="0"/>
                    </a:lnTo>
                    <a:lnTo>
                      <a:pt x="154" y="1"/>
                    </a:lnTo>
                    <a:lnTo>
                      <a:pt x="15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4" name="chenying0907 259"/>
              <p:cNvSpPr/>
              <p:nvPr/>
            </p:nvSpPr>
            <p:spPr bwMode="auto">
              <a:xfrm>
                <a:off x="4754564" y="1338263"/>
                <a:ext cx="100013" cy="66675"/>
              </a:xfrm>
              <a:custGeom>
                <a:avLst/>
                <a:gdLst/>
                <a:ahLst/>
                <a:cxnLst>
                  <a:cxn ang="0">
                    <a:pos x="245" y="1"/>
                  </a:cxn>
                  <a:cxn ang="0">
                    <a:pos x="245" y="1"/>
                  </a:cxn>
                  <a:cxn ang="0">
                    <a:pos x="232" y="11"/>
                  </a:cxn>
                  <a:cxn ang="0">
                    <a:pos x="217" y="18"/>
                  </a:cxn>
                  <a:cxn ang="0">
                    <a:pos x="204" y="26"/>
                  </a:cxn>
                  <a:cxn ang="0">
                    <a:pos x="191" y="35"/>
                  </a:cxn>
                  <a:cxn ang="0">
                    <a:pos x="191" y="35"/>
                  </a:cxn>
                  <a:cxn ang="0">
                    <a:pos x="161" y="58"/>
                  </a:cxn>
                  <a:cxn ang="0">
                    <a:pos x="147" y="68"/>
                  </a:cxn>
                  <a:cxn ang="0">
                    <a:pos x="131" y="79"/>
                  </a:cxn>
                  <a:cxn ang="0">
                    <a:pos x="131" y="79"/>
                  </a:cxn>
                  <a:cxn ang="0">
                    <a:pos x="66" y="117"/>
                  </a:cxn>
                  <a:cxn ang="0">
                    <a:pos x="33" y="137"/>
                  </a:cxn>
                  <a:cxn ang="0">
                    <a:pos x="1" y="158"/>
                  </a:cxn>
                  <a:cxn ang="0">
                    <a:pos x="1" y="158"/>
                  </a:cxn>
                  <a:cxn ang="0">
                    <a:pos x="0" y="161"/>
                  </a:cxn>
                  <a:cxn ang="0">
                    <a:pos x="0" y="165"/>
                  </a:cxn>
                  <a:cxn ang="0">
                    <a:pos x="1" y="168"/>
                  </a:cxn>
                  <a:cxn ang="0">
                    <a:pos x="3" y="169"/>
                  </a:cxn>
                  <a:cxn ang="0">
                    <a:pos x="5" y="169"/>
                  </a:cxn>
                  <a:cxn ang="0">
                    <a:pos x="5" y="169"/>
                  </a:cxn>
                  <a:cxn ang="0">
                    <a:pos x="11" y="168"/>
                  </a:cxn>
                  <a:cxn ang="0">
                    <a:pos x="15" y="165"/>
                  </a:cxn>
                  <a:cxn ang="0">
                    <a:pos x="15" y="165"/>
                  </a:cxn>
                  <a:cxn ang="0">
                    <a:pos x="16" y="162"/>
                  </a:cxn>
                  <a:cxn ang="0">
                    <a:pos x="16" y="162"/>
                  </a:cxn>
                  <a:cxn ang="0">
                    <a:pos x="46" y="143"/>
                  </a:cxn>
                  <a:cxn ang="0">
                    <a:pos x="76" y="124"/>
                  </a:cxn>
                  <a:cxn ang="0">
                    <a:pos x="136" y="88"/>
                  </a:cxn>
                  <a:cxn ang="0">
                    <a:pos x="136" y="88"/>
                  </a:cxn>
                  <a:cxn ang="0">
                    <a:pos x="164" y="71"/>
                  </a:cxn>
                  <a:cxn ang="0">
                    <a:pos x="190" y="51"/>
                  </a:cxn>
                  <a:cxn ang="0">
                    <a:pos x="190" y="51"/>
                  </a:cxn>
                  <a:cxn ang="0">
                    <a:pos x="204" y="41"/>
                  </a:cxn>
                  <a:cxn ang="0">
                    <a:pos x="220" y="32"/>
                  </a:cxn>
                  <a:cxn ang="0">
                    <a:pos x="236" y="21"/>
                  </a:cxn>
                  <a:cxn ang="0">
                    <a:pos x="250" y="11"/>
                  </a:cxn>
                  <a:cxn ang="0">
                    <a:pos x="250" y="11"/>
                  </a:cxn>
                  <a:cxn ang="0">
                    <a:pos x="253" y="9"/>
                  </a:cxn>
                  <a:cxn ang="0">
                    <a:pos x="253" y="7"/>
                  </a:cxn>
                  <a:cxn ang="0">
                    <a:pos x="251" y="3"/>
                  </a:cxn>
                  <a:cxn ang="0">
                    <a:pos x="250" y="1"/>
                  </a:cxn>
                  <a:cxn ang="0">
                    <a:pos x="249" y="0"/>
                  </a:cxn>
                  <a:cxn ang="0">
                    <a:pos x="247" y="0"/>
                  </a:cxn>
                  <a:cxn ang="0">
                    <a:pos x="245" y="1"/>
                  </a:cxn>
                  <a:cxn ang="0">
                    <a:pos x="245" y="1"/>
                  </a:cxn>
                </a:cxnLst>
                <a:rect l="0" t="0" r="r" b="b"/>
                <a:pathLst>
                  <a:path w="253" h="169">
                    <a:moveTo>
                      <a:pt x="245" y="1"/>
                    </a:moveTo>
                    <a:lnTo>
                      <a:pt x="245" y="1"/>
                    </a:lnTo>
                    <a:lnTo>
                      <a:pt x="232" y="11"/>
                    </a:lnTo>
                    <a:lnTo>
                      <a:pt x="217" y="18"/>
                    </a:lnTo>
                    <a:lnTo>
                      <a:pt x="204" y="26"/>
                    </a:lnTo>
                    <a:lnTo>
                      <a:pt x="191" y="35"/>
                    </a:lnTo>
                    <a:lnTo>
                      <a:pt x="191" y="35"/>
                    </a:lnTo>
                    <a:lnTo>
                      <a:pt x="161" y="58"/>
                    </a:lnTo>
                    <a:lnTo>
                      <a:pt x="147" y="68"/>
                    </a:lnTo>
                    <a:lnTo>
                      <a:pt x="131" y="79"/>
                    </a:lnTo>
                    <a:lnTo>
                      <a:pt x="131" y="79"/>
                    </a:lnTo>
                    <a:lnTo>
                      <a:pt x="66" y="117"/>
                    </a:lnTo>
                    <a:lnTo>
                      <a:pt x="33" y="137"/>
                    </a:lnTo>
                    <a:lnTo>
                      <a:pt x="1" y="158"/>
                    </a:lnTo>
                    <a:lnTo>
                      <a:pt x="1" y="158"/>
                    </a:lnTo>
                    <a:lnTo>
                      <a:pt x="0" y="161"/>
                    </a:lnTo>
                    <a:lnTo>
                      <a:pt x="0" y="165"/>
                    </a:lnTo>
                    <a:lnTo>
                      <a:pt x="1" y="168"/>
                    </a:lnTo>
                    <a:lnTo>
                      <a:pt x="3" y="169"/>
                    </a:lnTo>
                    <a:lnTo>
                      <a:pt x="5" y="169"/>
                    </a:lnTo>
                    <a:lnTo>
                      <a:pt x="5" y="169"/>
                    </a:lnTo>
                    <a:lnTo>
                      <a:pt x="11" y="168"/>
                    </a:lnTo>
                    <a:lnTo>
                      <a:pt x="15" y="165"/>
                    </a:lnTo>
                    <a:lnTo>
                      <a:pt x="15" y="165"/>
                    </a:lnTo>
                    <a:lnTo>
                      <a:pt x="16" y="162"/>
                    </a:lnTo>
                    <a:lnTo>
                      <a:pt x="16" y="162"/>
                    </a:lnTo>
                    <a:lnTo>
                      <a:pt x="46" y="143"/>
                    </a:lnTo>
                    <a:lnTo>
                      <a:pt x="76" y="124"/>
                    </a:lnTo>
                    <a:lnTo>
                      <a:pt x="136" y="88"/>
                    </a:lnTo>
                    <a:lnTo>
                      <a:pt x="136" y="88"/>
                    </a:lnTo>
                    <a:lnTo>
                      <a:pt x="164" y="71"/>
                    </a:lnTo>
                    <a:lnTo>
                      <a:pt x="190" y="51"/>
                    </a:lnTo>
                    <a:lnTo>
                      <a:pt x="190" y="51"/>
                    </a:lnTo>
                    <a:lnTo>
                      <a:pt x="204" y="41"/>
                    </a:lnTo>
                    <a:lnTo>
                      <a:pt x="220" y="32"/>
                    </a:lnTo>
                    <a:lnTo>
                      <a:pt x="236" y="21"/>
                    </a:lnTo>
                    <a:lnTo>
                      <a:pt x="250" y="11"/>
                    </a:lnTo>
                    <a:lnTo>
                      <a:pt x="250" y="11"/>
                    </a:lnTo>
                    <a:lnTo>
                      <a:pt x="253" y="9"/>
                    </a:lnTo>
                    <a:lnTo>
                      <a:pt x="253" y="7"/>
                    </a:lnTo>
                    <a:lnTo>
                      <a:pt x="251" y="3"/>
                    </a:lnTo>
                    <a:lnTo>
                      <a:pt x="250" y="1"/>
                    </a:lnTo>
                    <a:lnTo>
                      <a:pt x="249" y="0"/>
                    </a:lnTo>
                    <a:lnTo>
                      <a:pt x="247" y="0"/>
                    </a:lnTo>
                    <a:lnTo>
                      <a:pt x="245" y="1"/>
                    </a:lnTo>
                    <a:lnTo>
                      <a:pt x="24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5" name="chenying0907 260"/>
              <p:cNvSpPr/>
              <p:nvPr/>
            </p:nvSpPr>
            <p:spPr bwMode="auto">
              <a:xfrm>
                <a:off x="4789489" y="1381126"/>
                <a:ext cx="60325" cy="42863"/>
              </a:xfrm>
              <a:custGeom>
                <a:avLst/>
                <a:gdLst/>
                <a:ahLst/>
                <a:cxnLst>
                  <a:cxn ang="0">
                    <a:pos x="145" y="1"/>
                  </a:cxn>
                  <a:cxn ang="0">
                    <a:pos x="145" y="1"/>
                  </a:cxn>
                  <a:cxn ang="0">
                    <a:pos x="104" y="22"/>
                  </a:cxn>
                  <a:cxn ang="0">
                    <a:pos x="65" y="47"/>
                  </a:cxn>
                  <a:cxn ang="0">
                    <a:pos x="65" y="47"/>
                  </a:cxn>
                  <a:cxn ang="0">
                    <a:pos x="48" y="57"/>
                  </a:cxn>
                  <a:cxn ang="0">
                    <a:pos x="31" y="70"/>
                  </a:cxn>
                  <a:cxn ang="0">
                    <a:pos x="15" y="83"/>
                  </a:cxn>
                  <a:cxn ang="0">
                    <a:pos x="1" y="99"/>
                  </a:cxn>
                  <a:cxn ang="0">
                    <a:pos x="1" y="99"/>
                  </a:cxn>
                  <a:cxn ang="0">
                    <a:pos x="0" y="100"/>
                  </a:cxn>
                  <a:cxn ang="0">
                    <a:pos x="0" y="103"/>
                  </a:cxn>
                  <a:cxn ang="0">
                    <a:pos x="2" y="107"/>
                  </a:cxn>
                  <a:cxn ang="0">
                    <a:pos x="4" y="108"/>
                  </a:cxn>
                  <a:cxn ang="0">
                    <a:pos x="5" y="108"/>
                  </a:cxn>
                  <a:cxn ang="0">
                    <a:pos x="8" y="108"/>
                  </a:cxn>
                  <a:cxn ang="0">
                    <a:pos x="9" y="107"/>
                  </a:cxn>
                  <a:cxn ang="0">
                    <a:pos x="9" y="107"/>
                  </a:cxn>
                  <a:cxn ang="0">
                    <a:pos x="22" y="93"/>
                  </a:cxn>
                  <a:cxn ang="0">
                    <a:pos x="39" y="79"/>
                  </a:cxn>
                  <a:cxn ang="0">
                    <a:pos x="55" y="66"/>
                  </a:cxn>
                  <a:cxn ang="0">
                    <a:pos x="70" y="56"/>
                  </a:cxn>
                  <a:cxn ang="0">
                    <a:pos x="70" y="56"/>
                  </a:cxn>
                  <a:cxn ang="0">
                    <a:pos x="90" y="44"/>
                  </a:cxn>
                  <a:cxn ang="0">
                    <a:pos x="110" y="32"/>
                  </a:cxn>
                  <a:cxn ang="0">
                    <a:pos x="152" y="10"/>
                  </a:cxn>
                  <a:cxn ang="0">
                    <a:pos x="152" y="10"/>
                  </a:cxn>
                  <a:cxn ang="0">
                    <a:pos x="153" y="9"/>
                  </a:cxn>
                  <a:cxn ang="0">
                    <a:pos x="154" y="8"/>
                  </a:cxn>
                  <a:cxn ang="0">
                    <a:pos x="153" y="4"/>
                  </a:cxn>
                  <a:cxn ang="0">
                    <a:pos x="150" y="1"/>
                  </a:cxn>
                  <a:cxn ang="0">
                    <a:pos x="148" y="0"/>
                  </a:cxn>
                  <a:cxn ang="0">
                    <a:pos x="145" y="1"/>
                  </a:cxn>
                  <a:cxn ang="0">
                    <a:pos x="145" y="1"/>
                  </a:cxn>
                </a:cxnLst>
                <a:rect l="0" t="0" r="r" b="b"/>
                <a:pathLst>
                  <a:path w="154" h="108">
                    <a:moveTo>
                      <a:pt x="145" y="1"/>
                    </a:moveTo>
                    <a:lnTo>
                      <a:pt x="145" y="1"/>
                    </a:lnTo>
                    <a:lnTo>
                      <a:pt x="104" y="22"/>
                    </a:lnTo>
                    <a:lnTo>
                      <a:pt x="65" y="47"/>
                    </a:lnTo>
                    <a:lnTo>
                      <a:pt x="65" y="47"/>
                    </a:lnTo>
                    <a:lnTo>
                      <a:pt x="48" y="57"/>
                    </a:lnTo>
                    <a:lnTo>
                      <a:pt x="31" y="70"/>
                    </a:lnTo>
                    <a:lnTo>
                      <a:pt x="15" y="83"/>
                    </a:lnTo>
                    <a:lnTo>
                      <a:pt x="1" y="99"/>
                    </a:lnTo>
                    <a:lnTo>
                      <a:pt x="1" y="99"/>
                    </a:lnTo>
                    <a:lnTo>
                      <a:pt x="0" y="100"/>
                    </a:lnTo>
                    <a:lnTo>
                      <a:pt x="0" y="103"/>
                    </a:lnTo>
                    <a:lnTo>
                      <a:pt x="2" y="107"/>
                    </a:lnTo>
                    <a:lnTo>
                      <a:pt x="4" y="108"/>
                    </a:lnTo>
                    <a:lnTo>
                      <a:pt x="5" y="108"/>
                    </a:lnTo>
                    <a:lnTo>
                      <a:pt x="8" y="108"/>
                    </a:lnTo>
                    <a:lnTo>
                      <a:pt x="9" y="107"/>
                    </a:lnTo>
                    <a:lnTo>
                      <a:pt x="9" y="107"/>
                    </a:lnTo>
                    <a:lnTo>
                      <a:pt x="22" y="93"/>
                    </a:lnTo>
                    <a:lnTo>
                      <a:pt x="39" y="79"/>
                    </a:lnTo>
                    <a:lnTo>
                      <a:pt x="55" y="66"/>
                    </a:lnTo>
                    <a:lnTo>
                      <a:pt x="70" y="56"/>
                    </a:lnTo>
                    <a:lnTo>
                      <a:pt x="70" y="56"/>
                    </a:lnTo>
                    <a:lnTo>
                      <a:pt x="90" y="44"/>
                    </a:lnTo>
                    <a:lnTo>
                      <a:pt x="110" y="32"/>
                    </a:lnTo>
                    <a:lnTo>
                      <a:pt x="152" y="10"/>
                    </a:lnTo>
                    <a:lnTo>
                      <a:pt x="152" y="10"/>
                    </a:lnTo>
                    <a:lnTo>
                      <a:pt x="153" y="9"/>
                    </a:lnTo>
                    <a:lnTo>
                      <a:pt x="154" y="8"/>
                    </a:lnTo>
                    <a:lnTo>
                      <a:pt x="153" y="4"/>
                    </a:lnTo>
                    <a:lnTo>
                      <a:pt x="150" y="1"/>
                    </a:lnTo>
                    <a:lnTo>
                      <a:pt x="148" y="0"/>
                    </a:lnTo>
                    <a:lnTo>
                      <a:pt x="145" y="1"/>
                    </a:lnTo>
                    <a:lnTo>
                      <a:pt x="14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6" name="chenying0907 261"/>
              <p:cNvSpPr/>
              <p:nvPr/>
            </p:nvSpPr>
            <p:spPr bwMode="auto">
              <a:xfrm>
                <a:off x="4797426" y="1409701"/>
                <a:ext cx="53975" cy="38100"/>
              </a:xfrm>
              <a:custGeom>
                <a:avLst/>
                <a:gdLst/>
                <a:ahLst/>
                <a:cxnLst>
                  <a:cxn ang="0">
                    <a:pos x="126" y="0"/>
                  </a:cxn>
                  <a:cxn ang="0">
                    <a:pos x="126" y="0"/>
                  </a:cxn>
                  <a:cxn ang="0">
                    <a:pos x="109" y="9"/>
                  </a:cxn>
                  <a:cxn ang="0">
                    <a:pos x="92" y="18"/>
                  </a:cxn>
                  <a:cxn ang="0">
                    <a:pos x="76" y="28"/>
                  </a:cxn>
                  <a:cxn ang="0">
                    <a:pos x="60" y="39"/>
                  </a:cxn>
                  <a:cxn ang="0">
                    <a:pos x="44" y="51"/>
                  </a:cxn>
                  <a:cxn ang="0">
                    <a:pos x="30" y="64"/>
                  </a:cxn>
                  <a:cxn ang="0">
                    <a:pos x="3" y="90"/>
                  </a:cxn>
                  <a:cxn ang="0">
                    <a:pos x="3" y="90"/>
                  </a:cxn>
                  <a:cxn ang="0">
                    <a:pos x="1" y="91"/>
                  </a:cxn>
                  <a:cxn ang="0">
                    <a:pos x="0" y="94"/>
                  </a:cxn>
                  <a:cxn ang="0">
                    <a:pos x="3" y="98"/>
                  </a:cxn>
                  <a:cxn ang="0">
                    <a:pos x="7" y="99"/>
                  </a:cxn>
                  <a:cxn ang="0">
                    <a:pos x="8" y="99"/>
                  </a:cxn>
                  <a:cxn ang="0">
                    <a:pos x="10" y="98"/>
                  </a:cxn>
                  <a:cxn ang="0">
                    <a:pos x="10" y="98"/>
                  </a:cxn>
                  <a:cxn ang="0">
                    <a:pos x="38" y="72"/>
                  </a:cxn>
                  <a:cxn ang="0">
                    <a:pos x="67" y="48"/>
                  </a:cxn>
                  <a:cxn ang="0">
                    <a:pos x="82" y="38"/>
                  </a:cxn>
                  <a:cxn ang="0">
                    <a:pos x="98" y="27"/>
                  </a:cxn>
                  <a:cxn ang="0">
                    <a:pos x="115" y="18"/>
                  </a:cxn>
                  <a:cxn ang="0">
                    <a:pos x="132" y="10"/>
                  </a:cxn>
                  <a:cxn ang="0">
                    <a:pos x="132" y="10"/>
                  </a:cxn>
                  <a:cxn ang="0">
                    <a:pos x="133" y="9"/>
                  </a:cxn>
                  <a:cxn ang="0">
                    <a:pos x="135" y="6"/>
                  </a:cxn>
                  <a:cxn ang="0">
                    <a:pos x="135" y="5"/>
                  </a:cxn>
                  <a:cxn ang="0">
                    <a:pos x="133" y="2"/>
                  </a:cxn>
                  <a:cxn ang="0">
                    <a:pos x="131" y="0"/>
                  </a:cxn>
                  <a:cxn ang="0">
                    <a:pos x="128" y="0"/>
                  </a:cxn>
                  <a:cxn ang="0">
                    <a:pos x="126" y="0"/>
                  </a:cxn>
                  <a:cxn ang="0">
                    <a:pos x="126" y="0"/>
                  </a:cxn>
                </a:cxnLst>
                <a:rect l="0" t="0" r="r" b="b"/>
                <a:pathLst>
                  <a:path w="135" h="99">
                    <a:moveTo>
                      <a:pt x="126" y="0"/>
                    </a:moveTo>
                    <a:lnTo>
                      <a:pt x="126" y="0"/>
                    </a:lnTo>
                    <a:lnTo>
                      <a:pt x="109" y="9"/>
                    </a:lnTo>
                    <a:lnTo>
                      <a:pt x="92" y="18"/>
                    </a:lnTo>
                    <a:lnTo>
                      <a:pt x="76" y="28"/>
                    </a:lnTo>
                    <a:lnTo>
                      <a:pt x="60" y="39"/>
                    </a:lnTo>
                    <a:lnTo>
                      <a:pt x="44" y="51"/>
                    </a:lnTo>
                    <a:lnTo>
                      <a:pt x="30" y="64"/>
                    </a:lnTo>
                    <a:lnTo>
                      <a:pt x="3" y="90"/>
                    </a:lnTo>
                    <a:lnTo>
                      <a:pt x="3" y="90"/>
                    </a:lnTo>
                    <a:lnTo>
                      <a:pt x="1" y="91"/>
                    </a:lnTo>
                    <a:lnTo>
                      <a:pt x="0" y="94"/>
                    </a:lnTo>
                    <a:lnTo>
                      <a:pt x="3" y="98"/>
                    </a:lnTo>
                    <a:lnTo>
                      <a:pt x="7" y="99"/>
                    </a:lnTo>
                    <a:lnTo>
                      <a:pt x="8" y="99"/>
                    </a:lnTo>
                    <a:lnTo>
                      <a:pt x="10" y="98"/>
                    </a:lnTo>
                    <a:lnTo>
                      <a:pt x="10" y="98"/>
                    </a:lnTo>
                    <a:lnTo>
                      <a:pt x="38" y="72"/>
                    </a:lnTo>
                    <a:lnTo>
                      <a:pt x="67" y="48"/>
                    </a:lnTo>
                    <a:lnTo>
                      <a:pt x="82" y="38"/>
                    </a:lnTo>
                    <a:lnTo>
                      <a:pt x="98" y="27"/>
                    </a:lnTo>
                    <a:lnTo>
                      <a:pt x="115" y="18"/>
                    </a:lnTo>
                    <a:lnTo>
                      <a:pt x="132" y="10"/>
                    </a:lnTo>
                    <a:lnTo>
                      <a:pt x="132" y="10"/>
                    </a:lnTo>
                    <a:lnTo>
                      <a:pt x="133" y="9"/>
                    </a:lnTo>
                    <a:lnTo>
                      <a:pt x="135" y="6"/>
                    </a:lnTo>
                    <a:lnTo>
                      <a:pt x="135" y="5"/>
                    </a:lnTo>
                    <a:lnTo>
                      <a:pt x="133" y="2"/>
                    </a:lnTo>
                    <a:lnTo>
                      <a:pt x="131" y="0"/>
                    </a:lnTo>
                    <a:lnTo>
                      <a:pt x="128" y="0"/>
                    </a:lnTo>
                    <a:lnTo>
                      <a:pt x="126" y="0"/>
                    </a:lnTo>
                    <a:lnTo>
                      <a:pt x="12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7" name="chenying0907 262"/>
              <p:cNvSpPr/>
              <p:nvPr/>
            </p:nvSpPr>
            <p:spPr bwMode="auto">
              <a:xfrm>
                <a:off x="4800601" y="1444626"/>
                <a:ext cx="61913" cy="42863"/>
              </a:xfrm>
              <a:custGeom>
                <a:avLst/>
                <a:gdLst/>
                <a:ahLst/>
                <a:cxnLst>
                  <a:cxn ang="0">
                    <a:pos x="147" y="0"/>
                  </a:cxn>
                  <a:cxn ang="0">
                    <a:pos x="147" y="0"/>
                  </a:cxn>
                  <a:cxn ang="0">
                    <a:pos x="128" y="9"/>
                  </a:cxn>
                  <a:cxn ang="0">
                    <a:pos x="108" y="19"/>
                  </a:cxn>
                  <a:cxn ang="0">
                    <a:pos x="89" y="30"/>
                  </a:cxn>
                  <a:cxn ang="0">
                    <a:pos x="70" y="41"/>
                  </a:cxn>
                  <a:cxn ang="0">
                    <a:pos x="52" y="54"/>
                  </a:cxn>
                  <a:cxn ang="0">
                    <a:pos x="34" y="68"/>
                  </a:cxn>
                  <a:cxn ang="0">
                    <a:pos x="17" y="82"/>
                  </a:cxn>
                  <a:cxn ang="0">
                    <a:pos x="1" y="98"/>
                  </a:cxn>
                  <a:cxn ang="0">
                    <a:pos x="1" y="98"/>
                  </a:cxn>
                  <a:cxn ang="0">
                    <a:pos x="0" y="99"/>
                  </a:cxn>
                  <a:cxn ang="0">
                    <a:pos x="0" y="102"/>
                  </a:cxn>
                  <a:cxn ang="0">
                    <a:pos x="1" y="105"/>
                  </a:cxn>
                  <a:cxn ang="0">
                    <a:pos x="5" y="107"/>
                  </a:cxn>
                  <a:cxn ang="0">
                    <a:pos x="7" y="107"/>
                  </a:cxn>
                  <a:cxn ang="0">
                    <a:pos x="9" y="105"/>
                  </a:cxn>
                  <a:cxn ang="0">
                    <a:pos x="9" y="105"/>
                  </a:cxn>
                  <a:cxn ang="0">
                    <a:pos x="24" y="91"/>
                  </a:cxn>
                  <a:cxn ang="0">
                    <a:pos x="41" y="77"/>
                  </a:cxn>
                  <a:cxn ang="0">
                    <a:pos x="58" y="64"/>
                  </a:cxn>
                  <a:cxn ang="0">
                    <a:pos x="77" y="51"/>
                  </a:cxn>
                  <a:cxn ang="0">
                    <a:pos x="95" y="39"/>
                  </a:cxn>
                  <a:cxn ang="0">
                    <a:pos x="113" y="28"/>
                  </a:cxn>
                  <a:cxn ang="0">
                    <a:pos x="133" y="18"/>
                  </a:cxn>
                  <a:cxn ang="0">
                    <a:pos x="154" y="10"/>
                  </a:cxn>
                  <a:cxn ang="0">
                    <a:pos x="154" y="10"/>
                  </a:cxn>
                  <a:cxn ang="0">
                    <a:pos x="155" y="7"/>
                  </a:cxn>
                  <a:cxn ang="0">
                    <a:pos x="157" y="6"/>
                  </a:cxn>
                  <a:cxn ang="0">
                    <a:pos x="157" y="5"/>
                  </a:cxn>
                  <a:cxn ang="0">
                    <a:pos x="155" y="2"/>
                  </a:cxn>
                  <a:cxn ang="0">
                    <a:pos x="153" y="0"/>
                  </a:cxn>
                  <a:cxn ang="0">
                    <a:pos x="150" y="0"/>
                  </a:cxn>
                  <a:cxn ang="0">
                    <a:pos x="147" y="0"/>
                  </a:cxn>
                  <a:cxn ang="0">
                    <a:pos x="147" y="0"/>
                  </a:cxn>
                </a:cxnLst>
                <a:rect l="0" t="0" r="r" b="b"/>
                <a:pathLst>
                  <a:path w="157" h="107">
                    <a:moveTo>
                      <a:pt x="147" y="0"/>
                    </a:moveTo>
                    <a:lnTo>
                      <a:pt x="147" y="0"/>
                    </a:lnTo>
                    <a:lnTo>
                      <a:pt x="128" y="9"/>
                    </a:lnTo>
                    <a:lnTo>
                      <a:pt x="108" y="19"/>
                    </a:lnTo>
                    <a:lnTo>
                      <a:pt x="89" y="30"/>
                    </a:lnTo>
                    <a:lnTo>
                      <a:pt x="70" y="41"/>
                    </a:lnTo>
                    <a:lnTo>
                      <a:pt x="52" y="54"/>
                    </a:lnTo>
                    <a:lnTo>
                      <a:pt x="34" y="68"/>
                    </a:lnTo>
                    <a:lnTo>
                      <a:pt x="17" y="82"/>
                    </a:lnTo>
                    <a:lnTo>
                      <a:pt x="1" y="98"/>
                    </a:lnTo>
                    <a:lnTo>
                      <a:pt x="1" y="98"/>
                    </a:lnTo>
                    <a:lnTo>
                      <a:pt x="0" y="99"/>
                    </a:lnTo>
                    <a:lnTo>
                      <a:pt x="0" y="102"/>
                    </a:lnTo>
                    <a:lnTo>
                      <a:pt x="1" y="105"/>
                    </a:lnTo>
                    <a:lnTo>
                      <a:pt x="5" y="107"/>
                    </a:lnTo>
                    <a:lnTo>
                      <a:pt x="7" y="107"/>
                    </a:lnTo>
                    <a:lnTo>
                      <a:pt x="9" y="105"/>
                    </a:lnTo>
                    <a:lnTo>
                      <a:pt x="9" y="105"/>
                    </a:lnTo>
                    <a:lnTo>
                      <a:pt x="24" y="91"/>
                    </a:lnTo>
                    <a:lnTo>
                      <a:pt x="41" y="77"/>
                    </a:lnTo>
                    <a:lnTo>
                      <a:pt x="58" y="64"/>
                    </a:lnTo>
                    <a:lnTo>
                      <a:pt x="77" y="51"/>
                    </a:lnTo>
                    <a:lnTo>
                      <a:pt x="95" y="39"/>
                    </a:lnTo>
                    <a:lnTo>
                      <a:pt x="113" y="28"/>
                    </a:lnTo>
                    <a:lnTo>
                      <a:pt x="133" y="18"/>
                    </a:lnTo>
                    <a:lnTo>
                      <a:pt x="154" y="10"/>
                    </a:lnTo>
                    <a:lnTo>
                      <a:pt x="154" y="10"/>
                    </a:lnTo>
                    <a:lnTo>
                      <a:pt x="155" y="7"/>
                    </a:lnTo>
                    <a:lnTo>
                      <a:pt x="157" y="6"/>
                    </a:lnTo>
                    <a:lnTo>
                      <a:pt x="157" y="5"/>
                    </a:lnTo>
                    <a:lnTo>
                      <a:pt x="155" y="2"/>
                    </a:lnTo>
                    <a:lnTo>
                      <a:pt x="153" y="0"/>
                    </a:lnTo>
                    <a:lnTo>
                      <a:pt x="150" y="0"/>
                    </a:lnTo>
                    <a:lnTo>
                      <a:pt x="147" y="0"/>
                    </a:lnTo>
                    <a:lnTo>
                      <a:pt x="14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8" name="chenying0907 263"/>
              <p:cNvSpPr/>
              <p:nvPr/>
            </p:nvSpPr>
            <p:spPr bwMode="auto">
              <a:xfrm>
                <a:off x="4799014" y="1479551"/>
                <a:ext cx="74613" cy="55563"/>
              </a:xfrm>
              <a:custGeom>
                <a:avLst/>
                <a:gdLst/>
                <a:ahLst/>
                <a:cxnLst>
                  <a:cxn ang="0">
                    <a:pos x="179" y="1"/>
                  </a:cxn>
                  <a:cxn ang="0">
                    <a:pos x="179" y="1"/>
                  </a:cxn>
                  <a:cxn ang="0">
                    <a:pos x="82" y="60"/>
                  </a:cxn>
                  <a:cxn ang="0">
                    <a:pos x="82" y="60"/>
                  </a:cxn>
                  <a:cxn ang="0">
                    <a:pos x="59" y="76"/>
                  </a:cxn>
                  <a:cxn ang="0">
                    <a:pos x="39" y="93"/>
                  </a:cxn>
                  <a:cxn ang="0">
                    <a:pos x="20" y="110"/>
                  </a:cxn>
                  <a:cxn ang="0">
                    <a:pos x="1" y="131"/>
                  </a:cxn>
                  <a:cxn ang="0">
                    <a:pos x="1" y="131"/>
                  </a:cxn>
                  <a:cxn ang="0">
                    <a:pos x="0" y="132"/>
                  </a:cxn>
                  <a:cxn ang="0">
                    <a:pos x="0" y="134"/>
                  </a:cxn>
                  <a:cxn ang="0">
                    <a:pos x="1" y="138"/>
                  </a:cxn>
                  <a:cxn ang="0">
                    <a:pos x="3" y="140"/>
                  </a:cxn>
                  <a:cxn ang="0">
                    <a:pos x="5" y="140"/>
                  </a:cxn>
                  <a:cxn ang="0">
                    <a:pos x="6" y="140"/>
                  </a:cxn>
                  <a:cxn ang="0">
                    <a:pos x="9" y="138"/>
                  </a:cxn>
                  <a:cxn ang="0">
                    <a:pos x="9" y="138"/>
                  </a:cxn>
                  <a:cxn ang="0">
                    <a:pos x="22" y="123"/>
                  </a:cxn>
                  <a:cxn ang="0">
                    <a:pos x="35" y="108"/>
                  </a:cxn>
                  <a:cxn ang="0">
                    <a:pos x="35" y="108"/>
                  </a:cxn>
                  <a:cxn ang="0">
                    <a:pos x="47" y="97"/>
                  </a:cxn>
                  <a:cxn ang="0">
                    <a:pos x="60" y="87"/>
                  </a:cxn>
                  <a:cxn ang="0">
                    <a:pos x="88" y="70"/>
                  </a:cxn>
                  <a:cxn ang="0">
                    <a:pos x="88" y="70"/>
                  </a:cxn>
                  <a:cxn ang="0">
                    <a:pos x="136" y="40"/>
                  </a:cxn>
                  <a:cxn ang="0">
                    <a:pos x="184" y="10"/>
                  </a:cxn>
                  <a:cxn ang="0">
                    <a:pos x="184" y="10"/>
                  </a:cxn>
                  <a:cxn ang="0">
                    <a:pos x="187" y="9"/>
                  </a:cxn>
                  <a:cxn ang="0">
                    <a:pos x="187" y="6"/>
                  </a:cxn>
                  <a:cxn ang="0">
                    <a:pos x="187" y="2"/>
                  </a:cxn>
                  <a:cxn ang="0">
                    <a:pos x="183" y="0"/>
                  </a:cxn>
                  <a:cxn ang="0">
                    <a:pos x="182" y="0"/>
                  </a:cxn>
                  <a:cxn ang="0">
                    <a:pos x="179" y="1"/>
                  </a:cxn>
                  <a:cxn ang="0">
                    <a:pos x="179" y="1"/>
                  </a:cxn>
                </a:cxnLst>
                <a:rect l="0" t="0" r="r" b="b"/>
                <a:pathLst>
                  <a:path w="187" h="140">
                    <a:moveTo>
                      <a:pt x="179" y="1"/>
                    </a:moveTo>
                    <a:lnTo>
                      <a:pt x="179" y="1"/>
                    </a:lnTo>
                    <a:lnTo>
                      <a:pt x="82" y="60"/>
                    </a:lnTo>
                    <a:lnTo>
                      <a:pt x="82" y="60"/>
                    </a:lnTo>
                    <a:lnTo>
                      <a:pt x="59" y="76"/>
                    </a:lnTo>
                    <a:lnTo>
                      <a:pt x="39" y="93"/>
                    </a:lnTo>
                    <a:lnTo>
                      <a:pt x="20" y="110"/>
                    </a:lnTo>
                    <a:lnTo>
                      <a:pt x="1" y="131"/>
                    </a:lnTo>
                    <a:lnTo>
                      <a:pt x="1" y="131"/>
                    </a:lnTo>
                    <a:lnTo>
                      <a:pt x="0" y="132"/>
                    </a:lnTo>
                    <a:lnTo>
                      <a:pt x="0" y="134"/>
                    </a:lnTo>
                    <a:lnTo>
                      <a:pt x="1" y="138"/>
                    </a:lnTo>
                    <a:lnTo>
                      <a:pt x="3" y="140"/>
                    </a:lnTo>
                    <a:lnTo>
                      <a:pt x="5" y="140"/>
                    </a:lnTo>
                    <a:lnTo>
                      <a:pt x="6" y="140"/>
                    </a:lnTo>
                    <a:lnTo>
                      <a:pt x="9" y="138"/>
                    </a:lnTo>
                    <a:lnTo>
                      <a:pt x="9" y="138"/>
                    </a:lnTo>
                    <a:lnTo>
                      <a:pt x="22" y="123"/>
                    </a:lnTo>
                    <a:lnTo>
                      <a:pt x="35" y="108"/>
                    </a:lnTo>
                    <a:lnTo>
                      <a:pt x="35" y="108"/>
                    </a:lnTo>
                    <a:lnTo>
                      <a:pt x="47" y="97"/>
                    </a:lnTo>
                    <a:lnTo>
                      <a:pt x="60" y="87"/>
                    </a:lnTo>
                    <a:lnTo>
                      <a:pt x="88" y="70"/>
                    </a:lnTo>
                    <a:lnTo>
                      <a:pt x="88" y="70"/>
                    </a:lnTo>
                    <a:lnTo>
                      <a:pt x="136" y="40"/>
                    </a:lnTo>
                    <a:lnTo>
                      <a:pt x="184" y="10"/>
                    </a:lnTo>
                    <a:lnTo>
                      <a:pt x="184" y="10"/>
                    </a:lnTo>
                    <a:lnTo>
                      <a:pt x="187" y="9"/>
                    </a:lnTo>
                    <a:lnTo>
                      <a:pt x="187" y="6"/>
                    </a:lnTo>
                    <a:lnTo>
                      <a:pt x="187" y="2"/>
                    </a:lnTo>
                    <a:lnTo>
                      <a:pt x="183" y="0"/>
                    </a:lnTo>
                    <a:lnTo>
                      <a:pt x="182" y="0"/>
                    </a:lnTo>
                    <a:lnTo>
                      <a:pt x="179" y="1"/>
                    </a:lnTo>
                    <a:lnTo>
                      <a:pt x="17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9" name="chenying0907 264"/>
              <p:cNvSpPr/>
              <p:nvPr/>
            </p:nvSpPr>
            <p:spPr bwMode="auto">
              <a:xfrm>
                <a:off x="4789489" y="1530351"/>
                <a:ext cx="57150" cy="46038"/>
              </a:xfrm>
              <a:custGeom>
                <a:avLst/>
                <a:gdLst/>
                <a:ahLst/>
                <a:cxnLst>
                  <a:cxn ang="0">
                    <a:pos x="137" y="2"/>
                  </a:cxn>
                  <a:cxn ang="0">
                    <a:pos x="137" y="2"/>
                  </a:cxn>
                  <a:cxn ang="0">
                    <a:pos x="115" y="16"/>
                  </a:cxn>
                  <a:cxn ang="0">
                    <a:pos x="93" y="29"/>
                  </a:cxn>
                  <a:cxn ang="0">
                    <a:pos x="70" y="42"/>
                  </a:cxn>
                  <a:cxn ang="0">
                    <a:pos x="48" y="57"/>
                  </a:cxn>
                  <a:cxn ang="0">
                    <a:pos x="48" y="57"/>
                  </a:cxn>
                  <a:cxn ang="0">
                    <a:pos x="34" y="68"/>
                  </a:cxn>
                  <a:cxn ang="0">
                    <a:pos x="19" y="80"/>
                  </a:cxn>
                  <a:cxn ang="0">
                    <a:pos x="13" y="87"/>
                  </a:cxn>
                  <a:cxn ang="0">
                    <a:pos x="8" y="93"/>
                  </a:cxn>
                  <a:cxn ang="0">
                    <a:pos x="2" y="101"/>
                  </a:cxn>
                  <a:cxn ang="0">
                    <a:pos x="0" y="110"/>
                  </a:cxn>
                  <a:cxn ang="0">
                    <a:pos x="0" y="110"/>
                  </a:cxn>
                  <a:cxn ang="0">
                    <a:pos x="0" y="113"/>
                  </a:cxn>
                  <a:cxn ang="0">
                    <a:pos x="1" y="115"/>
                  </a:cxn>
                  <a:cxn ang="0">
                    <a:pos x="4" y="117"/>
                  </a:cxn>
                  <a:cxn ang="0">
                    <a:pos x="8" y="117"/>
                  </a:cxn>
                  <a:cxn ang="0">
                    <a:pos x="10" y="115"/>
                  </a:cxn>
                  <a:cxn ang="0">
                    <a:pos x="10" y="113"/>
                  </a:cxn>
                  <a:cxn ang="0">
                    <a:pos x="10" y="113"/>
                  </a:cxn>
                  <a:cxn ang="0">
                    <a:pos x="14" y="104"/>
                  </a:cxn>
                  <a:cxn ang="0">
                    <a:pos x="21" y="96"/>
                  </a:cxn>
                  <a:cxn ang="0">
                    <a:pos x="27" y="87"/>
                  </a:cxn>
                  <a:cxn ang="0">
                    <a:pos x="35" y="80"/>
                  </a:cxn>
                  <a:cxn ang="0">
                    <a:pos x="53" y="66"/>
                  </a:cxn>
                  <a:cxn ang="0">
                    <a:pos x="70" y="54"/>
                  </a:cxn>
                  <a:cxn ang="0">
                    <a:pos x="70" y="54"/>
                  </a:cxn>
                  <a:cxn ang="0">
                    <a:pos x="89" y="43"/>
                  </a:cxn>
                  <a:cxn ang="0">
                    <a:pos x="107" y="33"/>
                  </a:cxn>
                  <a:cxn ang="0">
                    <a:pos x="125" y="23"/>
                  </a:cxn>
                  <a:cxn ang="0">
                    <a:pos x="142" y="11"/>
                  </a:cxn>
                  <a:cxn ang="0">
                    <a:pos x="142" y="11"/>
                  </a:cxn>
                  <a:cxn ang="0">
                    <a:pos x="144" y="9"/>
                  </a:cxn>
                  <a:cxn ang="0">
                    <a:pos x="145" y="7"/>
                  </a:cxn>
                  <a:cxn ang="0">
                    <a:pos x="144" y="3"/>
                  </a:cxn>
                  <a:cxn ang="0">
                    <a:pos x="142" y="2"/>
                  </a:cxn>
                  <a:cxn ang="0">
                    <a:pos x="141" y="0"/>
                  </a:cxn>
                  <a:cxn ang="0">
                    <a:pos x="138" y="0"/>
                  </a:cxn>
                  <a:cxn ang="0">
                    <a:pos x="137" y="2"/>
                  </a:cxn>
                  <a:cxn ang="0">
                    <a:pos x="137" y="2"/>
                  </a:cxn>
                </a:cxnLst>
                <a:rect l="0" t="0" r="r" b="b"/>
                <a:pathLst>
                  <a:path w="145" h="117">
                    <a:moveTo>
                      <a:pt x="137" y="2"/>
                    </a:moveTo>
                    <a:lnTo>
                      <a:pt x="137" y="2"/>
                    </a:lnTo>
                    <a:lnTo>
                      <a:pt x="115" y="16"/>
                    </a:lnTo>
                    <a:lnTo>
                      <a:pt x="93" y="29"/>
                    </a:lnTo>
                    <a:lnTo>
                      <a:pt x="70" y="42"/>
                    </a:lnTo>
                    <a:lnTo>
                      <a:pt x="48" y="57"/>
                    </a:lnTo>
                    <a:lnTo>
                      <a:pt x="48" y="57"/>
                    </a:lnTo>
                    <a:lnTo>
                      <a:pt x="34" y="68"/>
                    </a:lnTo>
                    <a:lnTo>
                      <a:pt x="19" y="80"/>
                    </a:lnTo>
                    <a:lnTo>
                      <a:pt x="13" y="87"/>
                    </a:lnTo>
                    <a:lnTo>
                      <a:pt x="8" y="93"/>
                    </a:lnTo>
                    <a:lnTo>
                      <a:pt x="2" y="101"/>
                    </a:lnTo>
                    <a:lnTo>
                      <a:pt x="0" y="110"/>
                    </a:lnTo>
                    <a:lnTo>
                      <a:pt x="0" y="110"/>
                    </a:lnTo>
                    <a:lnTo>
                      <a:pt x="0" y="113"/>
                    </a:lnTo>
                    <a:lnTo>
                      <a:pt x="1" y="115"/>
                    </a:lnTo>
                    <a:lnTo>
                      <a:pt x="4" y="117"/>
                    </a:lnTo>
                    <a:lnTo>
                      <a:pt x="8" y="117"/>
                    </a:lnTo>
                    <a:lnTo>
                      <a:pt x="10" y="115"/>
                    </a:lnTo>
                    <a:lnTo>
                      <a:pt x="10" y="113"/>
                    </a:lnTo>
                    <a:lnTo>
                      <a:pt x="10" y="113"/>
                    </a:lnTo>
                    <a:lnTo>
                      <a:pt x="14" y="104"/>
                    </a:lnTo>
                    <a:lnTo>
                      <a:pt x="21" y="96"/>
                    </a:lnTo>
                    <a:lnTo>
                      <a:pt x="27" y="87"/>
                    </a:lnTo>
                    <a:lnTo>
                      <a:pt x="35" y="80"/>
                    </a:lnTo>
                    <a:lnTo>
                      <a:pt x="53" y="66"/>
                    </a:lnTo>
                    <a:lnTo>
                      <a:pt x="70" y="54"/>
                    </a:lnTo>
                    <a:lnTo>
                      <a:pt x="70" y="54"/>
                    </a:lnTo>
                    <a:lnTo>
                      <a:pt x="89" y="43"/>
                    </a:lnTo>
                    <a:lnTo>
                      <a:pt x="107" y="33"/>
                    </a:lnTo>
                    <a:lnTo>
                      <a:pt x="125" y="23"/>
                    </a:lnTo>
                    <a:lnTo>
                      <a:pt x="142" y="11"/>
                    </a:lnTo>
                    <a:lnTo>
                      <a:pt x="142" y="11"/>
                    </a:lnTo>
                    <a:lnTo>
                      <a:pt x="144" y="9"/>
                    </a:lnTo>
                    <a:lnTo>
                      <a:pt x="145" y="7"/>
                    </a:lnTo>
                    <a:lnTo>
                      <a:pt x="144" y="3"/>
                    </a:lnTo>
                    <a:lnTo>
                      <a:pt x="142" y="2"/>
                    </a:lnTo>
                    <a:lnTo>
                      <a:pt x="141" y="0"/>
                    </a:lnTo>
                    <a:lnTo>
                      <a:pt x="138" y="0"/>
                    </a:lnTo>
                    <a:lnTo>
                      <a:pt x="137" y="2"/>
                    </a:lnTo>
                    <a:lnTo>
                      <a:pt x="13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0" name="chenying0907 265"/>
              <p:cNvSpPr/>
              <p:nvPr/>
            </p:nvSpPr>
            <p:spPr bwMode="auto">
              <a:xfrm>
                <a:off x="4697414" y="1552576"/>
                <a:ext cx="163513" cy="125413"/>
              </a:xfrm>
              <a:custGeom>
                <a:avLst/>
                <a:gdLst/>
                <a:ahLst/>
                <a:cxnLst>
                  <a:cxn ang="0">
                    <a:pos x="406" y="0"/>
                  </a:cxn>
                  <a:cxn ang="0">
                    <a:pos x="406" y="0"/>
                  </a:cxn>
                  <a:cxn ang="0">
                    <a:pos x="393" y="8"/>
                  </a:cxn>
                  <a:cxn ang="0">
                    <a:pos x="381" y="17"/>
                  </a:cxn>
                  <a:cxn ang="0">
                    <a:pos x="356" y="36"/>
                  </a:cxn>
                  <a:cxn ang="0">
                    <a:pos x="312" y="78"/>
                  </a:cxn>
                  <a:cxn ang="0">
                    <a:pos x="312" y="78"/>
                  </a:cxn>
                  <a:cxn ang="0">
                    <a:pos x="285" y="101"/>
                  </a:cxn>
                  <a:cxn ang="0">
                    <a:pos x="259" y="121"/>
                  </a:cxn>
                  <a:cxn ang="0">
                    <a:pos x="206" y="162"/>
                  </a:cxn>
                  <a:cxn ang="0">
                    <a:pos x="206" y="162"/>
                  </a:cxn>
                  <a:cxn ang="0">
                    <a:pos x="178" y="183"/>
                  </a:cxn>
                  <a:cxn ang="0">
                    <a:pos x="149" y="203"/>
                  </a:cxn>
                  <a:cxn ang="0">
                    <a:pos x="119" y="221"/>
                  </a:cxn>
                  <a:cxn ang="0">
                    <a:pos x="89" y="238"/>
                  </a:cxn>
                  <a:cxn ang="0">
                    <a:pos x="89" y="238"/>
                  </a:cxn>
                  <a:cxn ang="0">
                    <a:pos x="66" y="252"/>
                  </a:cxn>
                  <a:cxn ang="0">
                    <a:pos x="41" y="268"/>
                  </a:cxn>
                  <a:cxn ang="0">
                    <a:pos x="29" y="277"/>
                  </a:cxn>
                  <a:cxn ang="0">
                    <a:pos x="17" y="286"/>
                  </a:cxn>
                  <a:cxn ang="0">
                    <a:pos x="8" y="297"/>
                  </a:cxn>
                  <a:cxn ang="0">
                    <a:pos x="2" y="308"/>
                  </a:cxn>
                  <a:cxn ang="0">
                    <a:pos x="2" y="308"/>
                  </a:cxn>
                  <a:cxn ang="0">
                    <a:pos x="0" y="310"/>
                  </a:cxn>
                  <a:cxn ang="0">
                    <a:pos x="0" y="312"/>
                  </a:cxn>
                  <a:cxn ang="0">
                    <a:pos x="3" y="315"/>
                  </a:cxn>
                  <a:cxn ang="0">
                    <a:pos x="8" y="316"/>
                  </a:cxn>
                  <a:cxn ang="0">
                    <a:pos x="9" y="315"/>
                  </a:cxn>
                  <a:cxn ang="0">
                    <a:pos x="11" y="314"/>
                  </a:cxn>
                  <a:cxn ang="0">
                    <a:pos x="11" y="314"/>
                  </a:cxn>
                  <a:cxn ang="0">
                    <a:pos x="20" y="302"/>
                  </a:cxn>
                  <a:cxn ang="0">
                    <a:pos x="30" y="290"/>
                  </a:cxn>
                  <a:cxn ang="0">
                    <a:pos x="43" y="280"/>
                  </a:cxn>
                  <a:cxn ang="0">
                    <a:pos x="56" y="271"/>
                  </a:cxn>
                  <a:cxn ang="0">
                    <a:pos x="85" y="254"/>
                  </a:cxn>
                  <a:cxn ang="0">
                    <a:pos x="113" y="239"/>
                  </a:cxn>
                  <a:cxn ang="0">
                    <a:pos x="113" y="239"/>
                  </a:cxn>
                  <a:cxn ang="0">
                    <a:pos x="136" y="225"/>
                  </a:cxn>
                  <a:cxn ang="0">
                    <a:pos x="160" y="209"/>
                  </a:cxn>
                  <a:cxn ang="0">
                    <a:pos x="183" y="193"/>
                  </a:cxn>
                  <a:cxn ang="0">
                    <a:pos x="206" y="176"/>
                  </a:cxn>
                  <a:cxn ang="0">
                    <a:pos x="206" y="176"/>
                  </a:cxn>
                  <a:cxn ang="0">
                    <a:pos x="255" y="138"/>
                  </a:cxn>
                  <a:cxn ang="0">
                    <a:pos x="304" y="101"/>
                  </a:cxn>
                  <a:cxn ang="0">
                    <a:pos x="304" y="101"/>
                  </a:cxn>
                  <a:cxn ang="0">
                    <a:pos x="352" y="57"/>
                  </a:cxn>
                  <a:cxn ang="0">
                    <a:pos x="352" y="57"/>
                  </a:cxn>
                  <a:cxn ang="0">
                    <a:pos x="381" y="33"/>
                  </a:cxn>
                  <a:cxn ang="0">
                    <a:pos x="395" y="21"/>
                  </a:cxn>
                  <a:cxn ang="0">
                    <a:pos x="411" y="10"/>
                  </a:cxn>
                  <a:cxn ang="0">
                    <a:pos x="411" y="10"/>
                  </a:cxn>
                  <a:cxn ang="0">
                    <a:pos x="414" y="9"/>
                  </a:cxn>
                  <a:cxn ang="0">
                    <a:pos x="414" y="6"/>
                  </a:cxn>
                  <a:cxn ang="0">
                    <a:pos x="414" y="2"/>
                  </a:cxn>
                  <a:cxn ang="0">
                    <a:pos x="410" y="0"/>
                  </a:cxn>
                  <a:cxn ang="0">
                    <a:pos x="408" y="0"/>
                  </a:cxn>
                  <a:cxn ang="0">
                    <a:pos x="406" y="0"/>
                  </a:cxn>
                  <a:cxn ang="0">
                    <a:pos x="406" y="0"/>
                  </a:cxn>
                </a:cxnLst>
                <a:rect l="0" t="0" r="r" b="b"/>
                <a:pathLst>
                  <a:path w="414" h="316">
                    <a:moveTo>
                      <a:pt x="406" y="0"/>
                    </a:moveTo>
                    <a:lnTo>
                      <a:pt x="406" y="0"/>
                    </a:lnTo>
                    <a:lnTo>
                      <a:pt x="393" y="8"/>
                    </a:lnTo>
                    <a:lnTo>
                      <a:pt x="381" y="17"/>
                    </a:lnTo>
                    <a:lnTo>
                      <a:pt x="356" y="36"/>
                    </a:lnTo>
                    <a:lnTo>
                      <a:pt x="312" y="78"/>
                    </a:lnTo>
                    <a:lnTo>
                      <a:pt x="312" y="78"/>
                    </a:lnTo>
                    <a:lnTo>
                      <a:pt x="285" y="101"/>
                    </a:lnTo>
                    <a:lnTo>
                      <a:pt x="259" y="121"/>
                    </a:lnTo>
                    <a:lnTo>
                      <a:pt x="206" y="162"/>
                    </a:lnTo>
                    <a:lnTo>
                      <a:pt x="206" y="162"/>
                    </a:lnTo>
                    <a:lnTo>
                      <a:pt x="178" y="183"/>
                    </a:lnTo>
                    <a:lnTo>
                      <a:pt x="149" y="203"/>
                    </a:lnTo>
                    <a:lnTo>
                      <a:pt x="119" y="221"/>
                    </a:lnTo>
                    <a:lnTo>
                      <a:pt x="89" y="238"/>
                    </a:lnTo>
                    <a:lnTo>
                      <a:pt x="89" y="238"/>
                    </a:lnTo>
                    <a:lnTo>
                      <a:pt x="66" y="252"/>
                    </a:lnTo>
                    <a:lnTo>
                      <a:pt x="41" y="268"/>
                    </a:lnTo>
                    <a:lnTo>
                      <a:pt x="29" y="277"/>
                    </a:lnTo>
                    <a:lnTo>
                      <a:pt x="17" y="286"/>
                    </a:lnTo>
                    <a:lnTo>
                      <a:pt x="8" y="297"/>
                    </a:lnTo>
                    <a:lnTo>
                      <a:pt x="2" y="308"/>
                    </a:lnTo>
                    <a:lnTo>
                      <a:pt x="2" y="308"/>
                    </a:lnTo>
                    <a:lnTo>
                      <a:pt x="0" y="310"/>
                    </a:lnTo>
                    <a:lnTo>
                      <a:pt x="0" y="312"/>
                    </a:lnTo>
                    <a:lnTo>
                      <a:pt x="3" y="315"/>
                    </a:lnTo>
                    <a:lnTo>
                      <a:pt x="8" y="316"/>
                    </a:lnTo>
                    <a:lnTo>
                      <a:pt x="9" y="315"/>
                    </a:lnTo>
                    <a:lnTo>
                      <a:pt x="11" y="314"/>
                    </a:lnTo>
                    <a:lnTo>
                      <a:pt x="11" y="314"/>
                    </a:lnTo>
                    <a:lnTo>
                      <a:pt x="20" y="302"/>
                    </a:lnTo>
                    <a:lnTo>
                      <a:pt x="30" y="290"/>
                    </a:lnTo>
                    <a:lnTo>
                      <a:pt x="43" y="280"/>
                    </a:lnTo>
                    <a:lnTo>
                      <a:pt x="56" y="271"/>
                    </a:lnTo>
                    <a:lnTo>
                      <a:pt x="85" y="254"/>
                    </a:lnTo>
                    <a:lnTo>
                      <a:pt x="113" y="239"/>
                    </a:lnTo>
                    <a:lnTo>
                      <a:pt x="113" y="239"/>
                    </a:lnTo>
                    <a:lnTo>
                      <a:pt x="136" y="225"/>
                    </a:lnTo>
                    <a:lnTo>
                      <a:pt x="160" y="209"/>
                    </a:lnTo>
                    <a:lnTo>
                      <a:pt x="183" y="193"/>
                    </a:lnTo>
                    <a:lnTo>
                      <a:pt x="206" y="176"/>
                    </a:lnTo>
                    <a:lnTo>
                      <a:pt x="206" y="176"/>
                    </a:lnTo>
                    <a:lnTo>
                      <a:pt x="255" y="138"/>
                    </a:lnTo>
                    <a:lnTo>
                      <a:pt x="304" y="101"/>
                    </a:lnTo>
                    <a:lnTo>
                      <a:pt x="304" y="101"/>
                    </a:lnTo>
                    <a:lnTo>
                      <a:pt x="352" y="57"/>
                    </a:lnTo>
                    <a:lnTo>
                      <a:pt x="352" y="57"/>
                    </a:lnTo>
                    <a:lnTo>
                      <a:pt x="381" y="33"/>
                    </a:lnTo>
                    <a:lnTo>
                      <a:pt x="395" y="21"/>
                    </a:lnTo>
                    <a:lnTo>
                      <a:pt x="411" y="10"/>
                    </a:lnTo>
                    <a:lnTo>
                      <a:pt x="411" y="10"/>
                    </a:lnTo>
                    <a:lnTo>
                      <a:pt x="414" y="9"/>
                    </a:lnTo>
                    <a:lnTo>
                      <a:pt x="414" y="6"/>
                    </a:lnTo>
                    <a:lnTo>
                      <a:pt x="414" y="2"/>
                    </a:lnTo>
                    <a:lnTo>
                      <a:pt x="410" y="0"/>
                    </a:lnTo>
                    <a:lnTo>
                      <a:pt x="408" y="0"/>
                    </a:lnTo>
                    <a:lnTo>
                      <a:pt x="406" y="0"/>
                    </a:lnTo>
                    <a:lnTo>
                      <a:pt x="40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1" name="chenying0907 266"/>
              <p:cNvSpPr/>
              <p:nvPr/>
            </p:nvSpPr>
            <p:spPr bwMode="auto">
              <a:xfrm>
                <a:off x="4745039" y="1595438"/>
                <a:ext cx="112713" cy="84138"/>
              </a:xfrm>
              <a:custGeom>
                <a:avLst/>
                <a:gdLst/>
                <a:ahLst/>
                <a:cxnLst>
                  <a:cxn ang="0">
                    <a:pos x="272" y="2"/>
                  </a:cxn>
                  <a:cxn ang="0">
                    <a:pos x="272" y="2"/>
                  </a:cxn>
                  <a:cxn ang="0">
                    <a:pos x="257" y="17"/>
                  </a:cxn>
                  <a:cxn ang="0">
                    <a:pos x="242" y="33"/>
                  </a:cxn>
                  <a:cxn ang="0">
                    <a:pos x="226" y="46"/>
                  </a:cxn>
                  <a:cxn ang="0">
                    <a:pos x="208" y="59"/>
                  </a:cxn>
                  <a:cxn ang="0">
                    <a:pos x="208" y="59"/>
                  </a:cxn>
                  <a:cxn ang="0">
                    <a:pos x="134" y="105"/>
                  </a:cxn>
                  <a:cxn ang="0">
                    <a:pos x="134" y="105"/>
                  </a:cxn>
                  <a:cxn ang="0">
                    <a:pos x="96" y="129"/>
                  </a:cxn>
                  <a:cxn ang="0">
                    <a:pos x="77" y="142"/>
                  </a:cxn>
                  <a:cxn ang="0">
                    <a:pos x="58" y="155"/>
                  </a:cxn>
                  <a:cxn ang="0">
                    <a:pos x="58" y="155"/>
                  </a:cxn>
                  <a:cxn ang="0">
                    <a:pos x="47" y="164"/>
                  </a:cxn>
                  <a:cxn ang="0">
                    <a:pos x="35" y="174"/>
                  </a:cxn>
                  <a:cxn ang="0">
                    <a:pos x="22" y="185"/>
                  </a:cxn>
                  <a:cxn ang="0">
                    <a:pos x="10" y="195"/>
                  </a:cxn>
                  <a:cxn ang="0">
                    <a:pos x="10" y="195"/>
                  </a:cxn>
                  <a:cxn ang="0">
                    <a:pos x="7" y="194"/>
                  </a:cxn>
                  <a:cxn ang="0">
                    <a:pos x="4" y="195"/>
                  </a:cxn>
                  <a:cxn ang="0">
                    <a:pos x="4" y="195"/>
                  </a:cxn>
                  <a:cxn ang="0">
                    <a:pos x="1" y="200"/>
                  </a:cxn>
                  <a:cxn ang="0">
                    <a:pos x="0" y="206"/>
                  </a:cxn>
                  <a:cxn ang="0">
                    <a:pos x="0" y="206"/>
                  </a:cxn>
                  <a:cxn ang="0">
                    <a:pos x="0" y="208"/>
                  </a:cxn>
                  <a:cxn ang="0">
                    <a:pos x="2" y="211"/>
                  </a:cxn>
                  <a:cxn ang="0">
                    <a:pos x="5" y="211"/>
                  </a:cxn>
                  <a:cxn ang="0">
                    <a:pos x="7" y="211"/>
                  </a:cxn>
                  <a:cxn ang="0">
                    <a:pos x="7" y="211"/>
                  </a:cxn>
                  <a:cxn ang="0">
                    <a:pos x="21" y="202"/>
                  </a:cxn>
                  <a:cxn ang="0">
                    <a:pos x="34" y="191"/>
                  </a:cxn>
                  <a:cxn ang="0">
                    <a:pos x="57" y="169"/>
                  </a:cxn>
                  <a:cxn ang="0">
                    <a:pos x="57" y="169"/>
                  </a:cxn>
                  <a:cxn ang="0">
                    <a:pos x="79" y="153"/>
                  </a:cxn>
                  <a:cxn ang="0">
                    <a:pos x="102" y="139"/>
                  </a:cxn>
                  <a:cxn ang="0">
                    <a:pos x="149" y="110"/>
                  </a:cxn>
                  <a:cxn ang="0">
                    <a:pos x="149" y="110"/>
                  </a:cxn>
                  <a:cxn ang="0">
                    <a:pos x="221" y="64"/>
                  </a:cxn>
                  <a:cxn ang="0">
                    <a:pos x="221" y="64"/>
                  </a:cxn>
                  <a:cxn ang="0">
                    <a:pos x="238" y="53"/>
                  </a:cxn>
                  <a:cxn ang="0">
                    <a:pos x="252" y="40"/>
                  </a:cxn>
                  <a:cxn ang="0">
                    <a:pos x="281" y="10"/>
                  </a:cxn>
                  <a:cxn ang="0">
                    <a:pos x="281" y="10"/>
                  </a:cxn>
                  <a:cxn ang="0">
                    <a:pos x="282" y="8"/>
                  </a:cxn>
                  <a:cxn ang="0">
                    <a:pos x="282" y="6"/>
                  </a:cxn>
                  <a:cxn ang="0">
                    <a:pos x="280" y="2"/>
                  </a:cxn>
                  <a:cxn ang="0">
                    <a:pos x="276" y="0"/>
                  </a:cxn>
                  <a:cxn ang="0">
                    <a:pos x="274" y="0"/>
                  </a:cxn>
                  <a:cxn ang="0">
                    <a:pos x="272" y="2"/>
                  </a:cxn>
                  <a:cxn ang="0">
                    <a:pos x="272" y="2"/>
                  </a:cxn>
                </a:cxnLst>
                <a:rect l="0" t="0" r="r" b="b"/>
                <a:pathLst>
                  <a:path w="282" h="211">
                    <a:moveTo>
                      <a:pt x="272" y="2"/>
                    </a:moveTo>
                    <a:lnTo>
                      <a:pt x="272" y="2"/>
                    </a:lnTo>
                    <a:lnTo>
                      <a:pt x="257" y="17"/>
                    </a:lnTo>
                    <a:lnTo>
                      <a:pt x="242" y="33"/>
                    </a:lnTo>
                    <a:lnTo>
                      <a:pt x="226" y="46"/>
                    </a:lnTo>
                    <a:lnTo>
                      <a:pt x="208" y="59"/>
                    </a:lnTo>
                    <a:lnTo>
                      <a:pt x="208" y="59"/>
                    </a:lnTo>
                    <a:lnTo>
                      <a:pt x="134" y="105"/>
                    </a:lnTo>
                    <a:lnTo>
                      <a:pt x="134" y="105"/>
                    </a:lnTo>
                    <a:lnTo>
                      <a:pt x="96" y="129"/>
                    </a:lnTo>
                    <a:lnTo>
                      <a:pt x="77" y="142"/>
                    </a:lnTo>
                    <a:lnTo>
                      <a:pt x="58" y="155"/>
                    </a:lnTo>
                    <a:lnTo>
                      <a:pt x="58" y="155"/>
                    </a:lnTo>
                    <a:lnTo>
                      <a:pt x="47" y="164"/>
                    </a:lnTo>
                    <a:lnTo>
                      <a:pt x="35" y="174"/>
                    </a:lnTo>
                    <a:lnTo>
                      <a:pt x="22" y="185"/>
                    </a:lnTo>
                    <a:lnTo>
                      <a:pt x="10" y="195"/>
                    </a:lnTo>
                    <a:lnTo>
                      <a:pt x="10" y="195"/>
                    </a:lnTo>
                    <a:lnTo>
                      <a:pt x="7" y="194"/>
                    </a:lnTo>
                    <a:lnTo>
                      <a:pt x="4" y="195"/>
                    </a:lnTo>
                    <a:lnTo>
                      <a:pt x="4" y="195"/>
                    </a:lnTo>
                    <a:lnTo>
                      <a:pt x="1" y="200"/>
                    </a:lnTo>
                    <a:lnTo>
                      <a:pt x="0" y="206"/>
                    </a:lnTo>
                    <a:lnTo>
                      <a:pt x="0" y="206"/>
                    </a:lnTo>
                    <a:lnTo>
                      <a:pt x="0" y="208"/>
                    </a:lnTo>
                    <a:lnTo>
                      <a:pt x="2" y="211"/>
                    </a:lnTo>
                    <a:lnTo>
                      <a:pt x="5" y="211"/>
                    </a:lnTo>
                    <a:lnTo>
                      <a:pt x="7" y="211"/>
                    </a:lnTo>
                    <a:lnTo>
                      <a:pt x="7" y="211"/>
                    </a:lnTo>
                    <a:lnTo>
                      <a:pt x="21" y="202"/>
                    </a:lnTo>
                    <a:lnTo>
                      <a:pt x="34" y="191"/>
                    </a:lnTo>
                    <a:lnTo>
                      <a:pt x="57" y="169"/>
                    </a:lnTo>
                    <a:lnTo>
                      <a:pt x="57" y="169"/>
                    </a:lnTo>
                    <a:lnTo>
                      <a:pt x="79" y="153"/>
                    </a:lnTo>
                    <a:lnTo>
                      <a:pt x="102" y="139"/>
                    </a:lnTo>
                    <a:lnTo>
                      <a:pt x="149" y="110"/>
                    </a:lnTo>
                    <a:lnTo>
                      <a:pt x="149" y="110"/>
                    </a:lnTo>
                    <a:lnTo>
                      <a:pt x="221" y="64"/>
                    </a:lnTo>
                    <a:lnTo>
                      <a:pt x="221" y="64"/>
                    </a:lnTo>
                    <a:lnTo>
                      <a:pt x="238" y="53"/>
                    </a:lnTo>
                    <a:lnTo>
                      <a:pt x="252" y="40"/>
                    </a:lnTo>
                    <a:lnTo>
                      <a:pt x="281" y="10"/>
                    </a:lnTo>
                    <a:lnTo>
                      <a:pt x="281" y="10"/>
                    </a:lnTo>
                    <a:lnTo>
                      <a:pt x="282" y="8"/>
                    </a:lnTo>
                    <a:lnTo>
                      <a:pt x="282" y="6"/>
                    </a:lnTo>
                    <a:lnTo>
                      <a:pt x="280" y="2"/>
                    </a:lnTo>
                    <a:lnTo>
                      <a:pt x="276" y="0"/>
                    </a:lnTo>
                    <a:lnTo>
                      <a:pt x="274" y="0"/>
                    </a:lnTo>
                    <a:lnTo>
                      <a:pt x="272" y="2"/>
                    </a:lnTo>
                    <a:lnTo>
                      <a:pt x="27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chenying0907 267"/>
              <p:cNvSpPr/>
              <p:nvPr/>
            </p:nvSpPr>
            <p:spPr bwMode="auto">
              <a:xfrm>
                <a:off x="4625976" y="1595438"/>
                <a:ext cx="120650" cy="82550"/>
              </a:xfrm>
              <a:custGeom>
                <a:avLst/>
                <a:gdLst/>
                <a:ahLst/>
                <a:cxnLst>
                  <a:cxn ang="0">
                    <a:pos x="293" y="0"/>
                  </a:cxn>
                  <a:cxn ang="0">
                    <a:pos x="293" y="0"/>
                  </a:cxn>
                  <a:cxn ang="0">
                    <a:pos x="218" y="49"/>
                  </a:cxn>
                  <a:cxn ang="0">
                    <a:pos x="143" y="98"/>
                  </a:cxn>
                  <a:cxn ang="0">
                    <a:pos x="143" y="98"/>
                  </a:cxn>
                  <a:cxn ang="0">
                    <a:pos x="107" y="123"/>
                  </a:cxn>
                  <a:cxn ang="0">
                    <a:pos x="73" y="148"/>
                  </a:cxn>
                  <a:cxn ang="0">
                    <a:pos x="39" y="173"/>
                  </a:cxn>
                  <a:cxn ang="0">
                    <a:pos x="21" y="185"/>
                  </a:cxn>
                  <a:cxn ang="0">
                    <a:pos x="3" y="195"/>
                  </a:cxn>
                  <a:cxn ang="0">
                    <a:pos x="3" y="195"/>
                  </a:cxn>
                  <a:cxn ang="0">
                    <a:pos x="0" y="197"/>
                  </a:cxn>
                  <a:cxn ang="0">
                    <a:pos x="0" y="198"/>
                  </a:cxn>
                  <a:cxn ang="0">
                    <a:pos x="0" y="203"/>
                  </a:cxn>
                  <a:cxn ang="0">
                    <a:pos x="4" y="206"/>
                  </a:cxn>
                  <a:cxn ang="0">
                    <a:pos x="5" y="206"/>
                  </a:cxn>
                  <a:cxn ang="0">
                    <a:pos x="8" y="204"/>
                  </a:cxn>
                  <a:cxn ang="0">
                    <a:pos x="8" y="204"/>
                  </a:cxn>
                  <a:cxn ang="0">
                    <a:pos x="26" y="194"/>
                  </a:cxn>
                  <a:cxn ang="0">
                    <a:pos x="45" y="183"/>
                  </a:cxn>
                  <a:cxn ang="0">
                    <a:pos x="80" y="159"/>
                  </a:cxn>
                  <a:cxn ang="0">
                    <a:pos x="114" y="132"/>
                  </a:cxn>
                  <a:cxn ang="0">
                    <a:pos x="148" y="108"/>
                  </a:cxn>
                  <a:cxn ang="0">
                    <a:pos x="148" y="108"/>
                  </a:cxn>
                  <a:cxn ang="0">
                    <a:pos x="224" y="59"/>
                  </a:cxn>
                  <a:cxn ang="0">
                    <a:pos x="300" y="11"/>
                  </a:cxn>
                  <a:cxn ang="0">
                    <a:pos x="300" y="11"/>
                  </a:cxn>
                  <a:cxn ang="0">
                    <a:pos x="301" y="10"/>
                  </a:cxn>
                  <a:cxn ang="0">
                    <a:pos x="302" y="7"/>
                  </a:cxn>
                  <a:cxn ang="0">
                    <a:pos x="301" y="3"/>
                  </a:cxn>
                  <a:cxn ang="0">
                    <a:pos x="298" y="0"/>
                  </a:cxn>
                  <a:cxn ang="0">
                    <a:pos x="296" y="0"/>
                  </a:cxn>
                  <a:cxn ang="0">
                    <a:pos x="293" y="0"/>
                  </a:cxn>
                  <a:cxn ang="0">
                    <a:pos x="293" y="0"/>
                  </a:cxn>
                </a:cxnLst>
                <a:rect l="0" t="0" r="r" b="b"/>
                <a:pathLst>
                  <a:path w="302" h="206">
                    <a:moveTo>
                      <a:pt x="293" y="0"/>
                    </a:moveTo>
                    <a:lnTo>
                      <a:pt x="293" y="0"/>
                    </a:lnTo>
                    <a:lnTo>
                      <a:pt x="218" y="49"/>
                    </a:lnTo>
                    <a:lnTo>
                      <a:pt x="143" y="98"/>
                    </a:lnTo>
                    <a:lnTo>
                      <a:pt x="143" y="98"/>
                    </a:lnTo>
                    <a:lnTo>
                      <a:pt x="107" y="123"/>
                    </a:lnTo>
                    <a:lnTo>
                      <a:pt x="73" y="148"/>
                    </a:lnTo>
                    <a:lnTo>
                      <a:pt x="39" y="173"/>
                    </a:lnTo>
                    <a:lnTo>
                      <a:pt x="21" y="185"/>
                    </a:lnTo>
                    <a:lnTo>
                      <a:pt x="3" y="195"/>
                    </a:lnTo>
                    <a:lnTo>
                      <a:pt x="3" y="195"/>
                    </a:lnTo>
                    <a:lnTo>
                      <a:pt x="0" y="197"/>
                    </a:lnTo>
                    <a:lnTo>
                      <a:pt x="0" y="198"/>
                    </a:lnTo>
                    <a:lnTo>
                      <a:pt x="0" y="203"/>
                    </a:lnTo>
                    <a:lnTo>
                      <a:pt x="4" y="206"/>
                    </a:lnTo>
                    <a:lnTo>
                      <a:pt x="5" y="206"/>
                    </a:lnTo>
                    <a:lnTo>
                      <a:pt x="8" y="204"/>
                    </a:lnTo>
                    <a:lnTo>
                      <a:pt x="8" y="204"/>
                    </a:lnTo>
                    <a:lnTo>
                      <a:pt x="26" y="194"/>
                    </a:lnTo>
                    <a:lnTo>
                      <a:pt x="45" y="183"/>
                    </a:lnTo>
                    <a:lnTo>
                      <a:pt x="80" y="159"/>
                    </a:lnTo>
                    <a:lnTo>
                      <a:pt x="114" y="132"/>
                    </a:lnTo>
                    <a:lnTo>
                      <a:pt x="148" y="108"/>
                    </a:lnTo>
                    <a:lnTo>
                      <a:pt x="148" y="108"/>
                    </a:lnTo>
                    <a:lnTo>
                      <a:pt x="224" y="59"/>
                    </a:lnTo>
                    <a:lnTo>
                      <a:pt x="300" y="11"/>
                    </a:lnTo>
                    <a:lnTo>
                      <a:pt x="300" y="11"/>
                    </a:lnTo>
                    <a:lnTo>
                      <a:pt x="301" y="10"/>
                    </a:lnTo>
                    <a:lnTo>
                      <a:pt x="302" y="7"/>
                    </a:lnTo>
                    <a:lnTo>
                      <a:pt x="301" y="3"/>
                    </a:lnTo>
                    <a:lnTo>
                      <a:pt x="298" y="0"/>
                    </a:lnTo>
                    <a:lnTo>
                      <a:pt x="296" y="0"/>
                    </a:lnTo>
                    <a:lnTo>
                      <a:pt x="293" y="0"/>
                    </a:lnTo>
                    <a:lnTo>
                      <a:pt x="29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3" name="chenying0907 268"/>
              <p:cNvSpPr/>
              <p:nvPr/>
            </p:nvSpPr>
            <p:spPr bwMode="auto">
              <a:xfrm>
                <a:off x="4568826" y="1585913"/>
                <a:ext cx="114300" cy="87313"/>
              </a:xfrm>
              <a:custGeom>
                <a:avLst/>
                <a:gdLst/>
                <a:ahLst/>
                <a:cxnLst>
                  <a:cxn ang="0">
                    <a:pos x="280" y="2"/>
                  </a:cxn>
                  <a:cxn ang="0">
                    <a:pos x="280" y="2"/>
                  </a:cxn>
                  <a:cxn ang="0">
                    <a:pos x="246" y="30"/>
                  </a:cxn>
                  <a:cxn ang="0">
                    <a:pos x="212" y="58"/>
                  </a:cxn>
                  <a:cxn ang="0">
                    <a:pos x="176" y="85"/>
                  </a:cxn>
                  <a:cxn ang="0">
                    <a:pos x="141" y="113"/>
                  </a:cxn>
                  <a:cxn ang="0">
                    <a:pos x="141" y="113"/>
                  </a:cxn>
                  <a:cxn ang="0">
                    <a:pos x="121" y="128"/>
                  </a:cxn>
                  <a:cxn ang="0">
                    <a:pos x="102" y="143"/>
                  </a:cxn>
                  <a:cxn ang="0">
                    <a:pos x="59" y="169"/>
                  </a:cxn>
                  <a:cxn ang="0">
                    <a:pos x="59" y="169"/>
                  </a:cxn>
                  <a:cxn ang="0">
                    <a:pos x="29" y="187"/>
                  </a:cxn>
                  <a:cxn ang="0">
                    <a:pos x="13" y="198"/>
                  </a:cxn>
                  <a:cxn ang="0">
                    <a:pos x="6" y="204"/>
                  </a:cxn>
                  <a:cxn ang="0">
                    <a:pos x="1" y="211"/>
                  </a:cxn>
                  <a:cxn ang="0">
                    <a:pos x="1" y="211"/>
                  </a:cxn>
                  <a:cxn ang="0">
                    <a:pos x="0" y="212"/>
                  </a:cxn>
                  <a:cxn ang="0">
                    <a:pos x="0" y="215"/>
                  </a:cxn>
                  <a:cxn ang="0">
                    <a:pos x="1" y="219"/>
                  </a:cxn>
                  <a:cxn ang="0">
                    <a:pos x="2" y="220"/>
                  </a:cxn>
                  <a:cxn ang="0">
                    <a:pos x="5" y="220"/>
                  </a:cxn>
                  <a:cxn ang="0">
                    <a:pos x="6" y="220"/>
                  </a:cxn>
                  <a:cxn ang="0">
                    <a:pos x="9" y="219"/>
                  </a:cxn>
                  <a:cxn ang="0">
                    <a:pos x="9" y="219"/>
                  </a:cxn>
                  <a:cxn ang="0">
                    <a:pos x="16" y="212"/>
                  </a:cxn>
                  <a:cxn ang="0">
                    <a:pos x="22" y="206"/>
                  </a:cxn>
                  <a:cxn ang="0">
                    <a:pos x="39" y="194"/>
                  </a:cxn>
                  <a:cxn ang="0">
                    <a:pos x="73" y="174"/>
                  </a:cxn>
                  <a:cxn ang="0">
                    <a:pos x="73" y="174"/>
                  </a:cxn>
                  <a:cxn ang="0">
                    <a:pos x="108" y="152"/>
                  </a:cxn>
                  <a:cxn ang="0">
                    <a:pos x="125" y="140"/>
                  </a:cxn>
                  <a:cxn ang="0">
                    <a:pos x="141" y="127"/>
                  </a:cxn>
                  <a:cxn ang="0">
                    <a:pos x="141" y="127"/>
                  </a:cxn>
                  <a:cxn ang="0">
                    <a:pos x="216" y="70"/>
                  </a:cxn>
                  <a:cxn ang="0">
                    <a:pos x="252" y="39"/>
                  </a:cxn>
                  <a:cxn ang="0">
                    <a:pos x="289" y="11"/>
                  </a:cxn>
                  <a:cxn ang="0">
                    <a:pos x="289" y="11"/>
                  </a:cxn>
                  <a:cxn ang="0">
                    <a:pos x="290" y="8"/>
                  </a:cxn>
                  <a:cxn ang="0">
                    <a:pos x="290" y="7"/>
                  </a:cxn>
                  <a:cxn ang="0">
                    <a:pos x="290" y="4"/>
                  </a:cxn>
                  <a:cxn ang="0">
                    <a:pos x="289" y="3"/>
                  </a:cxn>
                  <a:cxn ang="0">
                    <a:pos x="285" y="0"/>
                  </a:cxn>
                  <a:cxn ang="0">
                    <a:pos x="282" y="2"/>
                  </a:cxn>
                  <a:cxn ang="0">
                    <a:pos x="280" y="2"/>
                  </a:cxn>
                  <a:cxn ang="0">
                    <a:pos x="280" y="2"/>
                  </a:cxn>
                </a:cxnLst>
                <a:rect l="0" t="0" r="r" b="b"/>
                <a:pathLst>
                  <a:path w="290" h="220">
                    <a:moveTo>
                      <a:pt x="280" y="2"/>
                    </a:moveTo>
                    <a:lnTo>
                      <a:pt x="280" y="2"/>
                    </a:lnTo>
                    <a:lnTo>
                      <a:pt x="246" y="30"/>
                    </a:lnTo>
                    <a:lnTo>
                      <a:pt x="212" y="58"/>
                    </a:lnTo>
                    <a:lnTo>
                      <a:pt x="176" y="85"/>
                    </a:lnTo>
                    <a:lnTo>
                      <a:pt x="141" y="113"/>
                    </a:lnTo>
                    <a:lnTo>
                      <a:pt x="141" y="113"/>
                    </a:lnTo>
                    <a:lnTo>
                      <a:pt x="121" y="128"/>
                    </a:lnTo>
                    <a:lnTo>
                      <a:pt x="102" y="143"/>
                    </a:lnTo>
                    <a:lnTo>
                      <a:pt x="59" y="169"/>
                    </a:lnTo>
                    <a:lnTo>
                      <a:pt x="59" y="169"/>
                    </a:lnTo>
                    <a:lnTo>
                      <a:pt x="29" y="187"/>
                    </a:lnTo>
                    <a:lnTo>
                      <a:pt x="13" y="198"/>
                    </a:lnTo>
                    <a:lnTo>
                      <a:pt x="6" y="204"/>
                    </a:lnTo>
                    <a:lnTo>
                      <a:pt x="1" y="211"/>
                    </a:lnTo>
                    <a:lnTo>
                      <a:pt x="1" y="211"/>
                    </a:lnTo>
                    <a:lnTo>
                      <a:pt x="0" y="212"/>
                    </a:lnTo>
                    <a:lnTo>
                      <a:pt x="0" y="215"/>
                    </a:lnTo>
                    <a:lnTo>
                      <a:pt x="1" y="219"/>
                    </a:lnTo>
                    <a:lnTo>
                      <a:pt x="2" y="220"/>
                    </a:lnTo>
                    <a:lnTo>
                      <a:pt x="5" y="220"/>
                    </a:lnTo>
                    <a:lnTo>
                      <a:pt x="6" y="220"/>
                    </a:lnTo>
                    <a:lnTo>
                      <a:pt x="9" y="219"/>
                    </a:lnTo>
                    <a:lnTo>
                      <a:pt x="9" y="219"/>
                    </a:lnTo>
                    <a:lnTo>
                      <a:pt x="16" y="212"/>
                    </a:lnTo>
                    <a:lnTo>
                      <a:pt x="22" y="206"/>
                    </a:lnTo>
                    <a:lnTo>
                      <a:pt x="39" y="194"/>
                    </a:lnTo>
                    <a:lnTo>
                      <a:pt x="73" y="174"/>
                    </a:lnTo>
                    <a:lnTo>
                      <a:pt x="73" y="174"/>
                    </a:lnTo>
                    <a:lnTo>
                      <a:pt x="108" y="152"/>
                    </a:lnTo>
                    <a:lnTo>
                      <a:pt x="125" y="140"/>
                    </a:lnTo>
                    <a:lnTo>
                      <a:pt x="141" y="127"/>
                    </a:lnTo>
                    <a:lnTo>
                      <a:pt x="141" y="127"/>
                    </a:lnTo>
                    <a:lnTo>
                      <a:pt x="216" y="70"/>
                    </a:lnTo>
                    <a:lnTo>
                      <a:pt x="252" y="39"/>
                    </a:lnTo>
                    <a:lnTo>
                      <a:pt x="289" y="11"/>
                    </a:lnTo>
                    <a:lnTo>
                      <a:pt x="289" y="11"/>
                    </a:lnTo>
                    <a:lnTo>
                      <a:pt x="290" y="8"/>
                    </a:lnTo>
                    <a:lnTo>
                      <a:pt x="290" y="7"/>
                    </a:lnTo>
                    <a:lnTo>
                      <a:pt x="290" y="4"/>
                    </a:lnTo>
                    <a:lnTo>
                      <a:pt x="289" y="3"/>
                    </a:lnTo>
                    <a:lnTo>
                      <a:pt x="285" y="0"/>
                    </a:lnTo>
                    <a:lnTo>
                      <a:pt x="282" y="2"/>
                    </a:lnTo>
                    <a:lnTo>
                      <a:pt x="280" y="2"/>
                    </a:lnTo>
                    <a:lnTo>
                      <a:pt x="28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4" name="chenying0907 269"/>
              <p:cNvSpPr/>
              <p:nvPr/>
            </p:nvSpPr>
            <p:spPr bwMode="auto">
              <a:xfrm>
                <a:off x="4497389" y="1541463"/>
                <a:ext cx="179388" cy="134938"/>
              </a:xfrm>
              <a:custGeom>
                <a:avLst/>
                <a:gdLst/>
                <a:ahLst/>
                <a:cxnLst>
                  <a:cxn ang="0">
                    <a:pos x="441" y="3"/>
                  </a:cxn>
                  <a:cxn ang="0">
                    <a:pos x="429" y="13"/>
                  </a:cxn>
                  <a:cxn ang="0">
                    <a:pos x="417" y="18"/>
                  </a:cxn>
                  <a:cxn ang="0">
                    <a:pos x="411" y="22"/>
                  </a:cxn>
                  <a:cxn ang="0">
                    <a:pos x="394" y="39"/>
                  </a:cxn>
                  <a:cxn ang="0">
                    <a:pos x="365" y="65"/>
                  </a:cxn>
                  <a:cxn ang="0">
                    <a:pos x="334" y="92"/>
                  </a:cxn>
                  <a:cxn ang="0">
                    <a:pos x="284" y="130"/>
                  </a:cxn>
                  <a:cxn ang="0">
                    <a:pos x="246" y="156"/>
                  </a:cxn>
                  <a:cxn ang="0">
                    <a:pos x="231" y="164"/>
                  </a:cxn>
                  <a:cxn ang="0">
                    <a:pos x="201" y="181"/>
                  </a:cxn>
                  <a:cxn ang="0">
                    <a:pos x="145" y="222"/>
                  </a:cxn>
                  <a:cxn ang="0">
                    <a:pos x="116" y="243"/>
                  </a:cxn>
                  <a:cxn ang="0">
                    <a:pos x="1" y="330"/>
                  </a:cxn>
                  <a:cxn ang="0">
                    <a:pos x="0" y="332"/>
                  </a:cxn>
                  <a:cxn ang="0">
                    <a:pos x="0" y="336"/>
                  </a:cxn>
                  <a:cxn ang="0">
                    <a:pos x="5" y="339"/>
                  </a:cxn>
                  <a:cxn ang="0">
                    <a:pos x="9" y="337"/>
                  </a:cxn>
                  <a:cxn ang="0">
                    <a:pos x="75" y="289"/>
                  </a:cxn>
                  <a:cxn ang="0">
                    <a:pos x="140" y="241"/>
                  </a:cxn>
                  <a:cxn ang="0">
                    <a:pos x="196" y="196"/>
                  </a:cxn>
                  <a:cxn ang="0">
                    <a:pos x="212" y="187"/>
                  </a:cxn>
                  <a:cxn ang="0">
                    <a:pos x="262" y="161"/>
                  </a:cxn>
                  <a:cxn ang="0">
                    <a:pos x="273" y="154"/>
                  </a:cxn>
                  <a:cxn ang="0">
                    <a:pos x="303" y="130"/>
                  </a:cxn>
                  <a:cxn ang="0">
                    <a:pos x="319" y="116"/>
                  </a:cxn>
                  <a:cxn ang="0">
                    <a:pos x="365" y="81"/>
                  </a:cxn>
                  <a:cxn ang="0">
                    <a:pos x="391" y="58"/>
                  </a:cxn>
                  <a:cxn ang="0">
                    <a:pos x="416" y="34"/>
                  </a:cxn>
                  <a:cxn ang="0">
                    <a:pos x="434" y="22"/>
                  </a:cxn>
                  <a:cxn ang="0">
                    <a:pos x="447" y="13"/>
                  </a:cxn>
                  <a:cxn ang="0">
                    <a:pos x="450" y="9"/>
                  </a:cxn>
                  <a:cxn ang="0">
                    <a:pos x="451" y="4"/>
                  </a:cxn>
                  <a:cxn ang="0">
                    <a:pos x="443" y="0"/>
                  </a:cxn>
                  <a:cxn ang="0">
                    <a:pos x="441" y="3"/>
                  </a:cxn>
                </a:cxnLst>
                <a:rect l="0" t="0" r="r" b="b"/>
                <a:pathLst>
                  <a:path w="451" h="339">
                    <a:moveTo>
                      <a:pt x="441" y="3"/>
                    </a:moveTo>
                    <a:lnTo>
                      <a:pt x="441" y="3"/>
                    </a:lnTo>
                    <a:lnTo>
                      <a:pt x="436" y="9"/>
                    </a:lnTo>
                    <a:lnTo>
                      <a:pt x="429" y="13"/>
                    </a:lnTo>
                    <a:lnTo>
                      <a:pt x="424" y="14"/>
                    </a:lnTo>
                    <a:lnTo>
                      <a:pt x="417" y="18"/>
                    </a:lnTo>
                    <a:lnTo>
                      <a:pt x="417" y="18"/>
                    </a:lnTo>
                    <a:lnTo>
                      <a:pt x="411" y="22"/>
                    </a:lnTo>
                    <a:lnTo>
                      <a:pt x="405" y="28"/>
                    </a:lnTo>
                    <a:lnTo>
                      <a:pt x="394" y="39"/>
                    </a:lnTo>
                    <a:lnTo>
                      <a:pt x="394" y="39"/>
                    </a:lnTo>
                    <a:lnTo>
                      <a:pt x="365" y="65"/>
                    </a:lnTo>
                    <a:lnTo>
                      <a:pt x="349" y="79"/>
                    </a:lnTo>
                    <a:lnTo>
                      <a:pt x="334" y="92"/>
                    </a:lnTo>
                    <a:lnTo>
                      <a:pt x="334" y="92"/>
                    </a:lnTo>
                    <a:lnTo>
                      <a:pt x="284" y="130"/>
                    </a:lnTo>
                    <a:lnTo>
                      <a:pt x="259" y="148"/>
                    </a:lnTo>
                    <a:lnTo>
                      <a:pt x="246" y="156"/>
                    </a:lnTo>
                    <a:lnTo>
                      <a:pt x="231" y="164"/>
                    </a:lnTo>
                    <a:lnTo>
                      <a:pt x="231" y="164"/>
                    </a:lnTo>
                    <a:lnTo>
                      <a:pt x="216" y="171"/>
                    </a:lnTo>
                    <a:lnTo>
                      <a:pt x="201" y="181"/>
                    </a:lnTo>
                    <a:lnTo>
                      <a:pt x="173" y="200"/>
                    </a:lnTo>
                    <a:lnTo>
                      <a:pt x="145" y="222"/>
                    </a:lnTo>
                    <a:lnTo>
                      <a:pt x="116" y="243"/>
                    </a:lnTo>
                    <a:lnTo>
                      <a:pt x="116" y="243"/>
                    </a:lnTo>
                    <a:lnTo>
                      <a:pt x="59" y="286"/>
                    </a:lnTo>
                    <a:lnTo>
                      <a:pt x="1" y="330"/>
                    </a:lnTo>
                    <a:lnTo>
                      <a:pt x="1" y="330"/>
                    </a:lnTo>
                    <a:lnTo>
                      <a:pt x="0" y="332"/>
                    </a:lnTo>
                    <a:lnTo>
                      <a:pt x="0" y="334"/>
                    </a:lnTo>
                    <a:lnTo>
                      <a:pt x="0" y="336"/>
                    </a:lnTo>
                    <a:lnTo>
                      <a:pt x="1" y="337"/>
                    </a:lnTo>
                    <a:lnTo>
                      <a:pt x="5" y="339"/>
                    </a:lnTo>
                    <a:lnTo>
                      <a:pt x="8" y="339"/>
                    </a:lnTo>
                    <a:lnTo>
                      <a:pt x="9" y="337"/>
                    </a:lnTo>
                    <a:lnTo>
                      <a:pt x="9" y="337"/>
                    </a:lnTo>
                    <a:lnTo>
                      <a:pt x="75" y="289"/>
                    </a:lnTo>
                    <a:lnTo>
                      <a:pt x="140" y="241"/>
                    </a:lnTo>
                    <a:lnTo>
                      <a:pt x="140" y="241"/>
                    </a:lnTo>
                    <a:lnTo>
                      <a:pt x="169" y="218"/>
                    </a:lnTo>
                    <a:lnTo>
                      <a:pt x="196" y="196"/>
                    </a:lnTo>
                    <a:lnTo>
                      <a:pt x="196" y="196"/>
                    </a:lnTo>
                    <a:lnTo>
                      <a:pt x="212" y="187"/>
                    </a:lnTo>
                    <a:lnTo>
                      <a:pt x="229" y="178"/>
                    </a:lnTo>
                    <a:lnTo>
                      <a:pt x="262" y="161"/>
                    </a:lnTo>
                    <a:lnTo>
                      <a:pt x="262" y="161"/>
                    </a:lnTo>
                    <a:lnTo>
                      <a:pt x="273" y="154"/>
                    </a:lnTo>
                    <a:lnTo>
                      <a:pt x="284" y="147"/>
                    </a:lnTo>
                    <a:lnTo>
                      <a:pt x="303" y="130"/>
                    </a:lnTo>
                    <a:lnTo>
                      <a:pt x="303" y="130"/>
                    </a:lnTo>
                    <a:lnTo>
                      <a:pt x="319" y="116"/>
                    </a:lnTo>
                    <a:lnTo>
                      <a:pt x="335" y="105"/>
                    </a:lnTo>
                    <a:lnTo>
                      <a:pt x="365" y="81"/>
                    </a:lnTo>
                    <a:lnTo>
                      <a:pt x="365" y="81"/>
                    </a:lnTo>
                    <a:lnTo>
                      <a:pt x="391" y="58"/>
                    </a:lnTo>
                    <a:lnTo>
                      <a:pt x="416" y="34"/>
                    </a:lnTo>
                    <a:lnTo>
                      <a:pt x="416" y="34"/>
                    </a:lnTo>
                    <a:lnTo>
                      <a:pt x="425" y="28"/>
                    </a:lnTo>
                    <a:lnTo>
                      <a:pt x="434" y="22"/>
                    </a:lnTo>
                    <a:lnTo>
                      <a:pt x="443" y="17"/>
                    </a:lnTo>
                    <a:lnTo>
                      <a:pt x="447" y="13"/>
                    </a:lnTo>
                    <a:lnTo>
                      <a:pt x="450" y="9"/>
                    </a:lnTo>
                    <a:lnTo>
                      <a:pt x="450" y="9"/>
                    </a:lnTo>
                    <a:lnTo>
                      <a:pt x="451" y="7"/>
                    </a:lnTo>
                    <a:lnTo>
                      <a:pt x="451" y="4"/>
                    </a:lnTo>
                    <a:lnTo>
                      <a:pt x="449" y="1"/>
                    </a:lnTo>
                    <a:lnTo>
                      <a:pt x="443" y="0"/>
                    </a:lnTo>
                    <a:lnTo>
                      <a:pt x="442" y="1"/>
                    </a:lnTo>
                    <a:lnTo>
                      <a:pt x="441" y="3"/>
                    </a:lnTo>
                    <a:lnTo>
                      <a:pt x="44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chenying0907 270"/>
              <p:cNvSpPr/>
              <p:nvPr/>
            </p:nvSpPr>
            <p:spPr bwMode="auto">
              <a:xfrm>
                <a:off x="4437064" y="1593851"/>
                <a:ext cx="104775" cy="84138"/>
              </a:xfrm>
              <a:custGeom>
                <a:avLst/>
                <a:gdLst/>
                <a:ahLst/>
                <a:cxnLst>
                  <a:cxn ang="0">
                    <a:pos x="254" y="2"/>
                  </a:cxn>
                  <a:cxn ang="0">
                    <a:pos x="254" y="2"/>
                  </a:cxn>
                  <a:cxn ang="0">
                    <a:pos x="238" y="16"/>
                  </a:cxn>
                  <a:cxn ang="0">
                    <a:pos x="224" y="29"/>
                  </a:cxn>
                  <a:cxn ang="0">
                    <a:pos x="191" y="53"/>
                  </a:cxn>
                  <a:cxn ang="0">
                    <a:pos x="158" y="78"/>
                  </a:cxn>
                  <a:cxn ang="0">
                    <a:pos x="127" y="103"/>
                  </a:cxn>
                  <a:cxn ang="0">
                    <a:pos x="127" y="103"/>
                  </a:cxn>
                  <a:cxn ang="0">
                    <a:pos x="64" y="155"/>
                  </a:cxn>
                  <a:cxn ang="0">
                    <a:pos x="64" y="155"/>
                  </a:cxn>
                  <a:cxn ang="0">
                    <a:pos x="49" y="167"/>
                  </a:cxn>
                  <a:cxn ang="0">
                    <a:pos x="32" y="179"/>
                  </a:cxn>
                  <a:cxn ang="0">
                    <a:pos x="16" y="191"/>
                  </a:cxn>
                  <a:cxn ang="0">
                    <a:pos x="9" y="197"/>
                  </a:cxn>
                  <a:cxn ang="0">
                    <a:pos x="3" y="205"/>
                  </a:cxn>
                  <a:cxn ang="0">
                    <a:pos x="3" y="205"/>
                  </a:cxn>
                  <a:cxn ang="0">
                    <a:pos x="2" y="206"/>
                  </a:cxn>
                  <a:cxn ang="0">
                    <a:pos x="0" y="209"/>
                  </a:cxn>
                  <a:cxn ang="0">
                    <a:pos x="3" y="213"/>
                  </a:cxn>
                  <a:cxn ang="0">
                    <a:pos x="4" y="214"/>
                  </a:cxn>
                  <a:cxn ang="0">
                    <a:pos x="7" y="214"/>
                  </a:cxn>
                  <a:cxn ang="0">
                    <a:pos x="8" y="214"/>
                  </a:cxn>
                  <a:cxn ang="0">
                    <a:pos x="11" y="213"/>
                  </a:cxn>
                  <a:cxn ang="0">
                    <a:pos x="11" y="213"/>
                  </a:cxn>
                  <a:cxn ang="0">
                    <a:pos x="22" y="201"/>
                  </a:cxn>
                  <a:cxn ang="0">
                    <a:pos x="37" y="191"/>
                  </a:cxn>
                  <a:cxn ang="0">
                    <a:pos x="64" y="170"/>
                  </a:cxn>
                  <a:cxn ang="0">
                    <a:pos x="64" y="170"/>
                  </a:cxn>
                  <a:cxn ang="0">
                    <a:pos x="101" y="141"/>
                  </a:cxn>
                  <a:cxn ang="0">
                    <a:pos x="135" y="112"/>
                  </a:cxn>
                  <a:cxn ang="0">
                    <a:pos x="135" y="112"/>
                  </a:cxn>
                  <a:cxn ang="0">
                    <a:pos x="151" y="98"/>
                  </a:cxn>
                  <a:cxn ang="0">
                    <a:pos x="166" y="86"/>
                  </a:cxn>
                  <a:cxn ang="0">
                    <a:pos x="199" y="61"/>
                  </a:cxn>
                  <a:cxn ang="0">
                    <a:pos x="232" y="36"/>
                  </a:cxn>
                  <a:cxn ang="0">
                    <a:pos x="247" y="25"/>
                  </a:cxn>
                  <a:cxn ang="0">
                    <a:pos x="262" y="10"/>
                  </a:cxn>
                  <a:cxn ang="0">
                    <a:pos x="262" y="10"/>
                  </a:cxn>
                  <a:cxn ang="0">
                    <a:pos x="263" y="8"/>
                  </a:cxn>
                  <a:cxn ang="0">
                    <a:pos x="263" y="6"/>
                  </a:cxn>
                  <a:cxn ang="0">
                    <a:pos x="262" y="2"/>
                  </a:cxn>
                  <a:cxn ang="0">
                    <a:pos x="258" y="0"/>
                  </a:cxn>
                  <a:cxn ang="0">
                    <a:pos x="255" y="1"/>
                  </a:cxn>
                  <a:cxn ang="0">
                    <a:pos x="254" y="2"/>
                  </a:cxn>
                  <a:cxn ang="0">
                    <a:pos x="254" y="2"/>
                  </a:cxn>
                </a:cxnLst>
                <a:rect l="0" t="0" r="r" b="b"/>
                <a:pathLst>
                  <a:path w="263" h="214">
                    <a:moveTo>
                      <a:pt x="254" y="2"/>
                    </a:moveTo>
                    <a:lnTo>
                      <a:pt x="254" y="2"/>
                    </a:lnTo>
                    <a:lnTo>
                      <a:pt x="238" y="16"/>
                    </a:lnTo>
                    <a:lnTo>
                      <a:pt x="224" y="29"/>
                    </a:lnTo>
                    <a:lnTo>
                      <a:pt x="191" y="53"/>
                    </a:lnTo>
                    <a:lnTo>
                      <a:pt x="158" y="78"/>
                    </a:lnTo>
                    <a:lnTo>
                      <a:pt x="127" y="103"/>
                    </a:lnTo>
                    <a:lnTo>
                      <a:pt x="127" y="103"/>
                    </a:lnTo>
                    <a:lnTo>
                      <a:pt x="64" y="155"/>
                    </a:lnTo>
                    <a:lnTo>
                      <a:pt x="64" y="155"/>
                    </a:lnTo>
                    <a:lnTo>
                      <a:pt x="49" y="167"/>
                    </a:lnTo>
                    <a:lnTo>
                      <a:pt x="32" y="179"/>
                    </a:lnTo>
                    <a:lnTo>
                      <a:pt x="16" y="191"/>
                    </a:lnTo>
                    <a:lnTo>
                      <a:pt x="9" y="197"/>
                    </a:lnTo>
                    <a:lnTo>
                      <a:pt x="3" y="205"/>
                    </a:lnTo>
                    <a:lnTo>
                      <a:pt x="3" y="205"/>
                    </a:lnTo>
                    <a:lnTo>
                      <a:pt x="2" y="206"/>
                    </a:lnTo>
                    <a:lnTo>
                      <a:pt x="0" y="209"/>
                    </a:lnTo>
                    <a:lnTo>
                      <a:pt x="3" y="213"/>
                    </a:lnTo>
                    <a:lnTo>
                      <a:pt x="4" y="214"/>
                    </a:lnTo>
                    <a:lnTo>
                      <a:pt x="7" y="214"/>
                    </a:lnTo>
                    <a:lnTo>
                      <a:pt x="8" y="214"/>
                    </a:lnTo>
                    <a:lnTo>
                      <a:pt x="11" y="213"/>
                    </a:lnTo>
                    <a:lnTo>
                      <a:pt x="11" y="213"/>
                    </a:lnTo>
                    <a:lnTo>
                      <a:pt x="22" y="201"/>
                    </a:lnTo>
                    <a:lnTo>
                      <a:pt x="37" y="191"/>
                    </a:lnTo>
                    <a:lnTo>
                      <a:pt x="64" y="170"/>
                    </a:lnTo>
                    <a:lnTo>
                      <a:pt x="64" y="170"/>
                    </a:lnTo>
                    <a:lnTo>
                      <a:pt x="101" y="141"/>
                    </a:lnTo>
                    <a:lnTo>
                      <a:pt x="135" y="112"/>
                    </a:lnTo>
                    <a:lnTo>
                      <a:pt x="135" y="112"/>
                    </a:lnTo>
                    <a:lnTo>
                      <a:pt x="151" y="98"/>
                    </a:lnTo>
                    <a:lnTo>
                      <a:pt x="166" y="86"/>
                    </a:lnTo>
                    <a:lnTo>
                      <a:pt x="199" y="61"/>
                    </a:lnTo>
                    <a:lnTo>
                      <a:pt x="232" y="36"/>
                    </a:lnTo>
                    <a:lnTo>
                      <a:pt x="247" y="25"/>
                    </a:lnTo>
                    <a:lnTo>
                      <a:pt x="262" y="10"/>
                    </a:lnTo>
                    <a:lnTo>
                      <a:pt x="262" y="10"/>
                    </a:lnTo>
                    <a:lnTo>
                      <a:pt x="263" y="8"/>
                    </a:lnTo>
                    <a:lnTo>
                      <a:pt x="263" y="6"/>
                    </a:lnTo>
                    <a:lnTo>
                      <a:pt x="262" y="2"/>
                    </a:lnTo>
                    <a:lnTo>
                      <a:pt x="258" y="0"/>
                    </a:lnTo>
                    <a:lnTo>
                      <a:pt x="255" y="1"/>
                    </a:lnTo>
                    <a:lnTo>
                      <a:pt x="254" y="2"/>
                    </a:lnTo>
                    <a:lnTo>
                      <a:pt x="25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chenying0907 271"/>
              <p:cNvSpPr/>
              <p:nvPr/>
            </p:nvSpPr>
            <p:spPr bwMode="auto">
              <a:xfrm>
                <a:off x="4367214" y="1581151"/>
                <a:ext cx="134938" cy="93663"/>
              </a:xfrm>
              <a:custGeom>
                <a:avLst/>
                <a:gdLst/>
                <a:ahLst/>
                <a:cxnLst>
                  <a:cxn ang="0">
                    <a:pos x="331" y="2"/>
                  </a:cxn>
                  <a:cxn ang="0">
                    <a:pos x="331" y="2"/>
                  </a:cxn>
                  <a:cxn ang="0">
                    <a:pos x="294" y="29"/>
                  </a:cxn>
                  <a:cxn ang="0">
                    <a:pos x="255" y="57"/>
                  </a:cxn>
                  <a:cxn ang="0">
                    <a:pos x="255" y="57"/>
                  </a:cxn>
                  <a:cxn ang="0">
                    <a:pos x="234" y="70"/>
                  </a:cxn>
                  <a:cxn ang="0">
                    <a:pos x="212" y="82"/>
                  </a:cxn>
                  <a:cxn ang="0">
                    <a:pos x="189" y="95"/>
                  </a:cxn>
                  <a:cxn ang="0">
                    <a:pos x="168" y="108"/>
                  </a:cxn>
                  <a:cxn ang="0">
                    <a:pos x="168" y="108"/>
                  </a:cxn>
                  <a:cxn ang="0">
                    <a:pos x="85" y="165"/>
                  </a:cxn>
                  <a:cxn ang="0">
                    <a:pos x="2" y="224"/>
                  </a:cxn>
                  <a:cxn ang="0">
                    <a:pos x="2" y="224"/>
                  </a:cxn>
                  <a:cxn ang="0">
                    <a:pos x="1" y="227"/>
                  </a:cxn>
                  <a:cxn ang="0">
                    <a:pos x="0" y="228"/>
                  </a:cxn>
                  <a:cxn ang="0">
                    <a:pos x="1" y="232"/>
                  </a:cxn>
                  <a:cxn ang="0">
                    <a:pos x="2" y="235"/>
                  </a:cxn>
                  <a:cxn ang="0">
                    <a:pos x="4" y="235"/>
                  </a:cxn>
                  <a:cxn ang="0">
                    <a:pos x="6" y="236"/>
                  </a:cxn>
                  <a:cxn ang="0">
                    <a:pos x="9" y="235"/>
                  </a:cxn>
                  <a:cxn ang="0">
                    <a:pos x="9" y="235"/>
                  </a:cxn>
                  <a:cxn ang="0">
                    <a:pos x="91" y="176"/>
                  </a:cxn>
                  <a:cxn ang="0">
                    <a:pos x="174" y="117"/>
                  </a:cxn>
                  <a:cxn ang="0">
                    <a:pos x="174" y="117"/>
                  </a:cxn>
                  <a:cxn ang="0">
                    <a:pos x="195" y="104"/>
                  </a:cxn>
                  <a:cxn ang="0">
                    <a:pos x="217" y="91"/>
                  </a:cxn>
                  <a:cxn ang="0">
                    <a:pos x="261" y="66"/>
                  </a:cxn>
                  <a:cxn ang="0">
                    <a:pos x="261" y="66"/>
                  </a:cxn>
                  <a:cxn ang="0">
                    <a:pos x="281" y="54"/>
                  </a:cxn>
                  <a:cxn ang="0">
                    <a:pos x="299" y="40"/>
                  </a:cxn>
                  <a:cxn ang="0">
                    <a:pos x="337" y="12"/>
                  </a:cxn>
                  <a:cxn ang="0">
                    <a:pos x="337" y="12"/>
                  </a:cxn>
                  <a:cxn ang="0">
                    <a:pos x="338" y="10"/>
                  </a:cxn>
                  <a:cxn ang="0">
                    <a:pos x="338" y="7"/>
                  </a:cxn>
                  <a:cxn ang="0">
                    <a:pos x="338" y="3"/>
                  </a:cxn>
                  <a:cxn ang="0">
                    <a:pos x="337" y="2"/>
                  </a:cxn>
                  <a:cxn ang="0">
                    <a:pos x="334" y="0"/>
                  </a:cxn>
                  <a:cxn ang="0">
                    <a:pos x="333" y="0"/>
                  </a:cxn>
                  <a:cxn ang="0">
                    <a:pos x="331" y="2"/>
                  </a:cxn>
                  <a:cxn ang="0">
                    <a:pos x="331" y="2"/>
                  </a:cxn>
                </a:cxnLst>
                <a:rect l="0" t="0" r="r" b="b"/>
                <a:pathLst>
                  <a:path w="338" h="236">
                    <a:moveTo>
                      <a:pt x="331" y="2"/>
                    </a:moveTo>
                    <a:lnTo>
                      <a:pt x="331" y="2"/>
                    </a:lnTo>
                    <a:lnTo>
                      <a:pt x="294" y="29"/>
                    </a:lnTo>
                    <a:lnTo>
                      <a:pt x="255" y="57"/>
                    </a:lnTo>
                    <a:lnTo>
                      <a:pt x="255" y="57"/>
                    </a:lnTo>
                    <a:lnTo>
                      <a:pt x="234" y="70"/>
                    </a:lnTo>
                    <a:lnTo>
                      <a:pt x="212" y="82"/>
                    </a:lnTo>
                    <a:lnTo>
                      <a:pt x="189" y="95"/>
                    </a:lnTo>
                    <a:lnTo>
                      <a:pt x="168" y="108"/>
                    </a:lnTo>
                    <a:lnTo>
                      <a:pt x="168" y="108"/>
                    </a:lnTo>
                    <a:lnTo>
                      <a:pt x="85" y="165"/>
                    </a:lnTo>
                    <a:lnTo>
                      <a:pt x="2" y="224"/>
                    </a:lnTo>
                    <a:lnTo>
                      <a:pt x="2" y="224"/>
                    </a:lnTo>
                    <a:lnTo>
                      <a:pt x="1" y="227"/>
                    </a:lnTo>
                    <a:lnTo>
                      <a:pt x="0" y="228"/>
                    </a:lnTo>
                    <a:lnTo>
                      <a:pt x="1" y="232"/>
                    </a:lnTo>
                    <a:lnTo>
                      <a:pt x="2" y="235"/>
                    </a:lnTo>
                    <a:lnTo>
                      <a:pt x="4" y="235"/>
                    </a:lnTo>
                    <a:lnTo>
                      <a:pt x="6" y="236"/>
                    </a:lnTo>
                    <a:lnTo>
                      <a:pt x="9" y="235"/>
                    </a:lnTo>
                    <a:lnTo>
                      <a:pt x="9" y="235"/>
                    </a:lnTo>
                    <a:lnTo>
                      <a:pt x="91" y="176"/>
                    </a:lnTo>
                    <a:lnTo>
                      <a:pt x="174" y="117"/>
                    </a:lnTo>
                    <a:lnTo>
                      <a:pt x="174" y="117"/>
                    </a:lnTo>
                    <a:lnTo>
                      <a:pt x="195" y="104"/>
                    </a:lnTo>
                    <a:lnTo>
                      <a:pt x="217" y="91"/>
                    </a:lnTo>
                    <a:lnTo>
                      <a:pt x="261" y="66"/>
                    </a:lnTo>
                    <a:lnTo>
                      <a:pt x="261" y="66"/>
                    </a:lnTo>
                    <a:lnTo>
                      <a:pt x="281" y="54"/>
                    </a:lnTo>
                    <a:lnTo>
                      <a:pt x="299" y="40"/>
                    </a:lnTo>
                    <a:lnTo>
                      <a:pt x="337" y="12"/>
                    </a:lnTo>
                    <a:lnTo>
                      <a:pt x="337" y="12"/>
                    </a:lnTo>
                    <a:lnTo>
                      <a:pt x="338" y="10"/>
                    </a:lnTo>
                    <a:lnTo>
                      <a:pt x="338" y="7"/>
                    </a:lnTo>
                    <a:lnTo>
                      <a:pt x="338" y="3"/>
                    </a:lnTo>
                    <a:lnTo>
                      <a:pt x="337" y="2"/>
                    </a:lnTo>
                    <a:lnTo>
                      <a:pt x="334" y="0"/>
                    </a:lnTo>
                    <a:lnTo>
                      <a:pt x="333" y="0"/>
                    </a:lnTo>
                    <a:lnTo>
                      <a:pt x="331" y="2"/>
                    </a:lnTo>
                    <a:lnTo>
                      <a:pt x="33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chenying0907 272"/>
              <p:cNvSpPr/>
              <p:nvPr/>
            </p:nvSpPr>
            <p:spPr bwMode="auto">
              <a:xfrm>
                <a:off x="4308476" y="1592263"/>
                <a:ext cx="100013" cy="69850"/>
              </a:xfrm>
              <a:custGeom>
                <a:avLst/>
                <a:gdLst/>
                <a:ahLst/>
                <a:cxnLst>
                  <a:cxn ang="0">
                    <a:pos x="247" y="2"/>
                  </a:cxn>
                  <a:cxn ang="0">
                    <a:pos x="247" y="2"/>
                  </a:cxn>
                  <a:cxn ang="0">
                    <a:pos x="217" y="24"/>
                  </a:cxn>
                  <a:cxn ang="0">
                    <a:pos x="186" y="46"/>
                  </a:cxn>
                  <a:cxn ang="0">
                    <a:pos x="186" y="46"/>
                  </a:cxn>
                  <a:cxn ang="0">
                    <a:pos x="172" y="56"/>
                  </a:cxn>
                  <a:cxn ang="0">
                    <a:pos x="157" y="67"/>
                  </a:cxn>
                  <a:cxn ang="0">
                    <a:pos x="143" y="77"/>
                  </a:cxn>
                  <a:cxn ang="0">
                    <a:pos x="128" y="87"/>
                  </a:cxn>
                  <a:cxn ang="0">
                    <a:pos x="128" y="87"/>
                  </a:cxn>
                  <a:cxn ang="0">
                    <a:pos x="113" y="96"/>
                  </a:cxn>
                  <a:cxn ang="0">
                    <a:pos x="97" y="105"/>
                  </a:cxn>
                  <a:cxn ang="0">
                    <a:pos x="67" y="124"/>
                  </a:cxn>
                  <a:cxn ang="0">
                    <a:pos x="67" y="124"/>
                  </a:cxn>
                  <a:cxn ang="0">
                    <a:pos x="51" y="135"/>
                  </a:cxn>
                  <a:cxn ang="0">
                    <a:pos x="34" y="144"/>
                  </a:cxn>
                  <a:cxn ang="0">
                    <a:pos x="18" y="153"/>
                  </a:cxn>
                  <a:cxn ang="0">
                    <a:pos x="3" y="164"/>
                  </a:cxn>
                  <a:cxn ang="0">
                    <a:pos x="3" y="164"/>
                  </a:cxn>
                  <a:cxn ang="0">
                    <a:pos x="0" y="166"/>
                  </a:cxn>
                  <a:cxn ang="0">
                    <a:pos x="0" y="168"/>
                  </a:cxn>
                  <a:cxn ang="0">
                    <a:pos x="0" y="173"/>
                  </a:cxn>
                  <a:cxn ang="0">
                    <a:pos x="1" y="174"/>
                  </a:cxn>
                  <a:cxn ang="0">
                    <a:pos x="4" y="174"/>
                  </a:cxn>
                  <a:cxn ang="0">
                    <a:pos x="5" y="175"/>
                  </a:cxn>
                  <a:cxn ang="0">
                    <a:pos x="8" y="174"/>
                  </a:cxn>
                  <a:cxn ang="0">
                    <a:pos x="8" y="174"/>
                  </a:cxn>
                  <a:cxn ang="0">
                    <a:pos x="21" y="165"/>
                  </a:cxn>
                  <a:cxn ang="0">
                    <a:pos x="37" y="156"/>
                  </a:cxn>
                  <a:cxn ang="0">
                    <a:pos x="66" y="140"/>
                  </a:cxn>
                  <a:cxn ang="0">
                    <a:pos x="66" y="140"/>
                  </a:cxn>
                  <a:cxn ang="0">
                    <a:pos x="81" y="130"/>
                  </a:cxn>
                  <a:cxn ang="0">
                    <a:pos x="96" y="121"/>
                  </a:cxn>
                  <a:cxn ang="0">
                    <a:pos x="110" y="110"/>
                  </a:cxn>
                  <a:cxn ang="0">
                    <a:pos x="126" y="101"/>
                  </a:cxn>
                  <a:cxn ang="0">
                    <a:pos x="126" y="101"/>
                  </a:cxn>
                  <a:cxn ang="0">
                    <a:pos x="158" y="81"/>
                  </a:cxn>
                  <a:cxn ang="0">
                    <a:pos x="191" y="59"/>
                  </a:cxn>
                  <a:cxn ang="0">
                    <a:pos x="223" y="36"/>
                  </a:cxn>
                  <a:cxn ang="0">
                    <a:pos x="254" y="11"/>
                  </a:cxn>
                  <a:cxn ang="0">
                    <a:pos x="254" y="11"/>
                  </a:cxn>
                  <a:cxn ang="0">
                    <a:pos x="255" y="9"/>
                  </a:cxn>
                  <a:cxn ang="0">
                    <a:pos x="255" y="7"/>
                  </a:cxn>
                  <a:cxn ang="0">
                    <a:pos x="255" y="3"/>
                  </a:cxn>
                  <a:cxn ang="0">
                    <a:pos x="254" y="2"/>
                  </a:cxn>
                  <a:cxn ang="0">
                    <a:pos x="251" y="0"/>
                  </a:cxn>
                  <a:cxn ang="0">
                    <a:pos x="250" y="0"/>
                  </a:cxn>
                  <a:cxn ang="0">
                    <a:pos x="247" y="2"/>
                  </a:cxn>
                  <a:cxn ang="0">
                    <a:pos x="247" y="2"/>
                  </a:cxn>
                </a:cxnLst>
                <a:rect l="0" t="0" r="r" b="b"/>
                <a:pathLst>
                  <a:path w="255" h="175">
                    <a:moveTo>
                      <a:pt x="247" y="2"/>
                    </a:moveTo>
                    <a:lnTo>
                      <a:pt x="247" y="2"/>
                    </a:lnTo>
                    <a:lnTo>
                      <a:pt x="217" y="24"/>
                    </a:lnTo>
                    <a:lnTo>
                      <a:pt x="186" y="46"/>
                    </a:lnTo>
                    <a:lnTo>
                      <a:pt x="186" y="46"/>
                    </a:lnTo>
                    <a:lnTo>
                      <a:pt x="172" y="56"/>
                    </a:lnTo>
                    <a:lnTo>
                      <a:pt x="157" y="67"/>
                    </a:lnTo>
                    <a:lnTo>
                      <a:pt x="143" y="77"/>
                    </a:lnTo>
                    <a:lnTo>
                      <a:pt x="128" y="87"/>
                    </a:lnTo>
                    <a:lnTo>
                      <a:pt x="128" y="87"/>
                    </a:lnTo>
                    <a:lnTo>
                      <a:pt x="113" y="96"/>
                    </a:lnTo>
                    <a:lnTo>
                      <a:pt x="97" y="105"/>
                    </a:lnTo>
                    <a:lnTo>
                      <a:pt x="67" y="124"/>
                    </a:lnTo>
                    <a:lnTo>
                      <a:pt x="67" y="124"/>
                    </a:lnTo>
                    <a:lnTo>
                      <a:pt x="51" y="135"/>
                    </a:lnTo>
                    <a:lnTo>
                      <a:pt x="34" y="144"/>
                    </a:lnTo>
                    <a:lnTo>
                      <a:pt x="18" y="153"/>
                    </a:lnTo>
                    <a:lnTo>
                      <a:pt x="3" y="164"/>
                    </a:lnTo>
                    <a:lnTo>
                      <a:pt x="3" y="164"/>
                    </a:lnTo>
                    <a:lnTo>
                      <a:pt x="0" y="166"/>
                    </a:lnTo>
                    <a:lnTo>
                      <a:pt x="0" y="168"/>
                    </a:lnTo>
                    <a:lnTo>
                      <a:pt x="0" y="173"/>
                    </a:lnTo>
                    <a:lnTo>
                      <a:pt x="1" y="174"/>
                    </a:lnTo>
                    <a:lnTo>
                      <a:pt x="4" y="174"/>
                    </a:lnTo>
                    <a:lnTo>
                      <a:pt x="5" y="175"/>
                    </a:lnTo>
                    <a:lnTo>
                      <a:pt x="8" y="174"/>
                    </a:lnTo>
                    <a:lnTo>
                      <a:pt x="8" y="174"/>
                    </a:lnTo>
                    <a:lnTo>
                      <a:pt x="21" y="165"/>
                    </a:lnTo>
                    <a:lnTo>
                      <a:pt x="37" y="156"/>
                    </a:lnTo>
                    <a:lnTo>
                      <a:pt x="66" y="140"/>
                    </a:lnTo>
                    <a:lnTo>
                      <a:pt x="66" y="140"/>
                    </a:lnTo>
                    <a:lnTo>
                      <a:pt x="81" y="130"/>
                    </a:lnTo>
                    <a:lnTo>
                      <a:pt x="96" y="121"/>
                    </a:lnTo>
                    <a:lnTo>
                      <a:pt x="110" y="110"/>
                    </a:lnTo>
                    <a:lnTo>
                      <a:pt x="126" y="101"/>
                    </a:lnTo>
                    <a:lnTo>
                      <a:pt x="126" y="101"/>
                    </a:lnTo>
                    <a:lnTo>
                      <a:pt x="158" y="81"/>
                    </a:lnTo>
                    <a:lnTo>
                      <a:pt x="191" y="59"/>
                    </a:lnTo>
                    <a:lnTo>
                      <a:pt x="223" y="36"/>
                    </a:lnTo>
                    <a:lnTo>
                      <a:pt x="254" y="11"/>
                    </a:lnTo>
                    <a:lnTo>
                      <a:pt x="254" y="11"/>
                    </a:lnTo>
                    <a:lnTo>
                      <a:pt x="255" y="9"/>
                    </a:lnTo>
                    <a:lnTo>
                      <a:pt x="255" y="7"/>
                    </a:lnTo>
                    <a:lnTo>
                      <a:pt x="255" y="3"/>
                    </a:lnTo>
                    <a:lnTo>
                      <a:pt x="254" y="2"/>
                    </a:lnTo>
                    <a:lnTo>
                      <a:pt x="251" y="0"/>
                    </a:lnTo>
                    <a:lnTo>
                      <a:pt x="250" y="0"/>
                    </a:lnTo>
                    <a:lnTo>
                      <a:pt x="247" y="2"/>
                    </a:lnTo>
                    <a:lnTo>
                      <a:pt x="24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chenying0907 273"/>
              <p:cNvSpPr/>
              <p:nvPr/>
            </p:nvSpPr>
            <p:spPr bwMode="auto">
              <a:xfrm>
                <a:off x="4438651" y="1476376"/>
                <a:ext cx="128588" cy="92075"/>
              </a:xfrm>
              <a:custGeom>
                <a:avLst/>
                <a:gdLst/>
                <a:ahLst/>
                <a:cxnLst>
                  <a:cxn ang="0">
                    <a:pos x="313" y="4"/>
                  </a:cxn>
                  <a:cxn ang="0">
                    <a:pos x="308" y="9"/>
                  </a:cxn>
                  <a:cxn ang="0">
                    <a:pos x="287" y="23"/>
                  </a:cxn>
                  <a:cxn ang="0">
                    <a:pos x="277" y="29"/>
                  </a:cxn>
                  <a:cxn ang="0">
                    <a:pos x="257" y="45"/>
                  </a:cxn>
                  <a:cxn ang="0">
                    <a:pos x="247" y="51"/>
                  </a:cxn>
                  <a:cxn ang="0">
                    <a:pos x="211" y="79"/>
                  </a:cxn>
                  <a:cxn ang="0">
                    <a:pos x="179" y="111"/>
                  </a:cxn>
                  <a:cxn ang="0">
                    <a:pos x="170" y="121"/>
                  </a:cxn>
                  <a:cxn ang="0">
                    <a:pos x="136" y="144"/>
                  </a:cxn>
                  <a:cxn ang="0">
                    <a:pos x="90" y="173"/>
                  </a:cxn>
                  <a:cxn ang="0">
                    <a:pos x="69" y="186"/>
                  </a:cxn>
                  <a:cxn ang="0">
                    <a:pos x="36" y="208"/>
                  </a:cxn>
                  <a:cxn ang="0">
                    <a:pos x="14" y="219"/>
                  </a:cxn>
                  <a:cxn ang="0">
                    <a:pos x="3" y="223"/>
                  </a:cxn>
                  <a:cxn ang="0">
                    <a:pos x="0" y="225"/>
                  </a:cxn>
                  <a:cxn ang="0">
                    <a:pos x="1" y="233"/>
                  </a:cxn>
                  <a:cxn ang="0">
                    <a:pos x="6" y="233"/>
                  </a:cxn>
                  <a:cxn ang="0">
                    <a:pos x="17" y="230"/>
                  </a:cxn>
                  <a:cxn ang="0">
                    <a:pos x="48" y="215"/>
                  </a:cxn>
                  <a:cxn ang="0">
                    <a:pos x="86" y="189"/>
                  </a:cxn>
                  <a:cxn ang="0">
                    <a:pos x="132" y="159"/>
                  </a:cxn>
                  <a:cxn ang="0">
                    <a:pos x="156" y="143"/>
                  </a:cxn>
                  <a:cxn ang="0">
                    <a:pos x="180" y="126"/>
                  </a:cxn>
                  <a:cxn ang="0">
                    <a:pos x="197" y="109"/>
                  </a:cxn>
                  <a:cxn ang="0">
                    <a:pos x="214" y="91"/>
                  </a:cxn>
                  <a:cxn ang="0">
                    <a:pos x="239" y="72"/>
                  </a:cxn>
                  <a:cxn ang="0">
                    <a:pos x="262" y="55"/>
                  </a:cxn>
                  <a:cxn ang="0">
                    <a:pos x="269" y="50"/>
                  </a:cxn>
                  <a:cxn ang="0">
                    <a:pos x="296" y="33"/>
                  </a:cxn>
                  <a:cxn ang="0">
                    <a:pos x="312" y="21"/>
                  </a:cxn>
                  <a:cxn ang="0">
                    <a:pos x="324" y="7"/>
                  </a:cxn>
                  <a:cxn ang="0">
                    <a:pos x="324" y="4"/>
                  </a:cxn>
                  <a:cxn ang="0">
                    <a:pos x="323" y="2"/>
                  </a:cxn>
                  <a:cxn ang="0">
                    <a:pos x="316" y="0"/>
                  </a:cxn>
                  <a:cxn ang="0">
                    <a:pos x="313" y="4"/>
                  </a:cxn>
                </a:cxnLst>
                <a:rect l="0" t="0" r="r" b="b"/>
                <a:pathLst>
                  <a:path w="324" h="233">
                    <a:moveTo>
                      <a:pt x="313" y="4"/>
                    </a:moveTo>
                    <a:lnTo>
                      <a:pt x="313" y="4"/>
                    </a:lnTo>
                    <a:lnTo>
                      <a:pt x="311" y="7"/>
                    </a:lnTo>
                    <a:lnTo>
                      <a:pt x="308" y="9"/>
                    </a:lnTo>
                    <a:lnTo>
                      <a:pt x="302" y="15"/>
                    </a:lnTo>
                    <a:lnTo>
                      <a:pt x="287" y="23"/>
                    </a:lnTo>
                    <a:lnTo>
                      <a:pt x="287" y="23"/>
                    </a:lnTo>
                    <a:lnTo>
                      <a:pt x="277" y="29"/>
                    </a:lnTo>
                    <a:lnTo>
                      <a:pt x="266" y="37"/>
                    </a:lnTo>
                    <a:lnTo>
                      <a:pt x="257" y="45"/>
                    </a:lnTo>
                    <a:lnTo>
                      <a:pt x="247" y="51"/>
                    </a:lnTo>
                    <a:lnTo>
                      <a:pt x="247" y="51"/>
                    </a:lnTo>
                    <a:lnTo>
                      <a:pt x="228" y="64"/>
                    </a:lnTo>
                    <a:lnTo>
                      <a:pt x="211" y="79"/>
                    </a:lnTo>
                    <a:lnTo>
                      <a:pt x="194" y="94"/>
                    </a:lnTo>
                    <a:lnTo>
                      <a:pt x="179" y="111"/>
                    </a:lnTo>
                    <a:lnTo>
                      <a:pt x="179" y="111"/>
                    </a:lnTo>
                    <a:lnTo>
                      <a:pt x="170" y="121"/>
                    </a:lnTo>
                    <a:lnTo>
                      <a:pt x="159" y="128"/>
                    </a:lnTo>
                    <a:lnTo>
                      <a:pt x="136" y="144"/>
                    </a:lnTo>
                    <a:lnTo>
                      <a:pt x="112" y="159"/>
                    </a:lnTo>
                    <a:lnTo>
                      <a:pt x="90" y="173"/>
                    </a:lnTo>
                    <a:lnTo>
                      <a:pt x="90" y="173"/>
                    </a:lnTo>
                    <a:lnTo>
                      <a:pt x="69" y="186"/>
                    </a:lnTo>
                    <a:lnTo>
                      <a:pt x="48" y="202"/>
                    </a:lnTo>
                    <a:lnTo>
                      <a:pt x="36" y="208"/>
                    </a:lnTo>
                    <a:lnTo>
                      <a:pt x="26" y="213"/>
                    </a:lnTo>
                    <a:lnTo>
                      <a:pt x="14" y="219"/>
                    </a:lnTo>
                    <a:lnTo>
                      <a:pt x="3" y="223"/>
                    </a:lnTo>
                    <a:lnTo>
                      <a:pt x="3" y="223"/>
                    </a:lnTo>
                    <a:lnTo>
                      <a:pt x="1" y="224"/>
                    </a:lnTo>
                    <a:lnTo>
                      <a:pt x="0" y="225"/>
                    </a:lnTo>
                    <a:lnTo>
                      <a:pt x="0" y="229"/>
                    </a:lnTo>
                    <a:lnTo>
                      <a:pt x="1" y="233"/>
                    </a:lnTo>
                    <a:lnTo>
                      <a:pt x="3" y="233"/>
                    </a:lnTo>
                    <a:lnTo>
                      <a:pt x="6" y="233"/>
                    </a:lnTo>
                    <a:lnTo>
                      <a:pt x="6" y="233"/>
                    </a:lnTo>
                    <a:lnTo>
                      <a:pt x="17" y="230"/>
                    </a:lnTo>
                    <a:lnTo>
                      <a:pt x="27" y="225"/>
                    </a:lnTo>
                    <a:lnTo>
                      <a:pt x="48" y="215"/>
                    </a:lnTo>
                    <a:lnTo>
                      <a:pt x="68" y="202"/>
                    </a:lnTo>
                    <a:lnTo>
                      <a:pt x="86" y="189"/>
                    </a:lnTo>
                    <a:lnTo>
                      <a:pt x="86" y="189"/>
                    </a:lnTo>
                    <a:lnTo>
                      <a:pt x="132" y="159"/>
                    </a:lnTo>
                    <a:lnTo>
                      <a:pt x="132" y="159"/>
                    </a:lnTo>
                    <a:lnTo>
                      <a:pt x="156" y="143"/>
                    </a:lnTo>
                    <a:lnTo>
                      <a:pt x="170" y="135"/>
                    </a:lnTo>
                    <a:lnTo>
                      <a:pt x="180" y="126"/>
                    </a:lnTo>
                    <a:lnTo>
                      <a:pt x="180" y="126"/>
                    </a:lnTo>
                    <a:lnTo>
                      <a:pt x="197" y="109"/>
                    </a:lnTo>
                    <a:lnTo>
                      <a:pt x="214" y="91"/>
                    </a:lnTo>
                    <a:lnTo>
                      <a:pt x="214" y="91"/>
                    </a:lnTo>
                    <a:lnTo>
                      <a:pt x="226" y="81"/>
                    </a:lnTo>
                    <a:lnTo>
                      <a:pt x="239" y="72"/>
                    </a:lnTo>
                    <a:lnTo>
                      <a:pt x="251" y="64"/>
                    </a:lnTo>
                    <a:lnTo>
                      <a:pt x="262" y="55"/>
                    </a:lnTo>
                    <a:lnTo>
                      <a:pt x="262" y="55"/>
                    </a:lnTo>
                    <a:lnTo>
                      <a:pt x="269" y="50"/>
                    </a:lnTo>
                    <a:lnTo>
                      <a:pt x="278" y="45"/>
                    </a:lnTo>
                    <a:lnTo>
                      <a:pt x="296" y="33"/>
                    </a:lnTo>
                    <a:lnTo>
                      <a:pt x="304" y="28"/>
                    </a:lnTo>
                    <a:lnTo>
                      <a:pt x="312" y="21"/>
                    </a:lnTo>
                    <a:lnTo>
                      <a:pt x="319" y="15"/>
                    </a:lnTo>
                    <a:lnTo>
                      <a:pt x="324" y="7"/>
                    </a:lnTo>
                    <a:lnTo>
                      <a:pt x="324" y="7"/>
                    </a:lnTo>
                    <a:lnTo>
                      <a:pt x="324" y="4"/>
                    </a:lnTo>
                    <a:lnTo>
                      <a:pt x="324" y="3"/>
                    </a:lnTo>
                    <a:lnTo>
                      <a:pt x="323" y="2"/>
                    </a:lnTo>
                    <a:lnTo>
                      <a:pt x="320" y="0"/>
                    </a:lnTo>
                    <a:lnTo>
                      <a:pt x="316" y="0"/>
                    </a:lnTo>
                    <a:lnTo>
                      <a:pt x="315" y="2"/>
                    </a:lnTo>
                    <a:lnTo>
                      <a:pt x="313" y="4"/>
                    </a:lnTo>
                    <a:lnTo>
                      <a:pt x="31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chenying0907 274"/>
              <p:cNvSpPr/>
              <p:nvPr/>
            </p:nvSpPr>
            <p:spPr bwMode="auto">
              <a:xfrm>
                <a:off x="4579939" y="1454151"/>
                <a:ext cx="90488" cy="65088"/>
              </a:xfrm>
              <a:custGeom>
                <a:avLst/>
                <a:gdLst/>
                <a:ahLst/>
                <a:cxnLst>
                  <a:cxn ang="0">
                    <a:pos x="218" y="2"/>
                  </a:cxn>
                  <a:cxn ang="0">
                    <a:pos x="218" y="2"/>
                  </a:cxn>
                  <a:cxn ang="0">
                    <a:pos x="214" y="7"/>
                  </a:cxn>
                  <a:cxn ang="0">
                    <a:pos x="208" y="11"/>
                  </a:cxn>
                  <a:cxn ang="0">
                    <a:pos x="197" y="17"/>
                  </a:cxn>
                  <a:cxn ang="0">
                    <a:pos x="186" y="24"/>
                  </a:cxn>
                  <a:cxn ang="0">
                    <a:pos x="175" y="32"/>
                  </a:cxn>
                  <a:cxn ang="0">
                    <a:pos x="175" y="32"/>
                  </a:cxn>
                  <a:cxn ang="0">
                    <a:pos x="166" y="38"/>
                  </a:cxn>
                  <a:cxn ang="0">
                    <a:pos x="156" y="45"/>
                  </a:cxn>
                  <a:cxn ang="0">
                    <a:pos x="136" y="55"/>
                  </a:cxn>
                  <a:cxn ang="0">
                    <a:pos x="136" y="55"/>
                  </a:cxn>
                  <a:cxn ang="0">
                    <a:pos x="94" y="83"/>
                  </a:cxn>
                  <a:cxn ang="0">
                    <a:pos x="94" y="83"/>
                  </a:cxn>
                  <a:cxn ang="0">
                    <a:pos x="57" y="109"/>
                  </a:cxn>
                  <a:cxn ang="0">
                    <a:pos x="22" y="135"/>
                  </a:cxn>
                  <a:cxn ang="0">
                    <a:pos x="22" y="135"/>
                  </a:cxn>
                  <a:cxn ang="0">
                    <a:pos x="8" y="144"/>
                  </a:cxn>
                  <a:cxn ang="0">
                    <a:pos x="5" y="147"/>
                  </a:cxn>
                  <a:cxn ang="0">
                    <a:pos x="3" y="149"/>
                  </a:cxn>
                  <a:cxn ang="0">
                    <a:pos x="1" y="153"/>
                  </a:cxn>
                  <a:cxn ang="0">
                    <a:pos x="0" y="157"/>
                  </a:cxn>
                  <a:cxn ang="0">
                    <a:pos x="0" y="157"/>
                  </a:cxn>
                  <a:cxn ang="0">
                    <a:pos x="1" y="160"/>
                  </a:cxn>
                  <a:cxn ang="0">
                    <a:pos x="1" y="161"/>
                  </a:cxn>
                  <a:cxn ang="0">
                    <a:pos x="4" y="163"/>
                  </a:cxn>
                  <a:cxn ang="0">
                    <a:pos x="5" y="163"/>
                  </a:cxn>
                  <a:cxn ang="0">
                    <a:pos x="9" y="161"/>
                  </a:cxn>
                  <a:cxn ang="0">
                    <a:pos x="12" y="160"/>
                  </a:cxn>
                  <a:cxn ang="0">
                    <a:pos x="12" y="157"/>
                  </a:cxn>
                  <a:cxn ang="0">
                    <a:pos x="12" y="157"/>
                  </a:cxn>
                  <a:cxn ang="0">
                    <a:pos x="13" y="153"/>
                  </a:cxn>
                  <a:cxn ang="0">
                    <a:pos x="18" y="149"/>
                  </a:cxn>
                  <a:cxn ang="0">
                    <a:pos x="33" y="139"/>
                  </a:cxn>
                  <a:cxn ang="0">
                    <a:pos x="57" y="123"/>
                  </a:cxn>
                  <a:cxn ang="0">
                    <a:pos x="57" y="123"/>
                  </a:cxn>
                  <a:cxn ang="0">
                    <a:pos x="91" y="100"/>
                  </a:cxn>
                  <a:cxn ang="0">
                    <a:pos x="126" y="78"/>
                  </a:cxn>
                  <a:cxn ang="0">
                    <a:pos x="126" y="78"/>
                  </a:cxn>
                  <a:cxn ang="0">
                    <a:pos x="154" y="59"/>
                  </a:cxn>
                  <a:cxn ang="0">
                    <a:pos x="169" y="50"/>
                  </a:cxn>
                  <a:cxn ang="0">
                    <a:pos x="183" y="40"/>
                  </a:cxn>
                  <a:cxn ang="0">
                    <a:pos x="183" y="40"/>
                  </a:cxn>
                  <a:cxn ang="0">
                    <a:pos x="194" y="32"/>
                  </a:cxn>
                  <a:cxn ang="0">
                    <a:pos x="205" y="25"/>
                  </a:cxn>
                  <a:cxn ang="0">
                    <a:pos x="217" y="19"/>
                  </a:cxn>
                  <a:cxn ang="0">
                    <a:pos x="228" y="10"/>
                  </a:cxn>
                  <a:cxn ang="0">
                    <a:pos x="228" y="10"/>
                  </a:cxn>
                  <a:cxn ang="0">
                    <a:pos x="229" y="8"/>
                  </a:cxn>
                  <a:cxn ang="0">
                    <a:pos x="229" y="6"/>
                  </a:cxn>
                  <a:cxn ang="0">
                    <a:pos x="228" y="2"/>
                  </a:cxn>
                  <a:cxn ang="0">
                    <a:pos x="224" y="0"/>
                  </a:cxn>
                  <a:cxn ang="0">
                    <a:pos x="221" y="0"/>
                  </a:cxn>
                  <a:cxn ang="0">
                    <a:pos x="218" y="2"/>
                  </a:cxn>
                  <a:cxn ang="0">
                    <a:pos x="218" y="2"/>
                  </a:cxn>
                </a:cxnLst>
                <a:rect l="0" t="0" r="r" b="b"/>
                <a:pathLst>
                  <a:path w="229" h="163">
                    <a:moveTo>
                      <a:pt x="218" y="2"/>
                    </a:moveTo>
                    <a:lnTo>
                      <a:pt x="218" y="2"/>
                    </a:lnTo>
                    <a:lnTo>
                      <a:pt x="214" y="7"/>
                    </a:lnTo>
                    <a:lnTo>
                      <a:pt x="208" y="11"/>
                    </a:lnTo>
                    <a:lnTo>
                      <a:pt x="197" y="17"/>
                    </a:lnTo>
                    <a:lnTo>
                      <a:pt x="186" y="24"/>
                    </a:lnTo>
                    <a:lnTo>
                      <a:pt x="175" y="32"/>
                    </a:lnTo>
                    <a:lnTo>
                      <a:pt x="175" y="32"/>
                    </a:lnTo>
                    <a:lnTo>
                      <a:pt x="166" y="38"/>
                    </a:lnTo>
                    <a:lnTo>
                      <a:pt x="156" y="45"/>
                    </a:lnTo>
                    <a:lnTo>
                      <a:pt x="136" y="55"/>
                    </a:lnTo>
                    <a:lnTo>
                      <a:pt x="136" y="55"/>
                    </a:lnTo>
                    <a:lnTo>
                      <a:pt x="94" y="83"/>
                    </a:lnTo>
                    <a:lnTo>
                      <a:pt x="94" y="83"/>
                    </a:lnTo>
                    <a:lnTo>
                      <a:pt x="57" y="109"/>
                    </a:lnTo>
                    <a:lnTo>
                      <a:pt x="22" y="135"/>
                    </a:lnTo>
                    <a:lnTo>
                      <a:pt x="22" y="135"/>
                    </a:lnTo>
                    <a:lnTo>
                      <a:pt x="8" y="144"/>
                    </a:lnTo>
                    <a:lnTo>
                      <a:pt x="5" y="147"/>
                    </a:lnTo>
                    <a:lnTo>
                      <a:pt x="3" y="149"/>
                    </a:lnTo>
                    <a:lnTo>
                      <a:pt x="1" y="153"/>
                    </a:lnTo>
                    <a:lnTo>
                      <a:pt x="0" y="157"/>
                    </a:lnTo>
                    <a:lnTo>
                      <a:pt x="0" y="157"/>
                    </a:lnTo>
                    <a:lnTo>
                      <a:pt x="1" y="160"/>
                    </a:lnTo>
                    <a:lnTo>
                      <a:pt x="1" y="161"/>
                    </a:lnTo>
                    <a:lnTo>
                      <a:pt x="4" y="163"/>
                    </a:lnTo>
                    <a:lnTo>
                      <a:pt x="5" y="163"/>
                    </a:lnTo>
                    <a:lnTo>
                      <a:pt x="9" y="161"/>
                    </a:lnTo>
                    <a:lnTo>
                      <a:pt x="12" y="160"/>
                    </a:lnTo>
                    <a:lnTo>
                      <a:pt x="12" y="157"/>
                    </a:lnTo>
                    <a:lnTo>
                      <a:pt x="12" y="157"/>
                    </a:lnTo>
                    <a:lnTo>
                      <a:pt x="13" y="153"/>
                    </a:lnTo>
                    <a:lnTo>
                      <a:pt x="18" y="149"/>
                    </a:lnTo>
                    <a:lnTo>
                      <a:pt x="33" y="139"/>
                    </a:lnTo>
                    <a:lnTo>
                      <a:pt x="57" y="123"/>
                    </a:lnTo>
                    <a:lnTo>
                      <a:pt x="57" y="123"/>
                    </a:lnTo>
                    <a:lnTo>
                      <a:pt x="91" y="100"/>
                    </a:lnTo>
                    <a:lnTo>
                      <a:pt x="126" y="78"/>
                    </a:lnTo>
                    <a:lnTo>
                      <a:pt x="126" y="78"/>
                    </a:lnTo>
                    <a:lnTo>
                      <a:pt x="154" y="59"/>
                    </a:lnTo>
                    <a:lnTo>
                      <a:pt x="169" y="50"/>
                    </a:lnTo>
                    <a:lnTo>
                      <a:pt x="183" y="40"/>
                    </a:lnTo>
                    <a:lnTo>
                      <a:pt x="183" y="40"/>
                    </a:lnTo>
                    <a:lnTo>
                      <a:pt x="194" y="32"/>
                    </a:lnTo>
                    <a:lnTo>
                      <a:pt x="205" y="25"/>
                    </a:lnTo>
                    <a:lnTo>
                      <a:pt x="217" y="19"/>
                    </a:lnTo>
                    <a:lnTo>
                      <a:pt x="228" y="10"/>
                    </a:lnTo>
                    <a:lnTo>
                      <a:pt x="228" y="10"/>
                    </a:lnTo>
                    <a:lnTo>
                      <a:pt x="229" y="8"/>
                    </a:lnTo>
                    <a:lnTo>
                      <a:pt x="229" y="6"/>
                    </a:lnTo>
                    <a:lnTo>
                      <a:pt x="228" y="2"/>
                    </a:lnTo>
                    <a:lnTo>
                      <a:pt x="224" y="0"/>
                    </a:lnTo>
                    <a:lnTo>
                      <a:pt x="221" y="0"/>
                    </a:lnTo>
                    <a:lnTo>
                      <a:pt x="218" y="2"/>
                    </a:lnTo>
                    <a:lnTo>
                      <a:pt x="21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chenying0907 275"/>
              <p:cNvSpPr/>
              <p:nvPr/>
            </p:nvSpPr>
            <p:spPr bwMode="auto">
              <a:xfrm>
                <a:off x="4616451" y="1493838"/>
                <a:ext cx="63500" cy="41275"/>
              </a:xfrm>
              <a:custGeom>
                <a:avLst/>
                <a:gdLst/>
                <a:ahLst/>
                <a:cxnLst>
                  <a:cxn ang="0">
                    <a:pos x="151" y="1"/>
                  </a:cxn>
                  <a:cxn ang="0">
                    <a:pos x="151" y="1"/>
                  </a:cxn>
                  <a:cxn ang="0">
                    <a:pos x="142" y="8"/>
                  </a:cxn>
                  <a:cxn ang="0">
                    <a:pos x="133" y="14"/>
                  </a:cxn>
                  <a:cxn ang="0">
                    <a:pos x="113" y="25"/>
                  </a:cxn>
                  <a:cxn ang="0">
                    <a:pos x="93" y="35"/>
                  </a:cxn>
                  <a:cxn ang="0">
                    <a:pos x="74" y="47"/>
                  </a:cxn>
                  <a:cxn ang="0">
                    <a:pos x="74" y="47"/>
                  </a:cxn>
                  <a:cxn ang="0">
                    <a:pos x="3" y="92"/>
                  </a:cxn>
                  <a:cxn ang="0">
                    <a:pos x="3" y="92"/>
                  </a:cxn>
                  <a:cxn ang="0">
                    <a:pos x="2" y="93"/>
                  </a:cxn>
                  <a:cxn ang="0">
                    <a:pos x="0" y="96"/>
                  </a:cxn>
                  <a:cxn ang="0">
                    <a:pos x="2" y="99"/>
                  </a:cxn>
                  <a:cxn ang="0">
                    <a:pos x="4" y="102"/>
                  </a:cxn>
                  <a:cxn ang="0">
                    <a:pos x="7" y="102"/>
                  </a:cxn>
                  <a:cxn ang="0">
                    <a:pos x="10" y="101"/>
                  </a:cxn>
                  <a:cxn ang="0">
                    <a:pos x="10" y="101"/>
                  </a:cxn>
                  <a:cxn ang="0">
                    <a:pos x="79" y="56"/>
                  </a:cxn>
                  <a:cxn ang="0">
                    <a:pos x="79" y="56"/>
                  </a:cxn>
                  <a:cxn ang="0">
                    <a:pos x="100" y="46"/>
                  </a:cxn>
                  <a:cxn ang="0">
                    <a:pos x="121" y="34"/>
                  </a:cxn>
                  <a:cxn ang="0">
                    <a:pos x="140" y="22"/>
                  </a:cxn>
                  <a:cxn ang="0">
                    <a:pos x="150" y="16"/>
                  </a:cxn>
                  <a:cxn ang="0">
                    <a:pos x="159" y="9"/>
                  </a:cxn>
                  <a:cxn ang="0">
                    <a:pos x="159" y="9"/>
                  </a:cxn>
                  <a:cxn ang="0">
                    <a:pos x="160" y="7"/>
                  </a:cxn>
                  <a:cxn ang="0">
                    <a:pos x="160" y="5"/>
                  </a:cxn>
                  <a:cxn ang="0">
                    <a:pos x="160" y="3"/>
                  </a:cxn>
                  <a:cxn ang="0">
                    <a:pos x="159" y="1"/>
                  </a:cxn>
                  <a:cxn ang="0">
                    <a:pos x="155" y="0"/>
                  </a:cxn>
                  <a:cxn ang="0">
                    <a:pos x="154" y="0"/>
                  </a:cxn>
                  <a:cxn ang="0">
                    <a:pos x="151" y="1"/>
                  </a:cxn>
                  <a:cxn ang="0">
                    <a:pos x="151" y="1"/>
                  </a:cxn>
                </a:cxnLst>
                <a:rect l="0" t="0" r="r" b="b"/>
                <a:pathLst>
                  <a:path w="160" h="102">
                    <a:moveTo>
                      <a:pt x="151" y="1"/>
                    </a:moveTo>
                    <a:lnTo>
                      <a:pt x="151" y="1"/>
                    </a:lnTo>
                    <a:lnTo>
                      <a:pt x="142" y="8"/>
                    </a:lnTo>
                    <a:lnTo>
                      <a:pt x="133" y="14"/>
                    </a:lnTo>
                    <a:lnTo>
                      <a:pt x="113" y="25"/>
                    </a:lnTo>
                    <a:lnTo>
                      <a:pt x="93" y="35"/>
                    </a:lnTo>
                    <a:lnTo>
                      <a:pt x="74" y="47"/>
                    </a:lnTo>
                    <a:lnTo>
                      <a:pt x="74" y="47"/>
                    </a:lnTo>
                    <a:lnTo>
                      <a:pt x="3" y="92"/>
                    </a:lnTo>
                    <a:lnTo>
                      <a:pt x="3" y="92"/>
                    </a:lnTo>
                    <a:lnTo>
                      <a:pt x="2" y="93"/>
                    </a:lnTo>
                    <a:lnTo>
                      <a:pt x="0" y="96"/>
                    </a:lnTo>
                    <a:lnTo>
                      <a:pt x="2" y="99"/>
                    </a:lnTo>
                    <a:lnTo>
                      <a:pt x="4" y="102"/>
                    </a:lnTo>
                    <a:lnTo>
                      <a:pt x="7" y="102"/>
                    </a:lnTo>
                    <a:lnTo>
                      <a:pt x="10" y="101"/>
                    </a:lnTo>
                    <a:lnTo>
                      <a:pt x="10" y="101"/>
                    </a:lnTo>
                    <a:lnTo>
                      <a:pt x="79" y="56"/>
                    </a:lnTo>
                    <a:lnTo>
                      <a:pt x="79" y="56"/>
                    </a:lnTo>
                    <a:lnTo>
                      <a:pt x="100" y="46"/>
                    </a:lnTo>
                    <a:lnTo>
                      <a:pt x="121" y="34"/>
                    </a:lnTo>
                    <a:lnTo>
                      <a:pt x="140" y="22"/>
                    </a:lnTo>
                    <a:lnTo>
                      <a:pt x="150" y="16"/>
                    </a:lnTo>
                    <a:lnTo>
                      <a:pt x="159" y="9"/>
                    </a:lnTo>
                    <a:lnTo>
                      <a:pt x="159" y="9"/>
                    </a:lnTo>
                    <a:lnTo>
                      <a:pt x="160" y="7"/>
                    </a:lnTo>
                    <a:lnTo>
                      <a:pt x="160" y="5"/>
                    </a:lnTo>
                    <a:lnTo>
                      <a:pt x="160" y="3"/>
                    </a:lnTo>
                    <a:lnTo>
                      <a:pt x="159" y="1"/>
                    </a:lnTo>
                    <a:lnTo>
                      <a:pt x="155" y="0"/>
                    </a:lnTo>
                    <a:lnTo>
                      <a:pt x="154" y="0"/>
                    </a:lnTo>
                    <a:lnTo>
                      <a:pt x="151" y="1"/>
                    </a:lnTo>
                    <a:lnTo>
                      <a:pt x="15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chenying0907 276"/>
              <p:cNvSpPr/>
              <p:nvPr/>
            </p:nvSpPr>
            <p:spPr bwMode="auto">
              <a:xfrm>
                <a:off x="4630739" y="1352551"/>
                <a:ext cx="119063" cy="82550"/>
              </a:xfrm>
              <a:custGeom>
                <a:avLst/>
                <a:gdLst/>
                <a:ahLst/>
                <a:cxnLst>
                  <a:cxn ang="0">
                    <a:pos x="291" y="0"/>
                  </a:cxn>
                  <a:cxn ang="0">
                    <a:pos x="289" y="0"/>
                  </a:cxn>
                  <a:cxn ang="0">
                    <a:pos x="286" y="4"/>
                  </a:cxn>
                  <a:cxn ang="0">
                    <a:pos x="276" y="11"/>
                  </a:cxn>
                  <a:cxn ang="0">
                    <a:pos x="265" y="17"/>
                  </a:cxn>
                  <a:cxn ang="0">
                    <a:pos x="240" y="35"/>
                  </a:cxn>
                  <a:cxn ang="0">
                    <a:pos x="232" y="41"/>
                  </a:cxn>
                  <a:cxn ang="0">
                    <a:pos x="215" y="56"/>
                  </a:cxn>
                  <a:cxn ang="0">
                    <a:pos x="154" y="93"/>
                  </a:cxn>
                  <a:cxn ang="0">
                    <a:pos x="115" y="119"/>
                  </a:cxn>
                  <a:cxn ang="0">
                    <a:pos x="75" y="147"/>
                  </a:cxn>
                  <a:cxn ang="0">
                    <a:pos x="19" y="184"/>
                  </a:cxn>
                  <a:cxn ang="0">
                    <a:pos x="2" y="198"/>
                  </a:cxn>
                  <a:cxn ang="0">
                    <a:pos x="1" y="204"/>
                  </a:cxn>
                  <a:cxn ang="0">
                    <a:pos x="6" y="208"/>
                  </a:cxn>
                  <a:cxn ang="0">
                    <a:pos x="9" y="208"/>
                  </a:cxn>
                  <a:cxn ang="0">
                    <a:pos x="13" y="207"/>
                  </a:cxn>
                  <a:cxn ang="0">
                    <a:pos x="14" y="203"/>
                  </a:cxn>
                  <a:cxn ang="0">
                    <a:pos x="48" y="179"/>
                  </a:cxn>
                  <a:cxn ang="0">
                    <a:pos x="82" y="156"/>
                  </a:cxn>
                  <a:cxn ang="0">
                    <a:pos x="99" y="144"/>
                  </a:cxn>
                  <a:cxn ang="0">
                    <a:pos x="154" y="107"/>
                  </a:cxn>
                  <a:cxn ang="0">
                    <a:pos x="187" y="85"/>
                  </a:cxn>
                  <a:cxn ang="0">
                    <a:pos x="219" y="67"/>
                  </a:cxn>
                  <a:cxn ang="0">
                    <a:pos x="230" y="62"/>
                  </a:cxn>
                  <a:cxn ang="0">
                    <a:pos x="248" y="47"/>
                  </a:cxn>
                  <a:cxn ang="0">
                    <a:pos x="256" y="39"/>
                  </a:cxn>
                  <a:cxn ang="0">
                    <a:pos x="277" y="24"/>
                  </a:cxn>
                  <a:cxn ang="0">
                    <a:pos x="298" y="11"/>
                  </a:cxn>
                  <a:cxn ang="0">
                    <a:pos x="302" y="8"/>
                  </a:cxn>
                  <a:cxn ang="0">
                    <a:pos x="300" y="1"/>
                  </a:cxn>
                  <a:cxn ang="0">
                    <a:pos x="296" y="0"/>
                  </a:cxn>
                </a:cxnLst>
                <a:rect l="0" t="0" r="r" b="b"/>
                <a:pathLst>
                  <a:path w="302" h="208">
                    <a:moveTo>
                      <a:pt x="296" y="0"/>
                    </a:moveTo>
                    <a:lnTo>
                      <a:pt x="291" y="0"/>
                    </a:lnTo>
                    <a:lnTo>
                      <a:pt x="291" y="0"/>
                    </a:lnTo>
                    <a:lnTo>
                      <a:pt x="289" y="0"/>
                    </a:lnTo>
                    <a:lnTo>
                      <a:pt x="287" y="1"/>
                    </a:lnTo>
                    <a:lnTo>
                      <a:pt x="286" y="4"/>
                    </a:lnTo>
                    <a:lnTo>
                      <a:pt x="286" y="4"/>
                    </a:lnTo>
                    <a:lnTo>
                      <a:pt x="276" y="11"/>
                    </a:lnTo>
                    <a:lnTo>
                      <a:pt x="265" y="17"/>
                    </a:lnTo>
                    <a:lnTo>
                      <a:pt x="265" y="17"/>
                    </a:lnTo>
                    <a:lnTo>
                      <a:pt x="248" y="29"/>
                    </a:lnTo>
                    <a:lnTo>
                      <a:pt x="240" y="35"/>
                    </a:lnTo>
                    <a:lnTo>
                      <a:pt x="232" y="41"/>
                    </a:lnTo>
                    <a:lnTo>
                      <a:pt x="232" y="41"/>
                    </a:lnTo>
                    <a:lnTo>
                      <a:pt x="224" y="48"/>
                    </a:lnTo>
                    <a:lnTo>
                      <a:pt x="215" y="56"/>
                    </a:lnTo>
                    <a:lnTo>
                      <a:pt x="196" y="69"/>
                    </a:lnTo>
                    <a:lnTo>
                      <a:pt x="154" y="93"/>
                    </a:lnTo>
                    <a:lnTo>
                      <a:pt x="154" y="93"/>
                    </a:lnTo>
                    <a:lnTo>
                      <a:pt x="115" y="119"/>
                    </a:lnTo>
                    <a:lnTo>
                      <a:pt x="75" y="147"/>
                    </a:lnTo>
                    <a:lnTo>
                      <a:pt x="75" y="147"/>
                    </a:lnTo>
                    <a:lnTo>
                      <a:pt x="37" y="171"/>
                    </a:lnTo>
                    <a:lnTo>
                      <a:pt x="19" y="184"/>
                    </a:lnTo>
                    <a:lnTo>
                      <a:pt x="2" y="198"/>
                    </a:lnTo>
                    <a:lnTo>
                      <a:pt x="2" y="198"/>
                    </a:lnTo>
                    <a:lnTo>
                      <a:pt x="0" y="201"/>
                    </a:lnTo>
                    <a:lnTo>
                      <a:pt x="1" y="204"/>
                    </a:lnTo>
                    <a:lnTo>
                      <a:pt x="2" y="207"/>
                    </a:lnTo>
                    <a:lnTo>
                      <a:pt x="6" y="208"/>
                    </a:lnTo>
                    <a:lnTo>
                      <a:pt x="9" y="208"/>
                    </a:lnTo>
                    <a:lnTo>
                      <a:pt x="9" y="208"/>
                    </a:lnTo>
                    <a:lnTo>
                      <a:pt x="11" y="208"/>
                    </a:lnTo>
                    <a:lnTo>
                      <a:pt x="13" y="207"/>
                    </a:lnTo>
                    <a:lnTo>
                      <a:pt x="14" y="203"/>
                    </a:lnTo>
                    <a:lnTo>
                      <a:pt x="14" y="203"/>
                    </a:lnTo>
                    <a:lnTo>
                      <a:pt x="30" y="190"/>
                    </a:lnTo>
                    <a:lnTo>
                      <a:pt x="48" y="179"/>
                    </a:lnTo>
                    <a:lnTo>
                      <a:pt x="65" y="167"/>
                    </a:lnTo>
                    <a:lnTo>
                      <a:pt x="82" y="156"/>
                    </a:lnTo>
                    <a:lnTo>
                      <a:pt x="82" y="156"/>
                    </a:lnTo>
                    <a:lnTo>
                      <a:pt x="99" y="144"/>
                    </a:lnTo>
                    <a:lnTo>
                      <a:pt x="117" y="132"/>
                    </a:lnTo>
                    <a:lnTo>
                      <a:pt x="154" y="107"/>
                    </a:lnTo>
                    <a:lnTo>
                      <a:pt x="154" y="107"/>
                    </a:lnTo>
                    <a:lnTo>
                      <a:pt x="187" y="85"/>
                    </a:lnTo>
                    <a:lnTo>
                      <a:pt x="202" y="76"/>
                    </a:lnTo>
                    <a:lnTo>
                      <a:pt x="219" y="67"/>
                    </a:lnTo>
                    <a:lnTo>
                      <a:pt x="219" y="67"/>
                    </a:lnTo>
                    <a:lnTo>
                      <a:pt x="230" y="62"/>
                    </a:lnTo>
                    <a:lnTo>
                      <a:pt x="239" y="55"/>
                    </a:lnTo>
                    <a:lnTo>
                      <a:pt x="248" y="47"/>
                    </a:lnTo>
                    <a:lnTo>
                      <a:pt x="256" y="39"/>
                    </a:lnTo>
                    <a:lnTo>
                      <a:pt x="256" y="39"/>
                    </a:lnTo>
                    <a:lnTo>
                      <a:pt x="266" y="31"/>
                    </a:lnTo>
                    <a:lnTo>
                      <a:pt x="277" y="24"/>
                    </a:lnTo>
                    <a:lnTo>
                      <a:pt x="287" y="17"/>
                    </a:lnTo>
                    <a:lnTo>
                      <a:pt x="298" y="11"/>
                    </a:lnTo>
                    <a:lnTo>
                      <a:pt x="298" y="11"/>
                    </a:lnTo>
                    <a:lnTo>
                      <a:pt x="302" y="8"/>
                    </a:lnTo>
                    <a:lnTo>
                      <a:pt x="302" y="4"/>
                    </a:lnTo>
                    <a:lnTo>
                      <a:pt x="300" y="1"/>
                    </a:lnTo>
                    <a:lnTo>
                      <a:pt x="299" y="0"/>
                    </a:lnTo>
                    <a:lnTo>
                      <a:pt x="296" y="0"/>
                    </a:lnTo>
                    <a:lnTo>
                      <a:pt x="29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chenying0907 277"/>
              <p:cNvSpPr/>
              <p:nvPr/>
            </p:nvSpPr>
            <p:spPr bwMode="auto">
              <a:xfrm>
                <a:off x="4608514" y="1355726"/>
                <a:ext cx="74613" cy="49213"/>
              </a:xfrm>
              <a:custGeom>
                <a:avLst/>
                <a:gdLst/>
                <a:ahLst/>
                <a:cxnLst>
                  <a:cxn ang="0">
                    <a:pos x="178" y="1"/>
                  </a:cxn>
                  <a:cxn ang="0">
                    <a:pos x="178" y="1"/>
                  </a:cxn>
                  <a:cxn ang="0">
                    <a:pos x="168" y="12"/>
                  </a:cxn>
                  <a:cxn ang="0">
                    <a:pos x="156" y="21"/>
                  </a:cxn>
                  <a:cxn ang="0">
                    <a:pos x="131" y="38"/>
                  </a:cxn>
                  <a:cxn ang="0">
                    <a:pos x="105" y="54"/>
                  </a:cxn>
                  <a:cxn ang="0">
                    <a:pos x="80" y="69"/>
                  </a:cxn>
                  <a:cxn ang="0">
                    <a:pos x="80" y="69"/>
                  </a:cxn>
                  <a:cxn ang="0">
                    <a:pos x="54" y="85"/>
                  </a:cxn>
                  <a:cxn ang="0">
                    <a:pos x="41" y="93"/>
                  </a:cxn>
                  <a:cxn ang="0">
                    <a:pos x="28" y="99"/>
                  </a:cxn>
                  <a:cxn ang="0">
                    <a:pos x="28" y="99"/>
                  </a:cxn>
                  <a:cxn ang="0">
                    <a:pos x="12" y="106"/>
                  </a:cxn>
                  <a:cxn ang="0">
                    <a:pos x="5" y="111"/>
                  </a:cxn>
                  <a:cxn ang="0">
                    <a:pos x="3" y="114"/>
                  </a:cxn>
                  <a:cxn ang="0">
                    <a:pos x="0" y="118"/>
                  </a:cxn>
                  <a:cxn ang="0">
                    <a:pos x="0" y="118"/>
                  </a:cxn>
                  <a:cxn ang="0">
                    <a:pos x="0" y="119"/>
                  </a:cxn>
                  <a:cxn ang="0">
                    <a:pos x="0" y="122"/>
                  </a:cxn>
                  <a:cxn ang="0">
                    <a:pos x="3" y="125"/>
                  </a:cxn>
                  <a:cxn ang="0">
                    <a:pos x="5" y="125"/>
                  </a:cxn>
                  <a:cxn ang="0">
                    <a:pos x="7" y="125"/>
                  </a:cxn>
                  <a:cxn ang="0">
                    <a:pos x="9" y="124"/>
                  </a:cxn>
                  <a:cxn ang="0">
                    <a:pos x="11" y="123"/>
                  </a:cxn>
                  <a:cxn ang="0">
                    <a:pos x="11" y="123"/>
                  </a:cxn>
                  <a:cxn ang="0">
                    <a:pos x="13" y="120"/>
                  </a:cxn>
                  <a:cxn ang="0">
                    <a:pos x="16" y="116"/>
                  </a:cxn>
                  <a:cxn ang="0">
                    <a:pos x="26" y="111"/>
                  </a:cxn>
                  <a:cxn ang="0">
                    <a:pos x="46" y="103"/>
                  </a:cxn>
                  <a:cxn ang="0">
                    <a:pos x="46" y="103"/>
                  </a:cxn>
                  <a:cxn ang="0">
                    <a:pos x="60" y="95"/>
                  </a:cxn>
                  <a:cxn ang="0">
                    <a:pos x="75" y="86"/>
                  </a:cxn>
                  <a:cxn ang="0">
                    <a:pos x="102" y="68"/>
                  </a:cxn>
                  <a:cxn ang="0">
                    <a:pos x="102" y="68"/>
                  </a:cxn>
                  <a:cxn ang="0">
                    <a:pos x="147" y="40"/>
                  </a:cxn>
                  <a:cxn ang="0">
                    <a:pos x="168" y="26"/>
                  </a:cxn>
                  <a:cxn ang="0">
                    <a:pos x="177" y="18"/>
                  </a:cxn>
                  <a:cxn ang="0">
                    <a:pos x="186" y="10"/>
                  </a:cxn>
                  <a:cxn ang="0">
                    <a:pos x="186" y="10"/>
                  </a:cxn>
                  <a:cxn ang="0">
                    <a:pos x="187" y="8"/>
                  </a:cxn>
                  <a:cxn ang="0">
                    <a:pos x="189" y="5"/>
                  </a:cxn>
                  <a:cxn ang="0">
                    <a:pos x="186" y="3"/>
                  </a:cxn>
                  <a:cxn ang="0">
                    <a:pos x="182" y="0"/>
                  </a:cxn>
                  <a:cxn ang="0">
                    <a:pos x="181" y="0"/>
                  </a:cxn>
                  <a:cxn ang="0">
                    <a:pos x="178" y="1"/>
                  </a:cxn>
                  <a:cxn ang="0">
                    <a:pos x="178" y="1"/>
                  </a:cxn>
                </a:cxnLst>
                <a:rect l="0" t="0" r="r" b="b"/>
                <a:pathLst>
                  <a:path w="189" h="125">
                    <a:moveTo>
                      <a:pt x="178" y="1"/>
                    </a:moveTo>
                    <a:lnTo>
                      <a:pt x="178" y="1"/>
                    </a:lnTo>
                    <a:lnTo>
                      <a:pt x="168" y="12"/>
                    </a:lnTo>
                    <a:lnTo>
                      <a:pt x="156" y="21"/>
                    </a:lnTo>
                    <a:lnTo>
                      <a:pt x="131" y="38"/>
                    </a:lnTo>
                    <a:lnTo>
                      <a:pt x="105" y="54"/>
                    </a:lnTo>
                    <a:lnTo>
                      <a:pt x="80" y="69"/>
                    </a:lnTo>
                    <a:lnTo>
                      <a:pt x="80" y="69"/>
                    </a:lnTo>
                    <a:lnTo>
                      <a:pt x="54" y="85"/>
                    </a:lnTo>
                    <a:lnTo>
                      <a:pt x="41" y="93"/>
                    </a:lnTo>
                    <a:lnTo>
                      <a:pt x="28" y="99"/>
                    </a:lnTo>
                    <a:lnTo>
                      <a:pt x="28" y="99"/>
                    </a:lnTo>
                    <a:lnTo>
                      <a:pt x="12" y="106"/>
                    </a:lnTo>
                    <a:lnTo>
                      <a:pt x="5" y="111"/>
                    </a:lnTo>
                    <a:lnTo>
                      <a:pt x="3" y="114"/>
                    </a:lnTo>
                    <a:lnTo>
                      <a:pt x="0" y="118"/>
                    </a:lnTo>
                    <a:lnTo>
                      <a:pt x="0" y="118"/>
                    </a:lnTo>
                    <a:lnTo>
                      <a:pt x="0" y="119"/>
                    </a:lnTo>
                    <a:lnTo>
                      <a:pt x="0" y="122"/>
                    </a:lnTo>
                    <a:lnTo>
                      <a:pt x="3" y="125"/>
                    </a:lnTo>
                    <a:lnTo>
                      <a:pt x="5" y="125"/>
                    </a:lnTo>
                    <a:lnTo>
                      <a:pt x="7" y="125"/>
                    </a:lnTo>
                    <a:lnTo>
                      <a:pt x="9" y="124"/>
                    </a:lnTo>
                    <a:lnTo>
                      <a:pt x="11" y="123"/>
                    </a:lnTo>
                    <a:lnTo>
                      <a:pt x="11" y="123"/>
                    </a:lnTo>
                    <a:lnTo>
                      <a:pt x="13" y="120"/>
                    </a:lnTo>
                    <a:lnTo>
                      <a:pt x="16" y="116"/>
                    </a:lnTo>
                    <a:lnTo>
                      <a:pt x="26" y="111"/>
                    </a:lnTo>
                    <a:lnTo>
                      <a:pt x="46" y="103"/>
                    </a:lnTo>
                    <a:lnTo>
                      <a:pt x="46" y="103"/>
                    </a:lnTo>
                    <a:lnTo>
                      <a:pt x="60" y="95"/>
                    </a:lnTo>
                    <a:lnTo>
                      <a:pt x="75" y="86"/>
                    </a:lnTo>
                    <a:lnTo>
                      <a:pt x="102" y="68"/>
                    </a:lnTo>
                    <a:lnTo>
                      <a:pt x="102" y="68"/>
                    </a:lnTo>
                    <a:lnTo>
                      <a:pt x="147" y="40"/>
                    </a:lnTo>
                    <a:lnTo>
                      <a:pt x="168" y="26"/>
                    </a:lnTo>
                    <a:lnTo>
                      <a:pt x="177" y="18"/>
                    </a:lnTo>
                    <a:lnTo>
                      <a:pt x="186" y="10"/>
                    </a:lnTo>
                    <a:lnTo>
                      <a:pt x="186" y="10"/>
                    </a:lnTo>
                    <a:lnTo>
                      <a:pt x="187" y="8"/>
                    </a:lnTo>
                    <a:lnTo>
                      <a:pt x="189" y="5"/>
                    </a:lnTo>
                    <a:lnTo>
                      <a:pt x="186" y="3"/>
                    </a:lnTo>
                    <a:lnTo>
                      <a:pt x="182" y="0"/>
                    </a:lnTo>
                    <a:lnTo>
                      <a:pt x="181" y="0"/>
                    </a:lnTo>
                    <a:lnTo>
                      <a:pt x="178" y="1"/>
                    </a:lnTo>
                    <a:lnTo>
                      <a:pt x="17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chenying0907 278"/>
              <p:cNvSpPr/>
              <p:nvPr/>
            </p:nvSpPr>
            <p:spPr bwMode="auto">
              <a:xfrm>
                <a:off x="4559301" y="1325563"/>
                <a:ext cx="111125" cy="77788"/>
              </a:xfrm>
              <a:custGeom>
                <a:avLst/>
                <a:gdLst/>
                <a:ahLst/>
                <a:cxnLst>
                  <a:cxn ang="0">
                    <a:pos x="270" y="3"/>
                  </a:cxn>
                  <a:cxn ang="0">
                    <a:pos x="270" y="3"/>
                  </a:cxn>
                  <a:cxn ang="0">
                    <a:pos x="266" y="7"/>
                  </a:cxn>
                  <a:cxn ang="0">
                    <a:pos x="259" y="10"/>
                  </a:cxn>
                  <a:cxn ang="0">
                    <a:pos x="249" y="16"/>
                  </a:cxn>
                  <a:cxn ang="0">
                    <a:pos x="249" y="16"/>
                  </a:cxn>
                  <a:cxn ang="0">
                    <a:pos x="231" y="30"/>
                  </a:cxn>
                  <a:cxn ang="0">
                    <a:pos x="212" y="45"/>
                  </a:cxn>
                  <a:cxn ang="0">
                    <a:pos x="212" y="45"/>
                  </a:cxn>
                  <a:cxn ang="0">
                    <a:pos x="194" y="57"/>
                  </a:cxn>
                  <a:cxn ang="0">
                    <a:pos x="176" y="67"/>
                  </a:cxn>
                  <a:cxn ang="0">
                    <a:pos x="156" y="79"/>
                  </a:cxn>
                  <a:cxn ang="0">
                    <a:pos x="138" y="91"/>
                  </a:cxn>
                  <a:cxn ang="0">
                    <a:pos x="138" y="91"/>
                  </a:cxn>
                  <a:cxn ang="0">
                    <a:pos x="102" y="113"/>
                  </a:cxn>
                  <a:cxn ang="0">
                    <a:pos x="68" y="135"/>
                  </a:cxn>
                  <a:cxn ang="0">
                    <a:pos x="33" y="159"/>
                  </a:cxn>
                  <a:cxn ang="0">
                    <a:pos x="17" y="172"/>
                  </a:cxn>
                  <a:cxn ang="0">
                    <a:pos x="2" y="185"/>
                  </a:cxn>
                  <a:cxn ang="0">
                    <a:pos x="2" y="185"/>
                  </a:cxn>
                  <a:cxn ang="0">
                    <a:pos x="0" y="189"/>
                  </a:cxn>
                  <a:cxn ang="0">
                    <a:pos x="0" y="191"/>
                  </a:cxn>
                  <a:cxn ang="0">
                    <a:pos x="3" y="194"/>
                  </a:cxn>
                  <a:cxn ang="0">
                    <a:pos x="6" y="195"/>
                  </a:cxn>
                  <a:cxn ang="0">
                    <a:pos x="8" y="195"/>
                  </a:cxn>
                  <a:cxn ang="0">
                    <a:pos x="8" y="195"/>
                  </a:cxn>
                  <a:cxn ang="0">
                    <a:pos x="11" y="194"/>
                  </a:cxn>
                  <a:cxn ang="0">
                    <a:pos x="12" y="194"/>
                  </a:cxn>
                  <a:cxn ang="0">
                    <a:pos x="15" y="190"/>
                  </a:cxn>
                  <a:cxn ang="0">
                    <a:pos x="15" y="190"/>
                  </a:cxn>
                  <a:cxn ang="0">
                    <a:pos x="30" y="177"/>
                  </a:cxn>
                  <a:cxn ang="0">
                    <a:pos x="46" y="164"/>
                  </a:cxn>
                  <a:cxn ang="0">
                    <a:pos x="81" y="140"/>
                  </a:cxn>
                  <a:cxn ang="0">
                    <a:pos x="117" y="117"/>
                  </a:cxn>
                  <a:cxn ang="0">
                    <a:pos x="152" y="95"/>
                  </a:cxn>
                  <a:cxn ang="0">
                    <a:pos x="152" y="95"/>
                  </a:cxn>
                  <a:cxn ang="0">
                    <a:pos x="170" y="83"/>
                  </a:cxn>
                  <a:cxn ang="0">
                    <a:pos x="189" y="72"/>
                  </a:cxn>
                  <a:cxn ang="0">
                    <a:pos x="208" y="61"/>
                  </a:cxn>
                  <a:cxn ang="0">
                    <a:pos x="227" y="49"/>
                  </a:cxn>
                  <a:cxn ang="0">
                    <a:pos x="227" y="49"/>
                  </a:cxn>
                  <a:cxn ang="0">
                    <a:pos x="241" y="37"/>
                  </a:cxn>
                  <a:cxn ang="0">
                    <a:pos x="254" y="27"/>
                  </a:cxn>
                  <a:cxn ang="0">
                    <a:pos x="254" y="27"/>
                  </a:cxn>
                  <a:cxn ang="0">
                    <a:pos x="267" y="19"/>
                  </a:cxn>
                  <a:cxn ang="0">
                    <a:pos x="272" y="15"/>
                  </a:cxn>
                  <a:cxn ang="0">
                    <a:pos x="278" y="11"/>
                  </a:cxn>
                  <a:cxn ang="0">
                    <a:pos x="278" y="11"/>
                  </a:cxn>
                  <a:cxn ang="0">
                    <a:pos x="279" y="8"/>
                  </a:cxn>
                  <a:cxn ang="0">
                    <a:pos x="280" y="7"/>
                  </a:cxn>
                  <a:cxn ang="0">
                    <a:pos x="278" y="3"/>
                  </a:cxn>
                  <a:cxn ang="0">
                    <a:pos x="275" y="0"/>
                  </a:cxn>
                  <a:cxn ang="0">
                    <a:pos x="272" y="2"/>
                  </a:cxn>
                  <a:cxn ang="0">
                    <a:pos x="270" y="3"/>
                  </a:cxn>
                  <a:cxn ang="0">
                    <a:pos x="270" y="3"/>
                  </a:cxn>
                </a:cxnLst>
                <a:rect l="0" t="0" r="r" b="b"/>
                <a:pathLst>
                  <a:path w="280" h="195">
                    <a:moveTo>
                      <a:pt x="270" y="3"/>
                    </a:moveTo>
                    <a:lnTo>
                      <a:pt x="270" y="3"/>
                    </a:lnTo>
                    <a:lnTo>
                      <a:pt x="266" y="7"/>
                    </a:lnTo>
                    <a:lnTo>
                      <a:pt x="259" y="10"/>
                    </a:lnTo>
                    <a:lnTo>
                      <a:pt x="249" y="16"/>
                    </a:lnTo>
                    <a:lnTo>
                      <a:pt x="249" y="16"/>
                    </a:lnTo>
                    <a:lnTo>
                      <a:pt x="231" y="30"/>
                    </a:lnTo>
                    <a:lnTo>
                      <a:pt x="212" y="45"/>
                    </a:lnTo>
                    <a:lnTo>
                      <a:pt x="212" y="45"/>
                    </a:lnTo>
                    <a:lnTo>
                      <a:pt x="194" y="57"/>
                    </a:lnTo>
                    <a:lnTo>
                      <a:pt x="176" y="67"/>
                    </a:lnTo>
                    <a:lnTo>
                      <a:pt x="156" y="79"/>
                    </a:lnTo>
                    <a:lnTo>
                      <a:pt x="138" y="91"/>
                    </a:lnTo>
                    <a:lnTo>
                      <a:pt x="138" y="91"/>
                    </a:lnTo>
                    <a:lnTo>
                      <a:pt x="102" y="113"/>
                    </a:lnTo>
                    <a:lnTo>
                      <a:pt x="68" y="135"/>
                    </a:lnTo>
                    <a:lnTo>
                      <a:pt x="33" y="159"/>
                    </a:lnTo>
                    <a:lnTo>
                      <a:pt x="17" y="172"/>
                    </a:lnTo>
                    <a:lnTo>
                      <a:pt x="2" y="185"/>
                    </a:lnTo>
                    <a:lnTo>
                      <a:pt x="2" y="185"/>
                    </a:lnTo>
                    <a:lnTo>
                      <a:pt x="0" y="189"/>
                    </a:lnTo>
                    <a:lnTo>
                      <a:pt x="0" y="191"/>
                    </a:lnTo>
                    <a:lnTo>
                      <a:pt x="3" y="194"/>
                    </a:lnTo>
                    <a:lnTo>
                      <a:pt x="6" y="195"/>
                    </a:lnTo>
                    <a:lnTo>
                      <a:pt x="8" y="195"/>
                    </a:lnTo>
                    <a:lnTo>
                      <a:pt x="8" y="195"/>
                    </a:lnTo>
                    <a:lnTo>
                      <a:pt x="11" y="194"/>
                    </a:lnTo>
                    <a:lnTo>
                      <a:pt x="12" y="194"/>
                    </a:lnTo>
                    <a:lnTo>
                      <a:pt x="15" y="190"/>
                    </a:lnTo>
                    <a:lnTo>
                      <a:pt x="15" y="190"/>
                    </a:lnTo>
                    <a:lnTo>
                      <a:pt x="30" y="177"/>
                    </a:lnTo>
                    <a:lnTo>
                      <a:pt x="46" y="164"/>
                    </a:lnTo>
                    <a:lnTo>
                      <a:pt x="81" y="140"/>
                    </a:lnTo>
                    <a:lnTo>
                      <a:pt x="117" y="117"/>
                    </a:lnTo>
                    <a:lnTo>
                      <a:pt x="152" y="95"/>
                    </a:lnTo>
                    <a:lnTo>
                      <a:pt x="152" y="95"/>
                    </a:lnTo>
                    <a:lnTo>
                      <a:pt x="170" y="83"/>
                    </a:lnTo>
                    <a:lnTo>
                      <a:pt x="189" y="72"/>
                    </a:lnTo>
                    <a:lnTo>
                      <a:pt x="208" y="61"/>
                    </a:lnTo>
                    <a:lnTo>
                      <a:pt x="227" y="49"/>
                    </a:lnTo>
                    <a:lnTo>
                      <a:pt x="227" y="49"/>
                    </a:lnTo>
                    <a:lnTo>
                      <a:pt x="241" y="37"/>
                    </a:lnTo>
                    <a:lnTo>
                      <a:pt x="254" y="27"/>
                    </a:lnTo>
                    <a:lnTo>
                      <a:pt x="254" y="27"/>
                    </a:lnTo>
                    <a:lnTo>
                      <a:pt x="267" y="19"/>
                    </a:lnTo>
                    <a:lnTo>
                      <a:pt x="272" y="15"/>
                    </a:lnTo>
                    <a:lnTo>
                      <a:pt x="278" y="11"/>
                    </a:lnTo>
                    <a:lnTo>
                      <a:pt x="278" y="11"/>
                    </a:lnTo>
                    <a:lnTo>
                      <a:pt x="279" y="8"/>
                    </a:lnTo>
                    <a:lnTo>
                      <a:pt x="280" y="7"/>
                    </a:lnTo>
                    <a:lnTo>
                      <a:pt x="278" y="3"/>
                    </a:lnTo>
                    <a:lnTo>
                      <a:pt x="275" y="0"/>
                    </a:lnTo>
                    <a:lnTo>
                      <a:pt x="272" y="2"/>
                    </a:lnTo>
                    <a:lnTo>
                      <a:pt x="270" y="3"/>
                    </a:lnTo>
                    <a:lnTo>
                      <a:pt x="27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chenying0907 279"/>
              <p:cNvSpPr/>
              <p:nvPr/>
            </p:nvSpPr>
            <p:spPr bwMode="auto">
              <a:xfrm>
                <a:off x="4502151" y="1347788"/>
                <a:ext cx="77788" cy="47625"/>
              </a:xfrm>
              <a:custGeom>
                <a:avLst/>
                <a:gdLst/>
                <a:ahLst/>
                <a:cxnLst>
                  <a:cxn ang="0">
                    <a:pos x="188" y="0"/>
                  </a:cxn>
                  <a:cxn ang="0">
                    <a:pos x="188" y="0"/>
                  </a:cxn>
                  <a:cxn ang="0">
                    <a:pos x="141" y="28"/>
                  </a:cxn>
                  <a:cxn ang="0">
                    <a:pos x="94" y="54"/>
                  </a:cxn>
                  <a:cxn ang="0">
                    <a:pos x="3" y="109"/>
                  </a:cxn>
                  <a:cxn ang="0">
                    <a:pos x="3" y="109"/>
                  </a:cxn>
                  <a:cxn ang="0">
                    <a:pos x="0" y="111"/>
                  </a:cxn>
                  <a:cxn ang="0">
                    <a:pos x="0" y="113"/>
                  </a:cxn>
                  <a:cxn ang="0">
                    <a:pos x="0" y="117"/>
                  </a:cxn>
                  <a:cxn ang="0">
                    <a:pos x="4" y="119"/>
                  </a:cxn>
                  <a:cxn ang="0">
                    <a:pos x="5" y="121"/>
                  </a:cxn>
                  <a:cxn ang="0">
                    <a:pos x="8" y="119"/>
                  </a:cxn>
                  <a:cxn ang="0">
                    <a:pos x="8" y="119"/>
                  </a:cxn>
                  <a:cxn ang="0">
                    <a:pos x="101" y="64"/>
                  </a:cxn>
                  <a:cxn ang="0">
                    <a:pos x="147" y="37"/>
                  </a:cxn>
                  <a:cxn ang="0">
                    <a:pos x="194" y="11"/>
                  </a:cxn>
                  <a:cxn ang="0">
                    <a:pos x="194" y="11"/>
                  </a:cxn>
                  <a:cxn ang="0">
                    <a:pos x="195" y="9"/>
                  </a:cxn>
                  <a:cxn ang="0">
                    <a:pos x="196" y="7"/>
                  </a:cxn>
                  <a:cxn ang="0">
                    <a:pos x="195" y="3"/>
                  </a:cxn>
                  <a:cxn ang="0">
                    <a:pos x="192" y="0"/>
                  </a:cxn>
                  <a:cxn ang="0">
                    <a:pos x="190" y="0"/>
                  </a:cxn>
                  <a:cxn ang="0">
                    <a:pos x="188" y="0"/>
                  </a:cxn>
                  <a:cxn ang="0">
                    <a:pos x="188" y="0"/>
                  </a:cxn>
                </a:cxnLst>
                <a:rect l="0" t="0" r="r" b="b"/>
                <a:pathLst>
                  <a:path w="196" h="121">
                    <a:moveTo>
                      <a:pt x="188" y="0"/>
                    </a:moveTo>
                    <a:lnTo>
                      <a:pt x="188" y="0"/>
                    </a:lnTo>
                    <a:lnTo>
                      <a:pt x="141" y="28"/>
                    </a:lnTo>
                    <a:lnTo>
                      <a:pt x="94" y="54"/>
                    </a:lnTo>
                    <a:lnTo>
                      <a:pt x="3" y="109"/>
                    </a:lnTo>
                    <a:lnTo>
                      <a:pt x="3" y="109"/>
                    </a:lnTo>
                    <a:lnTo>
                      <a:pt x="0" y="111"/>
                    </a:lnTo>
                    <a:lnTo>
                      <a:pt x="0" y="113"/>
                    </a:lnTo>
                    <a:lnTo>
                      <a:pt x="0" y="117"/>
                    </a:lnTo>
                    <a:lnTo>
                      <a:pt x="4" y="119"/>
                    </a:lnTo>
                    <a:lnTo>
                      <a:pt x="5" y="121"/>
                    </a:lnTo>
                    <a:lnTo>
                      <a:pt x="8" y="119"/>
                    </a:lnTo>
                    <a:lnTo>
                      <a:pt x="8" y="119"/>
                    </a:lnTo>
                    <a:lnTo>
                      <a:pt x="101" y="64"/>
                    </a:lnTo>
                    <a:lnTo>
                      <a:pt x="147" y="37"/>
                    </a:lnTo>
                    <a:lnTo>
                      <a:pt x="194" y="11"/>
                    </a:lnTo>
                    <a:lnTo>
                      <a:pt x="194" y="11"/>
                    </a:lnTo>
                    <a:lnTo>
                      <a:pt x="195" y="9"/>
                    </a:lnTo>
                    <a:lnTo>
                      <a:pt x="196" y="7"/>
                    </a:lnTo>
                    <a:lnTo>
                      <a:pt x="195" y="3"/>
                    </a:lnTo>
                    <a:lnTo>
                      <a:pt x="192" y="0"/>
                    </a:lnTo>
                    <a:lnTo>
                      <a:pt x="190" y="0"/>
                    </a:lnTo>
                    <a:lnTo>
                      <a:pt x="188" y="0"/>
                    </a:lnTo>
                    <a:lnTo>
                      <a:pt x="18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chenying0907 280"/>
              <p:cNvSpPr/>
              <p:nvPr/>
            </p:nvSpPr>
            <p:spPr bwMode="auto">
              <a:xfrm>
                <a:off x="4627564" y="1285876"/>
                <a:ext cx="46038" cy="26988"/>
              </a:xfrm>
              <a:custGeom>
                <a:avLst/>
                <a:gdLst/>
                <a:ahLst/>
                <a:cxnLst>
                  <a:cxn ang="0">
                    <a:pos x="110" y="0"/>
                  </a:cxn>
                  <a:cxn ang="0">
                    <a:pos x="110" y="0"/>
                  </a:cxn>
                  <a:cxn ang="0">
                    <a:pos x="94" y="7"/>
                  </a:cxn>
                  <a:cxn ang="0">
                    <a:pos x="79" y="13"/>
                  </a:cxn>
                  <a:cxn ang="0">
                    <a:pos x="49" y="29"/>
                  </a:cxn>
                  <a:cxn ang="0">
                    <a:pos x="49" y="29"/>
                  </a:cxn>
                  <a:cxn ang="0">
                    <a:pos x="26" y="43"/>
                  </a:cxn>
                  <a:cxn ang="0">
                    <a:pos x="16" y="50"/>
                  </a:cxn>
                  <a:cxn ang="0">
                    <a:pos x="4" y="55"/>
                  </a:cxn>
                  <a:cxn ang="0">
                    <a:pos x="4" y="55"/>
                  </a:cxn>
                  <a:cxn ang="0">
                    <a:pos x="3" y="56"/>
                  </a:cxn>
                  <a:cxn ang="0">
                    <a:pos x="2" y="58"/>
                  </a:cxn>
                  <a:cxn ang="0">
                    <a:pos x="0" y="61"/>
                  </a:cxn>
                  <a:cxn ang="0">
                    <a:pos x="2" y="64"/>
                  </a:cxn>
                  <a:cxn ang="0">
                    <a:pos x="3" y="65"/>
                  </a:cxn>
                  <a:cxn ang="0">
                    <a:pos x="6" y="65"/>
                  </a:cxn>
                  <a:cxn ang="0">
                    <a:pos x="7" y="65"/>
                  </a:cxn>
                  <a:cxn ang="0">
                    <a:pos x="7" y="65"/>
                  </a:cxn>
                  <a:cxn ang="0">
                    <a:pos x="17" y="61"/>
                  </a:cxn>
                  <a:cxn ang="0">
                    <a:pos x="26" y="56"/>
                  </a:cxn>
                  <a:cxn ang="0">
                    <a:pos x="43" y="46"/>
                  </a:cxn>
                  <a:cxn ang="0">
                    <a:pos x="43" y="46"/>
                  </a:cxn>
                  <a:cxn ang="0">
                    <a:pos x="59" y="35"/>
                  </a:cxn>
                  <a:cxn ang="0">
                    <a:pos x="77" y="26"/>
                  </a:cxn>
                  <a:cxn ang="0">
                    <a:pos x="96" y="18"/>
                  </a:cxn>
                  <a:cxn ang="0">
                    <a:pos x="113" y="12"/>
                  </a:cxn>
                  <a:cxn ang="0">
                    <a:pos x="113" y="12"/>
                  </a:cxn>
                  <a:cxn ang="0">
                    <a:pos x="115" y="10"/>
                  </a:cxn>
                  <a:cxn ang="0">
                    <a:pos x="117" y="8"/>
                  </a:cxn>
                  <a:cxn ang="0">
                    <a:pos x="117" y="4"/>
                  </a:cxn>
                  <a:cxn ang="0">
                    <a:pos x="115" y="1"/>
                  </a:cxn>
                  <a:cxn ang="0">
                    <a:pos x="114" y="0"/>
                  </a:cxn>
                  <a:cxn ang="0">
                    <a:pos x="113" y="0"/>
                  </a:cxn>
                  <a:cxn ang="0">
                    <a:pos x="110" y="0"/>
                  </a:cxn>
                  <a:cxn ang="0">
                    <a:pos x="110" y="0"/>
                  </a:cxn>
                </a:cxnLst>
                <a:rect l="0" t="0" r="r" b="b"/>
                <a:pathLst>
                  <a:path w="117" h="65">
                    <a:moveTo>
                      <a:pt x="110" y="0"/>
                    </a:moveTo>
                    <a:lnTo>
                      <a:pt x="110" y="0"/>
                    </a:lnTo>
                    <a:lnTo>
                      <a:pt x="94" y="7"/>
                    </a:lnTo>
                    <a:lnTo>
                      <a:pt x="79" y="13"/>
                    </a:lnTo>
                    <a:lnTo>
                      <a:pt x="49" y="29"/>
                    </a:lnTo>
                    <a:lnTo>
                      <a:pt x="49" y="29"/>
                    </a:lnTo>
                    <a:lnTo>
                      <a:pt x="26" y="43"/>
                    </a:lnTo>
                    <a:lnTo>
                      <a:pt x="16" y="50"/>
                    </a:lnTo>
                    <a:lnTo>
                      <a:pt x="4" y="55"/>
                    </a:lnTo>
                    <a:lnTo>
                      <a:pt x="4" y="55"/>
                    </a:lnTo>
                    <a:lnTo>
                      <a:pt x="3" y="56"/>
                    </a:lnTo>
                    <a:lnTo>
                      <a:pt x="2" y="58"/>
                    </a:lnTo>
                    <a:lnTo>
                      <a:pt x="0" y="61"/>
                    </a:lnTo>
                    <a:lnTo>
                      <a:pt x="2" y="64"/>
                    </a:lnTo>
                    <a:lnTo>
                      <a:pt x="3" y="65"/>
                    </a:lnTo>
                    <a:lnTo>
                      <a:pt x="6" y="65"/>
                    </a:lnTo>
                    <a:lnTo>
                      <a:pt x="7" y="65"/>
                    </a:lnTo>
                    <a:lnTo>
                      <a:pt x="7" y="65"/>
                    </a:lnTo>
                    <a:lnTo>
                      <a:pt x="17" y="61"/>
                    </a:lnTo>
                    <a:lnTo>
                      <a:pt x="26" y="56"/>
                    </a:lnTo>
                    <a:lnTo>
                      <a:pt x="43" y="46"/>
                    </a:lnTo>
                    <a:lnTo>
                      <a:pt x="43" y="46"/>
                    </a:lnTo>
                    <a:lnTo>
                      <a:pt x="59" y="35"/>
                    </a:lnTo>
                    <a:lnTo>
                      <a:pt x="77" y="26"/>
                    </a:lnTo>
                    <a:lnTo>
                      <a:pt x="96" y="18"/>
                    </a:lnTo>
                    <a:lnTo>
                      <a:pt x="113" y="12"/>
                    </a:lnTo>
                    <a:lnTo>
                      <a:pt x="113" y="12"/>
                    </a:lnTo>
                    <a:lnTo>
                      <a:pt x="115" y="10"/>
                    </a:lnTo>
                    <a:lnTo>
                      <a:pt x="117" y="8"/>
                    </a:lnTo>
                    <a:lnTo>
                      <a:pt x="117" y="4"/>
                    </a:lnTo>
                    <a:lnTo>
                      <a:pt x="115" y="1"/>
                    </a:lnTo>
                    <a:lnTo>
                      <a:pt x="114" y="0"/>
                    </a:lnTo>
                    <a:lnTo>
                      <a:pt x="113" y="0"/>
                    </a:lnTo>
                    <a:lnTo>
                      <a:pt x="110" y="0"/>
                    </a:lnTo>
                    <a:lnTo>
                      <a:pt x="11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chenying0907 281"/>
              <p:cNvSpPr/>
              <p:nvPr/>
            </p:nvSpPr>
            <p:spPr bwMode="auto">
              <a:xfrm>
                <a:off x="4614864" y="1214438"/>
                <a:ext cx="114300" cy="68263"/>
              </a:xfrm>
              <a:custGeom>
                <a:avLst/>
                <a:gdLst/>
                <a:ahLst/>
                <a:cxnLst>
                  <a:cxn ang="0">
                    <a:pos x="280" y="0"/>
                  </a:cxn>
                  <a:cxn ang="0">
                    <a:pos x="273" y="0"/>
                  </a:cxn>
                  <a:cxn ang="0">
                    <a:pos x="273" y="0"/>
                  </a:cxn>
                  <a:cxn ang="0">
                    <a:pos x="272" y="1"/>
                  </a:cxn>
                  <a:cxn ang="0">
                    <a:pos x="271" y="2"/>
                  </a:cxn>
                  <a:cxn ang="0">
                    <a:pos x="268" y="5"/>
                  </a:cxn>
                  <a:cxn ang="0">
                    <a:pos x="268" y="5"/>
                  </a:cxn>
                  <a:cxn ang="0">
                    <a:pos x="238" y="22"/>
                  </a:cxn>
                  <a:cxn ang="0">
                    <a:pos x="208" y="42"/>
                  </a:cxn>
                  <a:cxn ang="0">
                    <a:pos x="148" y="81"/>
                  </a:cxn>
                  <a:cxn ang="0">
                    <a:pos x="148" y="81"/>
                  </a:cxn>
                  <a:cxn ang="0">
                    <a:pos x="112" y="103"/>
                  </a:cxn>
                  <a:cxn ang="0">
                    <a:pos x="77" y="124"/>
                  </a:cxn>
                  <a:cxn ang="0">
                    <a:pos x="40" y="145"/>
                  </a:cxn>
                  <a:cxn ang="0">
                    <a:pos x="2" y="163"/>
                  </a:cxn>
                  <a:cxn ang="0">
                    <a:pos x="2" y="163"/>
                  </a:cxn>
                  <a:cxn ang="0">
                    <a:pos x="1" y="166"/>
                  </a:cxn>
                  <a:cxn ang="0">
                    <a:pos x="0" y="167"/>
                  </a:cxn>
                  <a:cxn ang="0">
                    <a:pos x="1" y="171"/>
                  </a:cxn>
                  <a:cxn ang="0">
                    <a:pos x="4" y="174"/>
                  </a:cxn>
                  <a:cxn ang="0">
                    <a:pos x="6" y="174"/>
                  </a:cxn>
                  <a:cxn ang="0">
                    <a:pos x="9" y="174"/>
                  </a:cxn>
                  <a:cxn ang="0">
                    <a:pos x="9" y="174"/>
                  </a:cxn>
                  <a:cxn ang="0">
                    <a:pos x="43" y="155"/>
                  </a:cxn>
                  <a:cxn ang="0">
                    <a:pos x="77" y="137"/>
                  </a:cxn>
                  <a:cxn ang="0">
                    <a:pos x="111" y="118"/>
                  </a:cxn>
                  <a:cxn ang="0">
                    <a:pos x="145" y="97"/>
                  </a:cxn>
                  <a:cxn ang="0">
                    <a:pos x="145" y="97"/>
                  </a:cxn>
                  <a:cxn ang="0">
                    <a:pos x="179" y="74"/>
                  </a:cxn>
                  <a:cxn ang="0">
                    <a:pos x="212" y="52"/>
                  </a:cxn>
                  <a:cxn ang="0">
                    <a:pos x="247" y="30"/>
                  </a:cxn>
                  <a:cxn ang="0">
                    <a:pos x="264" y="19"/>
                  </a:cxn>
                  <a:cxn ang="0">
                    <a:pos x="282" y="10"/>
                  </a:cxn>
                  <a:cxn ang="0">
                    <a:pos x="282" y="10"/>
                  </a:cxn>
                  <a:cxn ang="0">
                    <a:pos x="284" y="10"/>
                  </a:cxn>
                  <a:cxn ang="0">
                    <a:pos x="285" y="8"/>
                  </a:cxn>
                  <a:cxn ang="0">
                    <a:pos x="285" y="5"/>
                  </a:cxn>
                  <a:cxn ang="0">
                    <a:pos x="282" y="1"/>
                  </a:cxn>
                  <a:cxn ang="0">
                    <a:pos x="280" y="0"/>
                  </a:cxn>
                  <a:cxn ang="0">
                    <a:pos x="280" y="0"/>
                  </a:cxn>
                </a:cxnLst>
                <a:rect l="0" t="0" r="r" b="b"/>
                <a:pathLst>
                  <a:path w="285" h="174">
                    <a:moveTo>
                      <a:pt x="280" y="0"/>
                    </a:moveTo>
                    <a:lnTo>
                      <a:pt x="273" y="0"/>
                    </a:lnTo>
                    <a:lnTo>
                      <a:pt x="273" y="0"/>
                    </a:lnTo>
                    <a:lnTo>
                      <a:pt x="272" y="1"/>
                    </a:lnTo>
                    <a:lnTo>
                      <a:pt x="271" y="2"/>
                    </a:lnTo>
                    <a:lnTo>
                      <a:pt x="268" y="5"/>
                    </a:lnTo>
                    <a:lnTo>
                      <a:pt x="268" y="5"/>
                    </a:lnTo>
                    <a:lnTo>
                      <a:pt x="238" y="22"/>
                    </a:lnTo>
                    <a:lnTo>
                      <a:pt x="208" y="42"/>
                    </a:lnTo>
                    <a:lnTo>
                      <a:pt x="148" y="81"/>
                    </a:lnTo>
                    <a:lnTo>
                      <a:pt x="148" y="81"/>
                    </a:lnTo>
                    <a:lnTo>
                      <a:pt x="112" y="103"/>
                    </a:lnTo>
                    <a:lnTo>
                      <a:pt x="77" y="124"/>
                    </a:lnTo>
                    <a:lnTo>
                      <a:pt x="40" y="145"/>
                    </a:lnTo>
                    <a:lnTo>
                      <a:pt x="2" y="163"/>
                    </a:lnTo>
                    <a:lnTo>
                      <a:pt x="2" y="163"/>
                    </a:lnTo>
                    <a:lnTo>
                      <a:pt x="1" y="166"/>
                    </a:lnTo>
                    <a:lnTo>
                      <a:pt x="0" y="167"/>
                    </a:lnTo>
                    <a:lnTo>
                      <a:pt x="1" y="171"/>
                    </a:lnTo>
                    <a:lnTo>
                      <a:pt x="4" y="174"/>
                    </a:lnTo>
                    <a:lnTo>
                      <a:pt x="6" y="174"/>
                    </a:lnTo>
                    <a:lnTo>
                      <a:pt x="9" y="174"/>
                    </a:lnTo>
                    <a:lnTo>
                      <a:pt x="9" y="174"/>
                    </a:lnTo>
                    <a:lnTo>
                      <a:pt x="43" y="155"/>
                    </a:lnTo>
                    <a:lnTo>
                      <a:pt x="77" y="137"/>
                    </a:lnTo>
                    <a:lnTo>
                      <a:pt x="111" y="118"/>
                    </a:lnTo>
                    <a:lnTo>
                      <a:pt x="145" y="97"/>
                    </a:lnTo>
                    <a:lnTo>
                      <a:pt x="145" y="97"/>
                    </a:lnTo>
                    <a:lnTo>
                      <a:pt x="179" y="74"/>
                    </a:lnTo>
                    <a:lnTo>
                      <a:pt x="212" y="52"/>
                    </a:lnTo>
                    <a:lnTo>
                      <a:pt x="247" y="30"/>
                    </a:lnTo>
                    <a:lnTo>
                      <a:pt x="264" y="19"/>
                    </a:lnTo>
                    <a:lnTo>
                      <a:pt x="282" y="10"/>
                    </a:lnTo>
                    <a:lnTo>
                      <a:pt x="282" y="10"/>
                    </a:lnTo>
                    <a:lnTo>
                      <a:pt x="284" y="10"/>
                    </a:lnTo>
                    <a:lnTo>
                      <a:pt x="285" y="8"/>
                    </a:lnTo>
                    <a:lnTo>
                      <a:pt x="285" y="5"/>
                    </a:lnTo>
                    <a:lnTo>
                      <a:pt x="282" y="1"/>
                    </a:lnTo>
                    <a:lnTo>
                      <a:pt x="280" y="0"/>
                    </a:lnTo>
                    <a:lnTo>
                      <a:pt x="28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chenying0907 282"/>
              <p:cNvSpPr/>
              <p:nvPr/>
            </p:nvSpPr>
            <p:spPr bwMode="auto">
              <a:xfrm>
                <a:off x="4560889" y="1212851"/>
                <a:ext cx="106363" cy="65088"/>
              </a:xfrm>
              <a:custGeom>
                <a:avLst/>
                <a:gdLst/>
                <a:ahLst/>
                <a:cxnLst>
                  <a:cxn ang="0">
                    <a:pos x="260" y="2"/>
                  </a:cxn>
                  <a:cxn ang="0">
                    <a:pos x="260" y="2"/>
                  </a:cxn>
                  <a:cxn ang="0">
                    <a:pos x="197" y="42"/>
                  </a:cxn>
                  <a:cxn ang="0">
                    <a:pos x="166" y="63"/>
                  </a:cxn>
                  <a:cxn ang="0">
                    <a:pos x="133" y="81"/>
                  </a:cxn>
                  <a:cxn ang="0">
                    <a:pos x="133" y="81"/>
                  </a:cxn>
                  <a:cxn ang="0">
                    <a:pos x="95" y="101"/>
                  </a:cxn>
                  <a:cxn ang="0">
                    <a:pos x="58" y="121"/>
                  </a:cxn>
                  <a:cxn ang="0">
                    <a:pos x="58" y="121"/>
                  </a:cxn>
                  <a:cxn ang="0">
                    <a:pos x="44" y="128"/>
                  </a:cxn>
                  <a:cxn ang="0">
                    <a:pos x="28" y="135"/>
                  </a:cxn>
                  <a:cxn ang="0">
                    <a:pos x="13" y="144"/>
                  </a:cxn>
                  <a:cxn ang="0">
                    <a:pos x="7" y="148"/>
                  </a:cxn>
                  <a:cxn ang="0">
                    <a:pos x="1" y="153"/>
                  </a:cxn>
                  <a:cxn ang="0">
                    <a:pos x="1" y="153"/>
                  </a:cxn>
                  <a:cxn ang="0">
                    <a:pos x="0" y="156"/>
                  </a:cxn>
                  <a:cxn ang="0">
                    <a:pos x="1" y="160"/>
                  </a:cxn>
                  <a:cxn ang="0">
                    <a:pos x="2" y="162"/>
                  </a:cxn>
                  <a:cxn ang="0">
                    <a:pos x="6" y="164"/>
                  </a:cxn>
                  <a:cxn ang="0">
                    <a:pos x="19" y="164"/>
                  </a:cxn>
                  <a:cxn ang="0">
                    <a:pos x="19" y="164"/>
                  </a:cxn>
                  <a:cxn ang="0">
                    <a:pos x="22" y="162"/>
                  </a:cxn>
                  <a:cxn ang="0">
                    <a:pos x="23" y="161"/>
                  </a:cxn>
                  <a:cxn ang="0">
                    <a:pos x="26" y="158"/>
                  </a:cxn>
                  <a:cxn ang="0">
                    <a:pos x="24" y="155"/>
                  </a:cxn>
                  <a:cxn ang="0">
                    <a:pos x="23" y="153"/>
                  </a:cxn>
                  <a:cxn ang="0">
                    <a:pos x="20" y="152"/>
                  </a:cxn>
                  <a:cxn ang="0">
                    <a:pos x="20" y="152"/>
                  </a:cxn>
                  <a:cxn ang="0">
                    <a:pos x="32" y="147"/>
                  </a:cxn>
                  <a:cxn ang="0">
                    <a:pos x="44" y="141"/>
                  </a:cxn>
                  <a:cxn ang="0">
                    <a:pos x="54" y="136"/>
                  </a:cxn>
                  <a:cxn ang="0">
                    <a:pos x="65" y="131"/>
                  </a:cxn>
                  <a:cxn ang="0">
                    <a:pos x="65" y="131"/>
                  </a:cxn>
                  <a:cxn ang="0">
                    <a:pos x="102" y="110"/>
                  </a:cxn>
                  <a:cxn ang="0">
                    <a:pos x="120" y="100"/>
                  </a:cxn>
                  <a:cxn ang="0">
                    <a:pos x="138" y="90"/>
                  </a:cxn>
                  <a:cxn ang="0">
                    <a:pos x="138" y="90"/>
                  </a:cxn>
                  <a:cxn ang="0">
                    <a:pos x="155" y="83"/>
                  </a:cxn>
                  <a:cxn ang="0">
                    <a:pos x="172" y="73"/>
                  </a:cxn>
                  <a:cxn ang="0">
                    <a:pos x="204" y="54"/>
                  </a:cxn>
                  <a:cxn ang="0">
                    <a:pos x="265" y="11"/>
                  </a:cxn>
                  <a:cxn ang="0">
                    <a:pos x="265" y="11"/>
                  </a:cxn>
                  <a:cxn ang="0">
                    <a:pos x="268" y="9"/>
                  </a:cxn>
                  <a:cxn ang="0">
                    <a:pos x="268" y="7"/>
                  </a:cxn>
                  <a:cxn ang="0">
                    <a:pos x="266" y="3"/>
                  </a:cxn>
                  <a:cxn ang="0">
                    <a:pos x="265" y="2"/>
                  </a:cxn>
                  <a:cxn ang="0">
                    <a:pos x="264" y="0"/>
                  </a:cxn>
                  <a:cxn ang="0">
                    <a:pos x="261" y="0"/>
                  </a:cxn>
                  <a:cxn ang="0">
                    <a:pos x="260" y="2"/>
                  </a:cxn>
                  <a:cxn ang="0">
                    <a:pos x="260" y="2"/>
                  </a:cxn>
                </a:cxnLst>
                <a:rect l="0" t="0" r="r" b="b"/>
                <a:pathLst>
                  <a:path w="268" h="164">
                    <a:moveTo>
                      <a:pt x="260" y="2"/>
                    </a:moveTo>
                    <a:lnTo>
                      <a:pt x="260" y="2"/>
                    </a:lnTo>
                    <a:lnTo>
                      <a:pt x="197" y="42"/>
                    </a:lnTo>
                    <a:lnTo>
                      <a:pt x="166" y="63"/>
                    </a:lnTo>
                    <a:lnTo>
                      <a:pt x="133" y="81"/>
                    </a:lnTo>
                    <a:lnTo>
                      <a:pt x="133" y="81"/>
                    </a:lnTo>
                    <a:lnTo>
                      <a:pt x="95" y="101"/>
                    </a:lnTo>
                    <a:lnTo>
                      <a:pt x="58" y="121"/>
                    </a:lnTo>
                    <a:lnTo>
                      <a:pt x="58" y="121"/>
                    </a:lnTo>
                    <a:lnTo>
                      <a:pt x="44" y="128"/>
                    </a:lnTo>
                    <a:lnTo>
                      <a:pt x="28" y="135"/>
                    </a:lnTo>
                    <a:lnTo>
                      <a:pt x="13" y="144"/>
                    </a:lnTo>
                    <a:lnTo>
                      <a:pt x="7" y="148"/>
                    </a:lnTo>
                    <a:lnTo>
                      <a:pt x="1" y="153"/>
                    </a:lnTo>
                    <a:lnTo>
                      <a:pt x="1" y="153"/>
                    </a:lnTo>
                    <a:lnTo>
                      <a:pt x="0" y="156"/>
                    </a:lnTo>
                    <a:lnTo>
                      <a:pt x="1" y="160"/>
                    </a:lnTo>
                    <a:lnTo>
                      <a:pt x="2" y="162"/>
                    </a:lnTo>
                    <a:lnTo>
                      <a:pt x="6" y="164"/>
                    </a:lnTo>
                    <a:lnTo>
                      <a:pt x="19" y="164"/>
                    </a:lnTo>
                    <a:lnTo>
                      <a:pt x="19" y="164"/>
                    </a:lnTo>
                    <a:lnTo>
                      <a:pt x="22" y="162"/>
                    </a:lnTo>
                    <a:lnTo>
                      <a:pt x="23" y="161"/>
                    </a:lnTo>
                    <a:lnTo>
                      <a:pt x="26" y="158"/>
                    </a:lnTo>
                    <a:lnTo>
                      <a:pt x="24" y="155"/>
                    </a:lnTo>
                    <a:lnTo>
                      <a:pt x="23" y="153"/>
                    </a:lnTo>
                    <a:lnTo>
                      <a:pt x="20" y="152"/>
                    </a:lnTo>
                    <a:lnTo>
                      <a:pt x="20" y="152"/>
                    </a:lnTo>
                    <a:lnTo>
                      <a:pt x="32" y="147"/>
                    </a:lnTo>
                    <a:lnTo>
                      <a:pt x="44" y="141"/>
                    </a:lnTo>
                    <a:lnTo>
                      <a:pt x="54" y="136"/>
                    </a:lnTo>
                    <a:lnTo>
                      <a:pt x="65" y="131"/>
                    </a:lnTo>
                    <a:lnTo>
                      <a:pt x="65" y="131"/>
                    </a:lnTo>
                    <a:lnTo>
                      <a:pt x="102" y="110"/>
                    </a:lnTo>
                    <a:lnTo>
                      <a:pt x="120" y="100"/>
                    </a:lnTo>
                    <a:lnTo>
                      <a:pt x="138" y="90"/>
                    </a:lnTo>
                    <a:lnTo>
                      <a:pt x="138" y="90"/>
                    </a:lnTo>
                    <a:lnTo>
                      <a:pt x="155" y="83"/>
                    </a:lnTo>
                    <a:lnTo>
                      <a:pt x="172" y="73"/>
                    </a:lnTo>
                    <a:lnTo>
                      <a:pt x="204" y="54"/>
                    </a:lnTo>
                    <a:lnTo>
                      <a:pt x="265" y="11"/>
                    </a:lnTo>
                    <a:lnTo>
                      <a:pt x="265" y="11"/>
                    </a:lnTo>
                    <a:lnTo>
                      <a:pt x="268" y="9"/>
                    </a:lnTo>
                    <a:lnTo>
                      <a:pt x="268" y="7"/>
                    </a:lnTo>
                    <a:lnTo>
                      <a:pt x="266" y="3"/>
                    </a:lnTo>
                    <a:lnTo>
                      <a:pt x="265" y="2"/>
                    </a:lnTo>
                    <a:lnTo>
                      <a:pt x="264" y="0"/>
                    </a:lnTo>
                    <a:lnTo>
                      <a:pt x="261" y="0"/>
                    </a:lnTo>
                    <a:lnTo>
                      <a:pt x="260" y="2"/>
                    </a:lnTo>
                    <a:lnTo>
                      <a:pt x="26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chenying0907 283"/>
              <p:cNvSpPr/>
              <p:nvPr/>
            </p:nvSpPr>
            <p:spPr bwMode="auto">
              <a:xfrm>
                <a:off x="4514851" y="1208088"/>
                <a:ext cx="98425" cy="68263"/>
              </a:xfrm>
              <a:custGeom>
                <a:avLst/>
                <a:gdLst/>
                <a:ahLst/>
                <a:cxnLst>
                  <a:cxn ang="0">
                    <a:pos x="237" y="2"/>
                  </a:cxn>
                  <a:cxn ang="0">
                    <a:pos x="237" y="2"/>
                  </a:cxn>
                  <a:cxn ang="0">
                    <a:pos x="233" y="6"/>
                  </a:cxn>
                  <a:cxn ang="0">
                    <a:pos x="226" y="12"/>
                  </a:cxn>
                  <a:cxn ang="0">
                    <a:pos x="213" y="19"/>
                  </a:cxn>
                  <a:cxn ang="0">
                    <a:pos x="213" y="19"/>
                  </a:cxn>
                  <a:cxn ang="0">
                    <a:pos x="199" y="31"/>
                  </a:cxn>
                  <a:cxn ang="0">
                    <a:pos x="185" y="43"/>
                  </a:cxn>
                  <a:cxn ang="0">
                    <a:pos x="185" y="43"/>
                  </a:cxn>
                  <a:cxn ang="0">
                    <a:pos x="166" y="55"/>
                  </a:cxn>
                  <a:cxn ang="0">
                    <a:pos x="148" y="66"/>
                  </a:cxn>
                  <a:cxn ang="0">
                    <a:pos x="128" y="78"/>
                  </a:cxn>
                  <a:cxn ang="0">
                    <a:pos x="110" y="90"/>
                  </a:cxn>
                  <a:cxn ang="0">
                    <a:pos x="110" y="90"/>
                  </a:cxn>
                  <a:cxn ang="0">
                    <a:pos x="79" y="112"/>
                  </a:cxn>
                  <a:cxn ang="0">
                    <a:pos x="62" y="121"/>
                  </a:cxn>
                  <a:cxn ang="0">
                    <a:pos x="46" y="131"/>
                  </a:cxn>
                  <a:cxn ang="0">
                    <a:pos x="46" y="131"/>
                  </a:cxn>
                  <a:cxn ang="0">
                    <a:pos x="22" y="144"/>
                  </a:cxn>
                  <a:cxn ang="0">
                    <a:pos x="11" y="151"/>
                  </a:cxn>
                  <a:cxn ang="0">
                    <a:pos x="5" y="157"/>
                  </a:cxn>
                  <a:cxn ang="0">
                    <a:pos x="1" y="161"/>
                  </a:cxn>
                  <a:cxn ang="0">
                    <a:pos x="1" y="161"/>
                  </a:cxn>
                  <a:cxn ang="0">
                    <a:pos x="0" y="163"/>
                  </a:cxn>
                  <a:cxn ang="0">
                    <a:pos x="0" y="165"/>
                  </a:cxn>
                  <a:cxn ang="0">
                    <a:pos x="3" y="168"/>
                  </a:cxn>
                  <a:cxn ang="0">
                    <a:pos x="4" y="170"/>
                  </a:cxn>
                  <a:cxn ang="0">
                    <a:pos x="5" y="171"/>
                  </a:cxn>
                  <a:cxn ang="0">
                    <a:pos x="8" y="170"/>
                  </a:cxn>
                  <a:cxn ang="0">
                    <a:pos x="9" y="168"/>
                  </a:cxn>
                  <a:cxn ang="0">
                    <a:pos x="9" y="168"/>
                  </a:cxn>
                  <a:cxn ang="0">
                    <a:pos x="13" y="167"/>
                  </a:cxn>
                  <a:cxn ang="0">
                    <a:pos x="22" y="161"/>
                  </a:cxn>
                  <a:cxn ang="0">
                    <a:pos x="37" y="150"/>
                  </a:cxn>
                  <a:cxn ang="0">
                    <a:pos x="37" y="150"/>
                  </a:cxn>
                  <a:cxn ang="0">
                    <a:pos x="52" y="141"/>
                  </a:cxn>
                  <a:cxn ang="0">
                    <a:pos x="68" y="132"/>
                  </a:cxn>
                  <a:cxn ang="0">
                    <a:pos x="68" y="132"/>
                  </a:cxn>
                  <a:cxn ang="0">
                    <a:pos x="86" y="120"/>
                  </a:cxn>
                  <a:cxn ang="0">
                    <a:pos x="105" y="108"/>
                  </a:cxn>
                  <a:cxn ang="0">
                    <a:pos x="140" y="83"/>
                  </a:cxn>
                  <a:cxn ang="0">
                    <a:pos x="140" y="83"/>
                  </a:cxn>
                  <a:cxn ang="0">
                    <a:pos x="170" y="65"/>
                  </a:cxn>
                  <a:cxn ang="0">
                    <a:pos x="185" y="56"/>
                  </a:cxn>
                  <a:cxn ang="0">
                    <a:pos x="199" y="46"/>
                  </a:cxn>
                  <a:cxn ang="0">
                    <a:pos x="199" y="46"/>
                  </a:cxn>
                  <a:cxn ang="0">
                    <a:pos x="216" y="31"/>
                  </a:cxn>
                  <a:cxn ang="0">
                    <a:pos x="234" y="18"/>
                  </a:cxn>
                  <a:cxn ang="0">
                    <a:pos x="234" y="18"/>
                  </a:cxn>
                  <a:cxn ang="0">
                    <a:pos x="241" y="14"/>
                  </a:cxn>
                  <a:cxn ang="0">
                    <a:pos x="245" y="12"/>
                  </a:cxn>
                  <a:cxn ang="0">
                    <a:pos x="247" y="8"/>
                  </a:cxn>
                  <a:cxn ang="0">
                    <a:pos x="247" y="8"/>
                  </a:cxn>
                  <a:cxn ang="0">
                    <a:pos x="249" y="5"/>
                  </a:cxn>
                  <a:cxn ang="0">
                    <a:pos x="249" y="4"/>
                  </a:cxn>
                  <a:cxn ang="0">
                    <a:pos x="247" y="1"/>
                  </a:cxn>
                  <a:cxn ang="0">
                    <a:pos x="246" y="0"/>
                  </a:cxn>
                  <a:cxn ang="0">
                    <a:pos x="241" y="0"/>
                  </a:cxn>
                  <a:cxn ang="0">
                    <a:pos x="239" y="0"/>
                  </a:cxn>
                  <a:cxn ang="0">
                    <a:pos x="237" y="2"/>
                  </a:cxn>
                  <a:cxn ang="0">
                    <a:pos x="237" y="2"/>
                  </a:cxn>
                </a:cxnLst>
                <a:rect l="0" t="0" r="r" b="b"/>
                <a:pathLst>
                  <a:path w="249" h="171">
                    <a:moveTo>
                      <a:pt x="237" y="2"/>
                    </a:moveTo>
                    <a:lnTo>
                      <a:pt x="237" y="2"/>
                    </a:lnTo>
                    <a:lnTo>
                      <a:pt x="233" y="6"/>
                    </a:lnTo>
                    <a:lnTo>
                      <a:pt x="226" y="12"/>
                    </a:lnTo>
                    <a:lnTo>
                      <a:pt x="213" y="19"/>
                    </a:lnTo>
                    <a:lnTo>
                      <a:pt x="213" y="19"/>
                    </a:lnTo>
                    <a:lnTo>
                      <a:pt x="199" y="31"/>
                    </a:lnTo>
                    <a:lnTo>
                      <a:pt x="185" y="43"/>
                    </a:lnTo>
                    <a:lnTo>
                      <a:pt x="185" y="43"/>
                    </a:lnTo>
                    <a:lnTo>
                      <a:pt x="166" y="55"/>
                    </a:lnTo>
                    <a:lnTo>
                      <a:pt x="148" y="66"/>
                    </a:lnTo>
                    <a:lnTo>
                      <a:pt x="128" y="78"/>
                    </a:lnTo>
                    <a:lnTo>
                      <a:pt x="110" y="90"/>
                    </a:lnTo>
                    <a:lnTo>
                      <a:pt x="110" y="90"/>
                    </a:lnTo>
                    <a:lnTo>
                      <a:pt x="79" y="112"/>
                    </a:lnTo>
                    <a:lnTo>
                      <a:pt x="62" y="121"/>
                    </a:lnTo>
                    <a:lnTo>
                      <a:pt x="46" y="131"/>
                    </a:lnTo>
                    <a:lnTo>
                      <a:pt x="46" y="131"/>
                    </a:lnTo>
                    <a:lnTo>
                      <a:pt x="22" y="144"/>
                    </a:lnTo>
                    <a:lnTo>
                      <a:pt x="11" y="151"/>
                    </a:lnTo>
                    <a:lnTo>
                      <a:pt x="5" y="157"/>
                    </a:lnTo>
                    <a:lnTo>
                      <a:pt x="1" y="161"/>
                    </a:lnTo>
                    <a:lnTo>
                      <a:pt x="1" y="161"/>
                    </a:lnTo>
                    <a:lnTo>
                      <a:pt x="0" y="163"/>
                    </a:lnTo>
                    <a:lnTo>
                      <a:pt x="0" y="165"/>
                    </a:lnTo>
                    <a:lnTo>
                      <a:pt x="3" y="168"/>
                    </a:lnTo>
                    <a:lnTo>
                      <a:pt x="4" y="170"/>
                    </a:lnTo>
                    <a:lnTo>
                      <a:pt x="5" y="171"/>
                    </a:lnTo>
                    <a:lnTo>
                      <a:pt x="8" y="170"/>
                    </a:lnTo>
                    <a:lnTo>
                      <a:pt x="9" y="168"/>
                    </a:lnTo>
                    <a:lnTo>
                      <a:pt x="9" y="168"/>
                    </a:lnTo>
                    <a:lnTo>
                      <a:pt x="13" y="167"/>
                    </a:lnTo>
                    <a:lnTo>
                      <a:pt x="22" y="161"/>
                    </a:lnTo>
                    <a:lnTo>
                      <a:pt x="37" y="150"/>
                    </a:lnTo>
                    <a:lnTo>
                      <a:pt x="37" y="150"/>
                    </a:lnTo>
                    <a:lnTo>
                      <a:pt x="52" y="141"/>
                    </a:lnTo>
                    <a:lnTo>
                      <a:pt x="68" y="132"/>
                    </a:lnTo>
                    <a:lnTo>
                      <a:pt x="68" y="132"/>
                    </a:lnTo>
                    <a:lnTo>
                      <a:pt x="86" y="120"/>
                    </a:lnTo>
                    <a:lnTo>
                      <a:pt x="105" y="108"/>
                    </a:lnTo>
                    <a:lnTo>
                      <a:pt x="140" y="83"/>
                    </a:lnTo>
                    <a:lnTo>
                      <a:pt x="140" y="83"/>
                    </a:lnTo>
                    <a:lnTo>
                      <a:pt x="170" y="65"/>
                    </a:lnTo>
                    <a:lnTo>
                      <a:pt x="185" y="56"/>
                    </a:lnTo>
                    <a:lnTo>
                      <a:pt x="199" y="46"/>
                    </a:lnTo>
                    <a:lnTo>
                      <a:pt x="199" y="46"/>
                    </a:lnTo>
                    <a:lnTo>
                      <a:pt x="216" y="31"/>
                    </a:lnTo>
                    <a:lnTo>
                      <a:pt x="234" y="18"/>
                    </a:lnTo>
                    <a:lnTo>
                      <a:pt x="234" y="18"/>
                    </a:lnTo>
                    <a:lnTo>
                      <a:pt x="241" y="14"/>
                    </a:lnTo>
                    <a:lnTo>
                      <a:pt x="245" y="12"/>
                    </a:lnTo>
                    <a:lnTo>
                      <a:pt x="247" y="8"/>
                    </a:lnTo>
                    <a:lnTo>
                      <a:pt x="247" y="8"/>
                    </a:lnTo>
                    <a:lnTo>
                      <a:pt x="249" y="5"/>
                    </a:lnTo>
                    <a:lnTo>
                      <a:pt x="249" y="4"/>
                    </a:lnTo>
                    <a:lnTo>
                      <a:pt x="247" y="1"/>
                    </a:lnTo>
                    <a:lnTo>
                      <a:pt x="246" y="0"/>
                    </a:lnTo>
                    <a:lnTo>
                      <a:pt x="241" y="0"/>
                    </a:lnTo>
                    <a:lnTo>
                      <a:pt x="239" y="0"/>
                    </a:lnTo>
                    <a:lnTo>
                      <a:pt x="237" y="2"/>
                    </a:lnTo>
                    <a:lnTo>
                      <a:pt x="23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chenying0907 284"/>
              <p:cNvSpPr/>
              <p:nvPr/>
            </p:nvSpPr>
            <p:spPr bwMode="auto">
              <a:xfrm>
                <a:off x="4437064" y="1219201"/>
                <a:ext cx="96838" cy="71438"/>
              </a:xfrm>
              <a:custGeom>
                <a:avLst/>
                <a:gdLst/>
                <a:ahLst/>
                <a:cxnLst>
                  <a:cxn ang="0">
                    <a:pos x="238" y="0"/>
                  </a:cxn>
                  <a:cxn ang="0">
                    <a:pos x="238" y="0"/>
                  </a:cxn>
                  <a:cxn ang="0">
                    <a:pos x="226" y="5"/>
                  </a:cxn>
                  <a:cxn ang="0">
                    <a:pos x="215" y="13"/>
                  </a:cxn>
                  <a:cxn ang="0">
                    <a:pos x="194" y="30"/>
                  </a:cxn>
                  <a:cxn ang="0">
                    <a:pos x="194" y="30"/>
                  </a:cxn>
                  <a:cxn ang="0">
                    <a:pos x="164" y="52"/>
                  </a:cxn>
                  <a:cxn ang="0">
                    <a:pos x="136" y="75"/>
                  </a:cxn>
                  <a:cxn ang="0">
                    <a:pos x="136" y="75"/>
                  </a:cxn>
                  <a:cxn ang="0">
                    <a:pos x="119" y="89"/>
                  </a:cxn>
                  <a:cxn ang="0">
                    <a:pos x="100" y="100"/>
                  </a:cxn>
                  <a:cxn ang="0">
                    <a:pos x="64" y="123"/>
                  </a:cxn>
                  <a:cxn ang="0">
                    <a:pos x="64" y="123"/>
                  </a:cxn>
                  <a:cxn ang="0">
                    <a:pos x="48" y="134"/>
                  </a:cxn>
                  <a:cxn ang="0">
                    <a:pos x="32" y="146"/>
                  </a:cxn>
                  <a:cxn ang="0">
                    <a:pos x="2" y="168"/>
                  </a:cxn>
                  <a:cxn ang="0">
                    <a:pos x="2" y="168"/>
                  </a:cxn>
                  <a:cxn ang="0">
                    <a:pos x="1" y="172"/>
                  </a:cxn>
                  <a:cxn ang="0">
                    <a:pos x="0" y="175"/>
                  </a:cxn>
                  <a:cxn ang="0">
                    <a:pos x="2" y="179"/>
                  </a:cxn>
                  <a:cxn ang="0">
                    <a:pos x="6" y="180"/>
                  </a:cxn>
                  <a:cxn ang="0">
                    <a:pos x="9" y="180"/>
                  </a:cxn>
                  <a:cxn ang="0">
                    <a:pos x="9" y="180"/>
                  </a:cxn>
                  <a:cxn ang="0">
                    <a:pos x="10" y="179"/>
                  </a:cxn>
                  <a:cxn ang="0">
                    <a:pos x="13" y="178"/>
                  </a:cxn>
                  <a:cxn ang="0">
                    <a:pos x="14" y="175"/>
                  </a:cxn>
                  <a:cxn ang="0">
                    <a:pos x="14" y="175"/>
                  </a:cxn>
                  <a:cxn ang="0">
                    <a:pos x="65" y="137"/>
                  </a:cxn>
                  <a:cxn ang="0">
                    <a:pos x="119" y="100"/>
                  </a:cxn>
                  <a:cxn ang="0">
                    <a:pos x="119" y="100"/>
                  </a:cxn>
                  <a:cxn ang="0">
                    <a:pos x="134" y="90"/>
                  </a:cxn>
                  <a:cxn ang="0">
                    <a:pos x="151" y="77"/>
                  </a:cxn>
                  <a:cxn ang="0">
                    <a:pos x="183" y="52"/>
                  </a:cxn>
                  <a:cxn ang="0">
                    <a:pos x="183" y="52"/>
                  </a:cxn>
                  <a:cxn ang="0">
                    <a:pos x="210" y="28"/>
                  </a:cxn>
                  <a:cxn ang="0">
                    <a:pos x="226" y="18"/>
                  </a:cxn>
                  <a:cxn ang="0">
                    <a:pos x="234" y="14"/>
                  </a:cxn>
                  <a:cxn ang="0">
                    <a:pos x="242" y="11"/>
                  </a:cxn>
                  <a:cxn ang="0">
                    <a:pos x="242" y="11"/>
                  </a:cxn>
                  <a:cxn ang="0">
                    <a:pos x="243" y="10"/>
                  </a:cxn>
                  <a:cxn ang="0">
                    <a:pos x="244" y="7"/>
                  </a:cxn>
                  <a:cxn ang="0">
                    <a:pos x="244" y="4"/>
                  </a:cxn>
                  <a:cxn ang="0">
                    <a:pos x="243" y="1"/>
                  </a:cxn>
                  <a:cxn ang="0">
                    <a:pos x="240" y="0"/>
                  </a:cxn>
                  <a:cxn ang="0">
                    <a:pos x="238" y="0"/>
                  </a:cxn>
                  <a:cxn ang="0">
                    <a:pos x="238" y="0"/>
                  </a:cxn>
                </a:cxnLst>
                <a:rect l="0" t="0" r="r" b="b"/>
                <a:pathLst>
                  <a:path w="244" h="180">
                    <a:moveTo>
                      <a:pt x="238" y="0"/>
                    </a:moveTo>
                    <a:lnTo>
                      <a:pt x="238" y="0"/>
                    </a:lnTo>
                    <a:lnTo>
                      <a:pt x="226" y="5"/>
                    </a:lnTo>
                    <a:lnTo>
                      <a:pt x="215" y="13"/>
                    </a:lnTo>
                    <a:lnTo>
                      <a:pt x="194" y="30"/>
                    </a:lnTo>
                    <a:lnTo>
                      <a:pt x="194" y="30"/>
                    </a:lnTo>
                    <a:lnTo>
                      <a:pt x="164" y="52"/>
                    </a:lnTo>
                    <a:lnTo>
                      <a:pt x="136" y="75"/>
                    </a:lnTo>
                    <a:lnTo>
                      <a:pt x="136" y="75"/>
                    </a:lnTo>
                    <a:lnTo>
                      <a:pt x="119" y="89"/>
                    </a:lnTo>
                    <a:lnTo>
                      <a:pt x="100" y="100"/>
                    </a:lnTo>
                    <a:lnTo>
                      <a:pt x="64" y="123"/>
                    </a:lnTo>
                    <a:lnTo>
                      <a:pt x="64" y="123"/>
                    </a:lnTo>
                    <a:lnTo>
                      <a:pt x="48" y="134"/>
                    </a:lnTo>
                    <a:lnTo>
                      <a:pt x="32" y="146"/>
                    </a:lnTo>
                    <a:lnTo>
                      <a:pt x="2" y="168"/>
                    </a:lnTo>
                    <a:lnTo>
                      <a:pt x="2" y="168"/>
                    </a:lnTo>
                    <a:lnTo>
                      <a:pt x="1" y="172"/>
                    </a:lnTo>
                    <a:lnTo>
                      <a:pt x="0" y="175"/>
                    </a:lnTo>
                    <a:lnTo>
                      <a:pt x="2" y="179"/>
                    </a:lnTo>
                    <a:lnTo>
                      <a:pt x="6" y="180"/>
                    </a:lnTo>
                    <a:lnTo>
                      <a:pt x="9" y="180"/>
                    </a:lnTo>
                    <a:lnTo>
                      <a:pt x="9" y="180"/>
                    </a:lnTo>
                    <a:lnTo>
                      <a:pt x="10" y="179"/>
                    </a:lnTo>
                    <a:lnTo>
                      <a:pt x="13" y="178"/>
                    </a:lnTo>
                    <a:lnTo>
                      <a:pt x="14" y="175"/>
                    </a:lnTo>
                    <a:lnTo>
                      <a:pt x="14" y="175"/>
                    </a:lnTo>
                    <a:lnTo>
                      <a:pt x="65" y="137"/>
                    </a:lnTo>
                    <a:lnTo>
                      <a:pt x="119" y="100"/>
                    </a:lnTo>
                    <a:lnTo>
                      <a:pt x="119" y="100"/>
                    </a:lnTo>
                    <a:lnTo>
                      <a:pt x="134" y="90"/>
                    </a:lnTo>
                    <a:lnTo>
                      <a:pt x="151" y="77"/>
                    </a:lnTo>
                    <a:lnTo>
                      <a:pt x="183" y="52"/>
                    </a:lnTo>
                    <a:lnTo>
                      <a:pt x="183" y="52"/>
                    </a:lnTo>
                    <a:lnTo>
                      <a:pt x="210" y="28"/>
                    </a:lnTo>
                    <a:lnTo>
                      <a:pt x="226" y="18"/>
                    </a:lnTo>
                    <a:lnTo>
                      <a:pt x="234" y="14"/>
                    </a:lnTo>
                    <a:lnTo>
                      <a:pt x="242" y="11"/>
                    </a:lnTo>
                    <a:lnTo>
                      <a:pt x="242" y="11"/>
                    </a:lnTo>
                    <a:lnTo>
                      <a:pt x="243" y="10"/>
                    </a:lnTo>
                    <a:lnTo>
                      <a:pt x="244" y="7"/>
                    </a:lnTo>
                    <a:lnTo>
                      <a:pt x="244" y="4"/>
                    </a:lnTo>
                    <a:lnTo>
                      <a:pt x="243" y="1"/>
                    </a:lnTo>
                    <a:lnTo>
                      <a:pt x="240" y="0"/>
                    </a:lnTo>
                    <a:lnTo>
                      <a:pt x="238" y="0"/>
                    </a:lnTo>
                    <a:lnTo>
                      <a:pt x="2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chenying0907 285"/>
              <p:cNvSpPr/>
              <p:nvPr/>
            </p:nvSpPr>
            <p:spPr bwMode="auto">
              <a:xfrm>
                <a:off x="4389439" y="1217613"/>
                <a:ext cx="76200" cy="58738"/>
              </a:xfrm>
              <a:custGeom>
                <a:avLst/>
                <a:gdLst/>
                <a:ahLst/>
                <a:cxnLst>
                  <a:cxn ang="0">
                    <a:pos x="180" y="1"/>
                  </a:cxn>
                  <a:cxn ang="0">
                    <a:pos x="180" y="1"/>
                  </a:cxn>
                  <a:cxn ang="0">
                    <a:pos x="155" y="21"/>
                  </a:cxn>
                  <a:cxn ang="0">
                    <a:pos x="130" y="41"/>
                  </a:cxn>
                  <a:cxn ang="0">
                    <a:pos x="79" y="78"/>
                  </a:cxn>
                  <a:cxn ang="0">
                    <a:pos x="79" y="78"/>
                  </a:cxn>
                  <a:cxn ang="0">
                    <a:pos x="57" y="94"/>
                  </a:cxn>
                  <a:cxn ang="0">
                    <a:pos x="35" y="110"/>
                  </a:cxn>
                  <a:cxn ang="0">
                    <a:pos x="35" y="110"/>
                  </a:cxn>
                  <a:cxn ang="0">
                    <a:pos x="17" y="123"/>
                  </a:cxn>
                  <a:cxn ang="0">
                    <a:pos x="7" y="131"/>
                  </a:cxn>
                  <a:cxn ang="0">
                    <a:pos x="1" y="139"/>
                  </a:cxn>
                  <a:cxn ang="0">
                    <a:pos x="1" y="139"/>
                  </a:cxn>
                  <a:cxn ang="0">
                    <a:pos x="0" y="141"/>
                  </a:cxn>
                  <a:cxn ang="0">
                    <a:pos x="0" y="143"/>
                  </a:cxn>
                  <a:cxn ang="0">
                    <a:pos x="1" y="146"/>
                  </a:cxn>
                  <a:cxn ang="0">
                    <a:pos x="2" y="148"/>
                  </a:cxn>
                  <a:cxn ang="0">
                    <a:pos x="5" y="149"/>
                  </a:cxn>
                  <a:cxn ang="0">
                    <a:pos x="7" y="148"/>
                  </a:cxn>
                  <a:cxn ang="0">
                    <a:pos x="9" y="146"/>
                  </a:cxn>
                  <a:cxn ang="0">
                    <a:pos x="9" y="146"/>
                  </a:cxn>
                  <a:cxn ang="0">
                    <a:pos x="15" y="140"/>
                  </a:cxn>
                  <a:cxn ang="0">
                    <a:pos x="22" y="135"/>
                  </a:cxn>
                  <a:cxn ang="0">
                    <a:pos x="30" y="128"/>
                  </a:cxn>
                  <a:cxn ang="0">
                    <a:pos x="37" y="123"/>
                  </a:cxn>
                  <a:cxn ang="0">
                    <a:pos x="37" y="123"/>
                  </a:cxn>
                  <a:cxn ang="0">
                    <a:pos x="52" y="110"/>
                  </a:cxn>
                  <a:cxn ang="0">
                    <a:pos x="69" y="98"/>
                  </a:cxn>
                  <a:cxn ang="0">
                    <a:pos x="102" y="76"/>
                  </a:cxn>
                  <a:cxn ang="0">
                    <a:pos x="102" y="76"/>
                  </a:cxn>
                  <a:cxn ang="0">
                    <a:pos x="146" y="43"/>
                  </a:cxn>
                  <a:cxn ang="0">
                    <a:pos x="188" y="9"/>
                  </a:cxn>
                  <a:cxn ang="0">
                    <a:pos x="188" y="9"/>
                  </a:cxn>
                  <a:cxn ang="0">
                    <a:pos x="191" y="8"/>
                  </a:cxn>
                  <a:cxn ang="0">
                    <a:pos x="191" y="5"/>
                  </a:cxn>
                  <a:cxn ang="0">
                    <a:pos x="191" y="4"/>
                  </a:cxn>
                  <a:cxn ang="0">
                    <a:pos x="189" y="3"/>
                  </a:cxn>
                  <a:cxn ang="0">
                    <a:pos x="185" y="0"/>
                  </a:cxn>
                  <a:cxn ang="0">
                    <a:pos x="183" y="0"/>
                  </a:cxn>
                  <a:cxn ang="0">
                    <a:pos x="180" y="1"/>
                  </a:cxn>
                  <a:cxn ang="0">
                    <a:pos x="180" y="1"/>
                  </a:cxn>
                </a:cxnLst>
                <a:rect l="0" t="0" r="r" b="b"/>
                <a:pathLst>
                  <a:path w="191" h="149">
                    <a:moveTo>
                      <a:pt x="180" y="1"/>
                    </a:moveTo>
                    <a:lnTo>
                      <a:pt x="180" y="1"/>
                    </a:lnTo>
                    <a:lnTo>
                      <a:pt x="155" y="21"/>
                    </a:lnTo>
                    <a:lnTo>
                      <a:pt x="130" y="41"/>
                    </a:lnTo>
                    <a:lnTo>
                      <a:pt x="79" y="78"/>
                    </a:lnTo>
                    <a:lnTo>
                      <a:pt x="79" y="78"/>
                    </a:lnTo>
                    <a:lnTo>
                      <a:pt x="57" y="94"/>
                    </a:lnTo>
                    <a:lnTo>
                      <a:pt x="35" y="110"/>
                    </a:lnTo>
                    <a:lnTo>
                      <a:pt x="35" y="110"/>
                    </a:lnTo>
                    <a:lnTo>
                      <a:pt x="17" y="123"/>
                    </a:lnTo>
                    <a:lnTo>
                      <a:pt x="7" y="131"/>
                    </a:lnTo>
                    <a:lnTo>
                      <a:pt x="1" y="139"/>
                    </a:lnTo>
                    <a:lnTo>
                      <a:pt x="1" y="139"/>
                    </a:lnTo>
                    <a:lnTo>
                      <a:pt x="0" y="141"/>
                    </a:lnTo>
                    <a:lnTo>
                      <a:pt x="0" y="143"/>
                    </a:lnTo>
                    <a:lnTo>
                      <a:pt x="1" y="146"/>
                    </a:lnTo>
                    <a:lnTo>
                      <a:pt x="2" y="148"/>
                    </a:lnTo>
                    <a:lnTo>
                      <a:pt x="5" y="149"/>
                    </a:lnTo>
                    <a:lnTo>
                      <a:pt x="7" y="148"/>
                    </a:lnTo>
                    <a:lnTo>
                      <a:pt x="9" y="146"/>
                    </a:lnTo>
                    <a:lnTo>
                      <a:pt x="9" y="146"/>
                    </a:lnTo>
                    <a:lnTo>
                      <a:pt x="15" y="140"/>
                    </a:lnTo>
                    <a:lnTo>
                      <a:pt x="22" y="135"/>
                    </a:lnTo>
                    <a:lnTo>
                      <a:pt x="30" y="128"/>
                    </a:lnTo>
                    <a:lnTo>
                      <a:pt x="37" y="123"/>
                    </a:lnTo>
                    <a:lnTo>
                      <a:pt x="37" y="123"/>
                    </a:lnTo>
                    <a:lnTo>
                      <a:pt x="52" y="110"/>
                    </a:lnTo>
                    <a:lnTo>
                      <a:pt x="69" y="98"/>
                    </a:lnTo>
                    <a:lnTo>
                      <a:pt x="102" y="76"/>
                    </a:lnTo>
                    <a:lnTo>
                      <a:pt x="102" y="76"/>
                    </a:lnTo>
                    <a:lnTo>
                      <a:pt x="146" y="43"/>
                    </a:lnTo>
                    <a:lnTo>
                      <a:pt x="188" y="9"/>
                    </a:lnTo>
                    <a:lnTo>
                      <a:pt x="188" y="9"/>
                    </a:lnTo>
                    <a:lnTo>
                      <a:pt x="191" y="8"/>
                    </a:lnTo>
                    <a:lnTo>
                      <a:pt x="191" y="5"/>
                    </a:lnTo>
                    <a:lnTo>
                      <a:pt x="191" y="4"/>
                    </a:lnTo>
                    <a:lnTo>
                      <a:pt x="189" y="3"/>
                    </a:lnTo>
                    <a:lnTo>
                      <a:pt x="185" y="0"/>
                    </a:lnTo>
                    <a:lnTo>
                      <a:pt x="183" y="0"/>
                    </a:lnTo>
                    <a:lnTo>
                      <a:pt x="180" y="1"/>
                    </a:lnTo>
                    <a:lnTo>
                      <a:pt x="18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chenying0907 286"/>
              <p:cNvSpPr/>
              <p:nvPr/>
            </p:nvSpPr>
            <p:spPr bwMode="auto">
              <a:xfrm>
                <a:off x="4325939" y="1216026"/>
                <a:ext cx="87313" cy="61913"/>
              </a:xfrm>
              <a:custGeom>
                <a:avLst/>
                <a:gdLst/>
                <a:ahLst/>
                <a:cxnLst>
                  <a:cxn ang="0">
                    <a:pos x="215" y="0"/>
                  </a:cxn>
                  <a:cxn ang="0">
                    <a:pos x="215" y="0"/>
                  </a:cxn>
                  <a:cxn ang="0">
                    <a:pos x="205" y="6"/>
                  </a:cxn>
                  <a:cxn ang="0">
                    <a:pos x="195" y="12"/>
                  </a:cxn>
                  <a:cxn ang="0">
                    <a:pos x="176" y="28"/>
                  </a:cxn>
                  <a:cxn ang="0">
                    <a:pos x="176" y="28"/>
                  </a:cxn>
                  <a:cxn ang="0">
                    <a:pos x="161" y="41"/>
                  </a:cxn>
                  <a:cxn ang="0">
                    <a:pos x="145" y="54"/>
                  </a:cxn>
                  <a:cxn ang="0">
                    <a:pos x="112" y="79"/>
                  </a:cxn>
                  <a:cxn ang="0">
                    <a:pos x="112" y="79"/>
                  </a:cxn>
                  <a:cxn ang="0">
                    <a:pos x="99" y="88"/>
                  </a:cxn>
                  <a:cxn ang="0">
                    <a:pos x="86" y="96"/>
                  </a:cxn>
                  <a:cxn ang="0">
                    <a:pos x="57" y="112"/>
                  </a:cxn>
                  <a:cxn ang="0">
                    <a:pos x="28" y="126"/>
                  </a:cxn>
                  <a:cxn ang="0">
                    <a:pos x="14" y="135"/>
                  </a:cxn>
                  <a:cxn ang="0">
                    <a:pos x="2" y="144"/>
                  </a:cxn>
                  <a:cxn ang="0">
                    <a:pos x="2" y="144"/>
                  </a:cxn>
                  <a:cxn ang="0">
                    <a:pos x="0" y="147"/>
                  </a:cxn>
                  <a:cxn ang="0">
                    <a:pos x="0" y="148"/>
                  </a:cxn>
                  <a:cxn ang="0">
                    <a:pos x="0" y="151"/>
                  </a:cxn>
                  <a:cxn ang="0">
                    <a:pos x="1" y="152"/>
                  </a:cxn>
                  <a:cxn ang="0">
                    <a:pos x="5" y="153"/>
                  </a:cxn>
                  <a:cxn ang="0">
                    <a:pos x="8" y="153"/>
                  </a:cxn>
                  <a:cxn ang="0">
                    <a:pos x="10" y="152"/>
                  </a:cxn>
                  <a:cxn ang="0">
                    <a:pos x="10" y="152"/>
                  </a:cxn>
                  <a:cxn ang="0">
                    <a:pos x="21" y="144"/>
                  </a:cxn>
                  <a:cxn ang="0">
                    <a:pos x="32" y="138"/>
                  </a:cxn>
                  <a:cxn ang="0">
                    <a:pos x="59" y="125"/>
                  </a:cxn>
                  <a:cxn ang="0">
                    <a:pos x="85" y="113"/>
                  </a:cxn>
                  <a:cxn ang="0">
                    <a:pos x="96" y="106"/>
                  </a:cxn>
                  <a:cxn ang="0">
                    <a:pos x="107" y="97"/>
                  </a:cxn>
                  <a:cxn ang="0">
                    <a:pos x="107" y="97"/>
                  </a:cxn>
                  <a:cxn ang="0">
                    <a:pos x="134" y="76"/>
                  </a:cxn>
                  <a:cxn ang="0">
                    <a:pos x="161" y="57"/>
                  </a:cxn>
                  <a:cxn ang="0">
                    <a:pos x="161" y="57"/>
                  </a:cxn>
                  <a:cxn ang="0">
                    <a:pos x="174" y="45"/>
                  </a:cxn>
                  <a:cxn ang="0">
                    <a:pos x="188" y="32"/>
                  </a:cxn>
                  <a:cxn ang="0">
                    <a:pos x="202" y="19"/>
                  </a:cxn>
                  <a:cxn ang="0">
                    <a:pos x="210" y="15"/>
                  </a:cxn>
                  <a:cxn ang="0">
                    <a:pos x="218" y="11"/>
                  </a:cxn>
                  <a:cxn ang="0">
                    <a:pos x="218" y="11"/>
                  </a:cxn>
                  <a:cxn ang="0">
                    <a:pos x="221" y="10"/>
                  </a:cxn>
                  <a:cxn ang="0">
                    <a:pos x="222" y="8"/>
                  </a:cxn>
                  <a:cxn ang="0">
                    <a:pos x="222" y="4"/>
                  </a:cxn>
                  <a:cxn ang="0">
                    <a:pos x="219" y="0"/>
                  </a:cxn>
                  <a:cxn ang="0">
                    <a:pos x="218" y="0"/>
                  </a:cxn>
                  <a:cxn ang="0">
                    <a:pos x="215" y="0"/>
                  </a:cxn>
                  <a:cxn ang="0">
                    <a:pos x="215" y="0"/>
                  </a:cxn>
                </a:cxnLst>
                <a:rect l="0" t="0" r="r" b="b"/>
                <a:pathLst>
                  <a:path w="222" h="153">
                    <a:moveTo>
                      <a:pt x="215" y="0"/>
                    </a:moveTo>
                    <a:lnTo>
                      <a:pt x="215" y="0"/>
                    </a:lnTo>
                    <a:lnTo>
                      <a:pt x="205" y="6"/>
                    </a:lnTo>
                    <a:lnTo>
                      <a:pt x="195" y="12"/>
                    </a:lnTo>
                    <a:lnTo>
                      <a:pt x="176" y="28"/>
                    </a:lnTo>
                    <a:lnTo>
                      <a:pt x="176" y="28"/>
                    </a:lnTo>
                    <a:lnTo>
                      <a:pt x="161" y="41"/>
                    </a:lnTo>
                    <a:lnTo>
                      <a:pt x="145" y="54"/>
                    </a:lnTo>
                    <a:lnTo>
                      <a:pt x="112" y="79"/>
                    </a:lnTo>
                    <a:lnTo>
                      <a:pt x="112" y="79"/>
                    </a:lnTo>
                    <a:lnTo>
                      <a:pt x="99" y="88"/>
                    </a:lnTo>
                    <a:lnTo>
                      <a:pt x="86" y="96"/>
                    </a:lnTo>
                    <a:lnTo>
                      <a:pt x="57" y="112"/>
                    </a:lnTo>
                    <a:lnTo>
                      <a:pt x="28" y="126"/>
                    </a:lnTo>
                    <a:lnTo>
                      <a:pt x="14" y="135"/>
                    </a:lnTo>
                    <a:lnTo>
                      <a:pt x="2" y="144"/>
                    </a:lnTo>
                    <a:lnTo>
                      <a:pt x="2" y="144"/>
                    </a:lnTo>
                    <a:lnTo>
                      <a:pt x="0" y="147"/>
                    </a:lnTo>
                    <a:lnTo>
                      <a:pt x="0" y="148"/>
                    </a:lnTo>
                    <a:lnTo>
                      <a:pt x="0" y="151"/>
                    </a:lnTo>
                    <a:lnTo>
                      <a:pt x="1" y="152"/>
                    </a:lnTo>
                    <a:lnTo>
                      <a:pt x="5" y="153"/>
                    </a:lnTo>
                    <a:lnTo>
                      <a:pt x="8" y="153"/>
                    </a:lnTo>
                    <a:lnTo>
                      <a:pt x="10" y="152"/>
                    </a:lnTo>
                    <a:lnTo>
                      <a:pt x="10" y="152"/>
                    </a:lnTo>
                    <a:lnTo>
                      <a:pt x="21" y="144"/>
                    </a:lnTo>
                    <a:lnTo>
                      <a:pt x="32" y="138"/>
                    </a:lnTo>
                    <a:lnTo>
                      <a:pt x="59" y="125"/>
                    </a:lnTo>
                    <a:lnTo>
                      <a:pt x="85" y="113"/>
                    </a:lnTo>
                    <a:lnTo>
                      <a:pt x="96" y="106"/>
                    </a:lnTo>
                    <a:lnTo>
                      <a:pt x="107" y="97"/>
                    </a:lnTo>
                    <a:lnTo>
                      <a:pt x="107" y="97"/>
                    </a:lnTo>
                    <a:lnTo>
                      <a:pt x="134" y="76"/>
                    </a:lnTo>
                    <a:lnTo>
                      <a:pt x="161" y="57"/>
                    </a:lnTo>
                    <a:lnTo>
                      <a:pt x="161" y="57"/>
                    </a:lnTo>
                    <a:lnTo>
                      <a:pt x="174" y="45"/>
                    </a:lnTo>
                    <a:lnTo>
                      <a:pt x="188" y="32"/>
                    </a:lnTo>
                    <a:lnTo>
                      <a:pt x="202" y="19"/>
                    </a:lnTo>
                    <a:lnTo>
                      <a:pt x="210" y="15"/>
                    </a:lnTo>
                    <a:lnTo>
                      <a:pt x="218" y="11"/>
                    </a:lnTo>
                    <a:lnTo>
                      <a:pt x="218" y="11"/>
                    </a:lnTo>
                    <a:lnTo>
                      <a:pt x="221" y="10"/>
                    </a:lnTo>
                    <a:lnTo>
                      <a:pt x="222" y="8"/>
                    </a:lnTo>
                    <a:lnTo>
                      <a:pt x="222" y="4"/>
                    </a:lnTo>
                    <a:lnTo>
                      <a:pt x="219" y="0"/>
                    </a:lnTo>
                    <a:lnTo>
                      <a:pt x="218" y="0"/>
                    </a:lnTo>
                    <a:lnTo>
                      <a:pt x="215" y="0"/>
                    </a:lnTo>
                    <a:lnTo>
                      <a:pt x="21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2" name="chenying0907 287"/>
              <p:cNvSpPr/>
              <p:nvPr/>
            </p:nvSpPr>
            <p:spPr bwMode="auto">
              <a:xfrm>
                <a:off x="4238626" y="1214438"/>
                <a:ext cx="122238" cy="92075"/>
              </a:xfrm>
              <a:custGeom>
                <a:avLst/>
                <a:gdLst/>
                <a:ahLst/>
                <a:cxnLst>
                  <a:cxn ang="0">
                    <a:pos x="296" y="1"/>
                  </a:cxn>
                  <a:cxn ang="0">
                    <a:pos x="296" y="1"/>
                  </a:cxn>
                  <a:cxn ang="0">
                    <a:pos x="257" y="25"/>
                  </a:cxn>
                  <a:cxn ang="0">
                    <a:pos x="238" y="36"/>
                  </a:cxn>
                  <a:cxn ang="0">
                    <a:pos x="219" y="50"/>
                  </a:cxn>
                  <a:cxn ang="0">
                    <a:pos x="219" y="50"/>
                  </a:cxn>
                  <a:cxn ang="0">
                    <a:pos x="197" y="65"/>
                  </a:cxn>
                  <a:cxn ang="0">
                    <a:pos x="176" y="84"/>
                  </a:cxn>
                  <a:cxn ang="0">
                    <a:pos x="156" y="102"/>
                  </a:cxn>
                  <a:cxn ang="0">
                    <a:pos x="134" y="118"/>
                  </a:cxn>
                  <a:cxn ang="0">
                    <a:pos x="134" y="118"/>
                  </a:cxn>
                  <a:cxn ang="0">
                    <a:pos x="90" y="150"/>
                  </a:cxn>
                  <a:cxn ang="0">
                    <a:pos x="48" y="183"/>
                  </a:cxn>
                  <a:cxn ang="0">
                    <a:pos x="48" y="183"/>
                  </a:cxn>
                  <a:cxn ang="0">
                    <a:pos x="35" y="192"/>
                  </a:cxn>
                  <a:cxn ang="0">
                    <a:pos x="19" y="203"/>
                  </a:cxn>
                  <a:cxn ang="0">
                    <a:pos x="11" y="209"/>
                  </a:cxn>
                  <a:cxn ang="0">
                    <a:pos x="6" y="214"/>
                  </a:cxn>
                  <a:cxn ang="0">
                    <a:pos x="2" y="222"/>
                  </a:cxn>
                  <a:cxn ang="0">
                    <a:pos x="0" y="229"/>
                  </a:cxn>
                  <a:cxn ang="0">
                    <a:pos x="0" y="229"/>
                  </a:cxn>
                  <a:cxn ang="0">
                    <a:pos x="1" y="231"/>
                  </a:cxn>
                  <a:cxn ang="0">
                    <a:pos x="2" y="233"/>
                  </a:cxn>
                  <a:cxn ang="0">
                    <a:pos x="6" y="234"/>
                  </a:cxn>
                  <a:cxn ang="0">
                    <a:pos x="10" y="233"/>
                  </a:cxn>
                  <a:cxn ang="0">
                    <a:pos x="11" y="231"/>
                  </a:cxn>
                  <a:cxn ang="0">
                    <a:pos x="11" y="229"/>
                  </a:cxn>
                  <a:cxn ang="0">
                    <a:pos x="11" y="229"/>
                  </a:cxn>
                  <a:cxn ang="0">
                    <a:pos x="13" y="226"/>
                  </a:cxn>
                  <a:cxn ang="0">
                    <a:pos x="14" y="225"/>
                  </a:cxn>
                  <a:cxn ang="0">
                    <a:pos x="20" y="220"/>
                  </a:cxn>
                  <a:cxn ang="0">
                    <a:pos x="30" y="212"/>
                  </a:cxn>
                  <a:cxn ang="0">
                    <a:pos x="30" y="212"/>
                  </a:cxn>
                  <a:cxn ang="0">
                    <a:pos x="73" y="176"/>
                  </a:cxn>
                  <a:cxn ang="0">
                    <a:pos x="73" y="176"/>
                  </a:cxn>
                  <a:cxn ang="0">
                    <a:pos x="95" y="159"/>
                  </a:cxn>
                  <a:cxn ang="0">
                    <a:pos x="119" y="142"/>
                  </a:cxn>
                  <a:cxn ang="0">
                    <a:pos x="142" y="127"/>
                  </a:cxn>
                  <a:cxn ang="0">
                    <a:pos x="166" y="110"/>
                  </a:cxn>
                  <a:cxn ang="0">
                    <a:pos x="166" y="110"/>
                  </a:cxn>
                  <a:cxn ang="0">
                    <a:pos x="183" y="95"/>
                  </a:cxn>
                  <a:cxn ang="0">
                    <a:pos x="198" y="81"/>
                  </a:cxn>
                  <a:cxn ang="0">
                    <a:pos x="215" y="67"/>
                  </a:cxn>
                  <a:cxn ang="0">
                    <a:pos x="232" y="53"/>
                  </a:cxn>
                  <a:cxn ang="0">
                    <a:pos x="232" y="53"/>
                  </a:cxn>
                  <a:cxn ang="0">
                    <a:pos x="249" y="42"/>
                  </a:cxn>
                  <a:cxn ang="0">
                    <a:pos x="268" y="31"/>
                  </a:cxn>
                  <a:cxn ang="0">
                    <a:pos x="303" y="10"/>
                  </a:cxn>
                  <a:cxn ang="0">
                    <a:pos x="303" y="10"/>
                  </a:cxn>
                  <a:cxn ang="0">
                    <a:pos x="304" y="9"/>
                  </a:cxn>
                  <a:cxn ang="0">
                    <a:pos x="306" y="8"/>
                  </a:cxn>
                  <a:cxn ang="0">
                    <a:pos x="304" y="2"/>
                  </a:cxn>
                  <a:cxn ang="0">
                    <a:pos x="302" y="0"/>
                  </a:cxn>
                  <a:cxn ang="0">
                    <a:pos x="299" y="0"/>
                  </a:cxn>
                  <a:cxn ang="0">
                    <a:pos x="296" y="1"/>
                  </a:cxn>
                  <a:cxn ang="0">
                    <a:pos x="296" y="1"/>
                  </a:cxn>
                </a:cxnLst>
                <a:rect l="0" t="0" r="r" b="b"/>
                <a:pathLst>
                  <a:path w="306" h="234">
                    <a:moveTo>
                      <a:pt x="296" y="1"/>
                    </a:moveTo>
                    <a:lnTo>
                      <a:pt x="296" y="1"/>
                    </a:lnTo>
                    <a:lnTo>
                      <a:pt x="257" y="25"/>
                    </a:lnTo>
                    <a:lnTo>
                      <a:pt x="238" y="36"/>
                    </a:lnTo>
                    <a:lnTo>
                      <a:pt x="219" y="50"/>
                    </a:lnTo>
                    <a:lnTo>
                      <a:pt x="219" y="50"/>
                    </a:lnTo>
                    <a:lnTo>
                      <a:pt x="197" y="65"/>
                    </a:lnTo>
                    <a:lnTo>
                      <a:pt x="176" y="84"/>
                    </a:lnTo>
                    <a:lnTo>
                      <a:pt x="156" y="102"/>
                    </a:lnTo>
                    <a:lnTo>
                      <a:pt x="134" y="118"/>
                    </a:lnTo>
                    <a:lnTo>
                      <a:pt x="134" y="118"/>
                    </a:lnTo>
                    <a:lnTo>
                      <a:pt x="90" y="150"/>
                    </a:lnTo>
                    <a:lnTo>
                      <a:pt x="48" y="183"/>
                    </a:lnTo>
                    <a:lnTo>
                      <a:pt x="48" y="183"/>
                    </a:lnTo>
                    <a:lnTo>
                      <a:pt x="35" y="192"/>
                    </a:lnTo>
                    <a:lnTo>
                      <a:pt x="19" y="203"/>
                    </a:lnTo>
                    <a:lnTo>
                      <a:pt x="11" y="209"/>
                    </a:lnTo>
                    <a:lnTo>
                      <a:pt x="6" y="214"/>
                    </a:lnTo>
                    <a:lnTo>
                      <a:pt x="2" y="222"/>
                    </a:lnTo>
                    <a:lnTo>
                      <a:pt x="0" y="229"/>
                    </a:lnTo>
                    <a:lnTo>
                      <a:pt x="0" y="229"/>
                    </a:lnTo>
                    <a:lnTo>
                      <a:pt x="1" y="231"/>
                    </a:lnTo>
                    <a:lnTo>
                      <a:pt x="2" y="233"/>
                    </a:lnTo>
                    <a:lnTo>
                      <a:pt x="6" y="234"/>
                    </a:lnTo>
                    <a:lnTo>
                      <a:pt x="10" y="233"/>
                    </a:lnTo>
                    <a:lnTo>
                      <a:pt x="11" y="231"/>
                    </a:lnTo>
                    <a:lnTo>
                      <a:pt x="11" y="229"/>
                    </a:lnTo>
                    <a:lnTo>
                      <a:pt x="11" y="229"/>
                    </a:lnTo>
                    <a:lnTo>
                      <a:pt x="13" y="226"/>
                    </a:lnTo>
                    <a:lnTo>
                      <a:pt x="14" y="225"/>
                    </a:lnTo>
                    <a:lnTo>
                      <a:pt x="20" y="220"/>
                    </a:lnTo>
                    <a:lnTo>
                      <a:pt x="30" y="212"/>
                    </a:lnTo>
                    <a:lnTo>
                      <a:pt x="30" y="212"/>
                    </a:lnTo>
                    <a:lnTo>
                      <a:pt x="73" y="176"/>
                    </a:lnTo>
                    <a:lnTo>
                      <a:pt x="73" y="176"/>
                    </a:lnTo>
                    <a:lnTo>
                      <a:pt x="95" y="159"/>
                    </a:lnTo>
                    <a:lnTo>
                      <a:pt x="119" y="142"/>
                    </a:lnTo>
                    <a:lnTo>
                      <a:pt x="142" y="127"/>
                    </a:lnTo>
                    <a:lnTo>
                      <a:pt x="166" y="110"/>
                    </a:lnTo>
                    <a:lnTo>
                      <a:pt x="166" y="110"/>
                    </a:lnTo>
                    <a:lnTo>
                      <a:pt x="183" y="95"/>
                    </a:lnTo>
                    <a:lnTo>
                      <a:pt x="198" y="81"/>
                    </a:lnTo>
                    <a:lnTo>
                      <a:pt x="215" y="67"/>
                    </a:lnTo>
                    <a:lnTo>
                      <a:pt x="232" y="53"/>
                    </a:lnTo>
                    <a:lnTo>
                      <a:pt x="232" y="53"/>
                    </a:lnTo>
                    <a:lnTo>
                      <a:pt x="249" y="42"/>
                    </a:lnTo>
                    <a:lnTo>
                      <a:pt x="268" y="31"/>
                    </a:lnTo>
                    <a:lnTo>
                      <a:pt x="303" y="10"/>
                    </a:lnTo>
                    <a:lnTo>
                      <a:pt x="303" y="10"/>
                    </a:lnTo>
                    <a:lnTo>
                      <a:pt x="304" y="9"/>
                    </a:lnTo>
                    <a:lnTo>
                      <a:pt x="306" y="8"/>
                    </a:lnTo>
                    <a:lnTo>
                      <a:pt x="304" y="2"/>
                    </a:lnTo>
                    <a:lnTo>
                      <a:pt x="302" y="0"/>
                    </a:lnTo>
                    <a:lnTo>
                      <a:pt x="299" y="0"/>
                    </a:lnTo>
                    <a:lnTo>
                      <a:pt x="296" y="1"/>
                    </a:lnTo>
                    <a:lnTo>
                      <a:pt x="29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3" name="chenying0907 288"/>
              <p:cNvSpPr/>
              <p:nvPr/>
            </p:nvSpPr>
            <p:spPr bwMode="auto">
              <a:xfrm>
                <a:off x="4237039" y="1200151"/>
                <a:ext cx="71438" cy="66675"/>
              </a:xfrm>
              <a:custGeom>
                <a:avLst/>
                <a:gdLst/>
                <a:ahLst/>
                <a:cxnLst>
                  <a:cxn ang="0">
                    <a:pos x="173" y="0"/>
                  </a:cxn>
                  <a:cxn ang="0">
                    <a:pos x="173" y="0"/>
                  </a:cxn>
                  <a:cxn ang="0">
                    <a:pos x="165" y="4"/>
                  </a:cxn>
                  <a:cxn ang="0">
                    <a:pos x="159" y="8"/>
                  </a:cxn>
                  <a:cxn ang="0">
                    <a:pos x="153" y="13"/>
                  </a:cxn>
                  <a:cxn ang="0">
                    <a:pos x="148" y="19"/>
                  </a:cxn>
                  <a:cxn ang="0">
                    <a:pos x="148" y="19"/>
                  </a:cxn>
                  <a:cxn ang="0">
                    <a:pos x="142" y="26"/>
                  </a:cxn>
                  <a:cxn ang="0">
                    <a:pos x="135" y="33"/>
                  </a:cxn>
                  <a:cxn ang="0">
                    <a:pos x="119" y="44"/>
                  </a:cxn>
                  <a:cxn ang="0">
                    <a:pos x="102" y="56"/>
                  </a:cxn>
                  <a:cxn ang="0">
                    <a:pos x="88" y="68"/>
                  </a:cxn>
                  <a:cxn ang="0">
                    <a:pos x="88" y="68"/>
                  </a:cxn>
                  <a:cxn ang="0">
                    <a:pos x="58" y="95"/>
                  </a:cxn>
                  <a:cxn ang="0">
                    <a:pos x="29" y="125"/>
                  </a:cxn>
                  <a:cxn ang="0">
                    <a:pos x="29" y="125"/>
                  </a:cxn>
                  <a:cxn ang="0">
                    <a:pos x="12" y="141"/>
                  </a:cxn>
                  <a:cxn ang="0">
                    <a:pos x="6" y="150"/>
                  </a:cxn>
                  <a:cxn ang="0">
                    <a:pos x="3" y="155"/>
                  </a:cxn>
                  <a:cxn ang="0">
                    <a:pos x="0" y="161"/>
                  </a:cxn>
                  <a:cxn ang="0">
                    <a:pos x="0" y="161"/>
                  </a:cxn>
                  <a:cxn ang="0">
                    <a:pos x="0" y="163"/>
                  </a:cxn>
                  <a:cxn ang="0">
                    <a:pos x="2" y="166"/>
                  </a:cxn>
                  <a:cxn ang="0">
                    <a:pos x="4" y="169"/>
                  </a:cxn>
                  <a:cxn ang="0">
                    <a:pos x="8" y="167"/>
                  </a:cxn>
                  <a:cxn ang="0">
                    <a:pos x="11" y="166"/>
                  </a:cxn>
                  <a:cxn ang="0">
                    <a:pos x="12" y="165"/>
                  </a:cxn>
                  <a:cxn ang="0">
                    <a:pos x="12" y="165"/>
                  </a:cxn>
                  <a:cxn ang="0">
                    <a:pos x="13" y="159"/>
                  </a:cxn>
                  <a:cxn ang="0">
                    <a:pos x="17" y="154"/>
                  </a:cxn>
                  <a:cxn ang="0">
                    <a:pos x="25" y="144"/>
                  </a:cxn>
                  <a:cxn ang="0">
                    <a:pos x="43" y="125"/>
                  </a:cxn>
                  <a:cxn ang="0">
                    <a:pos x="43" y="125"/>
                  </a:cxn>
                  <a:cxn ang="0">
                    <a:pos x="64" y="103"/>
                  </a:cxn>
                  <a:cxn ang="0">
                    <a:pos x="88" y="82"/>
                  </a:cxn>
                  <a:cxn ang="0">
                    <a:pos x="88" y="82"/>
                  </a:cxn>
                  <a:cxn ang="0">
                    <a:pos x="117" y="59"/>
                  </a:cxn>
                  <a:cxn ang="0">
                    <a:pos x="145" y="36"/>
                  </a:cxn>
                  <a:cxn ang="0">
                    <a:pos x="145" y="36"/>
                  </a:cxn>
                  <a:cxn ang="0">
                    <a:pos x="153" y="30"/>
                  </a:cxn>
                  <a:cxn ang="0">
                    <a:pos x="160" y="22"/>
                  </a:cxn>
                  <a:cxn ang="0">
                    <a:pos x="168" y="16"/>
                  </a:cxn>
                  <a:cxn ang="0">
                    <a:pos x="172" y="13"/>
                  </a:cxn>
                  <a:cxn ang="0">
                    <a:pos x="176" y="12"/>
                  </a:cxn>
                  <a:cxn ang="0">
                    <a:pos x="176" y="12"/>
                  </a:cxn>
                  <a:cxn ang="0">
                    <a:pos x="178" y="10"/>
                  </a:cxn>
                  <a:cxn ang="0">
                    <a:pos x="179" y="8"/>
                  </a:cxn>
                  <a:cxn ang="0">
                    <a:pos x="179" y="4"/>
                  </a:cxn>
                  <a:cxn ang="0">
                    <a:pos x="178" y="2"/>
                  </a:cxn>
                  <a:cxn ang="0">
                    <a:pos x="177" y="1"/>
                  </a:cxn>
                  <a:cxn ang="0">
                    <a:pos x="176" y="0"/>
                  </a:cxn>
                  <a:cxn ang="0">
                    <a:pos x="173" y="0"/>
                  </a:cxn>
                  <a:cxn ang="0">
                    <a:pos x="173" y="0"/>
                  </a:cxn>
                </a:cxnLst>
                <a:rect l="0" t="0" r="r" b="b"/>
                <a:pathLst>
                  <a:path w="179" h="169">
                    <a:moveTo>
                      <a:pt x="173" y="0"/>
                    </a:moveTo>
                    <a:lnTo>
                      <a:pt x="173" y="0"/>
                    </a:lnTo>
                    <a:lnTo>
                      <a:pt x="165" y="4"/>
                    </a:lnTo>
                    <a:lnTo>
                      <a:pt x="159" y="8"/>
                    </a:lnTo>
                    <a:lnTo>
                      <a:pt x="153" y="13"/>
                    </a:lnTo>
                    <a:lnTo>
                      <a:pt x="148" y="19"/>
                    </a:lnTo>
                    <a:lnTo>
                      <a:pt x="148" y="19"/>
                    </a:lnTo>
                    <a:lnTo>
                      <a:pt x="142" y="26"/>
                    </a:lnTo>
                    <a:lnTo>
                      <a:pt x="135" y="33"/>
                    </a:lnTo>
                    <a:lnTo>
                      <a:pt x="119" y="44"/>
                    </a:lnTo>
                    <a:lnTo>
                      <a:pt x="102" y="56"/>
                    </a:lnTo>
                    <a:lnTo>
                      <a:pt x="88" y="68"/>
                    </a:lnTo>
                    <a:lnTo>
                      <a:pt x="88" y="68"/>
                    </a:lnTo>
                    <a:lnTo>
                      <a:pt x="58" y="95"/>
                    </a:lnTo>
                    <a:lnTo>
                      <a:pt x="29" y="125"/>
                    </a:lnTo>
                    <a:lnTo>
                      <a:pt x="29" y="125"/>
                    </a:lnTo>
                    <a:lnTo>
                      <a:pt x="12" y="141"/>
                    </a:lnTo>
                    <a:lnTo>
                      <a:pt x="6" y="150"/>
                    </a:lnTo>
                    <a:lnTo>
                      <a:pt x="3" y="155"/>
                    </a:lnTo>
                    <a:lnTo>
                      <a:pt x="0" y="161"/>
                    </a:lnTo>
                    <a:lnTo>
                      <a:pt x="0" y="161"/>
                    </a:lnTo>
                    <a:lnTo>
                      <a:pt x="0" y="163"/>
                    </a:lnTo>
                    <a:lnTo>
                      <a:pt x="2" y="166"/>
                    </a:lnTo>
                    <a:lnTo>
                      <a:pt x="4" y="169"/>
                    </a:lnTo>
                    <a:lnTo>
                      <a:pt x="8" y="167"/>
                    </a:lnTo>
                    <a:lnTo>
                      <a:pt x="11" y="166"/>
                    </a:lnTo>
                    <a:lnTo>
                      <a:pt x="12" y="165"/>
                    </a:lnTo>
                    <a:lnTo>
                      <a:pt x="12" y="165"/>
                    </a:lnTo>
                    <a:lnTo>
                      <a:pt x="13" y="159"/>
                    </a:lnTo>
                    <a:lnTo>
                      <a:pt x="17" y="154"/>
                    </a:lnTo>
                    <a:lnTo>
                      <a:pt x="25" y="144"/>
                    </a:lnTo>
                    <a:lnTo>
                      <a:pt x="43" y="125"/>
                    </a:lnTo>
                    <a:lnTo>
                      <a:pt x="43" y="125"/>
                    </a:lnTo>
                    <a:lnTo>
                      <a:pt x="64" y="103"/>
                    </a:lnTo>
                    <a:lnTo>
                      <a:pt x="88" y="82"/>
                    </a:lnTo>
                    <a:lnTo>
                      <a:pt x="88" y="82"/>
                    </a:lnTo>
                    <a:lnTo>
                      <a:pt x="117" y="59"/>
                    </a:lnTo>
                    <a:lnTo>
                      <a:pt x="145" y="36"/>
                    </a:lnTo>
                    <a:lnTo>
                      <a:pt x="145" y="36"/>
                    </a:lnTo>
                    <a:lnTo>
                      <a:pt x="153" y="30"/>
                    </a:lnTo>
                    <a:lnTo>
                      <a:pt x="160" y="22"/>
                    </a:lnTo>
                    <a:lnTo>
                      <a:pt x="168" y="16"/>
                    </a:lnTo>
                    <a:lnTo>
                      <a:pt x="172" y="13"/>
                    </a:lnTo>
                    <a:lnTo>
                      <a:pt x="176" y="12"/>
                    </a:lnTo>
                    <a:lnTo>
                      <a:pt x="176" y="12"/>
                    </a:lnTo>
                    <a:lnTo>
                      <a:pt x="178" y="10"/>
                    </a:lnTo>
                    <a:lnTo>
                      <a:pt x="179" y="8"/>
                    </a:lnTo>
                    <a:lnTo>
                      <a:pt x="179" y="4"/>
                    </a:lnTo>
                    <a:lnTo>
                      <a:pt x="178" y="2"/>
                    </a:lnTo>
                    <a:lnTo>
                      <a:pt x="177" y="1"/>
                    </a:lnTo>
                    <a:lnTo>
                      <a:pt x="176" y="0"/>
                    </a:lnTo>
                    <a:lnTo>
                      <a:pt x="173" y="0"/>
                    </a:lnTo>
                    <a:lnTo>
                      <a:pt x="1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chenying0907 289"/>
              <p:cNvSpPr/>
              <p:nvPr/>
            </p:nvSpPr>
            <p:spPr bwMode="auto">
              <a:xfrm>
                <a:off x="4238626" y="1163638"/>
                <a:ext cx="66675" cy="58738"/>
              </a:xfrm>
              <a:custGeom>
                <a:avLst/>
                <a:gdLst/>
                <a:ahLst/>
                <a:cxnLst>
                  <a:cxn ang="0">
                    <a:pos x="159" y="1"/>
                  </a:cxn>
                  <a:cxn ang="0">
                    <a:pos x="159" y="1"/>
                  </a:cxn>
                  <a:cxn ang="0">
                    <a:pos x="150" y="11"/>
                  </a:cxn>
                  <a:cxn ang="0">
                    <a:pos x="141" y="22"/>
                  </a:cxn>
                  <a:cxn ang="0">
                    <a:pos x="120" y="39"/>
                  </a:cxn>
                  <a:cxn ang="0">
                    <a:pos x="76" y="72"/>
                  </a:cxn>
                  <a:cxn ang="0">
                    <a:pos x="76" y="72"/>
                  </a:cxn>
                  <a:cxn ang="0">
                    <a:pos x="56" y="87"/>
                  </a:cxn>
                  <a:cxn ang="0">
                    <a:pos x="38" y="104"/>
                  </a:cxn>
                  <a:cxn ang="0">
                    <a:pos x="3" y="138"/>
                  </a:cxn>
                  <a:cxn ang="0">
                    <a:pos x="3" y="138"/>
                  </a:cxn>
                  <a:cxn ang="0">
                    <a:pos x="0" y="141"/>
                  </a:cxn>
                  <a:cxn ang="0">
                    <a:pos x="0" y="142"/>
                  </a:cxn>
                  <a:cxn ang="0">
                    <a:pos x="3" y="146"/>
                  </a:cxn>
                  <a:cxn ang="0">
                    <a:pos x="5" y="149"/>
                  </a:cxn>
                  <a:cxn ang="0">
                    <a:pos x="8" y="147"/>
                  </a:cxn>
                  <a:cxn ang="0">
                    <a:pos x="10" y="146"/>
                  </a:cxn>
                  <a:cxn ang="0">
                    <a:pos x="10" y="146"/>
                  </a:cxn>
                  <a:cxn ang="0">
                    <a:pos x="31" y="127"/>
                  </a:cxn>
                  <a:cxn ang="0">
                    <a:pos x="52" y="107"/>
                  </a:cxn>
                  <a:cxn ang="0">
                    <a:pos x="74" y="89"/>
                  </a:cxn>
                  <a:cxn ang="0">
                    <a:pos x="97" y="70"/>
                  </a:cxn>
                  <a:cxn ang="0">
                    <a:pos x="97" y="70"/>
                  </a:cxn>
                  <a:cxn ang="0">
                    <a:pos x="115" y="57"/>
                  </a:cxn>
                  <a:cxn ang="0">
                    <a:pos x="135" y="43"/>
                  </a:cxn>
                  <a:cxn ang="0">
                    <a:pos x="152" y="27"/>
                  </a:cxn>
                  <a:cxn ang="0">
                    <a:pos x="159" y="18"/>
                  </a:cxn>
                  <a:cxn ang="0">
                    <a:pos x="167" y="10"/>
                  </a:cxn>
                  <a:cxn ang="0">
                    <a:pos x="167" y="10"/>
                  </a:cxn>
                  <a:cxn ang="0">
                    <a:pos x="169" y="8"/>
                  </a:cxn>
                  <a:cxn ang="0">
                    <a:pos x="169" y="5"/>
                  </a:cxn>
                  <a:cxn ang="0">
                    <a:pos x="166" y="1"/>
                  </a:cxn>
                  <a:cxn ang="0">
                    <a:pos x="165" y="0"/>
                  </a:cxn>
                  <a:cxn ang="0">
                    <a:pos x="162" y="0"/>
                  </a:cxn>
                  <a:cxn ang="0">
                    <a:pos x="161" y="0"/>
                  </a:cxn>
                  <a:cxn ang="0">
                    <a:pos x="159" y="1"/>
                  </a:cxn>
                  <a:cxn ang="0">
                    <a:pos x="159" y="1"/>
                  </a:cxn>
                </a:cxnLst>
                <a:rect l="0" t="0" r="r" b="b"/>
                <a:pathLst>
                  <a:path w="169" h="149">
                    <a:moveTo>
                      <a:pt x="159" y="1"/>
                    </a:moveTo>
                    <a:lnTo>
                      <a:pt x="159" y="1"/>
                    </a:lnTo>
                    <a:lnTo>
                      <a:pt x="150" y="11"/>
                    </a:lnTo>
                    <a:lnTo>
                      <a:pt x="141" y="22"/>
                    </a:lnTo>
                    <a:lnTo>
                      <a:pt x="120" y="39"/>
                    </a:lnTo>
                    <a:lnTo>
                      <a:pt x="76" y="72"/>
                    </a:lnTo>
                    <a:lnTo>
                      <a:pt x="76" y="72"/>
                    </a:lnTo>
                    <a:lnTo>
                      <a:pt x="56" y="87"/>
                    </a:lnTo>
                    <a:lnTo>
                      <a:pt x="38" y="104"/>
                    </a:lnTo>
                    <a:lnTo>
                      <a:pt x="3" y="138"/>
                    </a:lnTo>
                    <a:lnTo>
                      <a:pt x="3" y="138"/>
                    </a:lnTo>
                    <a:lnTo>
                      <a:pt x="0" y="141"/>
                    </a:lnTo>
                    <a:lnTo>
                      <a:pt x="0" y="142"/>
                    </a:lnTo>
                    <a:lnTo>
                      <a:pt x="3" y="146"/>
                    </a:lnTo>
                    <a:lnTo>
                      <a:pt x="5" y="149"/>
                    </a:lnTo>
                    <a:lnTo>
                      <a:pt x="8" y="147"/>
                    </a:lnTo>
                    <a:lnTo>
                      <a:pt x="10" y="146"/>
                    </a:lnTo>
                    <a:lnTo>
                      <a:pt x="10" y="146"/>
                    </a:lnTo>
                    <a:lnTo>
                      <a:pt x="31" y="127"/>
                    </a:lnTo>
                    <a:lnTo>
                      <a:pt x="52" y="107"/>
                    </a:lnTo>
                    <a:lnTo>
                      <a:pt x="74" y="89"/>
                    </a:lnTo>
                    <a:lnTo>
                      <a:pt x="97" y="70"/>
                    </a:lnTo>
                    <a:lnTo>
                      <a:pt x="97" y="70"/>
                    </a:lnTo>
                    <a:lnTo>
                      <a:pt x="115" y="57"/>
                    </a:lnTo>
                    <a:lnTo>
                      <a:pt x="135" y="43"/>
                    </a:lnTo>
                    <a:lnTo>
                      <a:pt x="152" y="27"/>
                    </a:lnTo>
                    <a:lnTo>
                      <a:pt x="159" y="18"/>
                    </a:lnTo>
                    <a:lnTo>
                      <a:pt x="167" y="10"/>
                    </a:lnTo>
                    <a:lnTo>
                      <a:pt x="167" y="10"/>
                    </a:lnTo>
                    <a:lnTo>
                      <a:pt x="169" y="8"/>
                    </a:lnTo>
                    <a:lnTo>
                      <a:pt x="169" y="5"/>
                    </a:lnTo>
                    <a:lnTo>
                      <a:pt x="166" y="1"/>
                    </a:lnTo>
                    <a:lnTo>
                      <a:pt x="165" y="0"/>
                    </a:lnTo>
                    <a:lnTo>
                      <a:pt x="162" y="0"/>
                    </a:lnTo>
                    <a:lnTo>
                      <a:pt x="161" y="0"/>
                    </a:lnTo>
                    <a:lnTo>
                      <a:pt x="159" y="1"/>
                    </a:lnTo>
                    <a:lnTo>
                      <a:pt x="1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chenying0907 290"/>
              <p:cNvSpPr/>
              <p:nvPr/>
            </p:nvSpPr>
            <p:spPr bwMode="auto">
              <a:xfrm>
                <a:off x="4235451" y="1122363"/>
                <a:ext cx="74613" cy="65088"/>
              </a:xfrm>
              <a:custGeom>
                <a:avLst/>
                <a:gdLst/>
                <a:ahLst/>
                <a:cxnLst>
                  <a:cxn ang="0">
                    <a:pos x="175" y="2"/>
                  </a:cxn>
                  <a:cxn ang="0">
                    <a:pos x="175" y="2"/>
                  </a:cxn>
                  <a:cxn ang="0">
                    <a:pos x="167" y="11"/>
                  </a:cxn>
                  <a:cxn ang="0">
                    <a:pos x="158" y="19"/>
                  </a:cxn>
                  <a:cxn ang="0">
                    <a:pos x="140" y="36"/>
                  </a:cxn>
                  <a:cxn ang="0">
                    <a:pos x="140" y="36"/>
                  </a:cxn>
                  <a:cxn ang="0">
                    <a:pos x="125" y="48"/>
                  </a:cxn>
                  <a:cxn ang="0">
                    <a:pos x="111" y="60"/>
                  </a:cxn>
                  <a:cxn ang="0">
                    <a:pos x="79" y="83"/>
                  </a:cxn>
                  <a:cxn ang="0">
                    <a:pos x="79" y="83"/>
                  </a:cxn>
                  <a:cxn ang="0">
                    <a:pos x="59" y="99"/>
                  </a:cxn>
                  <a:cxn ang="0">
                    <a:pos x="39" y="117"/>
                  </a:cxn>
                  <a:cxn ang="0">
                    <a:pos x="19" y="136"/>
                  </a:cxn>
                  <a:cxn ang="0">
                    <a:pos x="1" y="155"/>
                  </a:cxn>
                  <a:cxn ang="0">
                    <a:pos x="1" y="155"/>
                  </a:cxn>
                  <a:cxn ang="0">
                    <a:pos x="0" y="157"/>
                  </a:cxn>
                  <a:cxn ang="0">
                    <a:pos x="0" y="159"/>
                  </a:cxn>
                  <a:cxn ang="0">
                    <a:pos x="1" y="163"/>
                  </a:cxn>
                  <a:cxn ang="0">
                    <a:pos x="4" y="164"/>
                  </a:cxn>
                  <a:cxn ang="0">
                    <a:pos x="5" y="164"/>
                  </a:cxn>
                  <a:cxn ang="0">
                    <a:pos x="8" y="164"/>
                  </a:cxn>
                  <a:cxn ang="0">
                    <a:pos x="9" y="163"/>
                  </a:cxn>
                  <a:cxn ang="0">
                    <a:pos x="9" y="163"/>
                  </a:cxn>
                  <a:cxn ang="0">
                    <a:pos x="31" y="141"/>
                  </a:cxn>
                  <a:cxn ang="0">
                    <a:pos x="55" y="120"/>
                  </a:cxn>
                  <a:cxn ang="0">
                    <a:pos x="103" y="79"/>
                  </a:cxn>
                  <a:cxn ang="0">
                    <a:pos x="103" y="79"/>
                  </a:cxn>
                  <a:cxn ang="0">
                    <a:pos x="129" y="59"/>
                  </a:cxn>
                  <a:cxn ang="0">
                    <a:pos x="142" y="48"/>
                  </a:cxn>
                  <a:cxn ang="0">
                    <a:pos x="155" y="38"/>
                  </a:cxn>
                  <a:cxn ang="0">
                    <a:pos x="155" y="38"/>
                  </a:cxn>
                  <a:cxn ang="0">
                    <a:pos x="171" y="23"/>
                  </a:cxn>
                  <a:cxn ang="0">
                    <a:pos x="178" y="15"/>
                  </a:cxn>
                  <a:cxn ang="0">
                    <a:pos x="184" y="8"/>
                  </a:cxn>
                  <a:cxn ang="0">
                    <a:pos x="184" y="8"/>
                  </a:cxn>
                  <a:cxn ang="0">
                    <a:pos x="185" y="5"/>
                  </a:cxn>
                  <a:cxn ang="0">
                    <a:pos x="185" y="4"/>
                  </a:cxn>
                  <a:cxn ang="0">
                    <a:pos x="183" y="0"/>
                  </a:cxn>
                  <a:cxn ang="0">
                    <a:pos x="178" y="0"/>
                  </a:cxn>
                  <a:cxn ang="0">
                    <a:pos x="176" y="0"/>
                  </a:cxn>
                  <a:cxn ang="0">
                    <a:pos x="175" y="2"/>
                  </a:cxn>
                  <a:cxn ang="0">
                    <a:pos x="175" y="2"/>
                  </a:cxn>
                </a:cxnLst>
                <a:rect l="0" t="0" r="r" b="b"/>
                <a:pathLst>
                  <a:path w="185" h="164">
                    <a:moveTo>
                      <a:pt x="175" y="2"/>
                    </a:moveTo>
                    <a:lnTo>
                      <a:pt x="175" y="2"/>
                    </a:lnTo>
                    <a:lnTo>
                      <a:pt x="167" y="11"/>
                    </a:lnTo>
                    <a:lnTo>
                      <a:pt x="158" y="19"/>
                    </a:lnTo>
                    <a:lnTo>
                      <a:pt x="140" y="36"/>
                    </a:lnTo>
                    <a:lnTo>
                      <a:pt x="140" y="36"/>
                    </a:lnTo>
                    <a:lnTo>
                      <a:pt x="125" y="48"/>
                    </a:lnTo>
                    <a:lnTo>
                      <a:pt x="111" y="60"/>
                    </a:lnTo>
                    <a:lnTo>
                      <a:pt x="79" y="83"/>
                    </a:lnTo>
                    <a:lnTo>
                      <a:pt x="79" y="83"/>
                    </a:lnTo>
                    <a:lnTo>
                      <a:pt x="59" y="99"/>
                    </a:lnTo>
                    <a:lnTo>
                      <a:pt x="39" y="117"/>
                    </a:lnTo>
                    <a:lnTo>
                      <a:pt x="19" y="136"/>
                    </a:lnTo>
                    <a:lnTo>
                      <a:pt x="1" y="155"/>
                    </a:lnTo>
                    <a:lnTo>
                      <a:pt x="1" y="155"/>
                    </a:lnTo>
                    <a:lnTo>
                      <a:pt x="0" y="157"/>
                    </a:lnTo>
                    <a:lnTo>
                      <a:pt x="0" y="159"/>
                    </a:lnTo>
                    <a:lnTo>
                      <a:pt x="1" y="163"/>
                    </a:lnTo>
                    <a:lnTo>
                      <a:pt x="4" y="164"/>
                    </a:lnTo>
                    <a:lnTo>
                      <a:pt x="5" y="164"/>
                    </a:lnTo>
                    <a:lnTo>
                      <a:pt x="8" y="164"/>
                    </a:lnTo>
                    <a:lnTo>
                      <a:pt x="9" y="163"/>
                    </a:lnTo>
                    <a:lnTo>
                      <a:pt x="9" y="163"/>
                    </a:lnTo>
                    <a:lnTo>
                      <a:pt x="31" y="141"/>
                    </a:lnTo>
                    <a:lnTo>
                      <a:pt x="55" y="120"/>
                    </a:lnTo>
                    <a:lnTo>
                      <a:pt x="103" y="79"/>
                    </a:lnTo>
                    <a:lnTo>
                      <a:pt x="103" y="79"/>
                    </a:lnTo>
                    <a:lnTo>
                      <a:pt x="129" y="59"/>
                    </a:lnTo>
                    <a:lnTo>
                      <a:pt x="142" y="48"/>
                    </a:lnTo>
                    <a:lnTo>
                      <a:pt x="155" y="38"/>
                    </a:lnTo>
                    <a:lnTo>
                      <a:pt x="155" y="38"/>
                    </a:lnTo>
                    <a:lnTo>
                      <a:pt x="171" y="23"/>
                    </a:lnTo>
                    <a:lnTo>
                      <a:pt x="178" y="15"/>
                    </a:lnTo>
                    <a:lnTo>
                      <a:pt x="184" y="8"/>
                    </a:lnTo>
                    <a:lnTo>
                      <a:pt x="184" y="8"/>
                    </a:lnTo>
                    <a:lnTo>
                      <a:pt x="185" y="5"/>
                    </a:lnTo>
                    <a:lnTo>
                      <a:pt x="185" y="4"/>
                    </a:lnTo>
                    <a:lnTo>
                      <a:pt x="183" y="0"/>
                    </a:lnTo>
                    <a:lnTo>
                      <a:pt x="178" y="0"/>
                    </a:lnTo>
                    <a:lnTo>
                      <a:pt x="176" y="0"/>
                    </a:lnTo>
                    <a:lnTo>
                      <a:pt x="175" y="2"/>
                    </a:lnTo>
                    <a:lnTo>
                      <a:pt x="17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chenying0907 291"/>
              <p:cNvSpPr/>
              <p:nvPr/>
            </p:nvSpPr>
            <p:spPr bwMode="auto">
              <a:xfrm>
                <a:off x="4232276" y="1285876"/>
                <a:ext cx="76200" cy="73025"/>
              </a:xfrm>
              <a:custGeom>
                <a:avLst/>
                <a:gdLst/>
                <a:ahLst/>
                <a:cxnLst>
                  <a:cxn ang="0">
                    <a:pos x="181" y="1"/>
                  </a:cxn>
                  <a:cxn ang="0">
                    <a:pos x="181" y="1"/>
                  </a:cxn>
                  <a:cxn ang="0">
                    <a:pos x="156" y="24"/>
                  </a:cxn>
                  <a:cxn ang="0">
                    <a:pos x="132" y="44"/>
                  </a:cxn>
                  <a:cxn ang="0">
                    <a:pos x="105" y="65"/>
                  </a:cxn>
                  <a:cxn ang="0">
                    <a:pos x="82" y="88"/>
                  </a:cxn>
                  <a:cxn ang="0">
                    <a:pos x="82" y="88"/>
                  </a:cxn>
                  <a:cxn ang="0">
                    <a:pos x="56" y="111"/>
                  </a:cxn>
                  <a:cxn ang="0">
                    <a:pos x="31" y="137"/>
                  </a:cxn>
                  <a:cxn ang="0">
                    <a:pos x="31" y="137"/>
                  </a:cxn>
                  <a:cxn ang="0">
                    <a:pos x="14" y="154"/>
                  </a:cxn>
                  <a:cxn ang="0">
                    <a:pos x="6" y="163"/>
                  </a:cxn>
                  <a:cxn ang="0">
                    <a:pos x="1" y="174"/>
                  </a:cxn>
                  <a:cxn ang="0">
                    <a:pos x="1" y="174"/>
                  </a:cxn>
                  <a:cxn ang="0">
                    <a:pos x="0" y="177"/>
                  </a:cxn>
                  <a:cxn ang="0">
                    <a:pos x="1" y="179"/>
                  </a:cxn>
                  <a:cxn ang="0">
                    <a:pos x="3" y="182"/>
                  </a:cxn>
                  <a:cxn ang="0">
                    <a:pos x="5" y="183"/>
                  </a:cxn>
                  <a:cxn ang="0">
                    <a:pos x="7" y="183"/>
                  </a:cxn>
                  <a:cxn ang="0">
                    <a:pos x="9" y="182"/>
                  </a:cxn>
                  <a:cxn ang="0">
                    <a:pos x="10" y="180"/>
                  </a:cxn>
                  <a:cxn ang="0">
                    <a:pos x="10" y="180"/>
                  </a:cxn>
                  <a:cxn ang="0">
                    <a:pos x="18" y="169"/>
                  </a:cxn>
                  <a:cxn ang="0">
                    <a:pos x="27" y="157"/>
                  </a:cxn>
                  <a:cxn ang="0">
                    <a:pos x="45" y="137"/>
                  </a:cxn>
                  <a:cxn ang="0">
                    <a:pos x="45" y="137"/>
                  </a:cxn>
                  <a:cxn ang="0">
                    <a:pos x="68" y="116"/>
                  </a:cxn>
                  <a:cxn ang="0">
                    <a:pos x="90" y="95"/>
                  </a:cxn>
                  <a:cxn ang="0">
                    <a:pos x="90" y="95"/>
                  </a:cxn>
                  <a:cxn ang="0">
                    <a:pos x="139" y="52"/>
                  </a:cxn>
                  <a:cxn ang="0">
                    <a:pos x="189" y="9"/>
                  </a:cxn>
                  <a:cxn ang="0">
                    <a:pos x="189" y="9"/>
                  </a:cxn>
                  <a:cxn ang="0">
                    <a:pos x="190" y="8"/>
                  </a:cxn>
                  <a:cxn ang="0">
                    <a:pos x="192" y="5"/>
                  </a:cxn>
                  <a:cxn ang="0">
                    <a:pos x="189" y="3"/>
                  </a:cxn>
                  <a:cxn ang="0">
                    <a:pos x="185" y="0"/>
                  </a:cxn>
                  <a:cxn ang="0">
                    <a:pos x="184" y="0"/>
                  </a:cxn>
                  <a:cxn ang="0">
                    <a:pos x="181" y="1"/>
                  </a:cxn>
                  <a:cxn ang="0">
                    <a:pos x="181" y="1"/>
                  </a:cxn>
                </a:cxnLst>
                <a:rect l="0" t="0" r="r" b="b"/>
                <a:pathLst>
                  <a:path w="192" h="183">
                    <a:moveTo>
                      <a:pt x="181" y="1"/>
                    </a:moveTo>
                    <a:lnTo>
                      <a:pt x="181" y="1"/>
                    </a:lnTo>
                    <a:lnTo>
                      <a:pt x="156" y="24"/>
                    </a:lnTo>
                    <a:lnTo>
                      <a:pt x="132" y="44"/>
                    </a:lnTo>
                    <a:lnTo>
                      <a:pt x="105" y="65"/>
                    </a:lnTo>
                    <a:lnTo>
                      <a:pt x="82" y="88"/>
                    </a:lnTo>
                    <a:lnTo>
                      <a:pt x="82" y="88"/>
                    </a:lnTo>
                    <a:lnTo>
                      <a:pt x="56" y="111"/>
                    </a:lnTo>
                    <a:lnTo>
                      <a:pt x="31" y="137"/>
                    </a:lnTo>
                    <a:lnTo>
                      <a:pt x="31" y="137"/>
                    </a:lnTo>
                    <a:lnTo>
                      <a:pt x="14" y="154"/>
                    </a:lnTo>
                    <a:lnTo>
                      <a:pt x="6" y="163"/>
                    </a:lnTo>
                    <a:lnTo>
                      <a:pt x="1" y="174"/>
                    </a:lnTo>
                    <a:lnTo>
                      <a:pt x="1" y="174"/>
                    </a:lnTo>
                    <a:lnTo>
                      <a:pt x="0" y="177"/>
                    </a:lnTo>
                    <a:lnTo>
                      <a:pt x="1" y="179"/>
                    </a:lnTo>
                    <a:lnTo>
                      <a:pt x="3" y="182"/>
                    </a:lnTo>
                    <a:lnTo>
                      <a:pt x="5" y="183"/>
                    </a:lnTo>
                    <a:lnTo>
                      <a:pt x="7" y="183"/>
                    </a:lnTo>
                    <a:lnTo>
                      <a:pt x="9" y="182"/>
                    </a:lnTo>
                    <a:lnTo>
                      <a:pt x="10" y="180"/>
                    </a:lnTo>
                    <a:lnTo>
                      <a:pt x="10" y="180"/>
                    </a:lnTo>
                    <a:lnTo>
                      <a:pt x="18" y="169"/>
                    </a:lnTo>
                    <a:lnTo>
                      <a:pt x="27" y="157"/>
                    </a:lnTo>
                    <a:lnTo>
                      <a:pt x="45" y="137"/>
                    </a:lnTo>
                    <a:lnTo>
                      <a:pt x="45" y="137"/>
                    </a:lnTo>
                    <a:lnTo>
                      <a:pt x="68" y="116"/>
                    </a:lnTo>
                    <a:lnTo>
                      <a:pt x="90" y="95"/>
                    </a:lnTo>
                    <a:lnTo>
                      <a:pt x="90" y="95"/>
                    </a:lnTo>
                    <a:lnTo>
                      <a:pt x="139" y="52"/>
                    </a:lnTo>
                    <a:lnTo>
                      <a:pt x="189" y="9"/>
                    </a:lnTo>
                    <a:lnTo>
                      <a:pt x="189" y="9"/>
                    </a:lnTo>
                    <a:lnTo>
                      <a:pt x="190" y="8"/>
                    </a:lnTo>
                    <a:lnTo>
                      <a:pt x="192" y="5"/>
                    </a:lnTo>
                    <a:lnTo>
                      <a:pt x="189" y="3"/>
                    </a:lnTo>
                    <a:lnTo>
                      <a:pt x="185" y="0"/>
                    </a:lnTo>
                    <a:lnTo>
                      <a:pt x="184" y="0"/>
                    </a:lnTo>
                    <a:lnTo>
                      <a:pt x="181" y="1"/>
                    </a:lnTo>
                    <a:lnTo>
                      <a:pt x="18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chenying0907 292"/>
              <p:cNvSpPr/>
              <p:nvPr/>
            </p:nvSpPr>
            <p:spPr bwMode="auto">
              <a:xfrm>
                <a:off x="4232276" y="1336676"/>
                <a:ext cx="69850" cy="60325"/>
              </a:xfrm>
              <a:custGeom>
                <a:avLst/>
                <a:gdLst/>
                <a:ahLst/>
                <a:cxnLst>
                  <a:cxn ang="0">
                    <a:pos x="168" y="1"/>
                  </a:cxn>
                  <a:cxn ang="0">
                    <a:pos x="168" y="1"/>
                  </a:cxn>
                  <a:cxn ang="0">
                    <a:pos x="145" y="18"/>
                  </a:cxn>
                  <a:cxn ang="0">
                    <a:pos x="121" y="37"/>
                  </a:cxn>
                  <a:cxn ang="0">
                    <a:pos x="98" y="58"/>
                  </a:cxn>
                  <a:cxn ang="0">
                    <a:pos x="75" y="78"/>
                  </a:cxn>
                  <a:cxn ang="0">
                    <a:pos x="75" y="78"/>
                  </a:cxn>
                  <a:cxn ang="0">
                    <a:pos x="51" y="99"/>
                  </a:cxn>
                  <a:cxn ang="0">
                    <a:pos x="27" y="120"/>
                  </a:cxn>
                  <a:cxn ang="0">
                    <a:pos x="27" y="120"/>
                  </a:cxn>
                  <a:cxn ang="0">
                    <a:pos x="19" y="126"/>
                  </a:cxn>
                  <a:cxn ang="0">
                    <a:pos x="11" y="132"/>
                  </a:cxn>
                  <a:cxn ang="0">
                    <a:pos x="5" y="138"/>
                  </a:cxn>
                  <a:cxn ang="0">
                    <a:pos x="2" y="142"/>
                  </a:cxn>
                  <a:cxn ang="0">
                    <a:pos x="0" y="146"/>
                  </a:cxn>
                  <a:cxn ang="0">
                    <a:pos x="0" y="146"/>
                  </a:cxn>
                  <a:cxn ang="0">
                    <a:pos x="0" y="149"/>
                  </a:cxn>
                  <a:cxn ang="0">
                    <a:pos x="1" y="151"/>
                  </a:cxn>
                  <a:cxn ang="0">
                    <a:pos x="3" y="154"/>
                  </a:cxn>
                  <a:cxn ang="0">
                    <a:pos x="9" y="153"/>
                  </a:cxn>
                  <a:cxn ang="0">
                    <a:pos x="10" y="151"/>
                  </a:cxn>
                  <a:cxn ang="0">
                    <a:pos x="11" y="150"/>
                  </a:cxn>
                  <a:cxn ang="0">
                    <a:pos x="11" y="150"/>
                  </a:cxn>
                  <a:cxn ang="0">
                    <a:pos x="13" y="146"/>
                  </a:cxn>
                  <a:cxn ang="0">
                    <a:pos x="17" y="142"/>
                  </a:cxn>
                  <a:cxn ang="0">
                    <a:pos x="26" y="134"/>
                  </a:cxn>
                  <a:cxn ang="0">
                    <a:pos x="44" y="121"/>
                  </a:cxn>
                  <a:cxn ang="0">
                    <a:pos x="44" y="121"/>
                  </a:cxn>
                  <a:cxn ang="0">
                    <a:pos x="83" y="86"/>
                  </a:cxn>
                  <a:cxn ang="0">
                    <a:pos x="83" y="86"/>
                  </a:cxn>
                  <a:cxn ang="0">
                    <a:pos x="128" y="47"/>
                  </a:cxn>
                  <a:cxn ang="0">
                    <a:pos x="150" y="27"/>
                  </a:cxn>
                  <a:cxn ang="0">
                    <a:pos x="173" y="10"/>
                  </a:cxn>
                  <a:cxn ang="0">
                    <a:pos x="173" y="10"/>
                  </a:cxn>
                  <a:cxn ang="0">
                    <a:pos x="176" y="9"/>
                  </a:cxn>
                  <a:cxn ang="0">
                    <a:pos x="176" y="6"/>
                  </a:cxn>
                  <a:cxn ang="0">
                    <a:pos x="176" y="2"/>
                  </a:cxn>
                  <a:cxn ang="0">
                    <a:pos x="172" y="0"/>
                  </a:cxn>
                  <a:cxn ang="0">
                    <a:pos x="171" y="0"/>
                  </a:cxn>
                  <a:cxn ang="0">
                    <a:pos x="168" y="1"/>
                  </a:cxn>
                  <a:cxn ang="0">
                    <a:pos x="168" y="1"/>
                  </a:cxn>
                </a:cxnLst>
                <a:rect l="0" t="0" r="r" b="b"/>
                <a:pathLst>
                  <a:path w="176" h="154">
                    <a:moveTo>
                      <a:pt x="168" y="1"/>
                    </a:moveTo>
                    <a:lnTo>
                      <a:pt x="168" y="1"/>
                    </a:lnTo>
                    <a:lnTo>
                      <a:pt x="145" y="18"/>
                    </a:lnTo>
                    <a:lnTo>
                      <a:pt x="121" y="37"/>
                    </a:lnTo>
                    <a:lnTo>
                      <a:pt x="98" y="58"/>
                    </a:lnTo>
                    <a:lnTo>
                      <a:pt x="75" y="78"/>
                    </a:lnTo>
                    <a:lnTo>
                      <a:pt x="75" y="78"/>
                    </a:lnTo>
                    <a:lnTo>
                      <a:pt x="51" y="99"/>
                    </a:lnTo>
                    <a:lnTo>
                      <a:pt x="27" y="120"/>
                    </a:lnTo>
                    <a:lnTo>
                      <a:pt x="27" y="120"/>
                    </a:lnTo>
                    <a:lnTo>
                      <a:pt x="19" y="126"/>
                    </a:lnTo>
                    <a:lnTo>
                      <a:pt x="11" y="132"/>
                    </a:lnTo>
                    <a:lnTo>
                      <a:pt x="5" y="138"/>
                    </a:lnTo>
                    <a:lnTo>
                      <a:pt x="2" y="142"/>
                    </a:lnTo>
                    <a:lnTo>
                      <a:pt x="0" y="146"/>
                    </a:lnTo>
                    <a:lnTo>
                      <a:pt x="0" y="146"/>
                    </a:lnTo>
                    <a:lnTo>
                      <a:pt x="0" y="149"/>
                    </a:lnTo>
                    <a:lnTo>
                      <a:pt x="1" y="151"/>
                    </a:lnTo>
                    <a:lnTo>
                      <a:pt x="3" y="154"/>
                    </a:lnTo>
                    <a:lnTo>
                      <a:pt x="9" y="153"/>
                    </a:lnTo>
                    <a:lnTo>
                      <a:pt x="10" y="151"/>
                    </a:lnTo>
                    <a:lnTo>
                      <a:pt x="11" y="150"/>
                    </a:lnTo>
                    <a:lnTo>
                      <a:pt x="11" y="150"/>
                    </a:lnTo>
                    <a:lnTo>
                      <a:pt x="13" y="146"/>
                    </a:lnTo>
                    <a:lnTo>
                      <a:pt x="17" y="142"/>
                    </a:lnTo>
                    <a:lnTo>
                      <a:pt x="26" y="134"/>
                    </a:lnTo>
                    <a:lnTo>
                      <a:pt x="44" y="121"/>
                    </a:lnTo>
                    <a:lnTo>
                      <a:pt x="44" y="121"/>
                    </a:lnTo>
                    <a:lnTo>
                      <a:pt x="83" y="86"/>
                    </a:lnTo>
                    <a:lnTo>
                      <a:pt x="83" y="86"/>
                    </a:lnTo>
                    <a:lnTo>
                      <a:pt x="128" y="47"/>
                    </a:lnTo>
                    <a:lnTo>
                      <a:pt x="150" y="27"/>
                    </a:lnTo>
                    <a:lnTo>
                      <a:pt x="173" y="10"/>
                    </a:lnTo>
                    <a:lnTo>
                      <a:pt x="173" y="10"/>
                    </a:lnTo>
                    <a:lnTo>
                      <a:pt x="176" y="9"/>
                    </a:lnTo>
                    <a:lnTo>
                      <a:pt x="176" y="6"/>
                    </a:lnTo>
                    <a:lnTo>
                      <a:pt x="176" y="2"/>
                    </a:lnTo>
                    <a:lnTo>
                      <a:pt x="172" y="0"/>
                    </a:lnTo>
                    <a:lnTo>
                      <a:pt x="171" y="0"/>
                    </a:lnTo>
                    <a:lnTo>
                      <a:pt x="168" y="1"/>
                    </a:lnTo>
                    <a:lnTo>
                      <a:pt x="16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8" name="chenying0907 293"/>
              <p:cNvSpPr/>
              <p:nvPr/>
            </p:nvSpPr>
            <p:spPr bwMode="auto">
              <a:xfrm>
                <a:off x="4233864" y="1349376"/>
                <a:ext cx="106363" cy="87313"/>
              </a:xfrm>
              <a:custGeom>
                <a:avLst/>
                <a:gdLst/>
                <a:ahLst/>
                <a:cxnLst>
                  <a:cxn ang="0">
                    <a:pos x="259" y="1"/>
                  </a:cxn>
                  <a:cxn ang="0">
                    <a:pos x="259" y="1"/>
                  </a:cxn>
                  <a:cxn ang="0">
                    <a:pos x="244" y="10"/>
                  </a:cxn>
                  <a:cxn ang="0">
                    <a:pos x="229" y="22"/>
                  </a:cxn>
                  <a:cxn ang="0">
                    <a:pos x="202" y="45"/>
                  </a:cxn>
                  <a:cxn ang="0">
                    <a:pos x="202" y="45"/>
                  </a:cxn>
                  <a:cxn ang="0">
                    <a:pos x="184" y="61"/>
                  </a:cxn>
                  <a:cxn ang="0">
                    <a:pos x="164" y="77"/>
                  </a:cxn>
                  <a:cxn ang="0">
                    <a:pos x="123" y="107"/>
                  </a:cxn>
                  <a:cxn ang="0">
                    <a:pos x="123" y="107"/>
                  </a:cxn>
                  <a:cxn ang="0">
                    <a:pos x="59" y="154"/>
                  </a:cxn>
                  <a:cxn ang="0">
                    <a:pos x="44" y="166"/>
                  </a:cxn>
                  <a:cxn ang="0">
                    <a:pos x="29" y="179"/>
                  </a:cxn>
                  <a:cxn ang="0">
                    <a:pos x="15" y="193"/>
                  </a:cxn>
                  <a:cxn ang="0">
                    <a:pos x="2" y="207"/>
                  </a:cxn>
                  <a:cxn ang="0">
                    <a:pos x="2" y="207"/>
                  </a:cxn>
                  <a:cxn ang="0">
                    <a:pos x="0" y="209"/>
                  </a:cxn>
                  <a:cxn ang="0">
                    <a:pos x="0" y="211"/>
                  </a:cxn>
                  <a:cxn ang="0">
                    <a:pos x="2" y="215"/>
                  </a:cxn>
                  <a:cxn ang="0">
                    <a:pos x="3" y="217"/>
                  </a:cxn>
                  <a:cxn ang="0">
                    <a:pos x="6" y="217"/>
                  </a:cxn>
                  <a:cxn ang="0">
                    <a:pos x="8" y="217"/>
                  </a:cxn>
                  <a:cxn ang="0">
                    <a:pos x="10" y="215"/>
                  </a:cxn>
                  <a:cxn ang="0">
                    <a:pos x="10" y="215"/>
                  </a:cxn>
                  <a:cxn ang="0">
                    <a:pos x="23" y="201"/>
                  </a:cxn>
                  <a:cxn ang="0">
                    <a:pos x="36" y="188"/>
                  </a:cxn>
                  <a:cxn ang="0">
                    <a:pos x="51" y="175"/>
                  </a:cxn>
                  <a:cxn ang="0">
                    <a:pos x="67" y="163"/>
                  </a:cxn>
                  <a:cxn ang="0">
                    <a:pos x="99" y="139"/>
                  </a:cxn>
                  <a:cxn ang="0">
                    <a:pos x="130" y="117"/>
                  </a:cxn>
                  <a:cxn ang="0">
                    <a:pos x="130" y="117"/>
                  </a:cxn>
                  <a:cxn ang="0">
                    <a:pos x="159" y="95"/>
                  </a:cxn>
                  <a:cxn ang="0">
                    <a:pos x="187" y="73"/>
                  </a:cxn>
                  <a:cxn ang="0">
                    <a:pos x="187" y="73"/>
                  </a:cxn>
                  <a:cxn ang="0">
                    <a:pos x="206" y="57"/>
                  </a:cxn>
                  <a:cxn ang="0">
                    <a:pos x="225" y="40"/>
                  </a:cxn>
                  <a:cxn ang="0">
                    <a:pos x="245" y="24"/>
                  </a:cxn>
                  <a:cxn ang="0">
                    <a:pos x="254" y="17"/>
                  </a:cxn>
                  <a:cxn ang="0">
                    <a:pos x="265" y="10"/>
                  </a:cxn>
                  <a:cxn ang="0">
                    <a:pos x="265" y="10"/>
                  </a:cxn>
                  <a:cxn ang="0">
                    <a:pos x="267" y="9"/>
                  </a:cxn>
                  <a:cxn ang="0">
                    <a:pos x="269" y="7"/>
                  </a:cxn>
                  <a:cxn ang="0">
                    <a:pos x="267" y="3"/>
                  </a:cxn>
                  <a:cxn ang="0">
                    <a:pos x="265" y="0"/>
                  </a:cxn>
                  <a:cxn ang="0">
                    <a:pos x="262" y="0"/>
                  </a:cxn>
                  <a:cxn ang="0">
                    <a:pos x="259" y="1"/>
                  </a:cxn>
                  <a:cxn ang="0">
                    <a:pos x="259" y="1"/>
                  </a:cxn>
                </a:cxnLst>
                <a:rect l="0" t="0" r="r" b="b"/>
                <a:pathLst>
                  <a:path w="269" h="217">
                    <a:moveTo>
                      <a:pt x="259" y="1"/>
                    </a:moveTo>
                    <a:lnTo>
                      <a:pt x="259" y="1"/>
                    </a:lnTo>
                    <a:lnTo>
                      <a:pt x="244" y="10"/>
                    </a:lnTo>
                    <a:lnTo>
                      <a:pt x="229" y="22"/>
                    </a:lnTo>
                    <a:lnTo>
                      <a:pt x="202" y="45"/>
                    </a:lnTo>
                    <a:lnTo>
                      <a:pt x="202" y="45"/>
                    </a:lnTo>
                    <a:lnTo>
                      <a:pt x="184" y="61"/>
                    </a:lnTo>
                    <a:lnTo>
                      <a:pt x="164" y="77"/>
                    </a:lnTo>
                    <a:lnTo>
                      <a:pt x="123" y="107"/>
                    </a:lnTo>
                    <a:lnTo>
                      <a:pt x="123" y="107"/>
                    </a:lnTo>
                    <a:lnTo>
                      <a:pt x="59" y="154"/>
                    </a:lnTo>
                    <a:lnTo>
                      <a:pt x="44" y="166"/>
                    </a:lnTo>
                    <a:lnTo>
                      <a:pt x="29" y="179"/>
                    </a:lnTo>
                    <a:lnTo>
                      <a:pt x="15" y="193"/>
                    </a:lnTo>
                    <a:lnTo>
                      <a:pt x="2" y="207"/>
                    </a:lnTo>
                    <a:lnTo>
                      <a:pt x="2" y="207"/>
                    </a:lnTo>
                    <a:lnTo>
                      <a:pt x="0" y="209"/>
                    </a:lnTo>
                    <a:lnTo>
                      <a:pt x="0" y="211"/>
                    </a:lnTo>
                    <a:lnTo>
                      <a:pt x="2" y="215"/>
                    </a:lnTo>
                    <a:lnTo>
                      <a:pt x="3" y="217"/>
                    </a:lnTo>
                    <a:lnTo>
                      <a:pt x="6" y="217"/>
                    </a:lnTo>
                    <a:lnTo>
                      <a:pt x="8" y="217"/>
                    </a:lnTo>
                    <a:lnTo>
                      <a:pt x="10" y="215"/>
                    </a:lnTo>
                    <a:lnTo>
                      <a:pt x="10" y="215"/>
                    </a:lnTo>
                    <a:lnTo>
                      <a:pt x="23" y="201"/>
                    </a:lnTo>
                    <a:lnTo>
                      <a:pt x="36" y="188"/>
                    </a:lnTo>
                    <a:lnTo>
                      <a:pt x="51" y="175"/>
                    </a:lnTo>
                    <a:lnTo>
                      <a:pt x="67" y="163"/>
                    </a:lnTo>
                    <a:lnTo>
                      <a:pt x="99" y="139"/>
                    </a:lnTo>
                    <a:lnTo>
                      <a:pt x="130" y="117"/>
                    </a:lnTo>
                    <a:lnTo>
                      <a:pt x="130" y="117"/>
                    </a:lnTo>
                    <a:lnTo>
                      <a:pt x="159" y="95"/>
                    </a:lnTo>
                    <a:lnTo>
                      <a:pt x="187" y="73"/>
                    </a:lnTo>
                    <a:lnTo>
                      <a:pt x="187" y="73"/>
                    </a:lnTo>
                    <a:lnTo>
                      <a:pt x="206" y="57"/>
                    </a:lnTo>
                    <a:lnTo>
                      <a:pt x="225" y="40"/>
                    </a:lnTo>
                    <a:lnTo>
                      <a:pt x="245" y="24"/>
                    </a:lnTo>
                    <a:lnTo>
                      <a:pt x="254" y="17"/>
                    </a:lnTo>
                    <a:lnTo>
                      <a:pt x="265" y="10"/>
                    </a:lnTo>
                    <a:lnTo>
                      <a:pt x="265" y="10"/>
                    </a:lnTo>
                    <a:lnTo>
                      <a:pt x="267" y="9"/>
                    </a:lnTo>
                    <a:lnTo>
                      <a:pt x="269" y="7"/>
                    </a:lnTo>
                    <a:lnTo>
                      <a:pt x="267" y="3"/>
                    </a:lnTo>
                    <a:lnTo>
                      <a:pt x="265" y="0"/>
                    </a:lnTo>
                    <a:lnTo>
                      <a:pt x="262" y="0"/>
                    </a:lnTo>
                    <a:lnTo>
                      <a:pt x="259" y="1"/>
                    </a:lnTo>
                    <a:lnTo>
                      <a:pt x="2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9" name="chenying0907 294"/>
              <p:cNvSpPr/>
              <p:nvPr/>
            </p:nvSpPr>
            <p:spPr bwMode="auto">
              <a:xfrm>
                <a:off x="4229101" y="1416051"/>
                <a:ext cx="77788" cy="63500"/>
              </a:xfrm>
              <a:custGeom>
                <a:avLst/>
                <a:gdLst/>
                <a:ahLst/>
                <a:cxnLst>
                  <a:cxn ang="0">
                    <a:pos x="185" y="2"/>
                  </a:cxn>
                  <a:cxn ang="0">
                    <a:pos x="185" y="2"/>
                  </a:cxn>
                  <a:cxn ang="0">
                    <a:pos x="183" y="6"/>
                  </a:cxn>
                  <a:cxn ang="0">
                    <a:pos x="179" y="10"/>
                  </a:cxn>
                  <a:cxn ang="0">
                    <a:pos x="168" y="17"/>
                  </a:cxn>
                  <a:cxn ang="0">
                    <a:pos x="158" y="22"/>
                  </a:cxn>
                  <a:cxn ang="0">
                    <a:pos x="150" y="27"/>
                  </a:cxn>
                  <a:cxn ang="0">
                    <a:pos x="150" y="27"/>
                  </a:cxn>
                  <a:cxn ang="0">
                    <a:pos x="98" y="69"/>
                  </a:cxn>
                  <a:cxn ang="0">
                    <a:pos x="98" y="69"/>
                  </a:cxn>
                  <a:cxn ang="0">
                    <a:pos x="86" y="79"/>
                  </a:cxn>
                  <a:cxn ang="0">
                    <a:pos x="74" y="90"/>
                  </a:cxn>
                  <a:cxn ang="0">
                    <a:pos x="52" y="112"/>
                  </a:cxn>
                  <a:cxn ang="0">
                    <a:pos x="40" y="123"/>
                  </a:cxn>
                  <a:cxn ang="0">
                    <a:pos x="28" y="133"/>
                  </a:cxn>
                  <a:cxn ang="0">
                    <a:pos x="15" y="142"/>
                  </a:cxn>
                  <a:cxn ang="0">
                    <a:pos x="2" y="149"/>
                  </a:cxn>
                  <a:cxn ang="0">
                    <a:pos x="2" y="149"/>
                  </a:cxn>
                  <a:cxn ang="0">
                    <a:pos x="0" y="150"/>
                  </a:cxn>
                  <a:cxn ang="0">
                    <a:pos x="0" y="151"/>
                  </a:cxn>
                  <a:cxn ang="0">
                    <a:pos x="0" y="154"/>
                  </a:cxn>
                  <a:cxn ang="0">
                    <a:pos x="0" y="155"/>
                  </a:cxn>
                  <a:cxn ang="0">
                    <a:pos x="4" y="158"/>
                  </a:cxn>
                  <a:cxn ang="0">
                    <a:pos x="5" y="159"/>
                  </a:cxn>
                  <a:cxn ang="0">
                    <a:pos x="8" y="158"/>
                  </a:cxn>
                  <a:cxn ang="0">
                    <a:pos x="8" y="158"/>
                  </a:cxn>
                  <a:cxn ang="0">
                    <a:pos x="23" y="151"/>
                  </a:cxn>
                  <a:cxn ang="0">
                    <a:pos x="36" y="142"/>
                  </a:cxn>
                  <a:cxn ang="0">
                    <a:pos x="49" y="130"/>
                  </a:cxn>
                  <a:cxn ang="0">
                    <a:pos x="62" y="120"/>
                  </a:cxn>
                  <a:cxn ang="0">
                    <a:pos x="86" y="95"/>
                  </a:cxn>
                  <a:cxn ang="0">
                    <a:pos x="99" y="83"/>
                  </a:cxn>
                  <a:cxn ang="0">
                    <a:pos x="111" y="73"/>
                  </a:cxn>
                  <a:cxn ang="0">
                    <a:pos x="111" y="73"/>
                  </a:cxn>
                  <a:cxn ang="0">
                    <a:pos x="163" y="32"/>
                  </a:cxn>
                  <a:cxn ang="0">
                    <a:pos x="163" y="32"/>
                  </a:cxn>
                  <a:cxn ang="0">
                    <a:pos x="171" y="26"/>
                  </a:cxn>
                  <a:cxn ang="0">
                    <a:pos x="180" y="22"/>
                  </a:cxn>
                  <a:cxn ang="0">
                    <a:pos x="189" y="15"/>
                  </a:cxn>
                  <a:cxn ang="0">
                    <a:pos x="192" y="13"/>
                  </a:cxn>
                  <a:cxn ang="0">
                    <a:pos x="196" y="7"/>
                  </a:cxn>
                  <a:cxn ang="0">
                    <a:pos x="196" y="7"/>
                  </a:cxn>
                  <a:cxn ang="0">
                    <a:pos x="196" y="6"/>
                  </a:cxn>
                  <a:cxn ang="0">
                    <a:pos x="196" y="4"/>
                  </a:cxn>
                  <a:cxn ang="0">
                    <a:pos x="193" y="1"/>
                  </a:cxn>
                  <a:cxn ang="0">
                    <a:pos x="189" y="0"/>
                  </a:cxn>
                  <a:cxn ang="0">
                    <a:pos x="188" y="1"/>
                  </a:cxn>
                  <a:cxn ang="0">
                    <a:pos x="185" y="2"/>
                  </a:cxn>
                  <a:cxn ang="0">
                    <a:pos x="185" y="2"/>
                  </a:cxn>
                </a:cxnLst>
                <a:rect l="0" t="0" r="r" b="b"/>
                <a:pathLst>
                  <a:path w="196" h="159">
                    <a:moveTo>
                      <a:pt x="185" y="2"/>
                    </a:moveTo>
                    <a:lnTo>
                      <a:pt x="185" y="2"/>
                    </a:lnTo>
                    <a:lnTo>
                      <a:pt x="183" y="6"/>
                    </a:lnTo>
                    <a:lnTo>
                      <a:pt x="179" y="10"/>
                    </a:lnTo>
                    <a:lnTo>
                      <a:pt x="168" y="17"/>
                    </a:lnTo>
                    <a:lnTo>
                      <a:pt x="158" y="22"/>
                    </a:lnTo>
                    <a:lnTo>
                      <a:pt x="150" y="27"/>
                    </a:lnTo>
                    <a:lnTo>
                      <a:pt x="150" y="27"/>
                    </a:lnTo>
                    <a:lnTo>
                      <a:pt x="98" y="69"/>
                    </a:lnTo>
                    <a:lnTo>
                      <a:pt x="98" y="69"/>
                    </a:lnTo>
                    <a:lnTo>
                      <a:pt x="86" y="79"/>
                    </a:lnTo>
                    <a:lnTo>
                      <a:pt x="74" y="90"/>
                    </a:lnTo>
                    <a:lnTo>
                      <a:pt x="52" y="112"/>
                    </a:lnTo>
                    <a:lnTo>
                      <a:pt x="40" y="123"/>
                    </a:lnTo>
                    <a:lnTo>
                      <a:pt x="28" y="133"/>
                    </a:lnTo>
                    <a:lnTo>
                      <a:pt x="15" y="142"/>
                    </a:lnTo>
                    <a:lnTo>
                      <a:pt x="2" y="149"/>
                    </a:lnTo>
                    <a:lnTo>
                      <a:pt x="2" y="149"/>
                    </a:lnTo>
                    <a:lnTo>
                      <a:pt x="0" y="150"/>
                    </a:lnTo>
                    <a:lnTo>
                      <a:pt x="0" y="151"/>
                    </a:lnTo>
                    <a:lnTo>
                      <a:pt x="0" y="154"/>
                    </a:lnTo>
                    <a:lnTo>
                      <a:pt x="0" y="155"/>
                    </a:lnTo>
                    <a:lnTo>
                      <a:pt x="4" y="158"/>
                    </a:lnTo>
                    <a:lnTo>
                      <a:pt x="5" y="159"/>
                    </a:lnTo>
                    <a:lnTo>
                      <a:pt x="8" y="158"/>
                    </a:lnTo>
                    <a:lnTo>
                      <a:pt x="8" y="158"/>
                    </a:lnTo>
                    <a:lnTo>
                      <a:pt x="23" y="151"/>
                    </a:lnTo>
                    <a:lnTo>
                      <a:pt x="36" y="142"/>
                    </a:lnTo>
                    <a:lnTo>
                      <a:pt x="49" y="130"/>
                    </a:lnTo>
                    <a:lnTo>
                      <a:pt x="62" y="120"/>
                    </a:lnTo>
                    <a:lnTo>
                      <a:pt x="86" y="95"/>
                    </a:lnTo>
                    <a:lnTo>
                      <a:pt x="99" y="83"/>
                    </a:lnTo>
                    <a:lnTo>
                      <a:pt x="111" y="73"/>
                    </a:lnTo>
                    <a:lnTo>
                      <a:pt x="111" y="73"/>
                    </a:lnTo>
                    <a:lnTo>
                      <a:pt x="163" y="32"/>
                    </a:lnTo>
                    <a:lnTo>
                      <a:pt x="163" y="32"/>
                    </a:lnTo>
                    <a:lnTo>
                      <a:pt x="171" y="26"/>
                    </a:lnTo>
                    <a:lnTo>
                      <a:pt x="180" y="22"/>
                    </a:lnTo>
                    <a:lnTo>
                      <a:pt x="189" y="15"/>
                    </a:lnTo>
                    <a:lnTo>
                      <a:pt x="192" y="13"/>
                    </a:lnTo>
                    <a:lnTo>
                      <a:pt x="196" y="7"/>
                    </a:lnTo>
                    <a:lnTo>
                      <a:pt x="196" y="7"/>
                    </a:lnTo>
                    <a:lnTo>
                      <a:pt x="196" y="6"/>
                    </a:lnTo>
                    <a:lnTo>
                      <a:pt x="196" y="4"/>
                    </a:lnTo>
                    <a:lnTo>
                      <a:pt x="193" y="1"/>
                    </a:lnTo>
                    <a:lnTo>
                      <a:pt x="189" y="0"/>
                    </a:lnTo>
                    <a:lnTo>
                      <a:pt x="188" y="1"/>
                    </a:lnTo>
                    <a:lnTo>
                      <a:pt x="185" y="2"/>
                    </a:lnTo>
                    <a:lnTo>
                      <a:pt x="18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0" name="chenying0907 295"/>
              <p:cNvSpPr/>
              <p:nvPr/>
            </p:nvSpPr>
            <p:spPr bwMode="auto">
              <a:xfrm>
                <a:off x="4335464" y="1350963"/>
                <a:ext cx="57150" cy="47625"/>
              </a:xfrm>
              <a:custGeom>
                <a:avLst/>
                <a:gdLst/>
                <a:ahLst/>
                <a:cxnLst>
                  <a:cxn ang="0">
                    <a:pos x="136" y="3"/>
                  </a:cxn>
                  <a:cxn ang="0">
                    <a:pos x="136" y="3"/>
                  </a:cxn>
                  <a:cxn ang="0">
                    <a:pos x="105" y="32"/>
                  </a:cxn>
                  <a:cxn ang="0">
                    <a:pos x="72" y="59"/>
                  </a:cxn>
                  <a:cxn ang="0">
                    <a:pos x="38" y="85"/>
                  </a:cxn>
                  <a:cxn ang="0">
                    <a:pos x="3" y="110"/>
                  </a:cxn>
                  <a:cxn ang="0">
                    <a:pos x="3" y="110"/>
                  </a:cxn>
                  <a:cxn ang="0">
                    <a:pos x="2" y="111"/>
                  </a:cxn>
                  <a:cxn ang="0">
                    <a:pos x="0" y="114"/>
                  </a:cxn>
                  <a:cxn ang="0">
                    <a:pos x="2" y="118"/>
                  </a:cxn>
                  <a:cxn ang="0">
                    <a:pos x="4" y="120"/>
                  </a:cxn>
                  <a:cxn ang="0">
                    <a:pos x="7" y="120"/>
                  </a:cxn>
                  <a:cxn ang="0">
                    <a:pos x="8" y="119"/>
                  </a:cxn>
                  <a:cxn ang="0">
                    <a:pos x="8" y="119"/>
                  </a:cxn>
                  <a:cxn ang="0">
                    <a:pos x="45" y="96"/>
                  </a:cxn>
                  <a:cxn ang="0">
                    <a:pos x="79" y="68"/>
                  </a:cxn>
                  <a:cxn ang="0">
                    <a:pos x="113" y="41"/>
                  </a:cxn>
                  <a:cxn ang="0">
                    <a:pos x="144" y="11"/>
                  </a:cxn>
                  <a:cxn ang="0">
                    <a:pos x="144" y="11"/>
                  </a:cxn>
                  <a:cxn ang="0">
                    <a:pos x="145" y="8"/>
                  </a:cxn>
                  <a:cxn ang="0">
                    <a:pos x="145" y="7"/>
                  </a:cxn>
                  <a:cxn ang="0">
                    <a:pos x="144" y="3"/>
                  </a:cxn>
                  <a:cxn ang="0">
                    <a:pos x="140" y="0"/>
                  </a:cxn>
                  <a:cxn ang="0">
                    <a:pos x="138" y="1"/>
                  </a:cxn>
                  <a:cxn ang="0">
                    <a:pos x="136" y="3"/>
                  </a:cxn>
                  <a:cxn ang="0">
                    <a:pos x="136" y="3"/>
                  </a:cxn>
                </a:cxnLst>
                <a:rect l="0" t="0" r="r" b="b"/>
                <a:pathLst>
                  <a:path w="145" h="120">
                    <a:moveTo>
                      <a:pt x="136" y="3"/>
                    </a:moveTo>
                    <a:lnTo>
                      <a:pt x="136" y="3"/>
                    </a:lnTo>
                    <a:lnTo>
                      <a:pt x="105" y="32"/>
                    </a:lnTo>
                    <a:lnTo>
                      <a:pt x="72" y="59"/>
                    </a:lnTo>
                    <a:lnTo>
                      <a:pt x="38" y="85"/>
                    </a:lnTo>
                    <a:lnTo>
                      <a:pt x="3" y="110"/>
                    </a:lnTo>
                    <a:lnTo>
                      <a:pt x="3" y="110"/>
                    </a:lnTo>
                    <a:lnTo>
                      <a:pt x="2" y="111"/>
                    </a:lnTo>
                    <a:lnTo>
                      <a:pt x="0" y="114"/>
                    </a:lnTo>
                    <a:lnTo>
                      <a:pt x="2" y="118"/>
                    </a:lnTo>
                    <a:lnTo>
                      <a:pt x="4" y="120"/>
                    </a:lnTo>
                    <a:lnTo>
                      <a:pt x="7" y="120"/>
                    </a:lnTo>
                    <a:lnTo>
                      <a:pt x="8" y="119"/>
                    </a:lnTo>
                    <a:lnTo>
                      <a:pt x="8" y="119"/>
                    </a:lnTo>
                    <a:lnTo>
                      <a:pt x="45" y="96"/>
                    </a:lnTo>
                    <a:lnTo>
                      <a:pt x="79" y="68"/>
                    </a:lnTo>
                    <a:lnTo>
                      <a:pt x="113" y="41"/>
                    </a:lnTo>
                    <a:lnTo>
                      <a:pt x="144" y="11"/>
                    </a:lnTo>
                    <a:lnTo>
                      <a:pt x="144" y="11"/>
                    </a:lnTo>
                    <a:lnTo>
                      <a:pt x="145" y="8"/>
                    </a:lnTo>
                    <a:lnTo>
                      <a:pt x="145" y="7"/>
                    </a:lnTo>
                    <a:lnTo>
                      <a:pt x="144" y="3"/>
                    </a:lnTo>
                    <a:lnTo>
                      <a:pt x="140" y="0"/>
                    </a:lnTo>
                    <a:lnTo>
                      <a:pt x="138" y="1"/>
                    </a:lnTo>
                    <a:lnTo>
                      <a:pt x="136" y="3"/>
                    </a:lnTo>
                    <a:lnTo>
                      <a:pt x="13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1" name="chenying0907 296"/>
              <p:cNvSpPr/>
              <p:nvPr/>
            </p:nvSpPr>
            <p:spPr bwMode="auto">
              <a:xfrm>
                <a:off x="4440239" y="1282701"/>
                <a:ext cx="53975" cy="36513"/>
              </a:xfrm>
              <a:custGeom>
                <a:avLst/>
                <a:gdLst/>
                <a:ahLst/>
                <a:cxnLst>
                  <a:cxn ang="0">
                    <a:pos x="129" y="1"/>
                  </a:cxn>
                  <a:cxn ang="0">
                    <a:pos x="129" y="1"/>
                  </a:cxn>
                  <a:cxn ang="0">
                    <a:pos x="112" y="9"/>
                  </a:cxn>
                  <a:cxn ang="0">
                    <a:pos x="97" y="18"/>
                  </a:cxn>
                  <a:cxn ang="0">
                    <a:pos x="81" y="29"/>
                  </a:cxn>
                  <a:cxn ang="0">
                    <a:pos x="65" y="38"/>
                  </a:cxn>
                  <a:cxn ang="0">
                    <a:pos x="65" y="38"/>
                  </a:cxn>
                  <a:cxn ang="0">
                    <a:pos x="48" y="47"/>
                  </a:cxn>
                  <a:cxn ang="0">
                    <a:pos x="31" y="57"/>
                  </a:cxn>
                  <a:cxn ang="0">
                    <a:pos x="15" y="69"/>
                  </a:cxn>
                  <a:cxn ang="0">
                    <a:pos x="1" y="82"/>
                  </a:cxn>
                  <a:cxn ang="0">
                    <a:pos x="1" y="82"/>
                  </a:cxn>
                  <a:cxn ang="0">
                    <a:pos x="0" y="84"/>
                  </a:cxn>
                  <a:cxn ang="0">
                    <a:pos x="0" y="86"/>
                  </a:cxn>
                  <a:cxn ang="0">
                    <a:pos x="0" y="87"/>
                  </a:cxn>
                  <a:cxn ang="0">
                    <a:pos x="1" y="90"/>
                  </a:cxn>
                  <a:cxn ang="0">
                    <a:pos x="5" y="91"/>
                  </a:cxn>
                  <a:cxn ang="0">
                    <a:pos x="6" y="91"/>
                  </a:cxn>
                  <a:cxn ang="0">
                    <a:pos x="9" y="90"/>
                  </a:cxn>
                  <a:cxn ang="0">
                    <a:pos x="9" y="90"/>
                  </a:cxn>
                  <a:cxn ang="0">
                    <a:pos x="22" y="80"/>
                  </a:cxn>
                  <a:cxn ang="0">
                    <a:pos x="35" y="69"/>
                  </a:cxn>
                  <a:cxn ang="0">
                    <a:pos x="64" y="51"/>
                  </a:cxn>
                  <a:cxn ang="0">
                    <a:pos x="64" y="51"/>
                  </a:cxn>
                  <a:cxn ang="0">
                    <a:pos x="77" y="44"/>
                  </a:cxn>
                  <a:cxn ang="0">
                    <a:pos x="91" y="38"/>
                  </a:cxn>
                  <a:cxn ang="0">
                    <a:pos x="91" y="38"/>
                  </a:cxn>
                  <a:cxn ang="0">
                    <a:pos x="102" y="31"/>
                  </a:cxn>
                  <a:cxn ang="0">
                    <a:pos x="112" y="25"/>
                  </a:cxn>
                  <a:cxn ang="0">
                    <a:pos x="121" y="17"/>
                  </a:cxn>
                  <a:cxn ang="0">
                    <a:pos x="132" y="12"/>
                  </a:cxn>
                  <a:cxn ang="0">
                    <a:pos x="132" y="12"/>
                  </a:cxn>
                  <a:cxn ang="0">
                    <a:pos x="134" y="10"/>
                  </a:cxn>
                  <a:cxn ang="0">
                    <a:pos x="136" y="9"/>
                  </a:cxn>
                  <a:cxn ang="0">
                    <a:pos x="136" y="4"/>
                  </a:cxn>
                  <a:cxn ang="0">
                    <a:pos x="134" y="2"/>
                  </a:cxn>
                  <a:cxn ang="0">
                    <a:pos x="133" y="1"/>
                  </a:cxn>
                  <a:cxn ang="0">
                    <a:pos x="132" y="0"/>
                  </a:cxn>
                  <a:cxn ang="0">
                    <a:pos x="129" y="1"/>
                  </a:cxn>
                  <a:cxn ang="0">
                    <a:pos x="129" y="1"/>
                  </a:cxn>
                </a:cxnLst>
                <a:rect l="0" t="0" r="r" b="b"/>
                <a:pathLst>
                  <a:path w="136" h="91">
                    <a:moveTo>
                      <a:pt x="129" y="1"/>
                    </a:moveTo>
                    <a:lnTo>
                      <a:pt x="129" y="1"/>
                    </a:lnTo>
                    <a:lnTo>
                      <a:pt x="112" y="9"/>
                    </a:lnTo>
                    <a:lnTo>
                      <a:pt x="97" y="18"/>
                    </a:lnTo>
                    <a:lnTo>
                      <a:pt x="81" y="29"/>
                    </a:lnTo>
                    <a:lnTo>
                      <a:pt x="65" y="38"/>
                    </a:lnTo>
                    <a:lnTo>
                      <a:pt x="65" y="38"/>
                    </a:lnTo>
                    <a:lnTo>
                      <a:pt x="48" y="47"/>
                    </a:lnTo>
                    <a:lnTo>
                      <a:pt x="31" y="57"/>
                    </a:lnTo>
                    <a:lnTo>
                      <a:pt x="15" y="69"/>
                    </a:lnTo>
                    <a:lnTo>
                      <a:pt x="1" y="82"/>
                    </a:lnTo>
                    <a:lnTo>
                      <a:pt x="1" y="82"/>
                    </a:lnTo>
                    <a:lnTo>
                      <a:pt x="0" y="84"/>
                    </a:lnTo>
                    <a:lnTo>
                      <a:pt x="0" y="86"/>
                    </a:lnTo>
                    <a:lnTo>
                      <a:pt x="0" y="87"/>
                    </a:lnTo>
                    <a:lnTo>
                      <a:pt x="1" y="90"/>
                    </a:lnTo>
                    <a:lnTo>
                      <a:pt x="5" y="91"/>
                    </a:lnTo>
                    <a:lnTo>
                      <a:pt x="6" y="91"/>
                    </a:lnTo>
                    <a:lnTo>
                      <a:pt x="9" y="90"/>
                    </a:lnTo>
                    <a:lnTo>
                      <a:pt x="9" y="90"/>
                    </a:lnTo>
                    <a:lnTo>
                      <a:pt x="22" y="80"/>
                    </a:lnTo>
                    <a:lnTo>
                      <a:pt x="35" y="69"/>
                    </a:lnTo>
                    <a:lnTo>
                      <a:pt x="64" y="51"/>
                    </a:lnTo>
                    <a:lnTo>
                      <a:pt x="64" y="51"/>
                    </a:lnTo>
                    <a:lnTo>
                      <a:pt x="77" y="44"/>
                    </a:lnTo>
                    <a:lnTo>
                      <a:pt x="91" y="38"/>
                    </a:lnTo>
                    <a:lnTo>
                      <a:pt x="91" y="38"/>
                    </a:lnTo>
                    <a:lnTo>
                      <a:pt x="102" y="31"/>
                    </a:lnTo>
                    <a:lnTo>
                      <a:pt x="112" y="25"/>
                    </a:lnTo>
                    <a:lnTo>
                      <a:pt x="121" y="17"/>
                    </a:lnTo>
                    <a:lnTo>
                      <a:pt x="132" y="12"/>
                    </a:lnTo>
                    <a:lnTo>
                      <a:pt x="132" y="12"/>
                    </a:lnTo>
                    <a:lnTo>
                      <a:pt x="134" y="10"/>
                    </a:lnTo>
                    <a:lnTo>
                      <a:pt x="136" y="9"/>
                    </a:lnTo>
                    <a:lnTo>
                      <a:pt x="136" y="4"/>
                    </a:lnTo>
                    <a:lnTo>
                      <a:pt x="134" y="2"/>
                    </a:lnTo>
                    <a:lnTo>
                      <a:pt x="133" y="1"/>
                    </a:lnTo>
                    <a:lnTo>
                      <a:pt x="132" y="0"/>
                    </a:lnTo>
                    <a:lnTo>
                      <a:pt x="129" y="1"/>
                    </a:lnTo>
                    <a:lnTo>
                      <a:pt x="12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2" name="chenying0907 297"/>
              <p:cNvSpPr/>
              <p:nvPr/>
            </p:nvSpPr>
            <p:spPr bwMode="auto">
              <a:xfrm>
                <a:off x="4400551" y="1333501"/>
                <a:ext cx="92075" cy="60325"/>
              </a:xfrm>
              <a:custGeom>
                <a:avLst/>
                <a:gdLst/>
                <a:ahLst/>
                <a:cxnLst>
                  <a:cxn ang="0">
                    <a:pos x="226" y="0"/>
                  </a:cxn>
                  <a:cxn ang="0">
                    <a:pos x="226" y="0"/>
                  </a:cxn>
                  <a:cxn ang="0">
                    <a:pos x="219" y="0"/>
                  </a:cxn>
                  <a:cxn ang="0">
                    <a:pos x="214" y="2"/>
                  </a:cxn>
                  <a:cxn ang="0">
                    <a:pos x="202" y="8"/>
                  </a:cxn>
                  <a:cxn ang="0">
                    <a:pos x="180" y="19"/>
                  </a:cxn>
                  <a:cxn ang="0">
                    <a:pos x="180" y="19"/>
                  </a:cxn>
                  <a:cxn ang="0">
                    <a:pos x="159" y="31"/>
                  </a:cxn>
                  <a:cxn ang="0">
                    <a:pos x="140" y="44"/>
                  </a:cxn>
                  <a:cxn ang="0">
                    <a:pos x="100" y="72"/>
                  </a:cxn>
                  <a:cxn ang="0">
                    <a:pos x="100" y="72"/>
                  </a:cxn>
                  <a:cxn ang="0">
                    <a:pos x="40" y="112"/>
                  </a:cxn>
                  <a:cxn ang="0">
                    <a:pos x="40" y="112"/>
                  </a:cxn>
                  <a:cxn ang="0">
                    <a:pos x="19" y="125"/>
                  </a:cxn>
                  <a:cxn ang="0">
                    <a:pos x="9" y="133"/>
                  </a:cxn>
                  <a:cxn ang="0">
                    <a:pos x="5" y="137"/>
                  </a:cxn>
                  <a:cxn ang="0">
                    <a:pos x="1" y="142"/>
                  </a:cxn>
                  <a:cxn ang="0">
                    <a:pos x="1" y="142"/>
                  </a:cxn>
                  <a:cxn ang="0">
                    <a:pos x="0" y="144"/>
                  </a:cxn>
                  <a:cxn ang="0">
                    <a:pos x="1" y="146"/>
                  </a:cxn>
                  <a:cxn ang="0">
                    <a:pos x="4" y="149"/>
                  </a:cxn>
                  <a:cxn ang="0">
                    <a:pos x="7" y="150"/>
                  </a:cxn>
                  <a:cxn ang="0">
                    <a:pos x="9" y="149"/>
                  </a:cxn>
                  <a:cxn ang="0">
                    <a:pos x="11" y="147"/>
                  </a:cxn>
                  <a:cxn ang="0">
                    <a:pos x="11" y="147"/>
                  </a:cxn>
                  <a:cxn ang="0">
                    <a:pos x="14" y="142"/>
                  </a:cxn>
                  <a:cxn ang="0">
                    <a:pos x="19" y="138"/>
                  </a:cxn>
                  <a:cxn ang="0">
                    <a:pos x="31" y="130"/>
                  </a:cxn>
                  <a:cxn ang="0">
                    <a:pos x="53" y="116"/>
                  </a:cxn>
                  <a:cxn ang="0">
                    <a:pos x="53" y="116"/>
                  </a:cxn>
                  <a:cxn ang="0">
                    <a:pos x="79" y="99"/>
                  </a:cxn>
                  <a:cxn ang="0">
                    <a:pos x="106" y="81"/>
                  </a:cxn>
                  <a:cxn ang="0">
                    <a:pos x="106" y="81"/>
                  </a:cxn>
                  <a:cxn ang="0">
                    <a:pos x="167" y="42"/>
                  </a:cxn>
                  <a:cxn ang="0">
                    <a:pos x="167" y="42"/>
                  </a:cxn>
                  <a:cxn ang="0">
                    <a:pos x="196" y="23"/>
                  </a:cxn>
                  <a:cxn ang="0">
                    <a:pos x="212" y="14"/>
                  </a:cxn>
                  <a:cxn ang="0">
                    <a:pos x="218" y="11"/>
                  </a:cxn>
                  <a:cxn ang="0">
                    <a:pos x="226" y="10"/>
                  </a:cxn>
                  <a:cxn ang="0">
                    <a:pos x="226" y="10"/>
                  </a:cxn>
                  <a:cxn ang="0">
                    <a:pos x="229" y="10"/>
                  </a:cxn>
                  <a:cxn ang="0">
                    <a:pos x="230" y="9"/>
                  </a:cxn>
                  <a:cxn ang="0">
                    <a:pos x="231" y="5"/>
                  </a:cxn>
                  <a:cxn ang="0">
                    <a:pos x="231" y="2"/>
                  </a:cxn>
                  <a:cxn ang="0">
                    <a:pos x="230" y="1"/>
                  </a:cxn>
                  <a:cxn ang="0">
                    <a:pos x="229" y="0"/>
                  </a:cxn>
                  <a:cxn ang="0">
                    <a:pos x="226" y="0"/>
                  </a:cxn>
                  <a:cxn ang="0">
                    <a:pos x="226" y="0"/>
                  </a:cxn>
                </a:cxnLst>
                <a:rect l="0" t="0" r="r" b="b"/>
                <a:pathLst>
                  <a:path w="231" h="150">
                    <a:moveTo>
                      <a:pt x="226" y="0"/>
                    </a:moveTo>
                    <a:lnTo>
                      <a:pt x="226" y="0"/>
                    </a:lnTo>
                    <a:lnTo>
                      <a:pt x="219" y="0"/>
                    </a:lnTo>
                    <a:lnTo>
                      <a:pt x="214" y="2"/>
                    </a:lnTo>
                    <a:lnTo>
                      <a:pt x="202" y="8"/>
                    </a:lnTo>
                    <a:lnTo>
                      <a:pt x="180" y="19"/>
                    </a:lnTo>
                    <a:lnTo>
                      <a:pt x="180" y="19"/>
                    </a:lnTo>
                    <a:lnTo>
                      <a:pt x="159" y="31"/>
                    </a:lnTo>
                    <a:lnTo>
                      <a:pt x="140" y="44"/>
                    </a:lnTo>
                    <a:lnTo>
                      <a:pt x="100" y="72"/>
                    </a:lnTo>
                    <a:lnTo>
                      <a:pt x="100" y="72"/>
                    </a:lnTo>
                    <a:lnTo>
                      <a:pt x="40" y="112"/>
                    </a:lnTo>
                    <a:lnTo>
                      <a:pt x="40" y="112"/>
                    </a:lnTo>
                    <a:lnTo>
                      <a:pt x="19" y="125"/>
                    </a:lnTo>
                    <a:lnTo>
                      <a:pt x="9" y="133"/>
                    </a:lnTo>
                    <a:lnTo>
                      <a:pt x="5" y="137"/>
                    </a:lnTo>
                    <a:lnTo>
                      <a:pt x="1" y="142"/>
                    </a:lnTo>
                    <a:lnTo>
                      <a:pt x="1" y="142"/>
                    </a:lnTo>
                    <a:lnTo>
                      <a:pt x="0" y="144"/>
                    </a:lnTo>
                    <a:lnTo>
                      <a:pt x="1" y="146"/>
                    </a:lnTo>
                    <a:lnTo>
                      <a:pt x="4" y="149"/>
                    </a:lnTo>
                    <a:lnTo>
                      <a:pt x="7" y="150"/>
                    </a:lnTo>
                    <a:lnTo>
                      <a:pt x="9" y="149"/>
                    </a:lnTo>
                    <a:lnTo>
                      <a:pt x="11" y="147"/>
                    </a:lnTo>
                    <a:lnTo>
                      <a:pt x="11" y="147"/>
                    </a:lnTo>
                    <a:lnTo>
                      <a:pt x="14" y="142"/>
                    </a:lnTo>
                    <a:lnTo>
                      <a:pt x="19" y="138"/>
                    </a:lnTo>
                    <a:lnTo>
                      <a:pt x="31" y="130"/>
                    </a:lnTo>
                    <a:lnTo>
                      <a:pt x="53" y="116"/>
                    </a:lnTo>
                    <a:lnTo>
                      <a:pt x="53" y="116"/>
                    </a:lnTo>
                    <a:lnTo>
                      <a:pt x="79" y="99"/>
                    </a:lnTo>
                    <a:lnTo>
                      <a:pt x="106" y="81"/>
                    </a:lnTo>
                    <a:lnTo>
                      <a:pt x="106" y="81"/>
                    </a:lnTo>
                    <a:lnTo>
                      <a:pt x="167" y="42"/>
                    </a:lnTo>
                    <a:lnTo>
                      <a:pt x="167" y="42"/>
                    </a:lnTo>
                    <a:lnTo>
                      <a:pt x="196" y="23"/>
                    </a:lnTo>
                    <a:lnTo>
                      <a:pt x="212" y="14"/>
                    </a:lnTo>
                    <a:lnTo>
                      <a:pt x="218" y="11"/>
                    </a:lnTo>
                    <a:lnTo>
                      <a:pt x="226" y="10"/>
                    </a:lnTo>
                    <a:lnTo>
                      <a:pt x="226" y="10"/>
                    </a:lnTo>
                    <a:lnTo>
                      <a:pt x="229" y="10"/>
                    </a:lnTo>
                    <a:lnTo>
                      <a:pt x="230" y="9"/>
                    </a:lnTo>
                    <a:lnTo>
                      <a:pt x="231" y="5"/>
                    </a:lnTo>
                    <a:lnTo>
                      <a:pt x="231" y="2"/>
                    </a:lnTo>
                    <a:lnTo>
                      <a:pt x="230" y="1"/>
                    </a:lnTo>
                    <a:lnTo>
                      <a:pt x="229" y="0"/>
                    </a:lnTo>
                    <a:lnTo>
                      <a:pt x="226" y="0"/>
                    </a:lnTo>
                    <a:lnTo>
                      <a:pt x="22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3" name="chenying0907 298"/>
              <p:cNvSpPr/>
              <p:nvPr/>
            </p:nvSpPr>
            <p:spPr bwMode="auto">
              <a:xfrm>
                <a:off x="4427539" y="1344613"/>
                <a:ext cx="85725" cy="63500"/>
              </a:xfrm>
              <a:custGeom>
                <a:avLst/>
                <a:gdLst/>
                <a:ahLst/>
                <a:cxnLst>
                  <a:cxn ang="0">
                    <a:pos x="207" y="3"/>
                  </a:cxn>
                  <a:cxn ang="0">
                    <a:pos x="207" y="3"/>
                  </a:cxn>
                  <a:cxn ang="0">
                    <a:pos x="183" y="24"/>
                  </a:cxn>
                  <a:cxn ang="0">
                    <a:pos x="160" y="43"/>
                  </a:cxn>
                  <a:cxn ang="0">
                    <a:pos x="134" y="62"/>
                  </a:cxn>
                  <a:cxn ang="0">
                    <a:pos x="108" y="79"/>
                  </a:cxn>
                  <a:cxn ang="0">
                    <a:pos x="108" y="79"/>
                  </a:cxn>
                  <a:cxn ang="0">
                    <a:pos x="95" y="88"/>
                  </a:cxn>
                  <a:cxn ang="0">
                    <a:pos x="81" y="97"/>
                  </a:cxn>
                  <a:cxn ang="0">
                    <a:pos x="57" y="115"/>
                  </a:cxn>
                  <a:cxn ang="0">
                    <a:pos x="30" y="134"/>
                  </a:cxn>
                  <a:cxn ang="0">
                    <a:pos x="17" y="143"/>
                  </a:cxn>
                  <a:cxn ang="0">
                    <a:pos x="3" y="149"/>
                  </a:cxn>
                  <a:cxn ang="0">
                    <a:pos x="3" y="149"/>
                  </a:cxn>
                  <a:cxn ang="0">
                    <a:pos x="0" y="152"/>
                  </a:cxn>
                  <a:cxn ang="0">
                    <a:pos x="0" y="153"/>
                  </a:cxn>
                  <a:cxn ang="0">
                    <a:pos x="0" y="154"/>
                  </a:cxn>
                  <a:cxn ang="0">
                    <a:pos x="0" y="157"/>
                  </a:cxn>
                  <a:cxn ang="0">
                    <a:pos x="4" y="160"/>
                  </a:cxn>
                  <a:cxn ang="0">
                    <a:pos x="6" y="160"/>
                  </a:cxn>
                  <a:cxn ang="0">
                    <a:pos x="8" y="160"/>
                  </a:cxn>
                  <a:cxn ang="0">
                    <a:pos x="8" y="160"/>
                  </a:cxn>
                  <a:cxn ang="0">
                    <a:pos x="24" y="152"/>
                  </a:cxn>
                  <a:cxn ang="0">
                    <a:pos x="38" y="143"/>
                  </a:cxn>
                  <a:cxn ang="0">
                    <a:pos x="66" y="123"/>
                  </a:cxn>
                  <a:cxn ang="0">
                    <a:pos x="93" y="103"/>
                  </a:cxn>
                  <a:cxn ang="0">
                    <a:pos x="106" y="93"/>
                  </a:cxn>
                  <a:cxn ang="0">
                    <a:pos x="121" y="85"/>
                  </a:cxn>
                  <a:cxn ang="0">
                    <a:pos x="121" y="85"/>
                  </a:cxn>
                  <a:cxn ang="0">
                    <a:pos x="147" y="68"/>
                  </a:cxn>
                  <a:cxn ang="0">
                    <a:pos x="170" y="50"/>
                  </a:cxn>
                  <a:cxn ang="0">
                    <a:pos x="193" y="30"/>
                  </a:cxn>
                  <a:cxn ang="0">
                    <a:pos x="215" y="11"/>
                  </a:cxn>
                  <a:cxn ang="0">
                    <a:pos x="215" y="11"/>
                  </a:cxn>
                  <a:cxn ang="0">
                    <a:pos x="216" y="8"/>
                  </a:cxn>
                  <a:cxn ang="0">
                    <a:pos x="217" y="7"/>
                  </a:cxn>
                  <a:cxn ang="0">
                    <a:pos x="215" y="3"/>
                  </a:cxn>
                  <a:cxn ang="0">
                    <a:pos x="211" y="0"/>
                  </a:cxn>
                  <a:cxn ang="0">
                    <a:pos x="210" y="1"/>
                  </a:cxn>
                  <a:cxn ang="0">
                    <a:pos x="207" y="3"/>
                  </a:cxn>
                  <a:cxn ang="0">
                    <a:pos x="207" y="3"/>
                  </a:cxn>
                </a:cxnLst>
                <a:rect l="0" t="0" r="r" b="b"/>
                <a:pathLst>
                  <a:path w="217" h="160">
                    <a:moveTo>
                      <a:pt x="207" y="3"/>
                    </a:moveTo>
                    <a:lnTo>
                      <a:pt x="207" y="3"/>
                    </a:lnTo>
                    <a:lnTo>
                      <a:pt x="183" y="24"/>
                    </a:lnTo>
                    <a:lnTo>
                      <a:pt x="160" y="43"/>
                    </a:lnTo>
                    <a:lnTo>
                      <a:pt x="134" y="62"/>
                    </a:lnTo>
                    <a:lnTo>
                      <a:pt x="108" y="79"/>
                    </a:lnTo>
                    <a:lnTo>
                      <a:pt x="108" y="79"/>
                    </a:lnTo>
                    <a:lnTo>
                      <a:pt x="95" y="88"/>
                    </a:lnTo>
                    <a:lnTo>
                      <a:pt x="81" y="97"/>
                    </a:lnTo>
                    <a:lnTo>
                      <a:pt x="57" y="115"/>
                    </a:lnTo>
                    <a:lnTo>
                      <a:pt x="30" y="134"/>
                    </a:lnTo>
                    <a:lnTo>
                      <a:pt x="17" y="143"/>
                    </a:lnTo>
                    <a:lnTo>
                      <a:pt x="3" y="149"/>
                    </a:lnTo>
                    <a:lnTo>
                      <a:pt x="3" y="149"/>
                    </a:lnTo>
                    <a:lnTo>
                      <a:pt x="0" y="152"/>
                    </a:lnTo>
                    <a:lnTo>
                      <a:pt x="0" y="153"/>
                    </a:lnTo>
                    <a:lnTo>
                      <a:pt x="0" y="154"/>
                    </a:lnTo>
                    <a:lnTo>
                      <a:pt x="0" y="157"/>
                    </a:lnTo>
                    <a:lnTo>
                      <a:pt x="4" y="160"/>
                    </a:lnTo>
                    <a:lnTo>
                      <a:pt x="6" y="160"/>
                    </a:lnTo>
                    <a:lnTo>
                      <a:pt x="8" y="160"/>
                    </a:lnTo>
                    <a:lnTo>
                      <a:pt x="8" y="160"/>
                    </a:lnTo>
                    <a:lnTo>
                      <a:pt x="24" y="152"/>
                    </a:lnTo>
                    <a:lnTo>
                      <a:pt x="38" y="143"/>
                    </a:lnTo>
                    <a:lnTo>
                      <a:pt x="66" y="123"/>
                    </a:lnTo>
                    <a:lnTo>
                      <a:pt x="93" y="103"/>
                    </a:lnTo>
                    <a:lnTo>
                      <a:pt x="106" y="93"/>
                    </a:lnTo>
                    <a:lnTo>
                      <a:pt x="121" y="85"/>
                    </a:lnTo>
                    <a:lnTo>
                      <a:pt x="121" y="85"/>
                    </a:lnTo>
                    <a:lnTo>
                      <a:pt x="147" y="68"/>
                    </a:lnTo>
                    <a:lnTo>
                      <a:pt x="170" y="50"/>
                    </a:lnTo>
                    <a:lnTo>
                      <a:pt x="193" y="30"/>
                    </a:lnTo>
                    <a:lnTo>
                      <a:pt x="215" y="11"/>
                    </a:lnTo>
                    <a:lnTo>
                      <a:pt x="215" y="11"/>
                    </a:lnTo>
                    <a:lnTo>
                      <a:pt x="216" y="8"/>
                    </a:lnTo>
                    <a:lnTo>
                      <a:pt x="217" y="7"/>
                    </a:lnTo>
                    <a:lnTo>
                      <a:pt x="215" y="3"/>
                    </a:lnTo>
                    <a:lnTo>
                      <a:pt x="211" y="0"/>
                    </a:lnTo>
                    <a:lnTo>
                      <a:pt x="210" y="1"/>
                    </a:lnTo>
                    <a:lnTo>
                      <a:pt x="207" y="3"/>
                    </a:lnTo>
                    <a:lnTo>
                      <a:pt x="20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4" name="chenying0907 299"/>
              <p:cNvSpPr/>
              <p:nvPr/>
            </p:nvSpPr>
            <p:spPr bwMode="auto">
              <a:xfrm>
                <a:off x="4237039" y="1452563"/>
                <a:ext cx="71438" cy="68263"/>
              </a:xfrm>
              <a:custGeom>
                <a:avLst/>
                <a:gdLst/>
                <a:ahLst/>
                <a:cxnLst>
                  <a:cxn ang="0">
                    <a:pos x="170" y="1"/>
                  </a:cxn>
                  <a:cxn ang="0">
                    <a:pos x="170" y="1"/>
                  </a:cxn>
                  <a:cxn ang="0">
                    <a:pos x="147" y="21"/>
                  </a:cxn>
                  <a:cxn ang="0">
                    <a:pos x="123" y="39"/>
                  </a:cxn>
                  <a:cxn ang="0">
                    <a:pos x="100" y="59"/>
                  </a:cxn>
                  <a:cxn ang="0">
                    <a:pos x="76" y="78"/>
                  </a:cxn>
                  <a:cxn ang="0">
                    <a:pos x="76" y="78"/>
                  </a:cxn>
                  <a:cxn ang="0">
                    <a:pos x="55" y="98"/>
                  </a:cxn>
                  <a:cxn ang="0">
                    <a:pos x="37" y="119"/>
                  </a:cxn>
                  <a:cxn ang="0">
                    <a:pos x="37" y="119"/>
                  </a:cxn>
                  <a:cxn ang="0">
                    <a:pos x="20" y="138"/>
                  </a:cxn>
                  <a:cxn ang="0">
                    <a:pos x="2" y="158"/>
                  </a:cxn>
                  <a:cxn ang="0">
                    <a:pos x="2" y="158"/>
                  </a:cxn>
                  <a:cxn ang="0">
                    <a:pos x="0" y="161"/>
                  </a:cxn>
                  <a:cxn ang="0">
                    <a:pos x="0" y="162"/>
                  </a:cxn>
                  <a:cxn ang="0">
                    <a:pos x="2" y="166"/>
                  </a:cxn>
                  <a:cxn ang="0">
                    <a:pos x="6" y="168"/>
                  </a:cxn>
                  <a:cxn ang="0">
                    <a:pos x="8" y="167"/>
                  </a:cxn>
                  <a:cxn ang="0">
                    <a:pos x="11" y="166"/>
                  </a:cxn>
                  <a:cxn ang="0">
                    <a:pos x="11" y="166"/>
                  </a:cxn>
                  <a:cxn ang="0">
                    <a:pos x="17" y="158"/>
                  </a:cxn>
                  <a:cxn ang="0">
                    <a:pos x="24" y="149"/>
                  </a:cxn>
                  <a:cxn ang="0">
                    <a:pos x="32" y="140"/>
                  </a:cxn>
                  <a:cxn ang="0">
                    <a:pos x="38" y="131"/>
                  </a:cxn>
                  <a:cxn ang="0">
                    <a:pos x="38" y="131"/>
                  </a:cxn>
                  <a:cxn ang="0">
                    <a:pos x="60" y="108"/>
                  </a:cxn>
                  <a:cxn ang="0">
                    <a:pos x="84" y="86"/>
                  </a:cxn>
                  <a:cxn ang="0">
                    <a:pos x="84" y="86"/>
                  </a:cxn>
                  <a:cxn ang="0">
                    <a:pos x="108" y="66"/>
                  </a:cxn>
                  <a:cxn ang="0">
                    <a:pos x="131" y="48"/>
                  </a:cxn>
                  <a:cxn ang="0">
                    <a:pos x="156" y="29"/>
                  </a:cxn>
                  <a:cxn ang="0">
                    <a:pos x="178" y="9"/>
                  </a:cxn>
                  <a:cxn ang="0">
                    <a:pos x="178" y="9"/>
                  </a:cxn>
                  <a:cxn ang="0">
                    <a:pos x="179" y="8"/>
                  </a:cxn>
                  <a:cxn ang="0">
                    <a:pos x="181" y="5"/>
                  </a:cxn>
                  <a:cxn ang="0">
                    <a:pos x="178" y="1"/>
                  </a:cxn>
                  <a:cxn ang="0">
                    <a:pos x="174" y="0"/>
                  </a:cxn>
                  <a:cxn ang="0">
                    <a:pos x="173" y="0"/>
                  </a:cxn>
                  <a:cxn ang="0">
                    <a:pos x="170" y="1"/>
                  </a:cxn>
                  <a:cxn ang="0">
                    <a:pos x="170" y="1"/>
                  </a:cxn>
                </a:cxnLst>
                <a:rect l="0" t="0" r="r" b="b"/>
                <a:pathLst>
                  <a:path w="181" h="168">
                    <a:moveTo>
                      <a:pt x="170" y="1"/>
                    </a:moveTo>
                    <a:lnTo>
                      <a:pt x="170" y="1"/>
                    </a:lnTo>
                    <a:lnTo>
                      <a:pt x="147" y="21"/>
                    </a:lnTo>
                    <a:lnTo>
                      <a:pt x="123" y="39"/>
                    </a:lnTo>
                    <a:lnTo>
                      <a:pt x="100" y="59"/>
                    </a:lnTo>
                    <a:lnTo>
                      <a:pt x="76" y="78"/>
                    </a:lnTo>
                    <a:lnTo>
                      <a:pt x="76" y="78"/>
                    </a:lnTo>
                    <a:lnTo>
                      <a:pt x="55" y="98"/>
                    </a:lnTo>
                    <a:lnTo>
                      <a:pt x="37" y="119"/>
                    </a:lnTo>
                    <a:lnTo>
                      <a:pt x="37" y="119"/>
                    </a:lnTo>
                    <a:lnTo>
                      <a:pt x="20" y="138"/>
                    </a:lnTo>
                    <a:lnTo>
                      <a:pt x="2" y="158"/>
                    </a:lnTo>
                    <a:lnTo>
                      <a:pt x="2" y="158"/>
                    </a:lnTo>
                    <a:lnTo>
                      <a:pt x="0" y="161"/>
                    </a:lnTo>
                    <a:lnTo>
                      <a:pt x="0" y="162"/>
                    </a:lnTo>
                    <a:lnTo>
                      <a:pt x="2" y="166"/>
                    </a:lnTo>
                    <a:lnTo>
                      <a:pt x="6" y="168"/>
                    </a:lnTo>
                    <a:lnTo>
                      <a:pt x="8" y="167"/>
                    </a:lnTo>
                    <a:lnTo>
                      <a:pt x="11" y="166"/>
                    </a:lnTo>
                    <a:lnTo>
                      <a:pt x="11" y="166"/>
                    </a:lnTo>
                    <a:lnTo>
                      <a:pt x="17" y="158"/>
                    </a:lnTo>
                    <a:lnTo>
                      <a:pt x="24" y="149"/>
                    </a:lnTo>
                    <a:lnTo>
                      <a:pt x="32" y="140"/>
                    </a:lnTo>
                    <a:lnTo>
                      <a:pt x="38" y="131"/>
                    </a:lnTo>
                    <a:lnTo>
                      <a:pt x="38" y="131"/>
                    </a:lnTo>
                    <a:lnTo>
                      <a:pt x="60" y="108"/>
                    </a:lnTo>
                    <a:lnTo>
                      <a:pt x="84" y="86"/>
                    </a:lnTo>
                    <a:lnTo>
                      <a:pt x="84" y="86"/>
                    </a:lnTo>
                    <a:lnTo>
                      <a:pt x="108" y="66"/>
                    </a:lnTo>
                    <a:lnTo>
                      <a:pt x="131" y="48"/>
                    </a:lnTo>
                    <a:lnTo>
                      <a:pt x="156" y="29"/>
                    </a:lnTo>
                    <a:lnTo>
                      <a:pt x="178" y="9"/>
                    </a:lnTo>
                    <a:lnTo>
                      <a:pt x="178" y="9"/>
                    </a:lnTo>
                    <a:lnTo>
                      <a:pt x="179" y="8"/>
                    </a:lnTo>
                    <a:lnTo>
                      <a:pt x="181" y="5"/>
                    </a:lnTo>
                    <a:lnTo>
                      <a:pt x="178" y="1"/>
                    </a:lnTo>
                    <a:lnTo>
                      <a:pt x="174" y="0"/>
                    </a:lnTo>
                    <a:lnTo>
                      <a:pt x="173" y="0"/>
                    </a:lnTo>
                    <a:lnTo>
                      <a:pt x="170" y="1"/>
                    </a:lnTo>
                    <a:lnTo>
                      <a:pt x="17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5" name="chenying0907 300"/>
              <p:cNvSpPr/>
              <p:nvPr/>
            </p:nvSpPr>
            <p:spPr bwMode="auto">
              <a:xfrm>
                <a:off x="4237039" y="1466851"/>
                <a:ext cx="109538" cy="92075"/>
              </a:xfrm>
              <a:custGeom>
                <a:avLst/>
                <a:gdLst/>
                <a:ahLst/>
                <a:cxnLst>
                  <a:cxn ang="0">
                    <a:pos x="268" y="1"/>
                  </a:cxn>
                  <a:cxn ang="0">
                    <a:pos x="268" y="1"/>
                  </a:cxn>
                  <a:cxn ang="0">
                    <a:pos x="251" y="13"/>
                  </a:cxn>
                  <a:cxn ang="0">
                    <a:pos x="233" y="26"/>
                  </a:cxn>
                  <a:cxn ang="0">
                    <a:pos x="200" y="55"/>
                  </a:cxn>
                  <a:cxn ang="0">
                    <a:pos x="168" y="82"/>
                  </a:cxn>
                  <a:cxn ang="0">
                    <a:pos x="151" y="97"/>
                  </a:cxn>
                  <a:cxn ang="0">
                    <a:pos x="134" y="108"/>
                  </a:cxn>
                  <a:cxn ang="0">
                    <a:pos x="134" y="108"/>
                  </a:cxn>
                  <a:cxn ang="0">
                    <a:pos x="98" y="134"/>
                  </a:cxn>
                  <a:cxn ang="0">
                    <a:pos x="64" y="161"/>
                  </a:cxn>
                  <a:cxn ang="0">
                    <a:pos x="33" y="189"/>
                  </a:cxn>
                  <a:cxn ang="0">
                    <a:pos x="2" y="221"/>
                  </a:cxn>
                  <a:cxn ang="0">
                    <a:pos x="2" y="221"/>
                  </a:cxn>
                  <a:cxn ang="0">
                    <a:pos x="0" y="223"/>
                  </a:cxn>
                  <a:cxn ang="0">
                    <a:pos x="0" y="226"/>
                  </a:cxn>
                  <a:cxn ang="0">
                    <a:pos x="3" y="230"/>
                  </a:cxn>
                  <a:cxn ang="0">
                    <a:pos x="6" y="231"/>
                  </a:cxn>
                  <a:cxn ang="0">
                    <a:pos x="8" y="231"/>
                  </a:cxn>
                  <a:cxn ang="0">
                    <a:pos x="11" y="230"/>
                  </a:cxn>
                  <a:cxn ang="0">
                    <a:pos x="11" y="230"/>
                  </a:cxn>
                  <a:cxn ang="0">
                    <a:pos x="25" y="213"/>
                  </a:cxn>
                  <a:cxn ang="0">
                    <a:pos x="42" y="197"/>
                  </a:cxn>
                  <a:cxn ang="0">
                    <a:pos x="75" y="167"/>
                  </a:cxn>
                  <a:cxn ang="0">
                    <a:pos x="110" y="140"/>
                  </a:cxn>
                  <a:cxn ang="0">
                    <a:pos x="147" y="114"/>
                  </a:cxn>
                  <a:cxn ang="0">
                    <a:pos x="147" y="114"/>
                  </a:cxn>
                  <a:cxn ang="0">
                    <a:pos x="161" y="103"/>
                  </a:cxn>
                  <a:cxn ang="0">
                    <a:pos x="174" y="91"/>
                  </a:cxn>
                  <a:cxn ang="0">
                    <a:pos x="199" y="68"/>
                  </a:cxn>
                  <a:cxn ang="0">
                    <a:pos x="199" y="68"/>
                  </a:cxn>
                  <a:cxn ang="0">
                    <a:pos x="216" y="52"/>
                  </a:cxn>
                  <a:cxn ang="0">
                    <a:pos x="236" y="38"/>
                  </a:cxn>
                  <a:cxn ang="0">
                    <a:pos x="255" y="23"/>
                  </a:cxn>
                  <a:cxn ang="0">
                    <a:pos x="275" y="10"/>
                  </a:cxn>
                  <a:cxn ang="0">
                    <a:pos x="275" y="10"/>
                  </a:cxn>
                  <a:cxn ang="0">
                    <a:pos x="276" y="9"/>
                  </a:cxn>
                  <a:cxn ang="0">
                    <a:pos x="278" y="6"/>
                  </a:cxn>
                  <a:cxn ang="0">
                    <a:pos x="276" y="2"/>
                  </a:cxn>
                  <a:cxn ang="0">
                    <a:pos x="274" y="0"/>
                  </a:cxn>
                  <a:cxn ang="0">
                    <a:pos x="271" y="0"/>
                  </a:cxn>
                  <a:cxn ang="0">
                    <a:pos x="268" y="1"/>
                  </a:cxn>
                  <a:cxn ang="0">
                    <a:pos x="268" y="1"/>
                  </a:cxn>
                </a:cxnLst>
                <a:rect l="0" t="0" r="r" b="b"/>
                <a:pathLst>
                  <a:path w="278" h="231">
                    <a:moveTo>
                      <a:pt x="268" y="1"/>
                    </a:moveTo>
                    <a:lnTo>
                      <a:pt x="268" y="1"/>
                    </a:lnTo>
                    <a:lnTo>
                      <a:pt x="251" y="13"/>
                    </a:lnTo>
                    <a:lnTo>
                      <a:pt x="233" y="26"/>
                    </a:lnTo>
                    <a:lnTo>
                      <a:pt x="200" y="55"/>
                    </a:lnTo>
                    <a:lnTo>
                      <a:pt x="168" y="82"/>
                    </a:lnTo>
                    <a:lnTo>
                      <a:pt x="151" y="97"/>
                    </a:lnTo>
                    <a:lnTo>
                      <a:pt x="134" y="108"/>
                    </a:lnTo>
                    <a:lnTo>
                      <a:pt x="134" y="108"/>
                    </a:lnTo>
                    <a:lnTo>
                      <a:pt x="98" y="134"/>
                    </a:lnTo>
                    <a:lnTo>
                      <a:pt x="64" y="161"/>
                    </a:lnTo>
                    <a:lnTo>
                      <a:pt x="33" y="189"/>
                    </a:lnTo>
                    <a:lnTo>
                      <a:pt x="2" y="221"/>
                    </a:lnTo>
                    <a:lnTo>
                      <a:pt x="2" y="221"/>
                    </a:lnTo>
                    <a:lnTo>
                      <a:pt x="0" y="223"/>
                    </a:lnTo>
                    <a:lnTo>
                      <a:pt x="0" y="226"/>
                    </a:lnTo>
                    <a:lnTo>
                      <a:pt x="3" y="230"/>
                    </a:lnTo>
                    <a:lnTo>
                      <a:pt x="6" y="231"/>
                    </a:lnTo>
                    <a:lnTo>
                      <a:pt x="8" y="231"/>
                    </a:lnTo>
                    <a:lnTo>
                      <a:pt x="11" y="230"/>
                    </a:lnTo>
                    <a:lnTo>
                      <a:pt x="11" y="230"/>
                    </a:lnTo>
                    <a:lnTo>
                      <a:pt x="25" y="213"/>
                    </a:lnTo>
                    <a:lnTo>
                      <a:pt x="42" y="197"/>
                    </a:lnTo>
                    <a:lnTo>
                      <a:pt x="75" y="167"/>
                    </a:lnTo>
                    <a:lnTo>
                      <a:pt x="110" y="140"/>
                    </a:lnTo>
                    <a:lnTo>
                      <a:pt x="147" y="114"/>
                    </a:lnTo>
                    <a:lnTo>
                      <a:pt x="147" y="114"/>
                    </a:lnTo>
                    <a:lnTo>
                      <a:pt x="161" y="103"/>
                    </a:lnTo>
                    <a:lnTo>
                      <a:pt x="174" y="91"/>
                    </a:lnTo>
                    <a:lnTo>
                      <a:pt x="199" y="68"/>
                    </a:lnTo>
                    <a:lnTo>
                      <a:pt x="199" y="68"/>
                    </a:lnTo>
                    <a:lnTo>
                      <a:pt x="216" y="52"/>
                    </a:lnTo>
                    <a:lnTo>
                      <a:pt x="236" y="38"/>
                    </a:lnTo>
                    <a:lnTo>
                      <a:pt x="255" y="23"/>
                    </a:lnTo>
                    <a:lnTo>
                      <a:pt x="275" y="10"/>
                    </a:lnTo>
                    <a:lnTo>
                      <a:pt x="275" y="10"/>
                    </a:lnTo>
                    <a:lnTo>
                      <a:pt x="276" y="9"/>
                    </a:lnTo>
                    <a:lnTo>
                      <a:pt x="278" y="6"/>
                    </a:lnTo>
                    <a:lnTo>
                      <a:pt x="276" y="2"/>
                    </a:lnTo>
                    <a:lnTo>
                      <a:pt x="274" y="0"/>
                    </a:lnTo>
                    <a:lnTo>
                      <a:pt x="271" y="0"/>
                    </a:lnTo>
                    <a:lnTo>
                      <a:pt x="268" y="1"/>
                    </a:lnTo>
                    <a:lnTo>
                      <a:pt x="26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6" name="chenying0907 301"/>
              <p:cNvSpPr/>
              <p:nvPr/>
            </p:nvSpPr>
            <p:spPr bwMode="auto">
              <a:xfrm>
                <a:off x="4238626" y="1539876"/>
                <a:ext cx="68263" cy="52388"/>
              </a:xfrm>
              <a:custGeom>
                <a:avLst/>
                <a:gdLst/>
                <a:ahLst/>
                <a:cxnLst>
                  <a:cxn ang="0">
                    <a:pos x="165" y="1"/>
                  </a:cxn>
                  <a:cxn ang="0">
                    <a:pos x="165" y="1"/>
                  </a:cxn>
                  <a:cxn ang="0">
                    <a:pos x="156" y="10"/>
                  </a:cxn>
                  <a:cxn ang="0">
                    <a:pos x="145" y="19"/>
                  </a:cxn>
                  <a:cxn ang="0">
                    <a:pos x="123" y="36"/>
                  </a:cxn>
                  <a:cxn ang="0">
                    <a:pos x="99" y="52"/>
                  </a:cxn>
                  <a:cxn ang="0">
                    <a:pos x="76" y="68"/>
                  </a:cxn>
                  <a:cxn ang="0">
                    <a:pos x="76" y="68"/>
                  </a:cxn>
                  <a:cxn ang="0">
                    <a:pos x="60" y="78"/>
                  </a:cxn>
                  <a:cxn ang="0">
                    <a:pos x="51" y="84"/>
                  </a:cxn>
                  <a:cxn ang="0">
                    <a:pos x="44" y="90"/>
                  </a:cxn>
                  <a:cxn ang="0">
                    <a:pos x="44" y="90"/>
                  </a:cxn>
                  <a:cxn ang="0">
                    <a:pos x="29" y="106"/>
                  </a:cxn>
                  <a:cxn ang="0">
                    <a:pos x="18" y="114"/>
                  </a:cxn>
                  <a:cxn ang="0">
                    <a:pos x="9" y="120"/>
                  </a:cxn>
                  <a:cxn ang="0">
                    <a:pos x="9" y="120"/>
                  </a:cxn>
                  <a:cxn ang="0">
                    <a:pos x="6" y="120"/>
                  </a:cxn>
                  <a:cxn ang="0">
                    <a:pos x="4" y="120"/>
                  </a:cxn>
                  <a:cxn ang="0">
                    <a:pos x="1" y="121"/>
                  </a:cxn>
                  <a:cxn ang="0">
                    <a:pos x="0" y="125"/>
                  </a:cxn>
                  <a:cxn ang="0">
                    <a:pos x="0" y="128"/>
                  </a:cxn>
                  <a:cxn ang="0">
                    <a:pos x="0" y="128"/>
                  </a:cxn>
                  <a:cxn ang="0">
                    <a:pos x="1" y="131"/>
                  </a:cxn>
                  <a:cxn ang="0">
                    <a:pos x="3" y="132"/>
                  </a:cxn>
                  <a:cxn ang="0">
                    <a:pos x="5" y="133"/>
                  </a:cxn>
                  <a:cxn ang="0">
                    <a:pos x="8" y="133"/>
                  </a:cxn>
                  <a:cxn ang="0">
                    <a:pos x="8" y="133"/>
                  </a:cxn>
                  <a:cxn ang="0">
                    <a:pos x="16" y="131"/>
                  </a:cxn>
                  <a:cxn ang="0">
                    <a:pos x="21" y="125"/>
                  </a:cxn>
                  <a:cxn ang="0">
                    <a:pos x="33" y="115"/>
                  </a:cxn>
                  <a:cxn ang="0">
                    <a:pos x="33" y="115"/>
                  </a:cxn>
                  <a:cxn ang="0">
                    <a:pos x="44" y="104"/>
                  </a:cxn>
                  <a:cxn ang="0">
                    <a:pos x="56" y="95"/>
                  </a:cxn>
                  <a:cxn ang="0">
                    <a:pos x="82" y="78"/>
                  </a:cxn>
                  <a:cxn ang="0">
                    <a:pos x="82" y="78"/>
                  </a:cxn>
                  <a:cxn ang="0">
                    <a:pos x="105" y="63"/>
                  </a:cxn>
                  <a:cxn ang="0">
                    <a:pos x="129" y="46"/>
                  </a:cxn>
                  <a:cxn ang="0">
                    <a:pos x="153" y="29"/>
                  </a:cxn>
                  <a:cxn ang="0">
                    <a:pos x="163" y="19"/>
                  </a:cxn>
                  <a:cxn ang="0">
                    <a:pos x="173" y="9"/>
                  </a:cxn>
                  <a:cxn ang="0">
                    <a:pos x="173" y="9"/>
                  </a:cxn>
                  <a:cxn ang="0">
                    <a:pos x="174" y="6"/>
                  </a:cxn>
                  <a:cxn ang="0">
                    <a:pos x="174" y="5"/>
                  </a:cxn>
                  <a:cxn ang="0">
                    <a:pos x="173" y="1"/>
                  </a:cxn>
                  <a:cxn ang="0">
                    <a:pos x="170" y="0"/>
                  </a:cxn>
                  <a:cxn ang="0">
                    <a:pos x="169" y="0"/>
                  </a:cxn>
                  <a:cxn ang="0">
                    <a:pos x="166" y="0"/>
                  </a:cxn>
                  <a:cxn ang="0">
                    <a:pos x="165" y="1"/>
                  </a:cxn>
                  <a:cxn ang="0">
                    <a:pos x="165" y="1"/>
                  </a:cxn>
                </a:cxnLst>
                <a:rect l="0" t="0" r="r" b="b"/>
                <a:pathLst>
                  <a:path w="174" h="133">
                    <a:moveTo>
                      <a:pt x="165" y="1"/>
                    </a:moveTo>
                    <a:lnTo>
                      <a:pt x="165" y="1"/>
                    </a:lnTo>
                    <a:lnTo>
                      <a:pt x="156" y="10"/>
                    </a:lnTo>
                    <a:lnTo>
                      <a:pt x="145" y="19"/>
                    </a:lnTo>
                    <a:lnTo>
                      <a:pt x="123" y="36"/>
                    </a:lnTo>
                    <a:lnTo>
                      <a:pt x="99" y="52"/>
                    </a:lnTo>
                    <a:lnTo>
                      <a:pt x="76" y="68"/>
                    </a:lnTo>
                    <a:lnTo>
                      <a:pt x="76" y="68"/>
                    </a:lnTo>
                    <a:lnTo>
                      <a:pt x="60" y="78"/>
                    </a:lnTo>
                    <a:lnTo>
                      <a:pt x="51" y="84"/>
                    </a:lnTo>
                    <a:lnTo>
                      <a:pt x="44" y="90"/>
                    </a:lnTo>
                    <a:lnTo>
                      <a:pt x="44" y="90"/>
                    </a:lnTo>
                    <a:lnTo>
                      <a:pt x="29" y="106"/>
                    </a:lnTo>
                    <a:lnTo>
                      <a:pt x="18" y="114"/>
                    </a:lnTo>
                    <a:lnTo>
                      <a:pt x="9" y="120"/>
                    </a:lnTo>
                    <a:lnTo>
                      <a:pt x="9" y="120"/>
                    </a:lnTo>
                    <a:lnTo>
                      <a:pt x="6" y="120"/>
                    </a:lnTo>
                    <a:lnTo>
                      <a:pt x="4" y="120"/>
                    </a:lnTo>
                    <a:lnTo>
                      <a:pt x="1" y="121"/>
                    </a:lnTo>
                    <a:lnTo>
                      <a:pt x="0" y="125"/>
                    </a:lnTo>
                    <a:lnTo>
                      <a:pt x="0" y="128"/>
                    </a:lnTo>
                    <a:lnTo>
                      <a:pt x="0" y="128"/>
                    </a:lnTo>
                    <a:lnTo>
                      <a:pt x="1" y="131"/>
                    </a:lnTo>
                    <a:lnTo>
                      <a:pt x="3" y="132"/>
                    </a:lnTo>
                    <a:lnTo>
                      <a:pt x="5" y="133"/>
                    </a:lnTo>
                    <a:lnTo>
                      <a:pt x="8" y="133"/>
                    </a:lnTo>
                    <a:lnTo>
                      <a:pt x="8" y="133"/>
                    </a:lnTo>
                    <a:lnTo>
                      <a:pt x="16" y="131"/>
                    </a:lnTo>
                    <a:lnTo>
                      <a:pt x="21" y="125"/>
                    </a:lnTo>
                    <a:lnTo>
                      <a:pt x="33" y="115"/>
                    </a:lnTo>
                    <a:lnTo>
                      <a:pt x="33" y="115"/>
                    </a:lnTo>
                    <a:lnTo>
                      <a:pt x="44" y="104"/>
                    </a:lnTo>
                    <a:lnTo>
                      <a:pt x="56" y="95"/>
                    </a:lnTo>
                    <a:lnTo>
                      <a:pt x="82" y="78"/>
                    </a:lnTo>
                    <a:lnTo>
                      <a:pt x="82" y="78"/>
                    </a:lnTo>
                    <a:lnTo>
                      <a:pt x="105" y="63"/>
                    </a:lnTo>
                    <a:lnTo>
                      <a:pt x="129" y="46"/>
                    </a:lnTo>
                    <a:lnTo>
                      <a:pt x="153" y="29"/>
                    </a:lnTo>
                    <a:lnTo>
                      <a:pt x="163" y="19"/>
                    </a:lnTo>
                    <a:lnTo>
                      <a:pt x="173" y="9"/>
                    </a:lnTo>
                    <a:lnTo>
                      <a:pt x="173" y="9"/>
                    </a:lnTo>
                    <a:lnTo>
                      <a:pt x="174" y="6"/>
                    </a:lnTo>
                    <a:lnTo>
                      <a:pt x="174" y="5"/>
                    </a:lnTo>
                    <a:lnTo>
                      <a:pt x="173" y="1"/>
                    </a:lnTo>
                    <a:lnTo>
                      <a:pt x="170" y="0"/>
                    </a:lnTo>
                    <a:lnTo>
                      <a:pt x="169" y="0"/>
                    </a:lnTo>
                    <a:lnTo>
                      <a:pt x="166" y="0"/>
                    </a:lnTo>
                    <a:lnTo>
                      <a:pt x="165" y="1"/>
                    </a:lnTo>
                    <a:lnTo>
                      <a:pt x="16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7" name="chenying0907 302"/>
              <p:cNvSpPr/>
              <p:nvPr/>
            </p:nvSpPr>
            <p:spPr bwMode="auto">
              <a:xfrm>
                <a:off x="4330701" y="1477963"/>
                <a:ext cx="58738" cy="42863"/>
              </a:xfrm>
              <a:custGeom>
                <a:avLst/>
                <a:gdLst/>
                <a:ahLst/>
                <a:cxnLst>
                  <a:cxn ang="0">
                    <a:pos x="139" y="1"/>
                  </a:cxn>
                  <a:cxn ang="0">
                    <a:pos x="139" y="1"/>
                  </a:cxn>
                  <a:cxn ang="0">
                    <a:pos x="122" y="14"/>
                  </a:cxn>
                  <a:cxn ang="0">
                    <a:pos x="104" y="28"/>
                  </a:cxn>
                  <a:cxn ang="0">
                    <a:pos x="66" y="52"/>
                  </a:cxn>
                  <a:cxn ang="0">
                    <a:pos x="66" y="52"/>
                  </a:cxn>
                  <a:cxn ang="0">
                    <a:pos x="51" y="61"/>
                  </a:cxn>
                  <a:cxn ang="0">
                    <a:pos x="37" y="71"/>
                  </a:cxn>
                  <a:cxn ang="0">
                    <a:pos x="37" y="71"/>
                  </a:cxn>
                  <a:cxn ang="0">
                    <a:pos x="21" y="83"/>
                  </a:cxn>
                  <a:cxn ang="0">
                    <a:pos x="12" y="90"/>
                  </a:cxn>
                  <a:cxn ang="0">
                    <a:pos x="4" y="94"/>
                  </a:cxn>
                  <a:cxn ang="0">
                    <a:pos x="4" y="94"/>
                  </a:cxn>
                  <a:cxn ang="0">
                    <a:pos x="3" y="95"/>
                  </a:cxn>
                  <a:cxn ang="0">
                    <a:pos x="2" y="96"/>
                  </a:cxn>
                  <a:cxn ang="0">
                    <a:pos x="0" y="100"/>
                  </a:cxn>
                  <a:cxn ang="0">
                    <a:pos x="3" y="104"/>
                  </a:cxn>
                  <a:cxn ang="0">
                    <a:pos x="6" y="105"/>
                  </a:cxn>
                  <a:cxn ang="0">
                    <a:pos x="8" y="104"/>
                  </a:cxn>
                  <a:cxn ang="0">
                    <a:pos x="8" y="104"/>
                  </a:cxn>
                  <a:cxn ang="0">
                    <a:pos x="12" y="103"/>
                  </a:cxn>
                  <a:cxn ang="0">
                    <a:pos x="17" y="100"/>
                  </a:cxn>
                  <a:cxn ang="0">
                    <a:pos x="25" y="94"/>
                  </a:cxn>
                  <a:cxn ang="0">
                    <a:pos x="25" y="94"/>
                  </a:cxn>
                  <a:cxn ang="0">
                    <a:pos x="37" y="85"/>
                  </a:cxn>
                  <a:cxn ang="0">
                    <a:pos x="49" y="77"/>
                  </a:cxn>
                  <a:cxn ang="0">
                    <a:pos x="61" y="69"/>
                  </a:cxn>
                  <a:cxn ang="0">
                    <a:pos x="72" y="61"/>
                  </a:cxn>
                  <a:cxn ang="0">
                    <a:pos x="72" y="61"/>
                  </a:cxn>
                  <a:cxn ang="0">
                    <a:pos x="91" y="48"/>
                  </a:cxn>
                  <a:cxn ang="0">
                    <a:pos x="110" y="36"/>
                  </a:cxn>
                  <a:cxn ang="0">
                    <a:pos x="129" y="23"/>
                  </a:cxn>
                  <a:cxn ang="0">
                    <a:pos x="147" y="9"/>
                  </a:cxn>
                  <a:cxn ang="0">
                    <a:pos x="147" y="9"/>
                  </a:cxn>
                  <a:cxn ang="0">
                    <a:pos x="148" y="7"/>
                  </a:cxn>
                  <a:cxn ang="0">
                    <a:pos x="150" y="5"/>
                  </a:cxn>
                  <a:cxn ang="0">
                    <a:pos x="148" y="3"/>
                  </a:cxn>
                  <a:cxn ang="0">
                    <a:pos x="147" y="1"/>
                  </a:cxn>
                  <a:cxn ang="0">
                    <a:pos x="143" y="0"/>
                  </a:cxn>
                  <a:cxn ang="0">
                    <a:pos x="142" y="0"/>
                  </a:cxn>
                  <a:cxn ang="0">
                    <a:pos x="139" y="1"/>
                  </a:cxn>
                  <a:cxn ang="0">
                    <a:pos x="139" y="1"/>
                  </a:cxn>
                </a:cxnLst>
                <a:rect l="0" t="0" r="r" b="b"/>
                <a:pathLst>
                  <a:path w="150" h="105">
                    <a:moveTo>
                      <a:pt x="139" y="1"/>
                    </a:moveTo>
                    <a:lnTo>
                      <a:pt x="139" y="1"/>
                    </a:lnTo>
                    <a:lnTo>
                      <a:pt x="122" y="14"/>
                    </a:lnTo>
                    <a:lnTo>
                      <a:pt x="104" y="28"/>
                    </a:lnTo>
                    <a:lnTo>
                      <a:pt x="66" y="52"/>
                    </a:lnTo>
                    <a:lnTo>
                      <a:pt x="66" y="52"/>
                    </a:lnTo>
                    <a:lnTo>
                      <a:pt x="51" y="61"/>
                    </a:lnTo>
                    <a:lnTo>
                      <a:pt x="37" y="71"/>
                    </a:lnTo>
                    <a:lnTo>
                      <a:pt x="37" y="71"/>
                    </a:lnTo>
                    <a:lnTo>
                      <a:pt x="21" y="83"/>
                    </a:lnTo>
                    <a:lnTo>
                      <a:pt x="12" y="90"/>
                    </a:lnTo>
                    <a:lnTo>
                      <a:pt x="4" y="94"/>
                    </a:lnTo>
                    <a:lnTo>
                      <a:pt x="4" y="94"/>
                    </a:lnTo>
                    <a:lnTo>
                      <a:pt x="3" y="95"/>
                    </a:lnTo>
                    <a:lnTo>
                      <a:pt x="2" y="96"/>
                    </a:lnTo>
                    <a:lnTo>
                      <a:pt x="0" y="100"/>
                    </a:lnTo>
                    <a:lnTo>
                      <a:pt x="3" y="104"/>
                    </a:lnTo>
                    <a:lnTo>
                      <a:pt x="6" y="105"/>
                    </a:lnTo>
                    <a:lnTo>
                      <a:pt x="8" y="104"/>
                    </a:lnTo>
                    <a:lnTo>
                      <a:pt x="8" y="104"/>
                    </a:lnTo>
                    <a:lnTo>
                      <a:pt x="12" y="103"/>
                    </a:lnTo>
                    <a:lnTo>
                      <a:pt x="17" y="100"/>
                    </a:lnTo>
                    <a:lnTo>
                      <a:pt x="25" y="94"/>
                    </a:lnTo>
                    <a:lnTo>
                      <a:pt x="25" y="94"/>
                    </a:lnTo>
                    <a:lnTo>
                      <a:pt x="37" y="85"/>
                    </a:lnTo>
                    <a:lnTo>
                      <a:pt x="49" y="77"/>
                    </a:lnTo>
                    <a:lnTo>
                      <a:pt x="61" y="69"/>
                    </a:lnTo>
                    <a:lnTo>
                      <a:pt x="72" y="61"/>
                    </a:lnTo>
                    <a:lnTo>
                      <a:pt x="72" y="61"/>
                    </a:lnTo>
                    <a:lnTo>
                      <a:pt x="91" y="48"/>
                    </a:lnTo>
                    <a:lnTo>
                      <a:pt x="110" y="36"/>
                    </a:lnTo>
                    <a:lnTo>
                      <a:pt x="129" y="23"/>
                    </a:lnTo>
                    <a:lnTo>
                      <a:pt x="147" y="9"/>
                    </a:lnTo>
                    <a:lnTo>
                      <a:pt x="147" y="9"/>
                    </a:lnTo>
                    <a:lnTo>
                      <a:pt x="148" y="7"/>
                    </a:lnTo>
                    <a:lnTo>
                      <a:pt x="150" y="5"/>
                    </a:lnTo>
                    <a:lnTo>
                      <a:pt x="148" y="3"/>
                    </a:lnTo>
                    <a:lnTo>
                      <a:pt x="147" y="1"/>
                    </a:lnTo>
                    <a:lnTo>
                      <a:pt x="143" y="0"/>
                    </a:lnTo>
                    <a:lnTo>
                      <a:pt x="142" y="0"/>
                    </a:lnTo>
                    <a:lnTo>
                      <a:pt x="139" y="1"/>
                    </a:lnTo>
                    <a:lnTo>
                      <a:pt x="13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8" name="chenying0907 303"/>
              <p:cNvSpPr/>
              <p:nvPr/>
            </p:nvSpPr>
            <p:spPr bwMode="auto">
              <a:xfrm>
                <a:off x="4383089" y="1444626"/>
                <a:ext cx="104775" cy="74613"/>
              </a:xfrm>
              <a:custGeom>
                <a:avLst/>
                <a:gdLst/>
                <a:ahLst/>
                <a:cxnLst>
                  <a:cxn ang="0">
                    <a:pos x="257" y="2"/>
                  </a:cxn>
                  <a:cxn ang="0">
                    <a:pos x="257" y="2"/>
                  </a:cxn>
                  <a:cxn ang="0">
                    <a:pos x="224" y="24"/>
                  </a:cxn>
                  <a:cxn ang="0">
                    <a:pos x="191" y="47"/>
                  </a:cxn>
                  <a:cxn ang="0">
                    <a:pos x="158" y="71"/>
                  </a:cxn>
                  <a:cxn ang="0">
                    <a:pos x="126" y="93"/>
                  </a:cxn>
                  <a:cxn ang="0">
                    <a:pos x="126" y="93"/>
                  </a:cxn>
                  <a:cxn ang="0">
                    <a:pos x="89" y="114"/>
                  </a:cxn>
                  <a:cxn ang="0">
                    <a:pos x="72" y="124"/>
                  </a:cxn>
                  <a:cxn ang="0">
                    <a:pos x="54" y="135"/>
                  </a:cxn>
                  <a:cxn ang="0">
                    <a:pos x="54" y="135"/>
                  </a:cxn>
                  <a:cxn ang="0">
                    <a:pos x="32" y="153"/>
                  </a:cxn>
                  <a:cxn ang="0">
                    <a:pos x="32" y="153"/>
                  </a:cxn>
                  <a:cxn ang="0">
                    <a:pos x="18" y="166"/>
                  </a:cxn>
                  <a:cxn ang="0">
                    <a:pos x="12" y="173"/>
                  </a:cxn>
                  <a:cxn ang="0">
                    <a:pos x="8" y="175"/>
                  </a:cxn>
                  <a:cxn ang="0">
                    <a:pos x="4" y="178"/>
                  </a:cxn>
                  <a:cxn ang="0">
                    <a:pos x="4" y="178"/>
                  </a:cxn>
                  <a:cxn ang="0">
                    <a:pos x="1" y="179"/>
                  </a:cxn>
                  <a:cxn ang="0">
                    <a:pos x="0" y="181"/>
                  </a:cxn>
                  <a:cxn ang="0">
                    <a:pos x="0" y="185"/>
                  </a:cxn>
                  <a:cxn ang="0">
                    <a:pos x="3" y="189"/>
                  </a:cxn>
                  <a:cxn ang="0">
                    <a:pos x="4" y="189"/>
                  </a:cxn>
                  <a:cxn ang="0">
                    <a:pos x="7" y="189"/>
                  </a:cxn>
                  <a:cxn ang="0">
                    <a:pos x="7" y="189"/>
                  </a:cxn>
                  <a:cxn ang="0">
                    <a:pos x="12" y="186"/>
                  </a:cxn>
                  <a:cxn ang="0">
                    <a:pos x="17" y="183"/>
                  </a:cxn>
                  <a:cxn ang="0">
                    <a:pos x="28" y="174"/>
                  </a:cxn>
                  <a:cxn ang="0">
                    <a:pos x="37" y="165"/>
                  </a:cxn>
                  <a:cxn ang="0">
                    <a:pos x="46" y="156"/>
                  </a:cxn>
                  <a:cxn ang="0">
                    <a:pos x="46" y="156"/>
                  </a:cxn>
                  <a:cxn ang="0">
                    <a:pos x="64" y="143"/>
                  </a:cxn>
                  <a:cxn ang="0">
                    <a:pos x="84" y="130"/>
                  </a:cxn>
                  <a:cxn ang="0">
                    <a:pos x="123" y="107"/>
                  </a:cxn>
                  <a:cxn ang="0">
                    <a:pos x="123" y="107"/>
                  </a:cxn>
                  <a:cxn ang="0">
                    <a:pos x="141" y="97"/>
                  </a:cxn>
                  <a:cxn ang="0">
                    <a:pos x="158" y="85"/>
                  </a:cxn>
                  <a:cxn ang="0">
                    <a:pos x="194" y="60"/>
                  </a:cxn>
                  <a:cxn ang="0">
                    <a:pos x="228" y="36"/>
                  </a:cxn>
                  <a:cxn ang="0">
                    <a:pos x="262" y="12"/>
                  </a:cxn>
                  <a:cxn ang="0">
                    <a:pos x="262" y="12"/>
                  </a:cxn>
                  <a:cxn ang="0">
                    <a:pos x="264" y="9"/>
                  </a:cxn>
                  <a:cxn ang="0">
                    <a:pos x="264" y="8"/>
                  </a:cxn>
                  <a:cxn ang="0">
                    <a:pos x="264" y="3"/>
                  </a:cxn>
                  <a:cxn ang="0">
                    <a:pos x="260" y="0"/>
                  </a:cxn>
                  <a:cxn ang="0">
                    <a:pos x="259" y="0"/>
                  </a:cxn>
                  <a:cxn ang="0">
                    <a:pos x="257" y="2"/>
                  </a:cxn>
                  <a:cxn ang="0">
                    <a:pos x="257" y="2"/>
                  </a:cxn>
                </a:cxnLst>
                <a:rect l="0" t="0" r="r" b="b"/>
                <a:pathLst>
                  <a:path w="264" h="189">
                    <a:moveTo>
                      <a:pt x="257" y="2"/>
                    </a:moveTo>
                    <a:lnTo>
                      <a:pt x="257" y="2"/>
                    </a:lnTo>
                    <a:lnTo>
                      <a:pt x="224" y="24"/>
                    </a:lnTo>
                    <a:lnTo>
                      <a:pt x="191" y="47"/>
                    </a:lnTo>
                    <a:lnTo>
                      <a:pt x="158" y="71"/>
                    </a:lnTo>
                    <a:lnTo>
                      <a:pt x="126" y="93"/>
                    </a:lnTo>
                    <a:lnTo>
                      <a:pt x="126" y="93"/>
                    </a:lnTo>
                    <a:lnTo>
                      <a:pt x="89" y="114"/>
                    </a:lnTo>
                    <a:lnTo>
                      <a:pt x="72" y="124"/>
                    </a:lnTo>
                    <a:lnTo>
                      <a:pt x="54" y="135"/>
                    </a:lnTo>
                    <a:lnTo>
                      <a:pt x="54" y="135"/>
                    </a:lnTo>
                    <a:lnTo>
                      <a:pt x="32" y="153"/>
                    </a:lnTo>
                    <a:lnTo>
                      <a:pt x="32" y="153"/>
                    </a:lnTo>
                    <a:lnTo>
                      <a:pt x="18" y="166"/>
                    </a:lnTo>
                    <a:lnTo>
                      <a:pt x="12" y="173"/>
                    </a:lnTo>
                    <a:lnTo>
                      <a:pt x="8" y="175"/>
                    </a:lnTo>
                    <a:lnTo>
                      <a:pt x="4" y="178"/>
                    </a:lnTo>
                    <a:lnTo>
                      <a:pt x="4" y="178"/>
                    </a:lnTo>
                    <a:lnTo>
                      <a:pt x="1" y="179"/>
                    </a:lnTo>
                    <a:lnTo>
                      <a:pt x="0" y="181"/>
                    </a:lnTo>
                    <a:lnTo>
                      <a:pt x="0" y="185"/>
                    </a:lnTo>
                    <a:lnTo>
                      <a:pt x="3" y="189"/>
                    </a:lnTo>
                    <a:lnTo>
                      <a:pt x="4" y="189"/>
                    </a:lnTo>
                    <a:lnTo>
                      <a:pt x="7" y="189"/>
                    </a:lnTo>
                    <a:lnTo>
                      <a:pt x="7" y="189"/>
                    </a:lnTo>
                    <a:lnTo>
                      <a:pt x="12" y="186"/>
                    </a:lnTo>
                    <a:lnTo>
                      <a:pt x="17" y="183"/>
                    </a:lnTo>
                    <a:lnTo>
                      <a:pt x="28" y="174"/>
                    </a:lnTo>
                    <a:lnTo>
                      <a:pt x="37" y="165"/>
                    </a:lnTo>
                    <a:lnTo>
                      <a:pt x="46" y="156"/>
                    </a:lnTo>
                    <a:lnTo>
                      <a:pt x="46" y="156"/>
                    </a:lnTo>
                    <a:lnTo>
                      <a:pt x="64" y="143"/>
                    </a:lnTo>
                    <a:lnTo>
                      <a:pt x="84" y="130"/>
                    </a:lnTo>
                    <a:lnTo>
                      <a:pt x="123" y="107"/>
                    </a:lnTo>
                    <a:lnTo>
                      <a:pt x="123" y="107"/>
                    </a:lnTo>
                    <a:lnTo>
                      <a:pt x="141" y="97"/>
                    </a:lnTo>
                    <a:lnTo>
                      <a:pt x="158" y="85"/>
                    </a:lnTo>
                    <a:lnTo>
                      <a:pt x="194" y="60"/>
                    </a:lnTo>
                    <a:lnTo>
                      <a:pt x="228" y="36"/>
                    </a:lnTo>
                    <a:lnTo>
                      <a:pt x="262" y="12"/>
                    </a:lnTo>
                    <a:lnTo>
                      <a:pt x="262" y="12"/>
                    </a:lnTo>
                    <a:lnTo>
                      <a:pt x="264" y="9"/>
                    </a:lnTo>
                    <a:lnTo>
                      <a:pt x="264" y="8"/>
                    </a:lnTo>
                    <a:lnTo>
                      <a:pt x="264" y="3"/>
                    </a:lnTo>
                    <a:lnTo>
                      <a:pt x="260" y="0"/>
                    </a:lnTo>
                    <a:lnTo>
                      <a:pt x="259" y="0"/>
                    </a:lnTo>
                    <a:lnTo>
                      <a:pt x="257" y="2"/>
                    </a:lnTo>
                    <a:lnTo>
                      <a:pt x="25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9" name="chenying0907 304"/>
              <p:cNvSpPr/>
              <p:nvPr/>
            </p:nvSpPr>
            <p:spPr bwMode="auto">
              <a:xfrm>
                <a:off x="4419601" y="1466851"/>
                <a:ext cx="95250" cy="60325"/>
              </a:xfrm>
              <a:custGeom>
                <a:avLst/>
                <a:gdLst/>
                <a:ahLst/>
                <a:cxnLst>
                  <a:cxn ang="0">
                    <a:pos x="232" y="1"/>
                  </a:cxn>
                  <a:cxn ang="0">
                    <a:pos x="232" y="1"/>
                  </a:cxn>
                  <a:cxn ang="0">
                    <a:pos x="206" y="18"/>
                  </a:cxn>
                  <a:cxn ang="0">
                    <a:pos x="180" y="35"/>
                  </a:cxn>
                  <a:cxn ang="0">
                    <a:pos x="152" y="51"/>
                  </a:cxn>
                  <a:cxn ang="0">
                    <a:pos x="123" y="65"/>
                  </a:cxn>
                  <a:cxn ang="0">
                    <a:pos x="123" y="65"/>
                  </a:cxn>
                  <a:cxn ang="0">
                    <a:pos x="108" y="73"/>
                  </a:cxn>
                  <a:cxn ang="0">
                    <a:pos x="93" y="82"/>
                  </a:cxn>
                  <a:cxn ang="0">
                    <a:pos x="63" y="102"/>
                  </a:cxn>
                  <a:cxn ang="0">
                    <a:pos x="34" y="123"/>
                  </a:cxn>
                  <a:cxn ang="0">
                    <a:pos x="19" y="132"/>
                  </a:cxn>
                  <a:cxn ang="0">
                    <a:pos x="4" y="141"/>
                  </a:cxn>
                  <a:cxn ang="0">
                    <a:pos x="4" y="141"/>
                  </a:cxn>
                  <a:cxn ang="0">
                    <a:pos x="2" y="142"/>
                  </a:cxn>
                  <a:cxn ang="0">
                    <a:pos x="0" y="144"/>
                  </a:cxn>
                  <a:cxn ang="0">
                    <a:pos x="2" y="148"/>
                  </a:cxn>
                  <a:cxn ang="0">
                    <a:pos x="4" y="150"/>
                  </a:cxn>
                  <a:cxn ang="0">
                    <a:pos x="7" y="151"/>
                  </a:cxn>
                  <a:cxn ang="0">
                    <a:pos x="10" y="150"/>
                  </a:cxn>
                  <a:cxn ang="0">
                    <a:pos x="10" y="150"/>
                  </a:cxn>
                  <a:cxn ang="0">
                    <a:pos x="25" y="141"/>
                  </a:cxn>
                  <a:cxn ang="0">
                    <a:pos x="40" y="132"/>
                  </a:cxn>
                  <a:cxn ang="0">
                    <a:pos x="70" y="112"/>
                  </a:cxn>
                  <a:cxn ang="0">
                    <a:pos x="99" y="93"/>
                  </a:cxn>
                  <a:cxn ang="0">
                    <a:pos x="130" y="74"/>
                  </a:cxn>
                  <a:cxn ang="0">
                    <a:pos x="130" y="74"/>
                  </a:cxn>
                  <a:cxn ang="0">
                    <a:pos x="185" y="44"/>
                  </a:cxn>
                  <a:cxn ang="0">
                    <a:pos x="211" y="27"/>
                  </a:cxn>
                  <a:cxn ang="0">
                    <a:pos x="238" y="10"/>
                  </a:cxn>
                  <a:cxn ang="0">
                    <a:pos x="238" y="10"/>
                  </a:cxn>
                  <a:cxn ang="0">
                    <a:pos x="240" y="9"/>
                  </a:cxn>
                  <a:cxn ang="0">
                    <a:pos x="240" y="6"/>
                  </a:cxn>
                  <a:cxn ang="0">
                    <a:pos x="240" y="2"/>
                  </a:cxn>
                  <a:cxn ang="0">
                    <a:pos x="238" y="1"/>
                  </a:cxn>
                  <a:cxn ang="0">
                    <a:pos x="236" y="0"/>
                  </a:cxn>
                  <a:cxn ang="0">
                    <a:pos x="235" y="0"/>
                  </a:cxn>
                  <a:cxn ang="0">
                    <a:pos x="232" y="1"/>
                  </a:cxn>
                  <a:cxn ang="0">
                    <a:pos x="232" y="1"/>
                  </a:cxn>
                </a:cxnLst>
                <a:rect l="0" t="0" r="r" b="b"/>
                <a:pathLst>
                  <a:path w="240" h="151">
                    <a:moveTo>
                      <a:pt x="232" y="1"/>
                    </a:moveTo>
                    <a:lnTo>
                      <a:pt x="232" y="1"/>
                    </a:lnTo>
                    <a:lnTo>
                      <a:pt x="206" y="18"/>
                    </a:lnTo>
                    <a:lnTo>
                      <a:pt x="180" y="35"/>
                    </a:lnTo>
                    <a:lnTo>
                      <a:pt x="152" y="51"/>
                    </a:lnTo>
                    <a:lnTo>
                      <a:pt x="123" y="65"/>
                    </a:lnTo>
                    <a:lnTo>
                      <a:pt x="123" y="65"/>
                    </a:lnTo>
                    <a:lnTo>
                      <a:pt x="108" y="73"/>
                    </a:lnTo>
                    <a:lnTo>
                      <a:pt x="93" y="82"/>
                    </a:lnTo>
                    <a:lnTo>
                      <a:pt x="63" y="102"/>
                    </a:lnTo>
                    <a:lnTo>
                      <a:pt x="34" y="123"/>
                    </a:lnTo>
                    <a:lnTo>
                      <a:pt x="19" y="132"/>
                    </a:lnTo>
                    <a:lnTo>
                      <a:pt x="4" y="141"/>
                    </a:lnTo>
                    <a:lnTo>
                      <a:pt x="4" y="141"/>
                    </a:lnTo>
                    <a:lnTo>
                      <a:pt x="2" y="142"/>
                    </a:lnTo>
                    <a:lnTo>
                      <a:pt x="0" y="144"/>
                    </a:lnTo>
                    <a:lnTo>
                      <a:pt x="2" y="148"/>
                    </a:lnTo>
                    <a:lnTo>
                      <a:pt x="4" y="150"/>
                    </a:lnTo>
                    <a:lnTo>
                      <a:pt x="7" y="151"/>
                    </a:lnTo>
                    <a:lnTo>
                      <a:pt x="10" y="150"/>
                    </a:lnTo>
                    <a:lnTo>
                      <a:pt x="10" y="150"/>
                    </a:lnTo>
                    <a:lnTo>
                      <a:pt x="25" y="141"/>
                    </a:lnTo>
                    <a:lnTo>
                      <a:pt x="40" y="132"/>
                    </a:lnTo>
                    <a:lnTo>
                      <a:pt x="70" y="112"/>
                    </a:lnTo>
                    <a:lnTo>
                      <a:pt x="99" y="93"/>
                    </a:lnTo>
                    <a:lnTo>
                      <a:pt x="130" y="74"/>
                    </a:lnTo>
                    <a:lnTo>
                      <a:pt x="130" y="74"/>
                    </a:lnTo>
                    <a:lnTo>
                      <a:pt x="185" y="44"/>
                    </a:lnTo>
                    <a:lnTo>
                      <a:pt x="211" y="27"/>
                    </a:lnTo>
                    <a:lnTo>
                      <a:pt x="238" y="10"/>
                    </a:lnTo>
                    <a:lnTo>
                      <a:pt x="238" y="10"/>
                    </a:lnTo>
                    <a:lnTo>
                      <a:pt x="240" y="9"/>
                    </a:lnTo>
                    <a:lnTo>
                      <a:pt x="240" y="6"/>
                    </a:lnTo>
                    <a:lnTo>
                      <a:pt x="240" y="2"/>
                    </a:lnTo>
                    <a:lnTo>
                      <a:pt x="238" y="1"/>
                    </a:lnTo>
                    <a:lnTo>
                      <a:pt x="236" y="0"/>
                    </a:lnTo>
                    <a:lnTo>
                      <a:pt x="235" y="0"/>
                    </a:lnTo>
                    <a:lnTo>
                      <a:pt x="232" y="1"/>
                    </a:lnTo>
                    <a:lnTo>
                      <a:pt x="23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0" name="chenying0907 305"/>
              <p:cNvSpPr/>
              <p:nvPr/>
            </p:nvSpPr>
            <p:spPr bwMode="auto">
              <a:xfrm>
                <a:off x="4440239" y="1401763"/>
                <a:ext cx="50800" cy="34925"/>
              </a:xfrm>
              <a:custGeom>
                <a:avLst/>
                <a:gdLst/>
                <a:ahLst/>
                <a:cxnLst>
                  <a:cxn ang="0">
                    <a:pos x="117" y="1"/>
                  </a:cxn>
                  <a:cxn ang="0">
                    <a:pos x="117" y="1"/>
                  </a:cxn>
                  <a:cxn ang="0">
                    <a:pos x="104" y="10"/>
                  </a:cxn>
                  <a:cxn ang="0">
                    <a:pos x="89" y="19"/>
                  </a:cxn>
                  <a:cxn ang="0">
                    <a:pos x="73" y="27"/>
                  </a:cxn>
                  <a:cxn ang="0">
                    <a:pos x="57" y="35"/>
                  </a:cxn>
                  <a:cxn ang="0">
                    <a:pos x="57" y="35"/>
                  </a:cxn>
                  <a:cxn ang="0">
                    <a:pos x="42" y="43"/>
                  </a:cxn>
                  <a:cxn ang="0">
                    <a:pos x="27" y="52"/>
                  </a:cxn>
                  <a:cxn ang="0">
                    <a:pos x="14" y="62"/>
                  </a:cxn>
                  <a:cxn ang="0">
                    <a:pos x="1" y="75"/>
                  </a:cxn>
                  <a:cxn ang="0">
                    <a:pos x="1" y="75"/>
                  </a:cxn>
                  <a:cxn ang="0">
                    <a:pos x="0" y="77"/>
                  </a:cxn>
                  <a:cxn ang="0">
                    <a:pos x="0" y="79"/>
                  </a:cxn>
                  <a:cxn ang="0">
                    <a:pos x="1" y="83"/>
                  </a:cxn>
                  <a:cxn ang="0">
                    <a:pos x="5" y="85"/>
                  </a:cxn>
                  <a:cxn ang="0">
                    <a:pos x="8" y="85"/>
                  </a:cxn>
                  <a:cxn ang="0">
                    <a:pos x="9" y="83"/>
                  </a:cxn>
                  <a:cxn ang="0">
                    <a:pos x="9" y="83"/>
                  </a:cxn>
                  <a:cxn ang="0">
                    <a:pos x="22" y="72"/>
                  </a:cxn>
                  <a:cxn ang="0">
                    <a:pos x="36" y="61"/>
                  </a:cxn>
                  <a:cxn ang="0">
                    <a:pos x="51" y="52"/>
                  </a:cxn>
                  <a:cxn ang="0">
                    <a:pos x="66" y="44"/>
                  </a:cxn>
                  <a:cxn ang="0">
                    <a:pos x="98" y="28"/>
                  </a:cxn>
                  <a:cxn ang="0">
                    <a:pos x="112" y="19"/>
                  </a:cxn>
                  <a:cxn ang="0">
                    <a:pos x="127" y="9"/>
                  </a:cxn>
                  <a:cxn ang="0">
                    <a:pos x="127" y="9"/>
                  </a:cxn>
                  <a:cxn ang="0">
                    <a:pos x="128" y="7"/>
                  </a:cxn>
                  <a:cxn ang="0">
                    <a:pos x="128" y="5"/>
                  </a:cxn>
                  <a:cxn ang="0">
                    <a:pos x="128" y="4"/>
                  </a:cxn>
                  <a:cxn ang="0">
                    <a:pos x="127" y="1"/>
                  </a:cxn>
                  <a:cxn ang="0">
                    <a:pos x="123" y="0"/>
                  </a:cxn>
                  <a:cxn ang="0">
                    <a:pos x="120" y="0"/>
                  </a:cxn>
                  <a:cxn ang="0">
                    <a:pos x="117" y="1"/>
                  </a:cxn>
                  <a:cxn ang="0">
                    <a:pos x="117" y="1"/>
                  </a:cxn>
                </a:cxnLst>
                <a:rect l="0" t="0" r="r" b="b"/>
                <a:pathLst>
                  <a:path w="128" h="85">
                    <a:moveTo>
                      <a:pt x="117" y="1"/>
                    </a:moveTo>
                    <a:lnTo>
                      <a:pt x="117" y="1"/>
                    </a:lnTo>
                    <a:lnTo>
                      <a:pt x="104" y="10"/>
                    </a:lnTo>
                    <a:lnTo>
                      <a:pt x="89" y="19"/>
                    </a:lnTo>
                    <a:lnTo>
                      <a:pt x="73" y="27"/>
                    </a:lnTo>
                    <a:lnTo>
                      <a:pt x="57" y="35"/>
                    </a:lnTo>
                    <a:lnTo>
                      <a:pt x="57" y="35"/>
                    </a:lnTo>
                    <a:lnTo>
                      <a:pt x="42" y="43"/>
                    </a:lnTo>
                    <a:lnTo>
                      <a:pt x="27" y="52"/>
                    </a:lnTo>
                    <a:lnTo>
                      <a:pt x="14" y="62"/>
                    </a:lnTo>
                    <a:lnTo>
                      <a:pt x="1" y="75"/>
                    </a:lnTo>
                    <a:lnTo>
                      <a:pt x="1" y="75"/>
                    </a:lnTo>
                    <a:lnTo>
                      <a:pt x="0" y="77"/>
                    </a:lnTo>
                    <a:lnTo>
                      <a:pt x="0" y="79"/>
                    </a:lnTo>
                    <a:lnTo>
                      <a:pt x="1" y="83"/>
                    </a:lnTo>
                    <a:lnTo>
                      <a:pt x="5" y="85"/>
                    </a:lnTo>
                    <a:lnTo>
                      <a:pt x="8" y="85"/>
                    </a:lnTo>
                    <a:lnTo>
                      <a:pt x="9" y="83"/>
                    </a:lnTo>
                    <a:lnTo>
                      <a:pt x="9" y="83"/>
                    </a:lnTo>
                    <a:lnTo>
                      <a:pt x="22" y="72"/>
                    </a:lnTo>
                    <a:lnTo>
                      <a:pt x="36" y="61"/>
                    </a:lnTo>
                    <a:lnTo>
                      <a:pt x="51" y="52"/>
                    </a:lnTo>
                    <a:lnTo>
                      <a:pt x="66" y="44"/>
                    </a:lnTo>
                    <a:lnTo>
                      <a:pt x="98" y="28"/>
                    </a:lnTo>
                    <a:lnTo>
                      <a:pt x="112" y="19"/>
                    </a:lnTo>
                    <a:lnTo>
                      <a:pt x="127" y="9"/>
                    </a:lnTo>
                    <a:lnTo>
                      <a:pt x="127" y="9"/>
                    </a:lnTo>
                    <a:lnTo>
                      <a:pt x="128" y="7"/>
                    </a:lnTo>
                    <a:lnTo>
                      <a:pt x="128" y="5"/>
                    </a:lnTo>
                    <a:lnTo>
                      <a:pt x="128" y="4"/>
                    </a:lnTo>
                    <a:lnTo>
                      <a:pt x="127" y="1"/>
                    </a:lnTo>
                    <a:lnTo>
                      <a:pt x="123" y="0"/>
                    </a:lnTo>
                    <a:lnTo>
                      <a:pt x="120" y="0"/>
                    </a:lnTo>
                    <a:lnTo>
                      <a:pt x="117" y="1"/>
                    </a:lnTo>
                    <a:lnTo>
                      <a:pt x="11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1" name="chenying0907 306"/>
              <p:cNvSpPr/>
              <p:nvPr/>
            </p:nvSpPr>
            <p:spPr bwMode="auto">
              <a:xfrm>
                <a:off x="4240214" y="1582738"/>
                <a:ext cx="63500" cy="41275"/>
              </a:xfrm>
              <a:custGeom>
                <a:avLst/>
                <a:gdLst/>
                <a:ahLst/>
                <a:cxnLst>
                  <a:cxn ang="0">
                    <a:pos x="151" y="0"/>
                  </a:cxn>
                  <a:cxn ang="0">
                    <a:pos x="151" y="0"/>
                  </a:cxn>
                  <a:cxn ang="0">
                    <a:pos x="109" y="25"/>
                  </a:cxn>
                  <a:cxn ang="0">
                    <a:pos x="88" y="37"/>
                  </a:cxn>
                  <a:cxn ang="0">
                    <a:pos x="66" y="49"/>
                  </a:cxn>
                  <a:cxn ang="0">
                    <a:pos x="66" y="49"/>
                  </a:cxn>
                  <a:cxn ang="0">
                    <a:pos x="49" y="58"/>
                  </a:cxn>
                  <a:cxn ang="0">
                    <a:pos x="31" y="70"/>
                  </a:cxn>
                  <a:cxn ang="0">
                    <a:pos x="14" y="83"/>
                  </a:cxn>
                  <a:cxn ang="0">
                    <a:pos x="6" y="89"/>
                  </a:cxn>
                  <a:cxn ang="0">
                    <a:pos x="0" y="97"/>
                  </a:cxn>
                  <a:cxn ang="0">
                    <a:pos x="0" y="97"/>
                  </a:cxn>
                  <a:cxn ang="0">
                    <a:pos x="0" y="100"/>
                  </a:cxn>
                  <a:cxn ang="0">
                    <a:pos x="0" y="101"/>
                  </a:cxn>
                  <a:cxn ang="0">
                    <a:pos x="3" y="105"/>
                  </a:cxn>
                  <a:cxn ang="0">
                    <a:pos x="7" y="105"/>
                  </a:cxn>
                  <a:cxn ang="0">
                    <a:pos x="8" y="105"/>
                  </a:cxn>
                  <a:cxn ang="0">
                    <a:pos x="11" y="102"/>
                  </a:cxn>
                  <a:cxn ang="0">
                    <a:pos x="11" y="102"/>
                  </a:cxn>
                  <a:cxn ang="0">
                    <a:pos x="17" y="95"/>
                  </a:cxn>
                  <a:cxn ang="0">
                    <a:pos x="27" y="88"/>
                  </a:cxn>
                  <a:cxn ang="0">
                    <a:pos x="46" y="76"/>
                  </a:cxn>
                  <a:cxn ang="0">
                    <a:pos x="46" y="76"/>
                  </a:cxn>
                  <a:cxn ang="0">
                    <a:pos x="67" y="63"/>
                  </a:cxn>
                  <a:cxn ang="0">
                    <a:pos x="88" y="50"/>
                  </a:cxn>
                  <a:cxn ang="0">
                    <a:pos x="88" y="50"/>
                  </a:cxn>
                  <a:cxn ang="0">
                    <a:pos x="106" y="41"/>
                  </a:cxn>
                  <a:cxn ang="0">
                    <a:pos x="123" y="30"/>
                  </a:cxn>
                  <a:cxn ang="0">
                    <a:pos x="157" y="11"/>
                  </a:cxn>
                  <a:cxn ang="0">
                    <a:pos x="157" y="11"/>
                  </a:cxn>
                  <a:cxn ang="0">
                    <a:pos x="159" y="8"/>
                  </a:cxn>
                  <a:cxn ang="0">
                    <a:pos x="160" y="7"/>
                  </a:cxn>
                  <a:cxn ang="0">
                    <a:pos x="159" y="3"/>
                  </a:cxn>
                  <a:cxn ang="0">
                    <a:pos x="156" y="0"/>
                  </a:cxn>
                  <a:cxn ang="0">
                    <a:pos x="153" y="0"/>
                  </a:cxn>
                  <a:cxn ang="0">
                    <a:pos x="151" y="0"/>
                  </a:cxn>
                  <a:cxn ang="0">
                    <a:pos x="151" y="0"/>
                  </a:cxn>
                </a:cxnLst>
                <a:rect l="0" t="0" r="r" b="b"/>
                <a:pathLst>
                  <a:path w="160" h="105">
                    <a:moveTo>
                      <a:pt x="151" y="0"/>
                    </a:moveTo>
                    <a:lnTo>
                      <a:pt x="151" y="0"/>
                    </a:lnTo>
                    <a:lnTo>
                      <a:pt x="109" y="25"/>
                    </a:lnTo>
                    <a:lnTo>
                      <a:pt x="88" y="37"/>
                    </a:lnTo>
                    <a:lnTo>
                      <a:pt x="66" y="49"/>
                    </a:lnTo>
                    <a:lnTo>
                      <a:pt x="66" y="49"/>
                    </a:lnTo>
                    <a:lnTo>
                      <a:pt x="49" y="58"/>
                    </a:lnTo>
                    <a:lnTo>
                      <a:pt x="31" y="70"/>
                    </a:lnTo>
                    <a:lnTo>
                      <a:pt x="14" y="83"/>
                    </a:lnTo>
                    <a:lnTo>
                      <a:pt x="6" y="89"/>
                    </a:lnTo>
                    <a:lnTo>
                      <a:pt x="0" y="97"/>
                    </a:lnTo>
                    <a:lnTo>
                      <a:pt x="0" y="97"/>
                    </a:lnTo>
                    <a:lnTo>
                      <a:pt x="0" y="100"/>
                    </a:lnTo>
                    <a:lnTo>
                      <a:pt x="0" y="101"/>
                    </a:lnTo>
                    <a:lnTo>
                      <a:pt x="3" y="105"/>
                    </a:lnTo>
                    <a:lnTo>
                      <a:pt x="7" y="105"/>
                    </a:lnTo>
                    <a:lnTo>
                      <a:pt x="8" y="105"/>
                    </a:lnTo>
                    <a:lnTo>
                      <a:pt x="11" y="102"/>
                    </a:lnTo>
                    <a:lnTo>
                      <a:pt x="11" y="102"/>
                    </a:lnTo>
                    <a:lnTo>
                      <a:pt x="17" y="95"/>
                    </a:lnTo>
                    <a:lnTo>
                      <a:pt x="27" y="88"/>
                    </a:lnTo>
                    <a:lnTo>
                      <a:pt x="46" y="76"/>
                    </a:lnTo>
                    <a:lnTo>
                      <a:pt x="46" y="76"/>
                    </a:lnTo>
                    <a:lnTo>
                      <a:pt x="67" y="63"/>
                    </a:lnTo>
                    <a:lnTo>
                      <a:pt x="88" y="50"/>
                    </a:lnTo>
                    <a:lnTo>
                      <a:pt x="88" y="50"/>
                    </a:lnTo>
                    <a:lnTo>
                      <a:pt x="106" y="41"/>
                    </a:lnTo>
                    <a:lnTo>
                      <a:pt x="123" y="30"/>
                    </a:lnTo>
                    <a:lnTo>
                      <a:pt x="157" y="11"/>
                    </a:lnTo>
                    <a:lnTo>
                      <a:pt x="157" y="11"/>
                    </a:lnTo>
                    <a:lnTo>
                      <a:pt x="159" y="8"/>
                    </a:lnTo>
                    <a:lnTo>
                      <a:pt x="160" y="7"/>
                    </a:lnTo>
                    <a:lnTo>
                      <a:pt x="159" y="3"/>
                    </a:lnTo>
                    <a:lnTo>
                      <a:pt x="156" y="0"/>
                    </a:lnTo>
                    <a:lnTo>
                      <a:pt x="153" y="0"/>
                    </a:lnTo>
                    <a:lnTo>
                      <a:pt x="151" y="0"/>
                    </a:lnTo>
                    <a:lnTo>
                      <a:pt x="15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2" name="chenying0907 307"/>
              <p:cNvSpPr/>
              <p:nvPr/>
            </p:nvSpPr>
            <p:spPr bwMode="auto">
              <a:xfrm>
                <a:off x="4257676" y="1597026"/>
                <a:ext cx="92075" cy="60325"/>
              </a:xfrm>
              <a:custGeom>
                <a:avLst/>
                <a:gdLst/>
                <a:ahLst/>
                <a:cxnLst>
                  <a:cxn ang="0">
                    <a:pos x="225" y="1"/>
                  </a:cxn>
                  <a:cxn ang="0">
                    <a:pos x="225" y="1"/>
                  </a:cxn>
                  <a:cxn ang="0">
                    <a:pos x="212" y="8"/>
                  </a:cxn>
                  <a:cxn ang="0">
                    <a:pos x="197" y="16"/>
                  </a:cxn>
                  <a:cxn ang="0">
                    <a:pos x="184" y="22"/>
                  </a:cxn>
                  <a:cxn ang="0">
                    <a:pos x="171" y="30"/>
                  </a:cxn>
                  <a:cxn ang="0">
                    <a:pos x="171" y="30"/>
                  </a:cxn>
                  <a:cxn ang="0">
                    <a:pos x="141" y="52"/>
                  </a:cxn>
                  <a:cxn ang="0">
                    <a:pos x="125" y="63"/>
                  </a:cxn>
                  <a:cxn ang="0">
                    <a:pos x="109" y="73"/>
                  </a:cxn>
                  <a:cxn ang="0">
                    <a:pos x="109" y="73"/>
                  </a:cxn>
                  <a:cxn ang="0">
                    <a:pos x="82" y="90"/>
                  </a:cxn>
                  <a:cxn ang="0">
                    <a:pos x="55" y="107"/>
                  </a:cxn>
                  <a:cxn ang="0">
                    <a:pos x="55" y="107"/>
                  </a:cxn>
                  <a:cxn ang="0">
                    <a:pos x="30" y="126"/>
                  </a:cxn>
                  <a:cxn ang="0">
                    <a:pos x="17" y="133"/>
                  </a:cxn>
                  <a:cxn ang="0">
                    <a:pos x="10" y="137"/>
                  </a:cxn>
                  <a:cxn ang="0">
                    <a:pos x="4" y="140"/>
                  </a:cxn>
                  <a:cxn ang="0">
                    <a:pos x="4" y="140"/>
                  </a:cxn>
                  <a:cxn ang="0">
                    <a:pos x="1" y="141"/>
                  </a:cxn>
                  <a:cxn ang="0">
                    <a:pos x="0" y="143"/>
                  </a:cxn>
                  <a:cxn ang="0">
                    <a:pos x="0" y="148"/>
                  </a:cxn>
                  <a:cxn ang="0">
                    <a:pos x="1" y="150"/>
                  </a:cxn>
                  <a:cxn ang="0">
                    <a:pos x="4" y="152"/>
                  </a:cxn>
                  <a:cxn ang="0">
                    <a:pos x="6" y="150"/>
                  </a:cxn>
                  <a:cxn ang="0">
                    <a:pos x="6" y="150"/>
                  </a:cxn>
                  <a:cxn ang="0">
                    <a:pos x="17" y="146"/>
                  </a:cxn>
                  <a:cxn ang="0">
                    <a:pos x="26" y="140"/>
                  </a:cxn>
                  <a:cxn ang="0">
                    <a:pos x="44" y="127"/>
                  </a:cxn>
                  <a:cxn ang="0">
                    <a:pos x="44" y="127"/>
                  </a:cxn>
                  <a:cxn ang="0">
                    <a:pos x="75" y="107"/>
                  </a:cxn>
                  <a:cxn ang="0">
                    <a:pos x="108" y="88"/>
                  </a:cxn>
                  <a:cxn ang="0">
                    <a:pos x="108" y="88"/>
                  </a:cxn>
                  <a:cxn ang="0">
                    <a:pos x="124" y="78"/>
                  </a:cxn>
                  <a:cxn ang="0">
                    <a:pos x="140" y="67"/>
                  </a:cxn>
                  <a:cxn ang="0">
                    <a:pos x="168" y="46"/>
                  </a:cxn>
                  <a:cxn ang="0">
                    <a:pos x="168" y="46"/>
                  </a:cxn>
                  <a:cxn ang="0">
                    <a:pos x="184" y="35"/>
                  </a:cxn>
                  <a:cxn ang="0">
                    <a:pos x="200" y="27"/>
                  </a:cxn>
                  <a:cxn ang="0">
                    <a:pos x="215" y="20"/>
                  </a:cxn>
                  <a:cxn ang="0">
                    <a:pos x="230" y="10"/>
                  </a:cxn>
                  <a:cxn ang="0">
                    <a:pos x="230" y="10"/>
                  </a:cxn>
                  <a:cxn ang="0">
                    <a:pos x="231" y="9"/>
                  </a:cxn>
                  <a:cxn ang="0">
                    <a:pos x="232" y="7"/>
                  </a:cxn>
                  <a:cxn ang="0">
                    <a:pos x="231" y="3"/>
                  </a:cxn>
                  <a:cxn ang="0">
                    <a:pos x="229" y="0"/>
                  </a:cxn>
                  <a:cxn ang="0">
                    <a:pos x="226" y="0"/>
                  </a:cxn>
                  <a:cxn ang="0">
                    <a:pos x="225" y="1"/>
                  </a:cxn>
                  <a:cxn ang="0">
                    <a:pos x="225" y="1"/>
                  </a:cxn>
                </a:cxnLst>
                <a:rect l="0" t="0" r="r" b="b"/>
                <a:pathLst>
                  <a:path w="232" h="152">
                    <a:moveTo>
                      <a:pt x="225" y="1"/>
                    </a:moveTo>
                    <a:lnTo>
                      <a:pt x="225" y="1"/>
                    </a:lnTo>
                    <a:lnTo>
                      <a:pt x="212" y="8"/>
                    </a:lnTo>
                    <a:lnTo>
                      <a:pt x="197" y="16"/>
                    </a:lnTo>
                    <a:lnTo>
                      <a:pt x="184" y="22"/>
                    </a:lnTo>
                    <a:lnTo>
                      <a:pt x="171" y="30"/>
                    </a:lnTo>
                    <a:lnTo>
                      <a:pt x="171" y="30"/>
                    </a:lnTo>
                    <a:lnTo>
                      <a:pt x="141" y="52"/>
                    </a:lnTo>
                    <a:lnTo>
                      <a:pt x="125" y="63"/>
                    </a:lnTo>
                    <a:lnTo>
                      <a:pt x="109" y="73"/>
                    </a:lnTo>
                    <a:lnTo>
                      <a:pt x="109" y="73"/>
                    </a:lnTo>
                    <a:lnTo>
                      <a:pt x="82" y="90"/>
                    </a:lnTo>
                    <a:lnTo>
                      <a:pt x="55" y="107"/>
                    </a:lnTo>
                    <a:lnTo>
                      <a:pt x="55" y="107"/>
                    </a:lnTo>
                    <a:lnTo>
                      <a:pt x="30" y="126"/>
                    </a:lnTo>
                    <a:lnTo>
                      <a:pt x="17" y="133"/>
                    </a:lnTo>
                    <a:lnTo>
                      <a:pt x="10" y="137"/>
                    </a:lnTo>
                    <a:lnTo>
                      <a:pt x="4" y="140"/>
                    </a:lnTo>
                    <a:lnTo>
                      <a:pt x="4" y="140"/>
                    </a:lnTo>
                    <a:lnTo>
                      <a:pt x="1" y="141"/>
                    </a:lnTo>
                    <a:lnTo>
                      <a:pt x="0" y="143"/>
                    </a:lnTo>
                    <a:lnTo>
                      <a:pt x="0" y="148"/>
                    </a:lnTo>
                    <a:lnTo>
                      <a:pt x="1" y="150"/>
                    </a:lnTo>
                    <a:lnTo>
                      <a:pt x="4" y="152"/>
                    </a:lnTo>
                    <a:lnTo>
                      <a:pt x="6" y="150"/>
                    </a:lnTo>
                    <a:lnTo>
                      <a:pt x="6" y="150"/>
                    </a:lnTo>
                    <a:lnTo>
                      <a:pt x="17" y="146"/>
                    </a:lnTo>
                    <a:lnTo>
                      <a:pt x="26" y="140"/>
                    </a:lnTo>
                    <a:lnTo>
                      <a:pt x="44" y="127"/>
                    </a:lnTo>
                    <a:lnTo>
                      <a:pt x="44" y="127"/>
                    </a:lnTo>
                    <a:lnTo>
                      <a:pt x="75" y="107"/>
                    </a:lnTo>
                    <a:lnTo>
                      <a:pt x="108" y="88"/>
                    </a:lnTo>
                    <a:lnTo>
                      <a:pt x="108" y="88"/>
                    </a:lnTo>
                    <a:lnTo>
                      <a:pt x="124" y="78"/>
                    </a:lnTo>
                    <a:lnTo>
                      <a:pt x="140" y="67"/>
                    </a:lnTo>
                    <a:lnTo>
                      <a:pt x="168" y="46"/>
                    </a:lnTo>
                    <a:lnTo>
                      <a:pt x="168" y="46"/>
                    </a:lnTo>
                    <a:lnTo>
                      <a:pt x="184" y="35"/>
                    </a:lnTo>
                    <a:lnTo>
                      <a:pt x="200" y="27"/>
                    </a:lnTo>
                    <a:lnTo>
                      <a:pt x="215" y="20"/>
                    </a:lnTo>
                    <a:lnTo>
                      <a:pt x="230" y="10"/>
                    </a:lnTo>
                    <a:lnTo>
                      <a:pt x="230" y="10"/>
                    </a:lnTo>
                    <a:lnTo>
                      <a:pt x="231" y="9"/>
                    </a:lnTo>
                    <a:lnTo>
                      <a:pt x="232" y="7"/>
                    </a:lnTo>
                    <a:lnTo>
                      <a:pt x="231" y="3"/>
                    </a:lnTo>
                    <a:lnTo>
                      <a:pt x="229" y="0"/>
                    </a:lnTo>
                    <a:lnTo>
                      <a:pt x="226" y="0"/>
                    </a:lnTo>
                    <a:lnTo>
                      <a:pt x="225" y="1"/>
                    </a:lnTo>
                    <a:lnTo>
                      <a:pt x="2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3" name="chenying0907 308"/>
              <p:cNvSpPr>
                <a:spLocks noEditPoints="1"/>
              </p:cNvSpPr>
              <p:nvPr/>
            </p:nvSpPr>
            <p:spPr bwMode="auto">
              <a:xfrm>
                <a:off x="4219576" y="1004888"/>
                <a:ext cx="655638" cy="687388"/>
              </a:xfrm>
              <a:custGeom>
                <a:avLst/>
                <a:gdLst/>
                <a:ahLst/>
                <a:cxnLst>
                  <a:cxn ang="0">
                    <a:pos x="516" y="1727"/>
                  </a:cxn>
                  <a:cxn ang="0">
                    <a:pos x="222" y="1701"/>
                  </a:cxn>
                  <a:cxn ang="0">
                    <a:pos x="54" y="1637"/>
                  </a:cxn>
                  <a:cxn ang="0">
                    <a:pos x="15" y="1577"/>
                  </a:cxn>
                  <a:cxn ang="0">
                    <a:pos x="12" y="1510"/>
                  </a:cxn>
                  <a:cxn ang="0">
                    <a:pos x="17" y="1363"/>
                  </a:cxn>
                  <a:cxn ang="0">
                    <a:pos x="8" y="1187"/>
                  </a:cxn>
                  <a:cxn ang="0">
                    <a:pos x="7" y="803"/>
                  </a:cxn>
                  <a:cxn ang="0">
                    <a:pos x="20" y="187"/>
                  </a:cxn>
                  <a:cxn ang="0">
                    <a:pos x="89" y="39"/>
                  </a:cxn>
                  <a:cxn ang="0">
                    <a:pos x="168" y="9"/>
                  </a:cxn>
                  <a:cxn ang="0">
                    <a:pos x="274" y="8"/>
                  </a:cxn>
                  <a:cxn ang="0">
                    <a:pos x="879" y="0"/>
                  </a:cxn>
                  <a:cxn ang="0">
                    <a:pos x="1429" y="17"/>
                  </a:cxn>
                  <a:cxn ang="0">
                    <a:pos x="1570" y="53"/>
                  </a:cxn>
                  <a:cxn ang="0">
                    <a:pos x="1612" y="120"/>
                  </a:cxn>
                  <a:cxn ang="0">
                    <a:pos x="1627" y="203"/>
                  </a:cxn>
                  <a:cxn ang="0">
                    <a:pos x="1633" y="230"/>
                  </a:cxn>
                  <a:cxn ang="0">
                    <a:pos x="1622" y="580"/>
                  </a:cxn>
                  <a:cxn ang="0">
                    <a:pos x="1651" y="825"/>
                  </a:cxn>
                  <a:cxn ang="0">
                    <a:pos x="1648" y="979"/>
                  </a:cxn>
                  <a:cxn ang="0">
                    <a:pos x="1647" y="1178"/>
                  </a:cxn>
                  <a:cxn ang="0">
                    <a:pos x="1639" y="1351"/>
                  </a:cxn>
                  <a:cxn ang="0">
                    <a:pos x="1643" y="1455"/>
                  </a:cxn>
                  <a:cxn ang="0">
                    <a:pos x="1630" y="1595"/>
                  </a:cxn>
                  <a:cxn ang="0">
                    <a:pos x="1589" y="1653"/>
                  </a:cxn>
                  <a:cxn ang="0">
                    <a:pos x="1448" y="1716"/>
                  </a:cxn>
                  <a:cxn ang="0">
                    <a:pos x="1133" y="1730"/>
                  </a:cxn>
                  <a:cxn ang="0">
                    <a:pos x="1269" y="1682"/>
                  </a:cxn>
                  <a:cxn ang="0">
                    <a:pos x="1421" y="1672"/>
                  </a:cxn>
                  <a:cxn ang="0">
                    <a:pos x="1533" y="1637"/>
                  </a:cxn>
                  <a:cxn ang="0">
                    <a:pos x="1586" y="1570"/>
                  </a:cxn>
                  <a:cxn ang="0">
                    <a:pos x="1595" y="1450"/>
                  </a:cxn>
                  <a:cxn ang="0">
                    <a:pos x="1597" y="1157"/>
                  </a:cxn>
                  <a:cxn ang="0">
                    <a:pos x="1604" y="856"/>
                  </a:cxn>
                  <a:cxn ang="0">
                    <a:pos x="1583" y="645"/>
                  </a:cxn>
                  <a:cxn ang="0">
                    <a:pos x="1578" y="426"/>
                  </a:cxn>
                  <a:cxn ang="0">
                    <a:pos x="1578" y="208"/>
                  </a:cxn>
                  <a:cxn ang="0">
                    <a:pos x="1558" y="111"/>
                  </a:cxn>
                  <a:cxn ang="0">
                    <a:pos x="1485" y="74"/>
                  </a:cxn>
                  <a:cxn ang="0">
                    <a:pos x="1329" y="56"/>
                  </a:cxn>
                  <a:cxn ang="0">
                    <a:pos x="754" y="50"/>
                  </a:cxn>
                  <a:cxn ang="0">
                    <a:pos x="344" y="55"/>
                  </a:cxn>
                  <a:cxn ang="0">
                    <a:pos x="195" y="57"/>
                  </a:cxn>
                  <a:cxn ang="0">
                    <a:pos x="106" y="98"/>
                  </a:cxn>
                  <a:cxn ang="0">
                    <a:pos x="68" y="186"/>
                  </a:cxn>
                  <a:cxn ang="0">
                    <a:pos x="58" y="567"/>
                  </a:cxn>
                  <a:cxn ang="0">
                    <a:pos x="51" y="890"/>
                  </a:cxn>
                  <a:cxn ang="0">
                    <a:pos x="58" y="1202"/>
                  </a:cxn>
                  <a:cxn ang="0">
                    <a:pos x="66" y="1344"/>
                  </a:cxn>
                  <a:cxn ang="0">
                    <a:pos x="64" y="1522"/>
                  </a:cxn>
                  <a:cxn ang="0">
                    <a:pos x="80" y="1598"/>
                  </a:cxn>
                  <a:cxn ang="0">
                    <a:pos x="153" y="1638"/>
                  </a:cxn>
                  <a:cxn ang="0">
                    <a:pos x="369" y="1675"/>
                  </a:cxn>
                  <a:cxn ang="0">
                    <a:pos x="557" y="1680"/>
                  </a:cxn>
                </a:cxnLst>
                <a:rect l="0" t="0" r="r" b="b"/>
                <a:pathLst>
                  <a:path w="1651" h="1730">
                    <a:moveTo>
                      <a:pt x="1133" y="1730"/>
                    </a:moveTo>
                    <a:lnTo>
                      <a:pt x="1133" y="1730"/>
                    </a:lnTo>
                    <a:lnTo>
                      <a:pt x="973" y="1729"/>
                    </a:lnTo>
                    <a:lnTo>
                      <a:pt x="973" y="1729"/>
                    </a:lnTo>
                    <a:lnTo>
                      <a:pt x="835" y="1727"/>
                    </a:lnTo>
                    <a:lnTo>
                      <a:pt x="516" y="1727"/>
                    </a:lnTo>
                    <a:lnTo>
                      <a:pt x="516" y="1727"/>
                    </a:lnTo>
                    <a:lnTo>
                      <a:pt x="480" y="1726"/>
                    </a:lnTo>
                    <a:lnTo>
                      <a:pt x="446" y="1725"/>
                    </a:lnTo>
                    <a:lnTo>
                      <a:pt x="377" y="1720"/>
                    </a:lnTo>
                    <a:lnTo>
                      <a:pt x="309" y="1712"/>
                    </a:lnTo>
                    <a:lnTo>
                      <a:pt x="239" y="1704"/>
                    </a:lnTo>
                    <a:lnTo>
                      <a:pt x="222" y="1701"/>
                    </a:lnTo>
                    <a:lnTo>
                      <a:pt x="222" y="1701"/>
                    </a:lnTo>
                    <a:lnTo>
                      <a:pt x="192" y="1696"/>
                    </a:lnTo>
                    <a:lnTo>
                      <a:pt x="165" y="1691"/>
                    </a:lnTo>
                    <a:lnTo>
                      <a:pt x="139" y="1683"/>
                    </a:lnTo>
                    <a:lnTo>
                      <a:pt x="115" y="1674"/>
                    </a:lnTo>
                    <a:lnTo>
                      <a:pt x="93" y="1663"/>
                    </a:lnTo>
                    <a:lnTo>
                      <a:pt x="72" y="1652"/>
                    </a:lnTo>
                    <a:lnTo>
                      <a:pt x="54" y="1637"/>
                    </a:lnTo>
                    <a:lnTo>
                      <a:pt x="37" y="1623"/>
                    </a:lnTo>
                    <a:lnTo>
                      <a:pt x="37" y="1623"/>
                    </a:lnTo>
                    <a:lnTo>
                      <a:pt x="30" y="1615"/>
                    </a:lnTo>
                    <a:lnTo>
                      <a:pt x="25" y="1606"/>
                    </a:lnTo>
                    <a:lnTo>
                      <a:pt x="20" y="1597"/>
                    </a:lnTo>
                    <a:lnTo>
                      <a:pt x="17" y="1586"/>
                    </a:lnTo>
                    <a:lnTo>
                      <a:pt x="15" y="1577"/>
                    </a:lnTo>
                    <a:lnTo>
                      <a:pt x="13" y="1567"/>
                    </a:lnTo>
                    <a:lnTo>
                      <a:pt x="13" y="1557"/>
                    </a:lnTo>
                    <a:lnTo>
                      <a:pt x="15" y="1548"/>
                    </a:lnTo>
                    <a:lnTo>
                      <a:pt x="15" y="1548"/>
                    </a:lnTo>
                    <a:lnTo>
                      <a:pt x="15" y="1538"/>
                    </a:lnTo>
                    <a:lnTo>
                      <a:pt x="15" y="1529"/>
                    </a:lnTo>
                    <a:lnTo>
                      <a:pt x="12" y="1510"/>
                    </a:lnTo>
                    <a:lnTo>
                      <a:pt x="12" y="1510"/>
                    </a:lnTo>
                    <a:lnTo>
                      <a:pt x="12" y="1492"/>
                    </a:lnTo>
                    <a:lnTo>
                      <a:pt x="13" y="1458"/>
                    </a:lnTo>
                    <a:lnTo>
                      <a:pt x="17" y="1393"/>
                    </a:lnTo>
                    <a:lnTo>
                      <a:pt x="17" y="1393"/>
                    </a:lnTo>
                    <a:lnTo>
                      <a:pt x="17" y="1363"/>
                    </a:lnTo>
                    <a:lnTo>
                      <a:pt x="17" y="1363"/>
                    </a:lnTo>
                    <a:lnTo>
                      <a:pt x="16" y="1327"/>
                    </a:lnTo>
                    <a:lnTo>
                      <a:pt x="13" y="1292"/>
                    </a:lnTo>
                    <a:lnTo>
                      <a:pt x="13" y="1292"/>
                    </a:lnTo>
                    <a:lnTo>
                      <a:pt x="11" y="1258"/>
                    </a:lnTo>
                    <a:lnTo>
                      <a:pt x="9" y="1224"/>
                    </a:lnTo>
                    <a:lnTo>
                      <a:pt x="9" y="1224"/>
                    </a:lnTo>
                    <a:lnTo>
                      <a:pt x="8" y="1187"/>
                    </a:lnTo>
                    <a:lnTo>
                      <a:pt x="7" y="1151"/>
                    </a:lnTo>
                    <a:lnTo>
                      <a:pt x="0" y="1080"/>
                    </a:lnTo>
                    <a:lnTo>
                      <a:pt x="0" y="1080"/>
                    </a:lnTo>
                    <a:lnTo>
                      <a:pt x="0" y="1050"/>
                    </a:lnTo>
                    <a:lnTo>
                      <a:pt x="0" y="1008"/>
                    </a:lnTo>
                    <a:lnTo>
                      <a:pt x="3" y="904"/>
                    </a:lnTo>
                    <a:lnTo>
                      <a:pt x="7" y="803"/>
                    </a:lnTo>
                    <a:lnTo>
                      <a:pt x="9" y="747"/>
                    </a:lnTo>
                    <a:lnTo>
                      <a:pt x="9" y="747"/>
                    </a:lnTo>
                    <a:lnTo>
                      <a:pt x="13" y="503"/>
                    </a:lnTo>
                    <a:lnTo>
                      <a:pt x="16" y="323"/>
                    </a:lnTo>
                    <a:lnTo>
                      <a:pt x="18" y="212"/>
                    </a:lnTo>
                    <a:lnTo>
                      <a:pt x="18" y="212"/>
                    </a:lnTo>
                    <a:lnTo>
                      <a:pt x="20" y="187"/>
                    </a:lnTo>
                    <a:lnTo>
                      <a:pt x="24" y="163"/>
                    </a:lnTo>
                    <a:lnTo>
                      <a:pt x="30" y="141"/>
                    </a:lnTo>
                    <a:lnTo>
                      <a:pt x="38" y="118"/>
                    </a:lnTo>
                    <a:lnTo>
                      <a:pt x="49" y="97"/>
                    </a:lnTo>
                    <a:lnTo>
                      <a:pt x="60" y="76"/>
                    </a:lnTo>
                    <a:lnTo>
                      <a:pt x="73" y="56"/>
                    </a:lnTo>
                    <a:lnTo>
                      <a:pt x="89" y="39"/>
                    </a:lnTo>
                    <a:lnTo>
                      <a:pt x="89" y="39"/>
                    </a:lnTo>
                    <a:lnTo>
                      <a:pt x="94" y="34"/>
                    </a:lnTo>
                    <a:lnTo>
                      <a:pt x="100" y="29"/>
                    </a:lnTo>
                    <a:lnTo>
                      <a:pt x="114" y="22"/>
                    </a:lnTo>
                    <a:lnTo>
                      <a:pt x="131" y="17"/>
                    </a:lnTo>
                    <a:lnTo>
                      <a:pt x="148" y="13"/>
                    </a:lnTo>
                    <a:lnTo>
                      <a:pt x="168" y="9"/>
                    </a:lnTo>
                    <a:lnTo>
                      <a:pt x="186" y="8"/>
                    </a:lnTo>
                    <a:lnTo>
                      <a:pt x="222" y="8"/>
                    </a:lnTo>
                    <a:lnTo>
                      <a:pt x="222" y="8"/>
                    </a:lnTo>
                    <a:lnTo>
                      <a:pt x="253" y="8"/>
                    </a:lnTo>
                    <a:lnTo>
                      <a:pt x="253" y="8"/>
                    </a:lnTo>
                    <a:lnTo>
                      <a:pt x="274" y="8"/>
                    </a:lnTo>
                    <a:lnTo>
                      <a:pt x="274" y="8"/>
                    </a:lnTo>
                    <a:lnTo>
                      <a:pt x="423" y="6"/>
                    </a:lnTo>
                    <a:lnTo>
                      <a:pt x="570" y="4"/>
                    </a:lnTo>
                    <a:lnTo>
                      <a:pt x="570" y="4"/>
                    </a:lnTo>
                    <a:lnTo>
                      <a:pt x="720" y="1"/>
                    </a:lnTo>
                    <a:lnTo>
                      <a:pt x="869" y="0"/>
                    </a:lnTo>
                    <a:lnTo>
                      <a:pt x="879" y="0"/>
                    </a:lnTo>
                    <a:lnTo>
                      <a:pt x="879" y="0"/>
                    </a:lnTo>
                    <a:lnTo>
                      <a:pt x="1015" y="0"/>
                    </a:lnTo>
                    <a:lnTo>
                      <a:pt x="1153" y="2"/>
                    </a:lnTo>
                    <a:lnTo>
                      <a:pt x="1222" y="4"/>
                    </a:lnTo>
                    <a:lnTo>
                      <a:pt x="1290" y="6"/>
                    </a:lnTo>
                    <a:lnTo>
                      <a:pt x="1359" y="12"/>
                    </a:lnTo>
                    <a:lnTo>
                      <a:pt x="1429" y="17"/>
                    </a:lnTo>
                    <a:lnTo>
                      <a:pt x="1429" y="17"/>
                    </a:lnTo>
                    <a:lnTo>
                      <a:pt x="1464" y="21"/>
                    </a:lnTo>
                    <a:lnTo>
                      <a:pt x="1483" y="23"/>
                    </a:lnTo>
                    <a:lnTo>
                      <a:pt x="1504" y="27"/>
                    </a:lnTo>
                    <a:lnTo>
                      <a:pt x="1525" y="33"/>
                    </a:lnTo>
                    <a:lnTo>
                      <a:pt x="1545" y="40"/>
                    </a:lnTo>
                    <a:lnTo>
                      <a:pt x="1562" y="50"/>
                    </a:lnTo>
                    <a:lnTo>
                      <a:pt x="1570" y="53"/>
                    </a:lnTo>
                    <a:lnTo>
                      <a:pt x="1576" y="60"/>
                    </a:lnTo>
                    <a:lnTo>
                      <a:pt x="1576" y="60"/>
                    </a:lnTo>
                    <a:lnTo>
                      <a:pt x="1587" y="72"/>
                    </a:lnTo>
                    <a:lnTo>
                      <a:pt x="1596" y="84"/>
                    </a:lnTo>
                    <a:lnTo>
                      <a:pt x="1603" y="95"/>
                    </a:lnTo>
                    <a:lnTo>
                      <a:pt x="1608" y="107"/>
                    </a:lnTo>
                    <a:lnTo>
                      <a:pt x="1612" y="120"/>
                    </a:lnTo>
                    <a:lnTo>
                      <a:pt x="1616" y="133"/>
                    </a:lnTo>
                    <a:lnTo>
                      <a:pt x="1620" y="161"/>
                    </a:lnTo>
                    <a:lnTo>
                      <a:pt x="1620" y="161"/>
                    </a:lnTo>
                    <a:lnTo>
                      <a:pt x="1622" y="180"/>
                    </a:lnTo>
                    <a:lnTo>
                      <a:pt x="1626" y="200"/>
                    </a:lnTo>
                    <a:lnTo>
                      <a:pt x="1627" y="201"/>
                    </a:lnTo>
                    <a:lnTo>
                      <a:pt x="1627" y="203"/>
                    </a:lnTo>
                    <a:lnTo>
                      <a:pt x="1627" y="203"/>
                    </a:lnTo>
                    <a:lnTo>
                      <a:pt x="1631" y="209"/>
                    </a:lnTo>
                    <a:lnTo>
                      <a:pt x="1633" y="217"/>
                    </a:lnTo>
                    <a:lnTo>
                      <a:pt x="1633" y="222"/>
                    </a:lnTo>
                    <a:lnTo>
                      <a:pt x="1633" y="222"/>
                    </a:lnTo>
                    <a:lnTo>
                      <a:pt x="1633" y="230"/>
                    </a:lnTo>
                    <a:lnTo>
                      <a:pt x="1633" y="230"/>
                    </a:lnTo>
                    <a:lnTo>
                      <a:pt x="1630" y="311"/>
                    </a:lnTo>
                    <a:lnTo>
                      <a:pt x="1626" y="391"/>
                    </a:lnTo>
                    <a:lnTo>
                      <a:pt x="1626" y="391"/>
                    </a:lnTo>
                    <a:lnTo>
                      <a:pt x="1623" y="465"/>
                    </a:lnTo>
                    <a:lnTo>
                      <a:pt x="1621" y="540"/>
                    </a:lnTo>
                    <a:lnTo>
                      <a:pt x="1621" y="540"/>
                    </a:lnTo>
                    <a:lnTo>
                      <a:pt x="1622" y="580"/>
                    </a:lnTo>
                    <a:lnTo>
                      <a:pt x="1626" y="621"/>
                    </a:lnTo>
                    <a:lnTo>
                      <a:pt x="1630" y="662"/>
                    </a:lnTo>
                    <a:lnTo>
                      <a:pt x="1637" y="702"/>
                    </a:lnTo>
                    <a:lnTo>
                      <a:pt x="1637" y="702"/>
                    </a:lnTo>
                    <a:lnTo>
                      <a:pt x="1644" y="764"/>
                    </a:lnTo>
                    <a:lnTo>
                      <a:pt x="1648" y="794"/>
                    </a:lnTo>
                    <a:lnTo>
                      <a:pt x="1651" y="825"/>
                    </a:lnTo>
                    <a:lnTo>
                      <a:pt x="1651" y="825"/>
                    </a:lnTo>
                    <a:lnTo>
                      <a:pt x="1651" y="849"/>
                    </a:lnTo>
                    <a:lnTo>
                      <a:pt x="1651" y="872"/>
                    </a:lnTo>
                    <a:lnTo>
                      <a:pt x="1650" y="919"/>
                    </a:lnTo>
                    <a:lnTo>
                      <a:pt x="1650" y="919"/>
                    </a:lnTo>
                    <a:lnTo>
                      <a:pt x="1648" y="979"/>
                    </a:lnTo>
                    <a:lnTo>
                      <a:pt x="1648" y="979"/>
                    </a:lnTo>
                    <a:lnTo>
                      <a:pt x="1650" y="1038"/>
                    </a:lnTo>
                    <a:lnTo>
                      <a:pt x="1650" y="1038"/>
                    </a:lnTo>
                    <a:lnTo>
                      <a:pt x="1651" y="1097"/>
                    </a:lnTo>
                    <a:lnTo>
                      <a:pt x="1650" y="1127"/>
                    </a:lnTo>
                    <a:lnTo>
                      <a:pt x="1648" y="1156"/>
                    </a:lnTo>
                    <a:lnTo>
                      <a:pt x="1648" y="1156"/>
                    </a:lnTo>
                    <a:lnTo>
                      <a:pt x="1647" y="1178"/>
                    </a:lnTo>
                    <a:lnTo>
                      <a:pt x="1643" y="1199"/>
                    </a:lnTo>
                    <a:lnTo>
                      <a:pt x="1643" y="1199"/>
                    </a:lnTo>
                    <a:lnTo>
                      <a:pt x="1639" y="1232"/>
                    </a:lnTo>
                    <a:lnTo>
                      <a:pt x="1638" y="1249"/>
                    </a:lnTo>
                    <a:lnTo>
                      <a:pt x="1638" y="1266"/>
                    </a:lnTo>
                    <a:lnTo>
                      <a:pt x="1638" y="1266"/>
                    </a:lnTo>
                    <a:lnTo>
                      <a:pt x="1639" y="1351"/>
                    </a:lnTo>
                    <a:lnTo>
                      <a:pt x="1640" y="1403"/>
                    </a:lnTo>
                    <a:lnTo>
                      <a:pt x="1642" y="1440"/>
                    </a:lnTo>
                    <a:lnTo>
                      <a:pt x="1642" y="1440"/>
                    </a:lnTo>
                    <a:lnTo>
                      <a:pt x="1643" y="1446"/>
                    </a:lnTo>
                    <a:lnTo>
                      <a:pt x="1643" y="1446"/>
                    </a:lnTo>
                    <a:lnTo>
                      <a:pt x="1643" y="1451"/>
                    </a:lnTo>
                    <a:lnTo>
                      <a:pt x="1643" y="1455"/>
                    </a:lnTo>
                    <a:lnTo>
                      <a:pt x="1643" y="1466"/>
                    </a:lnTo>
                    <a:lnTo>
                      <a:pt x="1643" y="1466"/>
                    </a:lnTo>
                    <a:lnTo>
                      <a:pt x="1643" y="1514"/>
                    </a:lnTo>
                    <a:lnTo>
                      <a:pt x="1642" y="1538"/>
                    </a:lnTo>
                    <a:lnTo>
                      <a:pt x="1639" y="1561"/>
                    </a:lnTo>
                    <a:lnTo>
                      <a:pt x="1634" y="1584"/>
                    </a:lnTo>
                    <a:lnTo>
                      <a:pt x="1630" y="1595"/>
                    </a:lnTo>
                    <a:lnTo>
                      <a:pt x="1626" y="1606"/>
                    </a:lnTo>
                    <a:lnTo>
                      <a:pt x="1621" y="1616"/>
                    </a:lnTo>
                    <a:lnTo>
                      <a:pt x="1616" y="1625"/>
                    </a:lnTo>
                    <a:lnTo>
                      <a:pt x="1608" y="1635"/>
                    </a:lnTo>
                    <a:lnTo>
                      <a:pt x="1600" y="1644"/>
                    </a:lnTo>
                    <a:lnTo>
                      <a:pt x="1600" y="1644"/>
                    </a:lnTo>
                    <a:lnTo>
                      <a:pt x="1589" y="1653"/>
                    </a:lnTo>
                    <a:lnTo>
                      <a:pt x="1579" y="1662"/>
                    </a:lnTo>
                    <a:lnTo>
                      <a:pt x="1558" y="1676"/>
                    </a:lnTo>
                    <a:lnTo>
                      <a:pt x="1536" y="1688"/>
                    </a:lnTo>
                    <a:lnTo>
                      <a:pt x="1512" y="1699"/>
                    </a:lnTo>
                    <a:lnTo>
                      <a:pt x="1490" y="1706"/>
                    </a:lnTo>
                    <a:lnTo>
                      <a:pt x="1469" y="1712"/>
                    </a:lnTo>
                    <a:lnTo>
                      <a:pt x="1448" y="1716"/>
                    </a:lnTo>
                    <a:lnTo>
                      <a:pt x="1430" y="1718"/>
                    </a:lnTo>
                    <a:lnTo>
                      <a:pt x="1430" y="1718"/>
                    </a:lnTo>
                    <a:lnTo>
                      <a:pt x="1391" y="1721"/>
                    </a:lnTo>
                    <a:lnTo>
                      <a:pt x="1351" y="1723"/>
                    </a:lnTo>
                    <a:lnTo>
                      <a:pt x="1273" y="1727"/>
                    </a:lnTo>
                    <a:lnTo>
                      <a:pt x="1198" y="1729"/>
                    </a:lnTo>
                    <a:lnTo>
                      <a:pt x="1133" y="1730"/>
                    </a:lnTo>
                    <a:lnTo>
                      <a:pt x="1133" y="1730"/>
                    </a:lnTo>
                    <a:close/>
                    <a:moveTo>
                      <a:pt x="1168" y="1679"/>
                    </a:moveTo>
                    <a:lnTo>
                      <a:pt x="1168" y="1679"/>
                    </a:lnTo>
                    <a:lnTo>
                      <a:pt x="1202" y="1679"/>
                    </a:lnTo>
                    <a:lnTo>
                      <a:pt x="1235" y="1680"/>
                    </a:lnTo>
                    <a:lnTo>
                      <a:pt x="1235" y="1680"/>
                    </a:lnTo>
                    <a:lnTo>
                      <a:pt x="1269" y="1682"/>
                    </a:lnTo>
                    <a:lnTo>
                      <a:pt x="1303" y="1683"/>
                    </a:lnTo>
                    <a:lnTo>
                      <a:pt x="1303" y="1683"/>
                    </a:lnTo>
                    <a:lnTo>
                      <a:pt x="1338" y="1682"/>
                    </a:lnTo>
                    <a:lnTo>
                      <a:pt x="1370" y="1679"/>
                    </a:lnTo>
                    <a:lnTo>
                      <a:pt x="1381" y="1678"/>
                    </a:lnTo>
                    <a:lnTo>
                      <a:pt x="1381" y="1678"/>
                    </a:lnTo>
                    <a:lnTo>
                      <a:pt x="1421" y="1672"/>
                    </a:lnTo>
                    <a:lnTo>
                      <a:pt x="1440" y="1669"/>
                    </a:lnTo>
                    <a:lnTo>
                      <a:pt x="1461" y="1665"/>
                    </a:lnTo>
                    <a:lnTo>
                      <a:pt x="1481" y="1659"/>
                    </a:lnTo>
                    <a:lnTo>
                      <a:pt x="1499" y="1654"/>
                    </a:lnTo>
                    <a:lnTo>
                      <a:pt x="1517" y="1646"/>
                    </a:lnTo>
                    <a:lnTo>
                      <a:pt x="1533" y="1637"/>
                    </a:lnTo>
                    <a:lnTo>
                      <a:pt x="1533" y="1637"/>
                    </a:lnTo>
                    <a:lnTo>
                      <a:pt x="1545" y="1629"/>
                    </a:lnTo>
                    <a:lnTo>
                      <a:pt x="1554" y="1620"/>
                    </a:lnTo>
                    <a:lnTo>
                      <a:pt x="1563" y="1611"/>
                    </a:lnTo>
                    <a:lnTo>
                      <a:pt x="1570" y="1602"/>
                    </a:lnTo>
                    <a:lnTo>
                      <a:pt x="1576" y="1591"/>
                    </a:lnTo>
                    <a:lnTo>
                      <a:pt x="1582" y="1581"/>
                    </a:lnTo>
                    <a:lnTo>
                      <a:pt x="1586" y="1570"/>
                    </a:lnTo>
                    <a:lnTo>
                      <a:pt x="1588" y="1559"/>
                    </a:lnTo>
                    <a:lnTo>
                      <a:pt x="1592" y="1536"/>
                    </a:lnTo>
                    <a:lnTo>
                      <a:pt x="1595" y="1513"/>
                    </a:lnTo>
                    <a:lnTo>
                      <a:pt x="1595" y="1488"/>
                    </a:lnTo>
                    <a:lnTo>
                      <a:pt x="1595" y="1465"/>
                    </a:lnTo>
                    <a:lnTo>
                      <a:pt x="1595" y="1450"/>
                    </a:lnTo>
                    <a:lnTo>
                      <a:pt x="1595" y="1450"/>
                    </a:lnTo>
                    <a:lnTo>
                      <a:pt x="1592" y="1425"/>
                    </a:lnTo>
                    <a:lnTo>
                      <a:pt x="1591" y="1393"/>
                    </a:lnTo>
                    <a:lnTo>
                      <a:pt x="1589" y="1321"/>
                    </a:lnTo>
                    <a:lnTo>
                      <a:pt x="1591" y="1251"/>
                    </a:lnTo>
                    <a:lnTo>
                      <a:pt x="1593" y="1202"/>
                    </a:lnTo>
                    <a:lnTo>
                      <a:pt x="1593" y="1202"/>
                    </a:lnTo>
                    <a:lnTo>
                      <a:pt x="1597" y="1157"/>
                    </a:lnTo>
                    <a:lnTo>
                      <a:pt x="1600" y="1113"/>
                    </a:lnTo>
                    <a:lnTo>
                      <a:pt x="1603" y="1068"/>
                    </a:lnTo>
                    <a:lnTo>
                      <a:pt x="1604" y="1024"/>
                    </a:lnTo>
                    <a:lnTo>
                      <a:pt x="1605" y="941"/>
                    </a:lnTo>
                    <a:lnTo>
                      <a:pt x="1604" y="866"/>
                    </a:lnTo>
                    <a:lnTo>
                      <a:pt x="1604" y="856"/>
                    </a:lnTo>
                    <a:lnTo>
                      <a:pt x="1604" y="856"/>
                    </a:lnTo>
                    <a:lnTo>
                      <a:pt x="1603" y="812"/>
                    </a:lnTo>
                    <a:lnTo>
                      <a:pt x="1601" y="766"/>
                    </a:lnTo>
                    <a:lnTo>
                      <a:pt x="1597" y="722"/>
                    </a:lnTo>
                    <a:lnTo>
                      <a:pt x="1593" y="699"/>
                    </a:lnTo>
                    <a:lnTo>
                      <a:pt x="1589" y="677"/>
                    </a:lnTo>
                    <a:lnTo>
                      <a:pt x="1589" y="677"/>
                    </a:lnTo>
                    <a:lnTo>
                      <a:pt x="1583" y="645"/>
                    </a:lnTo>
                    <a:lnTo>
                      <a:pt x="1578" y="612"/>
                    </a:lnTo>
                    <a:lnTo>
                      <a:pt x="1574" y="577"/>
                    </a:lnTo>
                    <a:lnTo>
                      <a:pt x="1572" y="558"/>
                    </a:lnTo>
                    <a:lnTo>
                      <a:pt x="1572" y="540"/>
                    </a:lnTo>
                    <a:lnTo>
                      <a:pt x="1572" y="540"/>
                    </a:lnTo>
                    <a:lnTo>
                      <a:pt x="1578" y="426"/>
                    </a:lnTo>
                    <a:lnTo>
                      <a:pt x="1578" y="426"/>
                    </a:lnTo>
                    <a:lnTo>
                      <a:pt x="1582" y="328"/>
                    </a:lnTo>
                    <a:lnTo>
                      <a:pt x="1583" y="278"/>
                    </a:lnTo>
                    <a:lnTo>
                      <a:pt x="1584" y="229"/>
                    </a:lnTo>
                    <a:lnTo>
                      <a:pt x="1584" y="227"/>
                    </a:lnTo>
                    <a:lnTo>
                      <a:pt x="1584" y="227"/>
                    </a:lnTo>
                    <a:lnTo>
                      <a:pt x="1584" y="227"/>
                    </a:lnTo>
                    <a:lnTo>
                      <a:pt x="1578" y="208"/>
                    </a:lnTo>
                    <a:lnTo>
                      <a:pt x="1574" y="187"/>
                    </a:lnTo>
                    <a:lnTo>
                      <a:pt x="1570" y="166"/>
                    </a:lnTo>
                    <a:lnTo>
                      <a:pt x="1569" y="144"/>
                    </a:lnTo>
                    <a:lnTo>
                      <a:pt x="1569" y="144"/>
                    </a:lnTo>
                    <a:lnTo>
                      <a:pt x="1567" y="131"/>
                    </a:lnTo>
                    <a:lnTo>
                      <a:pt x="1563" y="120"/>
                    </a:lnTo>
                    <a:lnTo>
                      <a:pt x="1558" y="111"/>
                    </a:lnTo>
                    <a:lnTo>
                      <a:pt x="1550" y="104"/>
                    </a:lnTo>
                    <a:lnTo>
                      <a:pt x="1542" y="98"/>
                    </a:lnTo>
                    <a:lnTo>
                      <a:pt x="1533" y="93"/>
                    </a:lnTo>
                    <a:lnTo>
                      <a:pt x="1514" y="85"/>
                    </a:lnTo>
                    <a:lnTo>
                      <a:pt x="1507" y="81"/>
                    </a:lnTo>
                    <a:lnTo>
                      <a:pt x="1507" y="81"/>
                    </a:lnTo>
                    <a:lnTo>
                      <a:pt x="1485" y="74"/>
                    </a:lnTo>
                    <a:lnTo>
                      <a:pt x="1463" y="68"/>
                    </a:lnTo>
                    <a:lnTo>
                      <a:pt x="1438" y="64"/>
                    </a:lnTo>
                    <a:lnTo>
                      <a:pt x="1414" y="60"/>
                    </a:lnTo>
                    <a:lnTo>
                      <a:pt x="1389" y="59"/>
                    </a:lnTo>
                    <a:lnTo>
                      <a:pt x="1367" y="57"/>
                    </a:lnTo>
                    <a:lnTo>
                      <a:pt x="1329" y="56"/>
                    </a:lnTo>
                    <a:lnTo>
                      <a:pt x="1329" y="56"/>
                    </a:lnTo>
                    <a:lnTo>
                      <a:pt x="1214" y="55"/>
                    </a:lnTo>
                    <a:lnTo>
                      <a:pt x="1099" y="52"/>
                    </a:lnTo>
                    <a:lnTo>
                      <a:pt x="1099" y="52"/>
                    </a:lnTo>
                    <a:lnTo>
                      <a:pt x="984" y="50"/>
                    </a:lnTo>
                    <a:lnTo>
                      <a:pt x="869" y="48"/>
                    </a:lnTo>
                    <a:lnTo>
                      <a:pt x="869" y="48"/>
                    </a:lnTo>
                    <a:lnTo>
                      <a:pt x="754" y="50"/>
                    </a:lnTo>
                    <a:lnTo>
                      <a:pt x="640" y="52"/>
                    </a:lnTo>
                    <a:lnTo>
                      <a:pt x="640" y="52"/>
                    </a:lnTo>
                    <a:lnTo>
                      <a:pt x="526" y="55"/>
                    </a:lnTo>
                    <a:lnTo>
                      <a:pt x="411" y="56"/>
                    </a:lnTo>
                    <a:lnTo>
                      <a:pt x="411" y="56"/>
                    </a:lnTo>
                    <a:lnTo>
                      <a:pt x="378" y="55"/>
                    </a:lnTo>
                    <a:lnTo>
                      <a:pt x="344" y="55"/>
                    </a:lnTo>
                    <a:lnTo>
                      <a:pt x="344" y="55"/>
                    </a:lnTo>
                    <a:lnTo>
                      <a:pt x="309" y="53"/>
                    </a:lnTo>
                    <a:lnTo>
                      <a:pt x="274" y="52"/>
                    </a:lnTo>
                    <a:lnTo>
                      <a:pt x="274" y="52"/>
                    </a:lnTo>
                    <a:lnTo>
                      <a:pt x="245" y="53"/>
                    </a:lnTo>
                    <a:lnTo>
                      <a:pt x="219" y="55"/>
                    </a:lnTo>
                    <a:lnTo>
                      <a:pt x="195" y="57"/>
                    </a:lnTo>
                    <a:lnTo>
                      <a:pt x="173" y="61"/>
                    </a:lnTo>
                    <a:lnTo>
                      <a:pt x="173" y="61"/>
                    </a:lnTo>
                    <a:lnTo>
                      <a:pt x="156" y="65"/>
                    </a:lnTo>
                    <a:lnTo>
                      <a:pt x="141" y="72"/>
                    </a:lnTo>
                    <a:lnTo>
                      <a:pt x="128" y="80"/>
                    </a:lnTo>
                    <a:lnTo>
                      <a:pt x="117" y="87"/>
                    </a:lnTo>
                    <a:lnTo>
                      <a:pt x="106" y="98"/>
                    </a:lnTo>
                    <a:lnTo>
                      <a:pt x="97" y="108"/>
                    </a:lnTo>
                    <a:lnTo>
                      <a:pt x="89" y="120"/>
                    </a:lnTo>
                    <a:lnTo>
                      <a:pt x="84" y="133"/>
                    </a:lnTo>
                    <a:lnTo>
                      <a:pt x="79" y="146"/>
                    </a:lnTo>
                    <a:lnTo>
                      <a:pt x="73" y="159"/>
                    </a:lnTo>
                    <a:lnTo>
                      <a:pt x="71" y="172"/>
                    </a:lnTo>
                    <a:lnTo>
                      <a:pt x="68" y="186"/>
                    </a:lnTo>
                    <a:lnTo>
                      <a:pt x="66" y="210"/>
                    </a:lnTo>
                    <a:lnTo>
                      <a:pt x="66" y="233"/>
                    </a:lnTo>
                    <a:lnTo>
                      <a:pt x="66" y="233"/>
                    </a:lnTo>
                    <a:lnTo>
                      <a:pt x="66" y="264"/>
                    </a:lnTo>
                    <a:lnTo>
                      <a:pt x="66" y="311"/>
                    </a:lnTo>
                    <a:lnTo>
                      <a:pt x="63" y="424"/>
                    </a:lnTo>
                    <a:lnTo>
                      <a:pt x="58" y="567"/>
                    </a:lnTo>
                    <a:lnTo>
                      <a:pt x="58" y="567"/>
                    </a:lnTo>
                    <a:lnTo>
                      <a:pt x="58" y="628"/>
                    </a:lnTo>
                    <a:lnTo>
                      <a:pt x="58" y="628"/>
                    </a:lnTo>
                    <a:lnTo>
                      <a:pt x="58" y="686"/>
                    </a:lnTo>
                    <a:lnTo>
                      <a:pt x="58" y="747"/>
                    </a:lnTo>
                    <a:lnTo>
                      <a:pt x="58" y="747"/>
                    </a:lnTo>
                    <a:lnTo>
                      <a:pt x="51" y="890"/>
                    </a:lnTo>
                    <a:lnTo>
                      <a:pt x="49" y="991"/>
                    </a:lnTo>
                    <a:lnTo>
                      <a:pt x="49" y="1032"/>
                    </a:lnTo>
                    <a:lnTo>
                      <a:pt x="50" y="1060"/>
                    </a:lnTo>
                    <a:lnTo>
                      <a:pt x="50" y="1060"/>
                    </a:lnTo>
                    <a:lnTo>
                      <a:pt x="55" y="1131"/>
                    </a:lnTo>
                    <a:lnTo>
                      <a:pt x="56" y="1166"/>
                    </a:lnTo>
                    <a:lnTo>
                      <a:pt x="58" y="1202"/>
                    </a:lnTo>
                    <a:lnTo>
                      <a:pt x="58" y="1202"/>
                    </a:lnTo>
                    <a:lnTo>
                      <a:pt x="59" y="1238"/>
                    </a:lnTo>
                    <a:lnTo>
                      <a:pt x="62" y="1272"/>
                    </a:lnTo>
                    <a:lnTo>
                      <a:pt x="62" y="1272"/>
                    </a:lnTo>
                    <a:lnTo>
                      <a:pt x="64" y="1308"/>
                    </a:lnTo>
                    <a:lnTo>
                      <a:pt x="66" y="1344"/>
                    </a:lnTo>
                    <a:lnTo>
                      <a:pt x="66" y="1344"/>
                    </a:lnTo>
                    <a:lnTo>
                      <a:pt x="64" y="1378"/>
                    </a:lnTo>
                    <a:lnTo>
                      <a:pt x="64" y="1378"/>
                    </a:lnTo>
                    <a:lnTo>
                      <a:pt x="64" y="1408"/>
                    </a:lnTo>
                    <a:lnTo>
                      <a:pt x="64" y="1440"/>
                    </a:lnTo>
                    <a:lnTo>
                      <a:pt x="64" y="1500"/>
                    </a:lnTo>
                    <a:lnTo>
                      <a:pt x="64" y="1500"/>
                    </a:lnTo>
                    <a:lnTo>
                      <a:pt x="64" y="1522"/>
                    </a:lnTo>
                    <a:lnTo>
                      <a:pt x="63" y="1544"/>
                    </a:lnTo>
                    <a:lnTo>
                      <a:pt x="63" y="1564"/>
                    </a:lnTo>
                    <a:lnTo>
                      <a:pt x="63" y="1570"/>
                    </a:lnTo>
                    <a:lnTo>
                      <a:pt x="64" y="1577"/>
                    </a:lnTo>
                    <a:lnTo>
                      <a:pt x="64" y="1577"/>
                    </a:lnTo>
                    <a:lnTo>
                      <a:pt x="71" y="1587"/>
                    </a:lnTo>
                    <a:lnTo>
                      <a:pt x="80" y="1598"/>
                    </a:lnTo>
                    <a:lnTo>
                      <a:pt x="90" y="1607"/>
                    </a:lnTo>
                    <a:lnTo>
                      <a:pt x="102" y="1615"/>
                    </a:lnTo>
                    <a:lnTo>
                      <a:pt x="115" y="1623"/>
                    </a:lnTo>
                    <a:lnTo>
                      <a:pt x="130" y="1629"/>
                    </a:lnTo>
                    <a:lnTo>
                      <a:pt x="141" y="1635"/>
                    </a:lnTo>
                    <a:lnTo>
                      <a:pt x="153" y="1638"/>
                    </a:lnTo>
                    <a:lnTo>
                      <a:pt x="153" y="1638"/>
                    </a:lnTo>
                    <a:lnTo>
                      <a:pt x="192" y="1648"/>
                    </a:lnTo>
                    <a:lnTo>
                      <a:pt x="233" y="1655"/>
                    </a:lnTo>
                    <a:lnTo>
                      <a:pt x="275" y="1662"/>
                    </a:lnTo>
                    <a:lnTo>
                      <a:pt x="315" y="1667"/>
                    </a:lnTo>
                    <a:lnTo>
                      <a:pt x="315" y="1667"/>
                    </a:lnTo>
                    <a:lnTo>
                      <a:pt x="369" y="1675"/>
                    </a:lnTo>
                    <a:lnTo>
                      <a:pt x="369" y="1675"/>
                    </a:lnTo>
                    <a:lnTo>
                      <a:pt x="394" y="1678"/>
                    </a:lnTo>
                    <a:lnTo>
                      <a:pt x="421" y="1680"/>
                    </a:lnTo>
                    <a:lnTo>
                      <a:pt x="450" y="1682"/>
                    </a:lnTo>
                    <a:lnTo>
                      <a:pt x="483" y="1682"/>
                    </a:lnTo>
                    <a:lnTo>
                      <a:pt x="483" y="1682"/>
                    </a:lnTo>
                    <a:lnTo>
                      <a:pt x="557" y="1680"/>
                    </a:lnTo>
                    <a:lnTo>
                      <a:pt x="557" y="1680"/>
                    </a:lnTo>
                    <a:lnTo>
                      <a:pt x="629" y="1679"/>
                    </a:lnTo>
                    <a:lnTo>
                      <a:pt x="1168" y="167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4" name="chenying0907 309"/>
              <p:cNvSpPr>
                <a:spLocks noEditPoints="1"/>
              </p:cNvSpPr>
              <p:nvPr/>
            </p:nvSpPr>
            <p:spPr bwMode="auto">
              <a:xfrm>
                <a:off x="4292601" y="1087438"/>
                <a:ext cx="493713" cy="136525"/>
              </a:xfrm>
              <a:custGeom>
                <a:avLst/>
                <a:gdLst/>
                <a:ahLst/>
                <a:cxnLst>
                  <a:cxn ang="0">
                    <a:pos x="1095" y="344"/>
                  </a:cxn>
                  <a:cxn ang="0">
                    <a:pos x="922" y="342"/>
                  </a:cxn>
                  <a:cxn ang="0">
                    <a:pos x="631" y="339"/>
                  </a:cxn>
                  <a:cxn ang="0">
                    <a:pos x="301" y="337"/>
                  </a:cxn>
                  <a:cxn ang="0">
                    <a:pos x="196" y="340"/>
                  </a:cxn>
                  <a:cxn ang="0">
                    <a:pos x="115" y="339"/>
                  </a:cxn>
                  <a:cxn ang="0">
                    <a:pos x="62" y="327"/>
                  </a:cxn>
                  <a:cxn ang="0">
                    <a:pos x="22" y="289"/>
                  </a:cxn>
                  <a:cxn ang="0">
                    <a:pos x="9" y="241"/>
                  </a:cxn>
                  <a:cxn ang="0">
                    <a:pos x="0" y="135"/>
                  </a:cxn>
                  <a:cxn ang="0">
                    <a:pos x="8" y="67"/>
                  </a:cxn>
                  <a:cxn ang="0">
                    <a:pos x="34" y="31"/>
                  </a:cxn>
                  <a:cxn ang="0">
                    <a:pos x="39" y="24"/>
                  </a:cxn>
                  <a:cxn ang="0">
                    <a:pos x="58" y="16"/>
                  </a:cxn>
                  <a:cxn ang="0">
                    <a:pos x="505" y="14"/>
                  </a:cxn>
                  <a:cxn ang="0">
                    <a:pos x="925" y="8"/>
                  </a:cxn>
                  <a:cxn ang="0">
                    <a:pos x="1036" y="0"/>
                  </a:cxn>
                  <a:cxn ang="0">
                    <a:pos x="1106" y="2"/>
                  </a:cxn>
                  <a:cxn ang="0">
                    <a:pos x="1178" y="21"/>
                  </a:cxn>
                  <a:cxn ang="0">
                    <a:pos x="1213" y="46"/>
                  </a:cxn>
                  <a:cxn ang="0">
                    <a:pos x="1236" y="104"/>
                  </a:cxn>
                  <a:cxn ang="0">
                    <a:pos x="1243" y="156"/>
                  </a:cxn>
                  <a:cxn ang="0">
                    <a:pos x="1238" y="238"/>
                  </a:cxn>
                  <a:cxn ang="0">
                    <a:pos x="1232" y="306"/>
                  </a:cxn>
                  <a:cxn ang="0">
                    <a:pos x="1232" y="312"/>
                  </a:cxn>
                  <a:cxn ang="0">
                    <a:pos x="1221" y="333"/>
                  </a:cxn>
                  <a:cxn ang="0">
                    <a:pos x="1171" y="346"/>
                  </a:cxn>
                  <a:cxn ang="0">
                    <a:pos x="297" y="287"/>
                  </a:cxn>
                  <a:cxn ang="0">
                    <a:pos x="510" y="288"/>
                  </a:cxn>
                  <a:cxn ang="0">
                    <a:pos x="883" y="293"/>
                  </a:cxn>
                  <a:cxn ang="0">
                    <a:pos x="1147" y="295"/>
                  </a:cxn>
                  <a:cxn ang="0">
                    <a:pos x="1184" y="295"/>
                  </a:cxn>
                  <a:cxn ang="0">
                    <a:pos x="1191" y="248"/>
                  </a:cxn>
                  <a:cxn ang="0">
                    <a:pos x="1196" y="173"/>
                  </a:cxn>
                  <a:cxn ang="0">
                    <a:pos x="1185" y="109"/>
                  </a:cxn>
                  <a:cxn ang="0">
                    <a:pos x="1174" y="78"/>
                  </a:cxn>
                  <a:cxn ang="0">
                    <a:pos x="1134" y="55"/>
                  </a:cxn>
                  <a:cxn ang="0">
                    <a:pos x="1078" y="53"/>
                  </a:cxn>
                  <a:cxn ang="0">
                    <a:pos x="980" y="54"/>
                  </a:cxn>
                  <a:cxn ang="0">
                    <a:pos x="729" y="59"/>
                  </a:cxn>
                  <a:cxn ang="0">
                    <a:pos x="111" y="65"/>
                  </a:cxn>
                  <a:cxn ang="0">
                    <a:pos x="94" y="71"/>
                  </a:cxn>
                  <a:cxn ang="0">
                    <a:pos x="70" y="68"/>
                  </a:cxn>
                  <a:cxn ang="0">
                    <a:pos x="56" y="74"/>
                  </a:cxn>
                  <a:cxn ang="0">
                    <a:pos x="50" y="95"/>
                  </a:cxn>
                  <a:cxn ang="0">
                    <a:pos x="50" y="136"/>
                  </a:cxn>
                  <a:cxn ang="0">
                    <a:pos x="56" y="229"/>
                  </a:cxn>
                  <a:cxn ang="0">
                    <a:pos x="60" y="257"/>
                  </a:cxn>
                  <a:cxn ang="0">
                    <a:pos x="74" y="276"/>
                  </a:cxn>
                  <a:cxn ang="0">
                    <a:pos x="106" y="289"/>
                  </a:cxn>
                  <a:cxn ang="0">
                    <a:pos x="144" y="289"/>
                  </a:cxn>
                  <a:cxn ang="0">
                    <a:pos x="297" y="287"/>
                  </a:cxn>
                </a:cxnLst>
                <a:rect l="0" t="0" r="r" b="b"/>
                <a:pathLst>
                  <a:path w="1244" h="347">
                    <a:moveTo>
                      <a:pt x="1149" y="347"/>
                    </a:moveTo>
                    <a:lnTo>
                      <a:pt x="1149" y="347"/>
                    </a:lnTo>
                    <a:lnTo>
                      <a:pt x="1123" y="346"/>
                    </a:lnTo>
                    <a:lnTo>
                      <a:pt x="1095" y="344"/>
                    </a:lnTo>
                    <a:lnTo>
                      <a:pt x="1095" y="344"/>
                    </a:lnTo>
                    <a:lnTo>
                      <a:pt x="1073" y="343"/>
                    </a:lnTo>
                    <a:lnTo>
                      <a:pt x="1052" y="342"/>
                    </a:lnTo>
                    <a:lnTo>
                      <a:pt x="922" y="342"/>
                    </a:lnTo>
                    <a:lnTo>
                      <a:pt x="922" y="342"/>
                    </a:lnTo>
                    <a:lnTo>
                      <a:pt x="813" y="342"/>
                    </a:lnTo>
                    <a:lnTo>
                      <a:pt x="813" y="342"/>
                    </a:lnTo>
                    <a:lnTo>
                      <a:pt x="631" y="339"/>
                    </a:lnTo>
                    <a:lnTo>
                      <a:pt x="631" y="339"/>
                    </a:lnTo>
                    <a:lnTo>
                      <a:pt x="466" y="337"/>
                    </a:lnTo>
                    <a:lnTo>
                      <a:pt x="301" y="337"/>
                    </a:lnTo>
                    <a:lnTo>
                      <a:pt x="301" y="337"/>
                    </a:lnTo>
                    <a:lnTo>
                      <a:pt x="268" y="337"/>
                    </a:lnTo>
                    <a:lnTo>
                      <a:pt x="233" y="339"/>
                    </a:lnTo>
                    <a:lnTo>
                      <a:pt x="233" y="339"/>
                    </a:lnTo>
                    <a:lnTo>
                      <a:pt x="196" y="340"/>
                    </a:lnTo>
                    <a:lnTo>
                      <a:pt x="160" y="342"/>
                    </a:lnTo>
                    <a:lnTo>
                      <a:pt x="160" y="342"/>
                    </a:lnTo>
                    <a:lnTo>
                      <a:pt x="136" y="340"/>
                    </a:lnTo>
                    <a:lnTo>
                      <a:pt x="115" y="339"/>
                    </a:lnTo>
                    <a:lnTo>
                      <a:pt x="96" y="337"/>
                    </a:lnTo>
                    <a:lnTo>
                      <a:pt x="79" y="333"/>
                    </a:lnTo>
                    <a:lnTo>
                      <a:pt x="79" y="333"/>
                    </a:lnTo>
                    <a:lnTo>
                      <a:pt x="62" y="327"/>
                    </a:lnTo>
                    <a:lnTo>
                      <a:pt x="47" y="321"/>
                    </a:lnTo>
                    <a:lnTo>
                      <a:pt x="37" y="312"/>
                    </a:lnTo>
                    <a:lnTo>
                      <a:pt x="29" y="303"/>
                    </a:lnTo>
                    <a:lnTo>
                      <a:pt x="22" y="289"/>
                    </a:lnTo>
                    <a:lnTo>
                      <a:pt x="17" y="275"/>
                    </a:lnTo>
                    <a:lnTo>
                      <a:pt x="13" y="259"/>
                    </a:lnTo>
                    <a:lnTo>
                      <a:pt x="9" y="241"/>
                    </a:lnTo>
                    <a:lnTo>
                      <a:pt x="9" y="241"/>
                    </a:lnTo>
                    <a:lnTo>
                      <a:pt x="4" y="202"/>
                    </a:lnTo>
                    <a:lnTo>
                      <a:pt x="2" y="181"/>
                    </a:lnTo>
                    <a:lnTo>
                      <a:pt x="0" y="157"/>
                    </a:lnTo>
                    <a:lnTo>
                      <a:pt x="0" y="135"/>
                    </a:lnTo>
                    <a:lnTo>
                      <a:pt x="2" y="112"/>
                    </a:lnTo>
                    <a:lnTo>
                      <a:pt x="3" y="89"/>
                    </a:lnTo>
                    <a:lnTo>
                      <a:pt x="8" y="67"/>
                    </a:lnTo>
                    <a:lnTo>
                      <a:pt x="8" y="67"/>
                    </a:lnTo>
                    <a:lnTo>
                      <a:pt x="12" y="55"/>
                    </a:lnTo>
                    <a:lnTo>
                      <a:pt x="17" y="45"/>
                    </a:lnTo>
                    <a:lnTo>
                      <a:pt x="25" y="37"/>
                    </a:lnTo>
                    <a:lnTo>
                      <a:pt x="34" y="31"/>
                    </a:lnTo>
                    <a:lnTo>
                      <a:pt x="37" y="31"/>
                    </a:lnTo>
                    <a:lnTo>
                      <a:pt x="37" y="28"/>
                    </a:lnTo>
                    <a:lnTo>
                      <a:pt x="37" y="28"/>
                    </a:lnTo>
                    <a:lnTo>
                      <a:pt x="39" y="24"/>
                    </a:lnTo>
                    <a:lnTo>
                      <a:pt x="43" y="20"/>
                    </a:lnTo>
                    <a:lnTo>
                      <a:pt x="50" y="17"/>
                    </a:lnTo>
                    <a:lnTo>
                      <a:pt x="58" y="16"/>
                    </a:lnTo>
                    <a:lnTo>
                      <a:pt x="58" y="16"/>
                    </a:lnTo>
                    <a:lnTo>
                      <a:pt x="169" y="15"/>
                    </a:lnTo>
                    <a:lnTo>
                      <a:pt x="283" y="14"/>
                    </a:lnTo>
                    <a:lnTo>
                      <a:pt x="505" y="14"/>
                    </a:lnTo>
                    <a:lnTo>
                      <a:pt x="505" y="14"/>
                    </a:lnTo>
                    <a:lnTo>
                      <a:pt x="696" y="12"/>
                    </a:lnTo>
                    <a:lnTo>
                      <a:pt x="888" y="11"/>
                    </a:lnTo>
                    <a:lnTo>
                      <a:pt x="888" y="11"/>
                    </a:lnTo>
                    <a:lnTo>
                      <a:pt x="925" y="8"/>
                    </a:lnTo>
                    <a:lnTo>
                      <a:pt x="964" y="6"/>
                    </a:lnTo>
                    <a:lnTo>
                      <a:pt x="964" y="6"/>
                    </a:lnTo>
                    <a:lnTo>
                      <a:pt x="1013" y="2"/>
                    </a:lnTo>
                    <a:lnTo>
                      <a:pt x="1036" y="0"/>
                    </a:lnTo>
                    <a:lnTo>
                      <a:pt x="1061" y="0"/>
                    </a:lnTo>
                    <a:lnTo>
                      <a:pt x="1061" y="0"/>
                    </a:lnTo>
                    <a:lnTo>
                      <a:pt x="1085" y="0"/>
                    </a:lnTo>
                    <a:lnTo>
                      <a:pt x="1106" y="2"/>
                    </a:lnTo>
                    <a:lnTo>
                      <a:pt x="1127" y="6"/>
                    </a:lnTo>
                    <a:lnTo>
                      <a:pt x="1145" y="10"/>
                    </a:lnTo>
                    <a:lnTo>
                      <a:pt x="1162" y="15"/>
                    </a:lnTo>
                    <a:lnTo>
                      <a:pt x="1178" y="21"/>
                    </a:lnTo>
                    <a:lnTo>
                      <a:pt x="1192" y="29"/>
                    </a:lnTo>
                    <a:lnTo>
                      <a:pt x="1205" y="38"/>
                    </a:lnTo>
                    <a:lnTo>
                      <a:pt x="1205" y="38"/>
                    </a:lnTo>
                    <a:lnTo>
                      <a:pt x="1213" y="46"/>
                    </a:lnTo>
                    <a:lnTo>
                      <a:pt x="1221" y="58"/>
                    </a:lnTo>
                    <a:lnTo>
                      <a:pt x="1226" y="71"/>
                    </a:lnTo>
                    <a:lnTo>
                      <a:pt x="1231" y="87"/>
                    </a:lnTo>
                    <a:lnTo>
                      <a:pt x="1236" y="104"/>
                    </a:lnTo>
                    <a:lnTo>
                      <a:pt x="1239" y="121"/>
                    </a:lnTo>
                    <a:lnTo>
                      <a:pt x="1242" y="138"/>
                    </a:lnTo>
                    <a:lnTo>
                      <a:pt x="1243" y="156"/>
                    </a:lnTo>
                    <a:lnTo>
                      <a:pt x="1243" y="156"/>
                    </a:lnTo>
                    <a:lnTo>
                      <a:pt x="1244" y="177"/>
                    </a:lnTo>
                    <a:lnTo>
                      <a:pt x="1243" y="198"/>
                    </a:lnTo>
                    <a:lnTo>
                      <a:pt x="1238" y="238"/>
                    </a:lnTo>
                    <a:lnTo>
                      <a:pt x="1238" y="238"/>
                    </a:lnTo>
                    <a:lnTo>
                      <a:pt x="1234" y="272"/>
                    </a:lnTo>
                    <a:lnTo>
                      <a:pt x="1232" y="288"/>
                    </a:lnTo>
                    <a:lnTo>
                      <a:pt x="1232" y="306"/>
                    </a:lnTo>
                    <a:lnTo>
                      <a:pt x="1232" y="306"/>
                    </a:lnTo>
                    <a:lnTo>
                      <a:pt x="1232" y="310"/>
                    </a:lnTo>
                    <a:lnTo>
                      <a:pt x="1232" y="310"/>
                    </a:lnTo>
                    <a:lnTo>
                      <a:pt x="1232" y="312"/>
                    </a:lnTo>
                    <a:lnTo>
                      <a:pt x="1232" y="312"/>
                    </a:lnTo>
                    <a:lnTo>
                      <a:pt x="1232" y="316"/>
                    </a:lnTo>
                    <a:lnTo>
                      <a:pt x="1231" y="322"/>
                    </a:lnTo>
                    <a:lnTo>
                      <a:pt x="1227" y="327"/>
                    </a:lnTo>
                    <a:lnTo>
                      <a:pt x="1221" y="333"/>
                    </a:lnTo>
                    <a:lnTo>
                      <a:pt x="1221" y="333"/>
                    </a:lnTo>
                    <a:lnTo>
                      <a:pt x="1206" y="339"/>
                    </a:lnTo>
                    <a:lnTo>
                      <a:pt x="1191" y="343"/>
                    </a:lnTo>
                    <a:lnTo>
                      <a:pt x="1171" y="346"/>
                    </a:lnTo>
                    <a:lnTo>
                      <a:pt x="1149" y="347"/>
                    </a:lnTo>
                    <a:lnTo>
                      <a:pt x="1149" y="347"/>
                    </a:lnTo>
                    <a:close/>
                    <a:moveTo>
                      <a:pt x="297" y="287"/>
                    </a:moveTo>
                    <a:lnTo>
                      <a:pt x="297" y="287"/>
                    </a:lnTo>
                    <a:lnTo>
                      <a:pt x="380" y="287"/>
                    </a:lnTo>
                    <a:lnTo>
                      <a:pt x="462" y="288"/>
                    </a:lnTo>
                    <a:lnTo>
                      <a:pt x="510" y="288"/>
                    </a:lnTo>
                    <a:lnTo>
                      <a:pt x="510" y="288"/>
                    </a:lnTo>
                    <a:lnTo>
                      <a:pt x="631" y="291"/>
                    </a:lnTo>
                    <a:lnTo>
                      <a:pt x="631" y="291"/>
                    </a:lnTo>
                    <a:lnTo>
                      <a:pt x="756" y="293"/>
                    </a:lnTo>
                    <a:lnTo>
                      <a:pt x="883" y="293"/>
                    </a:lnTo>
                    <a:lnTo>
                      <a:pt x="1133" y="293"/>
                    </a:lnTo>
                    <a:lnTo>
                      <a:pt x="1133" y="293"/>
                    </a:lnTo>
                    <a:lnTo>
                      <a:pt x="1147" y="295"/>
                    </a:lnTo>
                    <a:lnTo>
                      <a:pt x="1147" y="295"/>
                    </a:lnTo>
                    <a:lnTo>
                      <a:pt x="1170" y="296"/>
                    </a:lnTo>
                    <a:lnTo>
                      <a:pt x="1170" y="296"/>
                    </a:lnTo>
                    <a:lnTo>
                      <a:pt x="1179" y="296"/>
                    </a:lnTo>
                    <a:lnTo>
                      <a:pt x="1184" y="295"/>
                    </a:lnTo>
                    <a:lnTo>
                      <a:pt x="1185" y="289"/>
                    </a:lnTo>
                    <a:lnTo>
                      <a:pt x="1185" y="289"/>
                    </a:lnTo>
                    <a:lnTo>
                      <a:pt x="1187" y="269"/>
                    </a:lnTo>
                    <a:lnTo>
                      <a:pt x="1191" y="248"/>
                    </a:lnTo>
                    <a:lnTo>
                      <a:pt x="1191" y="248"/>
                    </a:lnTo>
                    <a:lnTo>
                      <a:pt x="1196" y="211"/>
                    </a:lnTo>
                    <a:lnTo>
                      <a:pt x="1197" y="191"/>
                    </a:lnTo>
                    <a:lnTo>
                      <a:pt x="1196" y="173"/>
                    </a:lnTo>
                    <a:lnTo>
                      <a:pt x="1196" y="173"/>
                    </a:lnTo>
                    <a:lnTo>
                      <a:pt x="1195" y="152"/>
                    </a:lnTo>
                    <a:lnTo>
                      <a:pt x="1191" y="130"/>
                    </a:lnTo>
                    <a:lnTo>
                      <a:pt x="1185" y="109"/>
                    </a:lnTo>
                    <a:lnTo>
                      <a:pt x="1179" y="89"/>
                    </a:lnTo>
                    <a:lnTo>
                      <a:pt x="1179" y="89"/>
                    </a:lnTo>
                    <a:lnTo>
                      <a:pt x="1176" y="83"/>
                    </a:lnTo>
                    <a:lnTo>
                      <a:pt x="1174" y="78"/>
                    </a:lnTo>
                    <a:lnTo>
                      <a:pt x="1166" y="70"/>
                    </a:lnTo>
                    <a:lnTo>
                      <a:pt x="1157" y="63"/>
                    </a:lnTo>
                    <a:lnTo>
                      <a:pt x="1146" y="58"/>
                    </a:lnTo>
                    <a:lnTo>
                      <a:pt x="1134" y="55"/>
                    </a:lnTo>
                    <a:lnTo>
                      <a:pt x="1121" y="53"/>
                    </a:lnTo>
                    <a:lnTo>
                      <a:pt x="1098" y="53"/>
                    </a:lnTo>
                    <a:lnTo>
                      <a:pt x="1098" y="53"/>
                    </a:lnTo>
                    <a:lnTo>
                      <a:pt x="1078" y="53"/>
                    </a:lnTo>
                    <a:lnTo>
                      <a:pt x="1078" y="53"/>
                    </a:lnTo>
                    <a:lnTo>
                      <a:pt x="1064" y="53"/>
                    </a:lnTo>
                    <a:lnTo>
                      <a:pt x="1064" y="53"/>
                    </a:lnTo>
                    <a:lnTo>
                      <a:pt x="980" y="54"/>
                    </a:lnTo>
                    <a:lnTo>
                      <a:pt x="896" y="55"/>
                    </a:lnTo>
                    <a:lnTo>
                      <a:pt x="896" y="55"/>
                    </a:lnTo>
                    <a:lnTo>
                      <a:pt x="813" y="58"/>
                    </a:lnTo>
                    <a:lnTo>
                      <a:pt x="729" y="59"/>
                    </a:lnTo>
                    <a:lnTo>
                      <a:pt x="729" y="59"/>
                    </a:lnTo>
                    <a:lnTo>
                      <a:pt x="399" y="61"/>
                    </a:lnTo>
                    <a:lnTo>
                      <a:pt x="113" y="63"/>
                    </a:lnTo>
                    <a:lnTo>
                      <a:pt x="111" y="65"/>
                    </a:lnTo>
                    <a:lnTo>
                      <a:pt x="109" y="66"/>
                    </a:lnTo>
                    <a:lnTo>
                      <a:pt x="109" y="66"/>
                    </a:lnTo>
                    <a:lnTo>
                      <a:pt x="102" y="70"/>
                    </a:lnTo>
                    <a:lnTo>
                      <a:pt x="94" y="71"/>
                    </a:lnTo>
                    <a:lnTo>
                      <a:pt x="94" y="71"/>
                    </a:lnTo>
                    <a:lnTo>
                      <a:pt x="81" y="70"/>
                    </a:lnTo>
                    <a:lnTo>
                      <a:pt x="81" y="70"/>
                    </a:lnTo>
                    <a:lnTo>
                      <a:pt x="70" y="68"/>
                    </a:lnTo>
                    <a:lnTo>
                      <a:pt x="70" y="68"/>
                    </a:lnTo>
                    <a:lnTo>
                      <a:pt x="63" y="70"/>
                    </a:lnTo>
                    <a:lnTo>
                      <a:pt x="60" y="71"/>
                    </a:lnTo>
                    <a:lnTo>
                      <a:pt x="56" y="74"/>
                    </a:lnTo>
                    <a:lnTo>
                      <a:pt x="56" y="74"/>
                    </a:lnTo>
                    <a:lnTo>
                      <a:pt x="54" y="79"/>
                    </a:lnTo>
                    <a:lnTo>
                      <a:pt x="51" y="85"/>
                    </a:lnTo>
                    <a:lnTo>
                      <a:pt x="50" y="95"/>
                    </a:lnTo>
                    <a:lnTo>
                      <a:pt x="50" y="106"/>
                    </a:lnTo>
                    <a:lnTo>
                      <a:pt x="50" y="106"/>
                    </a:lnTo>
                    <a:lnTo>
                      <a:pt x="50" y="136"/>
                    </a:lnTo>
                    <a:lnTo>
                      <a:pt x="50" y="136"/>
                    </a:lnTo>
                    <a:lnTo>
                      <a:pt x="51" y="178"/>
                    </a:lnTo>
                    <a:lnTo>
                      <a:pt x="51" y="178"/>
                    </a:lnTo>
                    <a:lnTo>
                      <a:pt x="54" y="204"/>
                    </a:lnTo>
                    <a:lnTo>
                      <a:pt x="56" y="229"/>
                    </a:lnTo>
                    <a:lnTo>
                      <a:pt x="56" y="229"/>
                    </a:lnTo>
                    <a:lnTo>
                      <a:pt x="59" y="249"/>
                    </a:lnTo>
                    <a:lnTo>
                      <a:pt x="59" y="249"/>
                    </a:lnTo>
                    <a:lnTo>
                      <a:pt x="60" y="257"/>
                    </a:lnTo>
                    <a:lnTo>
                      <a:pt x="63" y="263"/>
                    </a:lnTo>
                    <a:lnTo>
                      <a:pt x="66" y="269"/>
                    </a:lnTo>
                    <a:lnTo>
                      <a:pt x="70" y="272"/>
                    </a:lnTo>
                    <a:lnTo>
                      <a:pt x="74" y="276"/>
                    </a:lnTo>
                    <a:lnTo>
                      <a:pt x="77" y="280"/>
                    </a:lnTo>
                    <a:lnTo>
                      <a:pt x="87" y="286"/>
                    </a:lnTo>
                    <a:lnTo>
                      <a:pt x="97" y="288"/>
                    </a:lnTo>
                    <a:lnTo>
                      <a:pt x="106" y="289"/>
                    </a:lnTo>
                    <a:lnTo>
                      <a:pt x="122" y="291"/>
                    </a:lnTo>
                    <a:lnTo>
                      <a:pt x="122" y="291"/>
                    </a:lnTo>
                    <a:lnTo>
                      <a:pt x="144" y="289"/>
                    </a:lnTo>
                    <a:lnTo>
                      <a:pt x="144" y="289"/>
                    </a:lnTo>
                    <a:lnTo>
                      <a:pt x="155" y="288"/>
                    </a:lnTo>
                    <a:lnTo>
                      <a:pt x="155" y="288"/>
                    </a:lnTo>
                    <a:lnTo>
                      <a:pt x="223" y="287"/>
                    </a:lnTo>
                    <a:lnTo>
                      <a:pt x="297" y="287"/>
                    </a:lnTo>
                    <a:lnTo>
                      <a:pt x="297" y="28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5" name="chenying0907 310"/>
              <p:cNvSpPr>
                <a:spLocks noEditPoints="1"/>
              </p:cNvSpPr>
              <p:nvPr/>
            </p:nvSpPr>
            <p:spPr bwMode="auto">
              <a:xfrm>
                <a:off x="4297364" y="1265238"/>
                <a:ext cx="152400" cy="96838"/>
              </a:xfrm>
              <a:custGeom>
                <a:avLst/>
                <a:gdLst/>
                <a:ahLst/>
                <a:cxnLst>
                  <a:cxn ang="0">
                    <a:pos x="292" y="245"/>
                  </a:cxn>
                  <a:cxn ang="0">
                    <a:pos x="283" y="243"/>
                  </a:cxn>
                  <a:cxn ang="0">
                    <a:pos x="165" y="241"/>
                  </a:cxn>
                  <a:cxn ang="0">
                    <a:pos x="131" y="241"/>
                  </a:cxn>
                  <a:cxn ang="0">
                    <a:pos x="101" y="239"/>
                  </a:cxn>
                  <a:cxn ang="0">
                    <a:pos x="64" y="233"/>
                  </a:cxn>
                  <a:cxn ang="0">
                    <a:pos x="38" y="220"/>
                  </a:cxn>
                  <a:cxn ang="0">
                    <a:pos x="23" y="204"/>
                  </a:cxn>
                  <a:cxn ang="0">
                    <a:pos x="8" y="170"/>
                  </a:cxn>
                  <a:cxn ang="0">
                    <a:pos x="2" y="119"/>
                  </a:cxn>
                  <a:cxn ang="0">
                    <a:pos x="0" y="103"/>
                  </a:cxn>
                  <a:cxn ang="0">
                    <a:pos x="4" y="71"/>
                  </a:cxn>
                  <a:cxn ang="0">
                    <a:pos x="15" y="43"/>
                  </a:cxn>
                  <a:cxn ang="0">
                    <a:pos x="32" y="22"/>
                  </a:cxn>
                  <a:cxn ang="0">
                    <a:pos x="54" y="8"/>
                  </a:cxn>
                  <a:cxn ang="0">
                    <a:pos x="83" y="0"/>
                  </a:cxn>
                  <a:cxn ang="0">
                    <a:pos x="96" y="0"/>
                  </a:cxn>
                  <a:cxn ang="0">
                    <a:pos x="101" y="0"/>
                  </a:cxn>
                  <a:cxn ang="0">
                    <a:pos x="194" y="4"/>
                  </a:cxn>
                  <a:cxn ang="0">
                    <a:pos x="299" y="8"/>
                  </a:cxn>
                  <a:cxn ang="0">
                    <a:pos x="310" y="10"/>
                  </a:cxn>
                  <a:cxn ang="0">
                    <a:pos x="327" y="16"/>
                  </a:cxn>
                  <a:cxn ang="0">
                    <a:pos x="355" y="34"/>
                  </a:cxn>
                  <a:cxn ang="0">
                    <a:pos x="378" y="79"/>
                  </a:cxn>
                  <a:cxn ang="0">
                    <a:pos x="385" y="120"/>
                  </a:cxn>
                  <a:cxn ang="0">
                    <a:pos x="377" y="179"/>
                  </a:cxn>
                  <a:cxn ang="0">
                    <a:pos x="364" y="205"/>
                  </a:cxn>
                  <a:cxn ang="0">
                    <a:pos x="343" y="226"/>
                  </a:cxn>
                  <a:cxn ang="0">
                    <a:pos x="314" y="241"/>
                  </a:cxn>
                  <a:cxn ang="0">
                    <a:pos x="299" y="245"/>
                  </a:cxn>
                  <a:cxn ang="0">
                    <a:pos x="81" y="186"/>
                  </a:cxn>
                  <a:cxn ang="0">
                    <a:pos x="101" y="186"/>
                  </a:cxn>
                  <a:cxn ang="0">
                    <a:pos x="231" y="188"/>
                  </a:cxn>
                  <a:cxn ang="0">
                    <a:pos x="292" y="190"/>
                  </a:cxn>
                  <a:cxn ang="0">
                    <a:pos x="305" y="188"/>
                  </a:cxn>
                  <a:cxn ang="0">
                    <a:pos x="329" y="170"/>
                  </a:cxn>
                  <a:cxn ang="0">
                    <a:pos x="339" y="140"/>
                  </a:cxn>
                  <a:cxn ang="0">
                    <a:pos x="339" y="115"/>
                  </a:cxn>
                  <a:cxn ang="0">
                    <a:pos x="329" y="80"/>
                  </a:cxn>
                  <a:cxn ang="0">
                    <a:pos x="304" y="58"/>
                  </a:cxn>
                  <a:cxn ang="0">
                    <a:pos x="292" y="56"/>
                  </a:cxn>
                  <a:cxn ang="0">
                    <a:pos x="242" y="54"/>
                  </a:cxn>
                  <a:cxn ang="0">
                    <a:pos x="144" y="50"/>
                  </a:cxn>
                  <a:cxn ang="0">
                    <a:pos x="80" y="48"/>
                  </a:cxn>
                  <a:cxn ang="0">
                    <a:pos x="66" y="52"/>
                  </a:cxn>
                  <a:cxn ang="0">
                    <a:pos x="55" y="64"/>
                  </a:cxn>
                  <a:cxn ang="0">
                    <a:pos x="49" y="86"/>
                  </a:cxn>
                  <a:cxn ang="0">
                    <a:pos x="50" y="115"/>
                  </a:cxn>
                  <a:cxn ang="0">
                    <a:pos x="50" y="123"/>
                  </a:cxn>
                  <a:cxn ang="0">
                    <a:pos x="54" y="164"/>
                  </a:cxn>
                  <a:cxn ang="0">
                    <a:pos x="67" y="182"/>
                  </a:cxn>
                  <a:cxn ang="0">
                    <a:pos x="78" y="186"/>
                  </a:cxn>
                  <a:cxn ang="0">
                    <a:pos x="81" y="186"/>
                  </a:cxn>
                  <a:cxn ang="0">
                    <a:pos x="81" y="186"/>
                  </a:cxn>
                </a:cxnLst>
                <a:rect l="0" t="0" r="r" b="b"/>
                <a:pathLst>
                  <a:path w="385" h="245">
                    <a:moveTo>
                      <a:pt x="295" y="245"/>
                    </a:moveTo>
                    <a:lnTo>
                      <a:pt x="295" y="245"/>
                    </a:lnTo>
                    <a:lnTo>
                      <a:pt x="292" y="245"/>
                    </a:lnTo>
                    <a:lnTo>
                      <a:pt x="289" y="245"/>
                    </a:lnTo>
                    <a:lnTo>
                      <a:pt x="289" y="245"/>
                    </a:lnTo>
                    <a:lnTo>
                      <a:pt x="283" y="243"/>
                    </a:lnTo>
                    <a:lnTo>
                      <a:pt x="283" y="243"/>
                    </a:lnTo>
                    <a:lnTo>
                      <a:pt x="236" y="241"/>
                    </a:lnTo>
                    <a:lnTo>
                      <a:pt x="165" y="241"/>
                    </a:lnTo>
                    <a:lnTo>
                      <a:pt x="165" y="241"/>
                    </a:lnTo>
                    <a:lnTo>
                      <a:pt x="131" y="241"/>
                    </a:lnTo>
                    <a:lnTo>
                      <a:pt x="131" y="241"/>
                    </a:lnTo>
                    <a:lnTo>
                      <a:pt x="114" y="241"/>
                    </a:lnTo>
                    <a:lnTo>
                      <a:pt x="114" y="241"/>
                    </a:lnTo>
                    <a:lnTo>
                      <a:pt x="101" y="239"/>
                    </a:lnTo>
                    <a:lnTo>
                      <a:pt x="88" y="238"/>
                    </a:lnTo>
                    <a:lnTo>
                      <a:pt x="75" y="235"/>
                    </a:lnTo>
                    <a:lnTo>
                      <a:pt x="64" y="233"/>
                    </a:lnTo>
                    <a:lnTo>
                      <a:pt x="54" y="229"/>
                    </a:lnTo>
                    <a:lnTo>
                      <a:pt x="46" y="225"/>
                    </a:lnTo>
                    <a:lnTo>
                      <a:pt x="38" y="220"/>
                    </a:lnTo>
                    <a:lnTo>
                      <a:pt x="32" y="215"/>
                    </a:lnTo>
                    <a:lnTo>
                      <a:pt x="32" y="215"/>
                    </a:lnTo>
                    <a:lnTo>
                      <a:pt x="23" y="204"/>
                    </a:lnTo>
                    <a:lnTo>
                      <a:pt x="16" y="194"/>
                    </a:lnTo>
                    <a:lnTo>
                      <a:pt x="12" y="182"/>
                    </a:lnTo>
                    <a:lnTo>
                      <a:pt x="8" y="170"/>
                    </a:lnTo>
                    <a:lnTo>
                      <a:pt x="6" y="158"/>
                    </a:lnTo>
                    <a:lnTo>
                      <a:pt x="4" y="145"/>
                    </a:lnTo>
                    <a:lnTo>
                      <a:pt x="2" y="119"/>
                    </a:lnTo>
                    <a:lnTo>
                      <a:pt x="2" y="115"/>
                    </a:lnTo>
                    <a:lnTo>
                      <a:pt x="2" y="115"/>
                    </a:lnTo>
                    <a:lnTo>
                      <a:pt x="0" y="103"/>
                    </a:lnTo>
                    <a:lnTo>
                      <a:pt x="2" y="92"/>
                    </a:lnTo>
                    <a:lnTo>
                      <a:pt x="3" y="81"/>
                    </a:lnTo>
                    <a:lnTo>
                      <a:pt x="4" y="71"/>
                    </a:lnTo>
                    <a:lnTo>
                      <a:pt x="7" y="62"/>
                    </a:lnTo>
                    <a:lnTo>
                      <a:pt x="11" y="52"/>
                    </a:lnTo>
                    <a:lnTo>
                      <a:pt x="15" y="43"/>
                    </a:lnTo>
                    <a:lnTo>
                      <a:pt x="20" y="35"/>
                    </a:lnTo>
                    <a:lnTo>
                      <a:pt x="25" y="29"/>
                    </a:lnTo>
                    <a:lnTo>
                      <a:pt x="32" y="22"/>
                    </a:lnTo>
                    <a:lnTo>
                      <a:pt x="38" y="17"/>
                    </a:lnTo>
                    <a:lnTo>
                      <a:pt x="46" y="12"/>
                    </a:lnTo>
                    <a:lnTo>
                      <a:pt x="54" y="8"/>
                    </a:lnTo>
                    <a:lnTo>
                      <a:pt x="63" y="5"/>
                    </a:lnTo>
                    <a:lnTo>
                      <a:pt x="72" y="3"/>
                    </a:lnTo>
                    <a:lnTo>
                      <a:pt x="83" y="0"/>
                    </a:lnTo>
                    <a:lnTo>
                      <a:pt x="83" y="0"/>
                    </a:lnTo>
                    <a:lnTo>
                      <a:pt x="91" y="0"/>
                    </a:lnTo>
                    <a:lnTo>
                      <a:pt x="96" y="0"/>
                    </a:lnTo>
                    <a:lnTo>
                      <a:pt x="98" y="0"/>
                    </a:lnTo>
                    <a:lnTo>
                      <a:pt x="101" y="0"/>
                    </a:lnTo>
                    <a:lnTo>
                      <a:pt x="101" y="0"/>
                    </a:lnTo>
                    <a:lnTo>
                      <a:pt x="148" y="1"/>
                    </a:lnTo>
                    <a:lnTo>
                      <a:pt x="194" y="4"/>
                    </a:lnTo>
                    <a:lnTo>
                      <a:pt x="194" y="4"/>
                    </a:lnTo>
                    <a:lnTo>
                      <a:pt x="246" y="7"/>
                    </a:lnTo>
                    <a:lnTo>
                      <a:pt x="299" y="8"/>
                    </a:lnTo>
                    <a:lnTo>
                      <a:pt x="299" y="8"/>
                    </a:lnTo>
                    <a:lnTo>
                      <a:pt x="305" y="8"/>
                    </a:lnTo>
                    <a:lnTo>
                      <a:pt x="310" y="10"/>
                    </a:lnTo>
                    <a:lnTo>
                      <a:pt x="310" y="10"/>
                    </a:lnTo>
                    <a:lnTo>
                      <a:pt x="312" y="10"/>
                    </a:lnTo>
                    <a:lnTo>
                      <a:pt x="312" y="10"/>
                    </a:lnTo>
                    <a:lnTo>
                      <a:pt x="327" y="16"/>
                    </a:lnTo>
                    <a:lnTo>
                      <a:pt x="342" y="24"/>
                    </a:lnTo>
                    <a:lnTo>
                      <a:pt x="348" y="29"/>
                    </a:lnTo>
                    <a:lnTo>
                      <a:pt x="355" y="34"/>
                    </a:lnTo>
                    <a:lnTo>
                      <a:pt x="364" y="46"/>
                    </a:lnTo>
                    <a:lnTo>
                      <a:pt x="372" y="62"/>
                    </a:lnTo>
                    <a:lnTo>
                      <a:pt x="378" y="79"/>
                    </a:lnTo>
                    <a:lnTo>
                      <a:pt x="382" y="98"/>
                    </a:lnTo>
                    <a:lnTo>
                      <a:pt x="385" y="120"/>
                    </a:lnTo>
                    <a:lnTo>
                      <a:pt x="385" y="120"/>
                    </a:lnTo>
                    <a:lnTo>
                      <a:pt x="385" y="140"/>
                    </a:lnTo>
                    <a:lnTo>
                      <a:pt x="382" y="160"/>
                    </a:lnTo>
                    <a:lnTo>
                      <a:pt x="377" y="179"/>
                    </a:lnTo>
                    <a:lnTo>
                      <a:pt x="373" y="188"/>
                    </a:lnTo>
                    <a:lnTo>
                      <a:pt x="369" y="198"/>
                    </a:lnTo>
                    <a:lnTo>
                      <a:pt x="364" y="205"/>
                    </a:lnTo>
                    <a:lnTo>
                      <a:pt x="357" y="213"/>
                    </a:lnTo>
                    <a:lnTo>
                      <a:pt x="351" y="220"/>
                    </a:lnTo>
                    <a:lnTo>
                      <a:pt x="343" y="226"/>
                    </a:lnTo>
                    <a:lnTo>
                      <a:pt x="335" y="232"/>
                    </a:lnTo>
                    <a:lnTo>
                      <a:pt x="325" y="237"/>
                    </a:lnTo>
                    <a:lnTo>
                      <a:pt x="314" y="241"/>
                    </a:lnTo>
                    <a:lnTo>
                      <a:pt x="304" y="243"/>
                    </a:lnTo>
                    <a:lnTo>
                      <a:pt x="304" y="243"/>
                    </a:lnTo>
                    <a:lnTo>
                      <a:pt x="299" y="245"/>
                    </a:lnTo>
                    <a:lnTo>
                      <a:pt x="295" y="245"/>
                    </a:lnTo>
                    <a:lnTo>
                      <a:pt x="295" y="245"/>
                    </a:lnTo>
                    <a:close/>
                    <a:moveTo>
                      <a:pt x="81" y="186"/>
                    </a:moveTo>
                    <a:lnTo>
                      <a:pt x="81" y="186"/>
                    </a:lnTo>
                    <a:lnTo>
                      <a:pt x="101" y="186"/>
                    </a:lnTo>
                    <a:lnTo>
                      <a:pt x="101" y="186"/>
                    </a:lnTo>
                    <a:lnTo>
                      <a:pt x="106" y="186"/>
                    </a:lnTo>
                    <a:lnTo>
                      <a:pt x="106" y="186"/>
                    </a:lnTo>
                    <a:lnTo>
                      <a:pt x="231" y="188"/>
                    </a:lnTo>
                    <a:lnTo>
                      <a:pt x="231" y="188"/>
                    </a:lnTo>
                    <a:lnTo>
                      <a:pt x="292" y="190"/>
                    </a:lnTo>
                    <a:lnTo>
                      <a:pt x="292" y="190"/>
                    </a:lnTo>
                    <a:lnTo>
                      <a:pt x="295" y="190"/>
                    </a:lnTo>
                    <a:lnTo>
                      <a:pt x="295" y="190"/>
                    </a:lnTo>
                    <a:lnTo>
                      <a:pt x="305" y="188"/>
                    </a:lnTo>
                    <a:lnTo>
                      <a:pt x="314" y="184"/>
                    </a:lnTo>
                    <a:lnTo>
                      <a:pt x="322" y="178"/>
                    </a:lnTo>
                    <a:lnTo>
                      <a:pt x="329" y="170"/>
                    </a:lnTo>
                    <a:lnTo>
                      <a:pt x="333" y="161"/>
                    </a:lnTo>
                    <a:lnTo>
                      <a:pt x="337" y="150"/>
                    </a:lnTo>
                    <a:lnTo>
                      <a:pt x="339" y="140"/>
                    </a:lnTo>
                    <a:lnTo>
                      <a:pt x="340" y="128"/>
                    </a:lnTo>
                    <a:lnTo>
                      <a:pt x="340" y="128"/>
                    </a:lnTo>
                    <a:lnTo>
                      <a:pt x="339" y="115"/>
                    </a:lnTo>
                    <a:lnTo>
                      <a:pt x="338" y="103"/>
                    </a:lnTo>
                    <a:lnTo>
                      <a:pt x="334" y="92"/>
                    </a:lnTo>
                    <a:lnTo>
                      <a:pt x="329" y="80"/>
                    </a:lnTo>
                    <a:lnTo>
                      <a:pt x="322" y="71"/>
                    </a:lnTo>
                    <a:lnTo>
                      <a:pt x="313" y="63"/>
                    </a:lnTo>
                    <a:lnTo>
                      <a:pt x="304" y="58"/>
                    </a:lnTo>
                    <a:lnTo>
                      <a:pt x="297" y="56"/>
                    </a:lnTo>
                    <a:lnTo>
                      <a:pt x="292" y="56"/>
                    </a:lnTo>
                    <a:lnTo>
                      <a:pt x="292" y="56"/>
                    </a:lnTo>
                    <a:lnTo>
                      <a:pt x="291" y="55"/>
                    </a:lnTo>
                    <a:lnTo>
                      <a:pt x="291" y="55"/>
                    </a:lnTo>
                    <a:lnTo>
                      <a:pt x="242" y="54"/>
                    </a:lnTo>
                    <a:lnTo>
                      <a:pt x="195" y="52"/>
                    </a:lnTo>
                    <a:lnTo>
                      <a:pt x="195" y="52"/>
                    </a:lnTo>
                    <a:lnTo>
                      <a:pt x="144" y="50"/>
                    </a:lnTo>
                    <a:lnTo>
                      <a:pt x="93" y="48"/>
                    </a:lnTo>
                    <a:lnTo>
                      <a:pt x="93" y="48"/>
                    </a:lnTo>
                    <a:lnTo>
                      <a:pt x="80" y="48"/>
                    </a:lnTo>
                    <a:lnTo>
                      <a:pt x="72" y="50"/>
                    </a:lnTo>
                    <a:lnTo>
                      <a:pt x="68" y="51"/>
                    </a:lnTo>
                    <a:lnTo>
                      <a:pt x="66" y="52"/>
                    </a:lnTo>
                    <a:lnTo>
                      <a:pt x="66" y="52"/>
                    </a:lnTo>
                    <a:lnTo>
                      <a:pt x="59" y="58"/>
                    </a:lnTo>
                    <a:lnTo>
                      <a:pt x="55" y="64"/>
                    </a:lnTo>
                    <a:lnTo>
                      <a:pt x="51" y="72"/>
                    </a:lnTo>
                    <a:lnTo>
                      <a:pt x="50" y="79"/>
                    </a:lnTo>
                    <a:lnTo>
                      <a:pt x="49" y="86"/>
                    </a:lnTo>
                    <a:lnTo>
                      <a:pt x="49" y="94"/>
                    </a:lnTo>
                    <a:lnTo>
                      <a:pt x="49" y="110"/>
                    </a:lnTo>
                    <a:lnTo>
                      <a:pt x="50" y="115"/>
                    </a:lnTo>
                    <a:lnTo>
                      <a:pt x="50" y="115"/>
                    </a:lnTo>
                    <a:lnTo>
                      <a:pt x="50" y="123"/>
                    </a:lnTo>
                    <a:lnTo>
                      <a:pt x="50" y="123"/>
                    </a:lnTo>
                    <a:lnTo>
                      <a:pt x="50" y="139"/>
                    </a:lnTo>
                    <a:lnTo>
                      <a:pt x="53" y="156"/>
                    </a:lnTo>
                    <a:lnTo>
                      <a:pt x="54" y="164"/>
                    </a:lnTo>
                    <a:lnTo>
                      <a:pt x="58" y="171"/>
                    </a:lnTo>
                    <a:lnTo>
                      <a:pt x="62" y="177"/>
                    </a:lnTo>
                    <a:lnTo>
                      <a:pt x="67" y="182"/>
                    </a:lnTo>
                    <a:lnTo>
                      <a:pt x="67" y="182"/>
                    </a:lnTo>
                    <a:lnTo>
                      <a:pt x="76" y="184"/>
                    </a:lnTo>
                    <a:lnTo>
                      <a:pt x="78" y="186"/>
                    </a:lnTo>
                    <a:lnTo>
                      <a:pt x="80" y="186"/>
                    </a:lnTo>
                    <a:lnTo>
                      <a:pt x="80" y="186"/>
                    </a:lnTo>
                    <a:lnTo>
                      <a:pt x="81" y="186"/>
                    </a:lnTo>
                    <a:lnTo>
                      <a:pt x="81" y="186"/>
                    </a:lnTo>
                    <a:lnTo>
                      <a:pt x="81" y="186"/>
                    </a:lnTo>
                    <a:lnTo>
                      <a:pt x="81" y="18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6" name="chenying0907 311"/>
              <p:cNvSpPr>
                <a:spLocks noEditPoints="1"/>
              </p:cNvSpPr>
              <p:nvPr/>
            </p:nvSpPr>
            <p:spPr bwMode="auto">
              <a:xfrm>
                <a:off x="4297364" y="1387476"/>
                <a:ext cx="152400" cy="96838"/>
              </a:xfrm>
              <a:custGeom>
                <a:avLst/>
                <a:gdLst/>
                <a:ahLst/>
                <a:cxnLst>
                  <a:cxn ang="0">
                    <a:pos x="292" y="244"/>
                  </a:cxn>
                  <a:cxn ang="0">
                    <a:pos x="283" y="244"/>
                  </a:cxn>
                  <a:cxn ang="0">
                    <a:pos x="165" y="240"/>
                  </a:cxn>
                  <a:cxn ang="0">
                    <a:pos x="131" y="240"/>
                  </a:cxn>
                  <a:cxn ang="0">
                    <a:pos x="101" y="240"/>
                  </a:cxn>
                  <a:cxn ang="0">
                    <a:pos x="64" y="232"/>
                  </a:cxn>
                  <a:cxn ang="0">
                    <a:pos x="38" y="219"/>
                  </a:cxn>
                  <a:cxn ang="0">
                    <a:pos x="23" y="204"/>
                  </a:cxn>
                  <a:cxn ang="0">
                    <a:pos x="8" y="170"/>
                  </a:cxn>
                  <a:cxn ang="0">
                    <a:pos x="2" y="120"/>
                  </a:cxn>
                  <a:cxn ang="0">
                    <a:pos x="0" y="103"/>
                  </a:cxn>
                  <a:cxn ang="0">
                    <a:pos x="4" y="70"/>
                  </a:cxn>
                  <a:cxn ang="0">
                    <a:pos x="15" y="44"/>
                  </a:cxn>
                  <a:cxn ang="0">
                    <a:pos x="32" y="22"/>
                  </a:cxn>
                  <a:cxn ang="0">
                    <a:pos x="54" y="8"/>
                  </a:cxn>
                  <a:cxn ang="0">
                    <a:pos x="83" y="1"/>
                  </a:cxn>
                  <a:cxn ang="0">
                    <a:pos x="96" y="0"/>
                  </a:cxn>
                  <a:cxn ang="0">
                    <a:pos x="101" y="0"/>
                  </a:cxn>
                  <a:cxn ang="0">
                    <a:pos x="194" y="4"/>
                  </a:cxn>
                  <a:cxn ang="0">
                    <a:pos x="299" y="8"/>
                  </a:cxn>
                  <a:cxn ang="0">
                    <a:pos x="310" y="10"/>
                  </a:cxn>
                  <a:cxn ang="0">
                    <a:pos x="327" y="15"/>
                  </a:cxn>
                  <a:cxn ang="0">
                    <a:pos x="355" y="34"/>
                  </a:cxn>
                  <a:cxn ang="0">
                    <a:pos x="378" y="78"/>
                  </a:cxn>
                  <a:cxn ang="0">
                    <a:pos x="385" y="120"/>
                  </a:cxn>
                  <a:cxn ang="0">
                    <a:pos x="377" y="179"/>
                  </a:cxn>
                  <a:cxn ang="0">
                    <a:pos x="364" y="205"/>
                  </a:cxn>
                  <a:cxn ang="0">
                    <a:pos x="343" y="226"/>
                  </a:cxn>
                  <a:cxn ang="0">
                    <a:pos x="314" y="240"/>
                  </a:cxn>
                  <a:cxn ang="0">
                    <a:pos x="299" y="244"/>
                  </a:cxn>
                  <a:cxn ang="0">
                    <a:pos x="81" y="185"/>
                  </a:cxn>
                  <a:cxn ang="0">
                    <a:pos x="101" y="187"/>
                  </a:cxn>
                  <a:cxn ang="0">
                    <a:pos x="231" y="188"/>
                  </a:cxn>
                  <a:cxn ang="0">
                    <a:pos x="292" y="189"/>
                  </a:cxn>
                  <a:cxn ang="0">
                    <a:pos x="305" y="188"/>
                  </a:cxn>
                  <a:cxn ang="0">
                    <a:pos x="329" y="171"/>
                  </a:cxn>
                  <a:cxn ang="0">
                    <a:pos x="339" y="140"/>
                  </a:cxn>
                  <a:cxn ang="0">
                    <a:pos x="339" y="116"/>
                  </a:cxn>
                  <a:cxn ang="0">
                    <a:pos x="329" y="81"/>
                  </a:cxn>
                  <a:cxn ang="0">
                    <a:pos x="304" y="59"/>
                  </a:cxn>
                  <a:cxn ang="0">
                    <a:pos x="292" y="56"/>
                  </a:cxn>
                  <a:cxn ang="0">
                    <a:pos x="242" y="55"/>
                  </a:cxn>
                  <a:cxn ang="0">
                    <a:pos x="144" y="49"/>
                  </a:cxn>
                  <a:cxn ang="0">
                    <a:pos x="80" y="48"/>
                  </a:cxn>
                  <a:cxn ang="0">
                    <a:pos x="66" y="53"/>
                  </a:cxn>
                  <a:cxn ang="0">
                    <a:pos x="55" y="65"/>
                  </a:cxn>
                  <a:cxn ang="0">
                    <a:pos x="49" y="87"/>
                  </a:cxn>
                  <a:cxn ang="0">
                    <a:pos x="50" y="116"/>
                  </a:cxn>
                  <a:cxn ang="0">
                    <a:pos x="50" y="123"/>
                  </a:cxn>
                  <a:cxn ang="0">
                    <a:pos x="54" y="164"/>
                  </a:cxn>
                  <a:cxn ang="0">
                    <a:pos x="67" y="181"/>
                  </a:cxn>
                  <a:cxn ang="0">
                    <a:pos x="78" y="185"/>
                  </a:cxn>
                  <a:cxn ang="0">
                    <a:pos x="81" y="185"/>
                  </a:cxn>
                  <a:cxn ang="0">
                    <a:pos x="81" y="185"/>
                  </a:cxn>
                </a:cxnLst>
                <a:rect l="0" t="0" r="r" b="b"/>
                <a:pathLst>
                  <a:path w="385" h="244">
                    <a:moveTo>
                      <a:pt x="295" y="244"/>
                    </a:moveTo>
                    <a:lnTo>
                      <a:pt x="295" y="244"/>
                    </a:lnTo>
                    <a:lnTo>
                      <a:pt x="292" y="244"/>
                    </a:lnTo>
                    <a:lnTo>
                      <a:pt x="289" y="244"/>
                    </a:lnTo>
                    <a:lnTo>
                      <a:pt x="289" y="244"/>
                    </a:lnTo>
                    <a:lnTo>
                      <a:pt x="283" y="244"/>
                    </a:lnTo>
                    <a:lnTo>
                      <a:pt x="283" y="244"/>
                    </a:lnTo>
                    <a:lnTo>
                      <a:pt x="236" y="242"/>
                    </a:lnTo>
                    <a:lnTo>
                      <a:pt x="165" y="240"/>
                    </a:lnTo>
                    <a:lnTo>
                      <a:pt x="165" y="240"/>
                    </a:lnTo>
                    <a:lnTo>
                      <a:pt x="131" y="240"/>
                    </a:lnTo>
                    <a:lnTo>
                      <a:pt x="131" y="240"/>
                    </a:lnTo>
                    <a:lnTo>
                      <a:pt x="114" y="240"/>
                    </a:lnTo>
                    <a:lnTo>
                      <a:pt x="114" y="240"/>
                    </a:lnTo>
                    <a:lnTo>
                      <a:pt x="101" y="240"/>
                    </a:lnTo>
                    <a:lnTo>
                      <a:pt x="88" y="238"/>
                    </a:lnTo>
                    <a:lnTo>
                      <a:pt x="75" y="236"/>
                    </a:lnTo>
                    <a:lnTo>
                      <a:pt x="64" y="232"/>
                    </a:lnTo>
                    <a:lnTo>
                      <a:pt x="54" y="230"/>
                    </a:lnTo>
                    <a:lnTo>
                      <a:pt x="46" y="225"/>
                    </a:lnTo>
                    <a:lnTo>
                      <a:pt x="38" y="219"/>
                    </a:lnTo>
                    <a:lnTo>
                      <a:pt x="32" y="214"/>
                    </a:lnTo>
                    <a:lnTo>
                      <a:pt x="32" y="214"/>
                    </a:lnTo>
                    <a:lnTo>
                      <a:pt x="23" y="204"/>
                    </a:lnTo>
                    <a:lnTo>
                      <a:pt x="16" y="193"/>
                    </a:lnTo>
                    <a:lnTo>
                      <a:pt x="12" y="183"/>
                    </a:lnTo>
                    <a:lnTo>
                      <a:pt x="8" y="170"/>
                    </a:lnTo>
                    <a:lnTo>
                      <a:pt x="6" y="158"/>
                    </a:lnTo>
                    <a:lnTo>
                      <a:pt x="4" y="145"/>
                    </a:lnTo>
                    <a:lnTo>
                      <a:pt x="2" y="120"/>
                    </a:lnTo>
                    <a:lnTo>
                      <a:pt x="2" y="115"/>
                    </a:lnTo>
                    <a:lnTo>
                      <a:pt x="2" y="115"/>
                    </a:lnTo>
                    <a:lnTo>
                      <a:pt x="0" y="103"/>
                    </a:lnTo>
                    <a:lnTo>
                      <a:pt x="2" y="91"/>
                    </a:lnTo>
                    <a:lnTo>
                      <a:pt x="3" y="81"/>
                    </a:lnTo>
                    <a:lnTo>
                      <a:pt x="4" y="70"/>
                    </a:lnTo>
                    <a:lnTo>
                      <a:pt x="7" y="61"/>
                    </a:lnTo>
                    <a:lnTo>
                      <a:pt x="11" y="52"/>
                    </a:lnTo>
                    <a:lnTo>
                      <a:pt x="15" y="44"/>
                    </a:lnTo>
                    <a:lnTo>
                      <a:pt x="20" y="36"/>
                    </a:lnTo>
                    <a:lnTo>
                      <a:pt x="25" y="28"/>
                    </a:lnTo>
                    <a:lnTo>
                      <a:pt x="32" y="22"/>
                    </a:lnTo>
                    <a:lnTo>
                      <a:pt x="38" y="17"/>
                    </a:lnTo>
                    <a:lnTo>
                      <a:pt x="46" y="11"/>
                    </a:lnTo>
                    <a:lnTo>
                      <a:pt x="54" y="8"/>
                    </a:lnTo>
                    <a:lnTo>
                      <a:pt x="63" y="5"/>
                    </a:lnTo>
                    <a:lnTo>
                      <a:pt x="72" y="2"/>
                    </a:lnTo>
                    <a:lnTo>
                      <a:pt x="83" y="1"/>
                    </a:lnTo>
                    <a:lnTo>
                      <a:pt x="83" y="1"/>
                    </a:lnTo>
                    <a:lnTo>
                      <a:pt x="91" y="0"/>
                    </a:lnTo>
                    <a:lnTo>
                      <a:pt x="96" y="0"/>
                    </a:lnTo>
                    <a:lnTo>
                      <a:pt x="98" y="0"/>
                    </a:lnTo>
                    <a:lnTo>
                      <a:pt x="101" y="0"/>
                    </a:lnTo>
                    <a:lnTo>
                      <a:pt x="101" y="0"/>
                    </a:lnTo>
                    <a:lnTo>
                      <a:pt x="148" y="1"/>
                    </a:lnTo>
                    <a:lnTo>
                      <a:pt x="194" y="4"/>
                    </a:lnTo>
                    <a:lnTo>
                      <a:pt x="194" y="4"/>
                    </a:lnTo>
                    <a:lnTo>
                      <a:pt x="246" y="6"/>
                    </a:lnTo>
                    <a:lnTo>
                      <a:pt x="299" y="8"/>
                    </a:lnTo>
                    <a:lnTo>
                      <a:pt x="299" y="8"/>
                    </a:lnTo>
                    <a:lnTo>
                      <a:pt x="305" y="9"/>
                    </a:lnTo>
                    <a:lnTo>
                      <a:pt x="310" y="10"/>
                    </a:lnTo>
                    <a:lnTo>
                      <a:pt x="310" y="10"/>
                    </a:lnTo>
                    <a:lnTo>
                      <a:pt x="312" y="10"/>
                    </a:lnTo>
                    <a:lnTo>
                      <a:pt x="312" y="10"/>
                    </a:lnTo>
                    <a:lnTo>
                      <a:pt x="327" y="15"/>
                    </a:lnTo>
                    <a:lnTo>
                      <a:pt x="342" y="23"/>
                    </a:lnTo>
                    <a:lnTo>
                      <a:pt x="348" y="28"/>
                    </a:lnTo>
                    <a:lnTo>
                      <a:pt x="355" y="34"/>
                    </a:lnTo>
                    <a:lnTo>
                      <a:pt x="364" y="45"/>
                    </a:lnTo>
                    <a:lnTo>
                      <a:pt x="372" y="61"/>
                    </a:lnTo>
                    <a:lnTo>
                      <a:pt x="378" y="78"/>
                    </a:lnTo>
                    <a:lnTo>
                      <a:pt x="382" y="98"/>
                    </a:lnTo>
                    <a:lnTo>
                      <a:pt x="385" y="120"/>
                    </a:lnTo>
                    <a:lnTo>
                      <a:pt x="385" y="120"/>
                    </a:lnTo>
                    <a:lnTo>
                      <a:pt x="385" y="140"/>
                    </a:lnTo>
                    <a:lnTo>
                      <a:pt x="382" y="159"/>
                    </a:lnTo>
                    <a:lnTo>
                      <a:pt x="377" y="179"/>
                    </a:lnTo>
                    <a:lnTo>
                      <a:pt x="373" y="188"/>
                    </a:lnTo>
                    <a:lnTo>
                      <a:pt x="369" y="197"/>
                    </a:lnTo>
                    <a:lnTo>
                      <a:pt x="364" y="205"/>
                    </a:lnTo>
                    <a:lnTo>
                      <a:pt x="357" y="213"/>
                    </a:lnTo>
                    <a:lnTo>
                      <a:pt x="351" y="219"/>
                    </a:lnTo>
                    <a:lnTo>
                      <a:pt x="343" y="226"/>
                    </a:lnTo>
                    <a:lnTo>
                      <a:pt x="335" y="232"/>
                    </a:lnTo>
                    <a:lnTo>
                      <a:pt x="325" y="236"/>
                    </a:lnTo>
                    <a:lnTo>
                      <a:pt x="314" y="240"/>
                    </a:lnTo>
                    <a:lnTo>
                      <a:pt x="304" y="243"/>
                    </a:lnTo>
                    <a:lnTo>
                      <a:pt x="304" y="243"/>
                    </a:lnTo>
                    <a:lnTo>
                      <a:pt x="299" y="244"/>
                    </a:lnTo>
                    <a:lnTo>
                      <a:pt x="295" y="244"/>
                    </a:lnTo>
                    <a:lnTo>
                      <a:pt x="295" y="244"/>
                    </a:lnTo>
                    <a:close/>
                    <a:moveTo>
                      <a:pt x="81" y="185"/>
                    </a:moveTo>
                    <a:lnTo>
                      <a:pt x="81" y="185"/>
                    </a:lnTo>
                    <a:lnTo>
                      <a:pt x="101" y="187"/>
                    </a:lnTo>
                    <a:lnTo>
                      <a:pt x="101" y="187"/>
                    </a:lnTo>
                    <a:lnTo>
                      <a:pt x="106" y="187"/>
                    </a:lnTo>
                    <a:lnTo>
                      <a:pt x="106" y="187"/>
                    </a:lnTo>
                    <a:lnTo>
                      <a:pt x="231" y="188"/>
                    </a:lnTo>
                    <a:lnTo>
                      <a:pt x="231" y="188"/>
                    </a:lnTo>
                    <a:lnTo>
                      <a:pt x="292" y="189"/>
                    </a:lnTo>
                    <a:lnTo>
                      <a:pt x="292" y="189"/>
                    </a:lnTo>
                    <a:lnTo>
                      <a:pt x="295" y="189"/>
                    </a:lnTo>
                    <a:lnTo>
                      <a:pt x="295" y="189"/>
                    </a:lnTo>
                    <a:lnTo>
                      <a:pt x="305" y="188"/>
                    </a:lnTo>
                    <a:lnTo>
                      <a:pt x="314" y="184"/>
                    </a:lnTo>
                    <a:lnTo>
                      <a:pt x="322" y="178"/>
                    </a:lnTo>
                    <a:lnTo>
                      <a:pt x="329" y="171"/>
                    </a:lnTo>
                    <a:lnTo>
                      <a:pt x="333" y="161"/>
                    </a:lnTo>
                    <a:lnTo>
                      <a:pt x="337" y="151"/>
                    </a:lnTo>
                    <a:lnTo>
                      <a:pt x="339" y="140"/>
                    </a:lnTo>
                    <a:lnTo>
                      <a:pt x="340" y="129"/>
                    </a:lnTo>
                    <a:lnTo>
                      <a:pt x="340" y="129"/>
                    </a:lnTo>
                    <a:lnTo>
                      <a:pt x="339" y="116"/>
                    </a:lnTo>
                    <a:lnTo>
                      <a:pt x="338" y="103"/>
                    </a:lnTo>
                    <a:lnTo>
                      <a:pt x="334" y="91"/>
                    </a:lnTo>
                    <a:lnTo>
                      <a:pt x="329" y="81"/>
                    </a:lnTo>
                    <a:lnTo>
                      <a:pt x="322" y="70"/>
                    </a:lnTo>
                    <a:lnTo>
                      <a:pt x="313" y="64"/>
                    </a:lnTo>
                    <a:lnTo>
                      <a:pt x="304" y="59"/>
                    </a:lnTo>
                    <a:lnTo>
                      <a:pt x="297" y="57"/>
                    </a:lnTo>
                    <a:lnTo>
                      <a:pt x="292" y="56"/>
                    </a:lnTo>
                    <a:lnTo>
                      <a:pt x="292" y="56"/>
                    </a:lnTo>
                    <a:lnTo>
                      <a:pt x="291" y="56"/>
                    </a:lnTo>
                    <a:lnTo>
                      <a:pt x="291" y="56"/>
                    </a:lnTo>
                    <a:lnTo>
                      <a:pt x="242" y="55"/>
                    </a:lnTo>
                    <a:lnTo>
                      <a:pt x="195" y="52"/>
                    </a:lnTo>
                    <a:lnTo>
                      <a:pt x="195" y="52"/>
                    </a:lnTo>
                    <a:lnTo>
                      <a:pt x="144" y="49"/>
                    </a:lnTo>
                    <a:lnTo>
                      <a:pt x="93" y="48"/>
                    </a:lnTo>
                    <a:lnTo>
                      <a:pt x="93" y="48"/>
                    </a:lnTo>
                    <a:lnTo>
                      <a:pt x="80" y="48"/>
                    </a:lnTo>
                    <a:lnTo>
                      <a:pt x="72" y="51"/>
                    </a:lnTo>
                    <a:lnTo>
                      <a:pt x="68" y="52"/>
                    </a:lnTo>
                    <a:lnTo>
                      <a:pt x="66" y="53"/>
                    </a:lnTo>
                    <a:lnTo>
                      <a:pt x="66" y="53"/>
                    </a:lnTo>
                    <a:lnTo>
                      <a:pt x="59" y="59"/>
                    </a:lnTo>
                    <a:lnTo>
                      <a:pt x="55" y="65"/>
                    </a:lnTo>
                    <a:lnTo>
                      <a:pt x="51" y="72"/>
                    </a:lnTo>
                    <a:lnTo>
                      <a:pt x="50" y="79"/>
                    </a:lnTo>
                    <a:lnTo>
                      <a:pt x="49" y="87"/>
                    </a:lnTo>
                    <a:lnTo>
                      <a:pt x="49" y="95"/>
                    </a:lnTo>
                    <a:lnTo>
                      <a:pt x="49" y="110"/>
                    </a:lnTo>
                    <a:lnTo>
                      <a:pt x="50" y="116"/>
                    </a:lnTo>
                    <a:lnTo>
                      <a:pt x="50" y="116"/>
                    </a:lnTo>
                    <a:lnTo>
                      <a:pt x="50" y="123"/>
                    </a:lnTo>
                    <a:lnTo>
                      <a:pt x="50" y="123"/>
                    </a:lnTo>
                    <a:lnTo>
                      <a:pt x="50" y="140"/>
                    </a:lnTo>
                    <a:lnTo>
                      <a:pt x="53" y="157"/>
                    </a:lnTo>
                    <a:lnTo>
                      <a:pt x="54" y="164"/>
                    </a:lnTo>
                    <a:lnTo>
                      <a:pt x="58" y="171"/>
                    </a:lnTo>
                    <a:lnTo>
                      <a:pt x="62" y="178"/>
                    </a:lnTo>
                    <a:lnTo>
                      <a:pt x="67" y="181"/>
                    </a:lnTo>
                    <a:lnTo>
                      <a:pt x="67" y="181"/>
                    </a:lnTo>
                    <a:lnTo>
                      <a:pt x="76" y="185"/>
                    </a:lnTo>
                    <a:lnTo>
                      <a:pt x="78" y="185"/>
                    </a:lnTo>
                    <a:lnTo>
                      <a:pt x="80" y="185"/>
                    </a:lnTo>
                    <a:lnTo>
                      <a:pt x="80" y="185"/>
                    </a:lnTo>
                    <a:lnTo>
                      <a:pt x="81" y="185"/>
                    </a:lnTo>
                    <a:lnTo>
                      <a:pt x="81" y="185"/>
                    </a:lnTo>
                    <a:lnTo>
                      <a:pt x="81" y="185"/>
                    </a:lnTo>
                    <a:lnTo>
                      <a:pt x="81" y="18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7" name="chenying0907 312"/>
              <p:cNvSpPr>
                <a:spLocks noEditPoints="1"/>
              </p:cNvSpPr>
              <p:nvPr/>
            </p:nvSpPr>
            <p:spPr bwMode="auto">
              <a:xfrm>
                <a:off x="4297364" y="1508126"/>
                <a:ext cx="152400" cy="98425"/>
              </a:xfrm>
              <a:custGeom>
                <a:avLst/>
                <a:gdLst/>
                <a:ahLst/>
                <a:cxnLst>
                  <a:cxn ang="0">
                    <a:pos x="292" y="246"/>
                  </a:cxn>
                  <a:cxn ang="0">
                    <a:pos x="283" y="245"/>
                  </a:cxn>
                  <a:cxn ang="0">
                    <a:pos x="165" y="242"/>
                  </a:cxn>
                  <a:cxn ang="0">
                    <a:pos x="131" y="242"/>
                  </a:cxn>
                  <a:cxn ang="0">
                    <a:pos x="101" y="241"/>
                  </a:cxn>
                  <a:cxn ang="0">
                    <a:pos x="64" y="234"/>
                  </a:cxn>
                  <a:cxn ang="0">
                    <a:pos x="38" y="221"/>
                  </a:cxn>
                  <a:cxn ang="0">
                    <a:pos x="23" y="206"/>
                  </a:cxn>
                  <a:cxn ang="0">
                    <a:pos x="8" y="172"/>
                  </a:cxn>
                  <a:cxn ang="0">
                    <a:pos x="2" y="121"/>
                  </a:cxn>
                  <a:cxn ang="0">
                    <a:pos x="0" y="105"/>
                  </a:cxn>
                  <a:cxn ang="0">
                    <a:pos x="4" y="72"/>
                  </a:cxn>
                  <a:cxn ang="0">
                    <a:pos x="15" y="45"/>
                  </a:cxn>
                  <a:cxn ang="0">
                    <a:pos x="32" y="24"/>
                  </a:cxn>
                  <a:cxn ang="0">
                    <a:pos x="54" y="10"/>
                  </a:cxn>
                  <a:cxn ang="0">
                    <a:pos x="83" y="2"/>
                  </a:cxn>
                  <a:cxn ang="0">
                    <a:pos x="96" y="0"/>
                  </a:cxn>
                  <a:cxn ang="0">
                    <a:pos x="101" y="2"/>
                  </a:cxn>
                  <a:cxn ang="0">
                    <a:pos x="194" y="4"/>
                  </a:cxn>
                  <a:cxn ang="0">
                    <a:pos x="299" y="8"/>
                  </a:cxn>
                  <a:cxn ang="0">
                    <a:pos x="310" y="12"/>
                  </a:cxn>
                  <a:cxn ang="0">
                    <a:pos x="327" y="17"/>
                  </a:cxn>
                  <a:cxn ang="0">
                    <a:pos x="355" y="34"/>
                  </a:cxn>
                  <a:cxn ang="0">
                    <a:pos x="378" y="80"/>
                  </a:cxn>
                  <a:cxn ang="0">
                    <a:pos x="385" y="122"/>
                  </a:cxn>
                  <a:cxn ang="0">
                    <a:pos x="377" y="181"/>
                  </a:cxn>
                  <a:cxn ang="0">
                    <a:pos x="364" y="207"/>
                  </a:cxn>
                  <a:cxn ang="0">
                    <a:pos x="343" y="228"/>
                  </a:cxn>
                  <a:cxn ang="0">
                    <a:pos x="314" y="242"/>
                  </a:cxn>
                  <a:cxn ang="0">
                    <a:pos x="299" y="246"/>
                  </a:cxn>
                  <a:cxn ang="0">
                    <a:pos x="81" y="186"/>
                  </a:cxn>
                  <a:cxn ang="0">
                    <a:pos x="101" y="187"/>
                  </a:cxn>
                  <a:cxn ang="0">
                    <a:pos x="231" y="190"/>
                  </a:cxn>
                  <a:cxn ang="0">
                    <a:pos x="292" y="190"/>
                  </a:cxn>
                  <a:cxn ang="0">
                    <a:pos x="305" y="189"/>
                  </a:cxn>
                  <a:cxn ang="0">
                    <a:pos x="329" y="172"/>
                  </a:cxn>
                  <a:cxn ang="0">
                    <a:pos x="339" y="142"/>
                  </a:cxn>
                  <a:cxn ang="0">
                    <a:pos x="339" y="117"/>
                  </a:cxn>
                  <a:cxn ang="0">
                    <a:pos x="329" y="81"/>
                  </a:cxn>
                  <a:cxn ang="0">
                    <a:pos x="304" y="59"/>
                  </a:cxn>
                  <a:cxn ang="0">
                    <a:pos x="292" y="57"/>
                  </a:cxn>
                  <a:cxn ang="0">
                    <a:pos x="242" y="55"/>
                  </a:cxn>
                  <a:cxn ang="0">
                    <a:pos x="144" y="50"/>
                  </a:cxn>
                  <a:cxn ang="0">
                    <a:pos x="80" y="50"/>
                  </a:cxn>
                  <a:cxn ang="0">
                    <a:pos x="66" y="54"/>
                  </a:cxn>
                  <a:cxn ang="0">
                    <a:pos x="55" y="66"/>
                  </a:cxn>
                  <a:cxn ang="0">
                    <a:pos x="49" y="88"/>
                  </a:cxn>
                  <a:cxn ang="0">
                    <a:pos x="50" y="117"/>
                  </a:cxn>
                  <a:cxn ang="0">
                    <a:pos x="50" y="125"/>
                  </a:cxn>
                  <a:cxn ang="0">
                    <a:pos x="54" y="165"/>
                  </a:cxn>
                  <a:cxn ang="0">
                    <a:pos x="67" y="182"/>
                  </a:cxn>
                  <a:cxn ang="0">
                    <a:pos x="78" y="187"/>
                  </a:cxn>
                  <a:cxn ang="0">
                    <a:pos x="81" y="186"/>
                  </a:cxn>
                  <a:cxn ang="0">
                    <a:pos x="81" y="186"/>
                  </a:cxn>
                </a:cxnLst>
                <a:rect l="0" t="0" r="r" b="b"/>
                <a:pathLst>
                  <a:path w="385" h="246">
                    <a:moveTo>
                      <a:pt x="295" y="246"/>
                    </a:moveTo>
                    <a:lnTo>
                      <a:pt x="295" y="246"/>
                    </a:lnTo>
                    <a:lnTo>
                      <a:pt x="292" y="246"/>
                    </a:lnTo>
                    <a:lnTo>
                      <a:pt x="289" y="246"/>
                    </a:lnTo>
                    <a:lnTo>
                      <a:pt x="289" y="246"/>
                    </a:lnTo>
                    <a:lnTo>
                      <a:pt x="283" y="245"/>
                    </a:lnTo>
                    <a:lnTo>
                      <a:pt x="283" y="245"/>
                    </a:lnTo>
                    <a:lnTo>
                      <a:pt x="236" y="242"/>
                    </a:lnTo>
                    <a:lnTo>
                      <a:pt x="165" y="242"/>
                    </a:lnTo>
                    <a:lnTo>
                      <a:pt x="165" y="242"/>
                    </a:lnTo>
                    <a:lnTo>
                      <a:pt x="131" y="242"/>
                    </a:lnTo>
                    <a:lnTo>
                      <a:pt x="131" y="242"/>
                    </a:lnTo>
                    <a:lnTo>
                      <a:pt x="114" y="242"/>
                    </a:lnTo>
                    <a:lnTo>
                      <a:pt x="114" y="242"/>
                    </a:lnTo>
                    <a:lnTo>
                      <a:pt x="101" y="241"/>
                    </a:lnTo>
                    <a:lnTo>
                      <a:pt x="88" y="240"/>
                    </a:lnTo>
                    <a:lnTo>
                      <a:pt x="75" y="237"/>
                    </a:lnTo>
                    <a:lnTo>
                      <a:pt x="64" y="234"/>
                    </a:lnTo>
                    <a:lnTo>
                      <a:pt x="54" y="231"/>
                    </a:lnTo>
                    <a:lnTo>
                      <a:pt x="46" y="227"/>
                    </a:lnTo>
                    <a:lnTo>
                      <a:pt x="38" y="221"/>
                    </a:lnTo>
                    <a:lnTo>
                      <a:pt x="32" y="215"/>
                    </a:lnTo>
                    <a:lnTo>
                      <a:pt x="32" y="215"/>
                    </a:lnTo>
                    <a:lnTo>
                      <a:pt x="23" y="206"/>
                    </a:lnTo>
                    <a:lnTo>
                      <a:pt x="16" y="195"/>
                    </a:lnTo>
                    <a:lnTo>
                      <a:pt x="12" y="183"/>
                    </a:lnTo>
                    <a:lnTo>
                      <a:pt x="8" y="172"/>
                    </a:lnTo>
                    <a:lnTo>
                      <a:pt x="6" y="159"/>
                    </a:lnTo>
                    <a:lnTo>
                      <a:pt x="4" y="147"/>
                    </a:lnTo>
                    <a:lnTo>
                      <a:pt x="2" y="121"/>
                    </a:lnTo>
                    <a:lnTo>
                      <a:pt x="2" y="117"/>
                    </a:lnTo>
                    <a:lnTo>
                      <a:pt x="2" y="117"/>
                    </a:lnTo>
                    <a:lnTo>
                      <a:pt x="0" y="105"/>
                    </a:lnTo>
                    <a:lnTo>
                      <a:pt x="2" y="93"/>
                    </a:lnTo>
                    <a:lnTo>
                      <a:pt x="3" y="83"/>
                    </a:lnTo>
                    <a:lnTo>
                      <a:pt x="4" y="72"/>
                    </a:lnTo>
                    <a:lnTo>
                      <a:pt x="7" y="62"/>
                    </a:lnTo>
                    <a:lnTo>
                      <a:pt x="11" y="53"/>
                    </a:lnTo>
                    <a:lnTo>
                      <a:pt x="15" y="45"/>
                    </a:lnTo>
                    <a:lnTo>
                      <a:pt x="20" y="37"/>
                    </a:lnTo>
                    <a:lnTo>
                      <a:pt x="25" y="30"/>
                    </a:lnTo>
                    <a:lnTo>
                      <a:pt x="32" y="24"/>
                    </a:lnTo>
                    <a:lnTo>
                      <a:pt x="38" y="19"/>
                    </a:lnTo>
                    <a:lnTo>
                      <a:pt x="46" y="13"/>
                    </a:lnTo>
                    <a:lnTo>
                      <a:pt x="54" y="10"/>
                    </a:lnTo>
                    <a:lnTo>
                      <a:pt x="63" y="6"/>
                    </a:lnTo>
                    <a:lnTo>
                      <a:pt x="72" y="3"/>
                    </a:lnTo>
                    <a:lnTo>
                      <a:pt x="83" y="2"/>
                    </a:lnTo>
                    <a:lnTo>
                      <a:pt x="83" y="2"/>
                    </a:lnTo>
                    <a:lnTo>
                      <a:pt x="91" y="0"/>
                    </a:lnTo>
                    <a:lnTo>
                      <a:pt x="96" y="0"/>
                    </a:lnTo>
                    <a:lnTo>
                      <a:pt x="98" y="0"/>
                    </a:lnTo>
                    <a:lnTo>
                      <a:pt x="101" y="2"/>
                    </a:lnTo>
                    <a:lnTo>
                      <a:pt x="101" y="2"/>
                    </a:lnTo>
                    <a:lnTo>
                      <a:pt x="148" y="3"/>
                    </a:lnTo>
                    <a:lnTo>
                      <a:pt x="194" y="4"/>
                    </a:lnTo>
                    <a:lnTo>
                      <a:pt x="194" y="4"/>
                    </a:lnTo>
                    <a:lnTo>
                      <a:pt x="246" y="7"/>
                    </a:lnTo>
                    <a:lnTo>
                      <a:pt x="299" y="8"/>
                    </a:lnTo>
                    <a:lnTo>
                      <a:pt x="299" y="8"/>
                    </a:lnTo>
                    <a:lnTo>
                      <a:pt x="305" y="10"/>
                    </a:lnTo>
                    <a:lnTo>
                      <a:pt x="310" y="12"/>
                    </a:lnTo>
                    <a:lnTo>
                      <a:pt x="310" y="12"/>
                    </a:lnTo>
                    <a:lnTo>
                      <a:pt x="312" y="12"/>
                    </a:lnTo>
                    <a:lnTo>
                      <a:pt x="312" y="12"/>
                    </a:lnTo>
                    <a:lnTo>
                      <a:pt x="327" y="17"/>
                    </a:lnTo>
                    <a:lnTo>
                      <a:pt x="342" y="25"/>
                    </a:lnTo>
                    <a:lnTo>
                      <a:pt x="348" y="29"/>
                    </a:lnTo>
                    <a:lnTo>
                      <a:pt x="355" y="34"/>
                    </a:lnTo>
                    <a:lnTo>
                      <a:pt x="364" y="47"/>
                    </a:lnTo>
                    <a:lnTo>
                      <a:pt x="372" y="62"/>
                    </a:lnTo>
                    <a:lnTo>
                      <a:pt x="378" y="80"/>
                    </a:lnTo>
                    <a:lnTo>
                      <a:pt x="382" y="100"/>
                    </a:lnTo>
                    <a:lnTo>
                      <a:pt x="385" y="122"/>
                    </a:lnTo>
                    <a:lnTo>
                      <a:pt x="385" y="122"/>
                    </a:lnTo>
                    <a:lnTo>
                      <a:pt x="385" y="142"/>
                    </a:lnTo>
                    <a:lnTo>
                      <a:pt x="382" y="161"/>
                    </a:lnTo>
                    <a:lnTo>
                      <a:pt x="377" y="181"/>
                    </a:lnTo>
                    <a:lnTo>
                      <a:pt x="373" y="190"/>
                    </a:lnTo>
                    <a:lnTo>
                      <a:pt x="369" y="198"/>
                    </a:lnTo>
                    <a:lnTo>
                      <a:pt x="364" y="207"/>
                    </a:lnTo>
                    <a:lnTo>
                      <a:pt x="357" y="215"/>
                    </a:lnTo>
                    <a:lnTo>
                      <a:pt x="351" y="221"/>
                    </a:lnTo>
                    <a:lnTo>
                      <a:pt x="343" y="228"/>
                    </a:lnTo>
                    <a:lnTo>
                      <a:pt x="335" y="233"/>
                    </a:lnTo>
                    <a:lnTo>
                      <a:pt x="325" y="238"/>
                    </a:lnTo>
                    <a:lnTo>
                      <a:pt x="314" y="242"/>
                    </a:lnTo>
                    <a:lnTo>
                      <a:pt x="304" y="245"/>
                    </a:lnTo>
                    <a:lnTo>
                      <a:pt x="304" y="245"/>
                    </a:lnTo>
                    <a:lnTo>
                      <a:pt x="299" y="246"/>
                    </a:lnTo>
                    <a:lnTo>
                      <a:pt x="295" y="246"/>
                    </a:lnTo>
                    <a:lnTo>
                      <a:pt x="295" y="246"/>
                    </a:lnTo>
                    <a:close/>
                    <a:moveTo>
                      <a:pt x="81" y="186"/>
                    </a:moveTo>
                    <a:lnTo>
                      <a:pt x="81" y="186"/>
                    </a:lnTo>
                    <a:lnTo>
                      <a:pt x="101" y="187"/>
                    </a:lnTo>
                    <a:lnTo>
                      <a:pt x="101" y="187"/>
                    </a:lnTo>
                    <a:lnTo>
                      <a:pt x="106" y="187"/>
                    </a:lnTo>
                    <a:lnTo>
                      <a:pt x="106" y="187"/>
                    </a:lnTo>
                    <a:lnTo>
                      <a:pt x="231" y="190"/>
                    </a:lnTo>
                    <a:lnTo>
                      <a:pt x="231" y="190"/>
                    </a:lnTo>
                    <a:lnTo>
                      <a:pt x="292" y="190"/>
                    </a:lnTo>
                    <a:lnTo>
                      <a:pt x="292" y="190"/>
                    </a:lnTo>
                    <a:lnTo>
                      <a:pt x="295" y="191"/>
                    </a:lnTo>
                    <a:lnTo>
                      <a:pt x="295" y="191"/>
                    </a:lnTo>
                    <a:lnTo>
                      <a:pt x="305" y="189"/>
                    </a:lnTo>
                    <a:lnTo>
                      <a:pt x="314" y="186"/>
                    </a:lnTo>
                    <a:lnTo>
                      <a:pt x="322" y="180"/>
                    </a:lnTo>
                    <a:lnTo>
                      <a:pt x="329" y="172"/>
                    </a:lnTo>
                    <a:lnTo>
                      <a:pt x="333" y="163"/>
                    </a:lnTo>
                    <a:lnTo>
                      <a:pt x="337" y="152"/>
                    </a:lnTo>
                    <a:lnTo>
                      <a:pt x="339" y="142"/>
                    </a:lnTo>
                    <a:lnTo>
                      <a:pt x="340" y="130"/>
                    </a:lnTo>
                    <a:lnTo>
                      <a:pt x="340" y="130"/>
                    </a:lnTo>
                    <a:lnTo>
                      <a:pt x="339" y="117"/>
                    </a:lnTo>
                    <a:lnTo>
                      <a:pt x="338" y="105"/>
                    </a:lnTo>
                    <a:lnTo>
                      <a:pt x="334" y="92"/>
                    </a:lnTo>
                    <a:lnTo>
                      <a:pt x="329" y="81"/>
                    </a:lnTo>
                    <a:lnTo>
                      <a:pt x="322" y="72"/>
                    </a:lnTo>
                    <a:lnTo>
                      <a:pt x="313" y="64"/>
                    </a:lnTo>
                    <a:lnTo>
                      <a:pt x="304" y="59"/>
                    </a:lnTo>
                    <a:lnTo>
                      <a:pt x="297" y="58"/>
                    </a:lnTo>
                    <a:lnTo>
                      <a:pt x="292" y="57"/>
                    </a:lnTo>
                    <a:lnTo>
                      <a:pt x="292" y="57"/>
                    </a:lnTo>
                    <a:lnTo>
                      <a:pt x="291" y="57"/>
                    </a:lnTo>
                    <a:lnTo>
                      <a:pt x="291" y="57"/>
                    </a:lnTo>
                    <a:lnTo>
                      <a:pt x="242" y="55"/>
                    </a:lnTo>
                    <a:lnTo>
                      <a:pt x="195" y="53"/>
                    </a:lnTo>
                    <a:lnTo>
                      <a:pt x="195" y="53"/>
                    </a:lnTo>
                    <a:lnTo>
                      <a:pt x="144" y="50"/>
                    </a:lnTo>
                    <a:lnTo>
                      <a:pt x="93" y="49"/>
                    </a:lnTo>
                    <a:lnTo>
                      <a:pt x="93" y="49"/>
                    </a:lnTo>
                    <a:lnTo>
                      <a:pt x="80" y="50"/>
                    </a:lnTo>
                    <a:lnTo>
                      <a:pt x="72" y="51"/>
                    </a:lnTo>
                    <a:lnTo>
                      <a:pt x="68" y="53"/>
                    </a:lnTo>
                    <a:lnTo>
                      <a:pt x="66" y="54"/>
                    </a:lnTo>
                    <a:lnTo>
                      <a:pt x="66" y="54"/>
                    </a:lnTo>
                    <a:lnTo>
                      <a:pt x="59" y="59"/>
                    </a:lnTo>
                    <a:lnTo>
                      <a:pt x="55" y="66"/>
                    </a:lnTo>
                    <a:lnTo>
                      <a:pt x="51" y="72"/>
                    </a:lnTo>
                    <a:lnTo>
                      <a:pt x="50" y="80"/>
                    </a:lnTo>
                    <a:lnTo>
                      <a:pt x="49" y="88"/>
                    </a:lnTo>
                    <a:lnTo>
                      <a:pt x="49" y="96"/>
                    </a:lnTo>
                    <a:lnTo>
                      <a:pt x="49" y="110"/>
                    </a:lnTo>
                    <a:lnTo>
                      <a:pt x="50" y="117"/>
                    </a:lnTo>
                    <a:lnTo>
                      <a:pt x="50" y="117"/>
                    </a:lnTo>
                    <a:lnTo>
                      <a:pt x="50" y="125"/>
                    </a:lnTo>
                    <a:lnTo>
                      <a:pt x="50" y="125"/>
                    </a:lnTo>
                    <a:lnTo>
                      <a:pt x="50" y="140"/>
                    </a:lnTo>
                    <a:lnTo>
                      <a:pt x="53" y="157"/>
                    </a:lnTo>
                    <a:lnTo>
                      <a:pt x="54" y="165"/>
                    </a:lnTo>
                    <a:lnTo>
                      <a:pt x="58" y="172"/>
                    </a:lnTo>
                    <a:lnTo>
                      <a:pt x="62" y="178"/>
                    </a:lnTo>
                    <a:lnTo>
                      <a:pt x="67" y="182"/>
                    </a:lnTo>
                    <a:lnTo>
                      <a:pt x="67" y="182"/>
                    </a:lnTo>
                    <a:lnTo>
                      <a:pt x="76" y="186"/>
                    </a:lnTo>
                    <a:lnTo>
                      <a:pt x="78" y="187"/>
                    </a:lnTo>
                    <a:lnTo>
                      <a:pt x="80" y="186"/>
                    </a:lnTo>
                    <a:lnTo>
                      <a:pt x="80" y="186"/>
                    </a:lnTo>
                    <a:lnTo>
                      <a:pt x="81" y="186"/>
                    </a:lnTo>
                    <a:lnTo>
                      <a:pt x="81" y="186"/>
                    </a:lnTo>
                    <a:lnTo>
                      <a:pt x="81" y="186"/>
                    </a:lnTo>
                    <a:lnTo>
                      <a:pt x="81" y="18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8" name="chenying0907 313"/>
              <p:cNvSpPr>
                <a:spLocks noEditPoints="1"/>
              </p:cNvSpPr>
              <p:nvPr/>
            </p:nvSpPr>
            <p:spPr bwMode="auto">
              <a:xfrm>
                <a:off x="4484689" y="1265238"/>
                <a:ext cx="152400" cy="96838"/>
              </a:xfrm>
              <a:custGeom>
                <a:avLst/>
                <a:gdLst/>
                <a:ahLst/>
                <a:cxnLst>
                  <a:cxn ang="0">
                    <a:pos x="291" y="245"/>
                  </a:cxn>
                  <a:cxn ang="0">
                    <a:pos x="281" y="243"/>
                  </a:cxn>
                  <a:cxn ang="0">
                    <a:pos x="165" y="241"/>
                  </a:cxn>
                  <a:cxn ang="0">
                    <a:pos x="131" y="241"/>
                  </a:cxn>
                  <a:cxn ang="0">
                    <a:pos x="100" y="239"/>
                  </a:cxn>
                  <a:cxn ang="0">
                    <a:pos x="63" y="233"/>
                  </a:cxn>
                  <a:cxn ang="0">
                    <a:pos x="37" y="220"/>
                  </a:cxn>
                  <a:cxn ang="0">
                    <a:pos x="22" y="204"/>
                  </a:cxn>
                  <a:cxn ang="0">
                    <a:pos x="7" y="170"/>
                  </a:cxn>
                  <a:cxn ang="0">
                    <a:pos x="0" y="119"/>
                  </a:cxn>
                  <a:cxn ang="0">
                    <a:pos x="0" y="103"/>
                  </a:cxn>
                  <a:cxn ang="0">
                    <a:pos x="3" y="71"/>
                  </a:cxn>
                  <a:cxn ang="0">
                    <a:pos x="13" y="43"/>
                  </a:cxn>
                  <a:cxn ang="0">
                    <a:pos x="30" y="22"/>
                  </a:cxn>
                  <a:cxn ang="0">
                    <a:pos x="54" y="8"/>
                  </a:cxn>
                  <a:cxn ang="0">
                    <a:pos x="81" y="0"/>
                  </a:cxn>
                  <a:cxn ang="0">
                    <a:pos x="94" y="0"/>
                  </a:cxn>
                  <a:cxn ang="0">
                    <a:pos x="100" y="0"/>
                  </a:cxn>
                  <a:cxn ang="0">
                    <a:pos x="194" y="4"/>
                  </a:cxn>
                  <a:cxn ang="0">
                    <a:pos x="298" y="8"/>
                  </a:cxn>
                  <a:cxn ang="0">
                    <a:pos x="310" y="10"/>
                  </a:cxn>
                  <a:cxn ang="0">
                    <a:pos x="327" y="16"/>
                  </a:cxn>
                  <a:cxn ang="0">
                    <a:pos x="353" y="34"/>
                  </a:cxn>
                  <a:cxn ang="0">
                    <a:pos x="377" y="79"/>
                  </a:cxn>
                  <a:cxn ang="0">
                    <a:pos x="384" y="120"/>
                  </a:cxn>
                  <a:cxn ang="0">
                    <a:pos x="376" y="179"/>
                  </a:cxn>
                  <a:cxn ang="0">
                    <a:pos x="363" y="205"/>
                  </a:cxn>
                  <a:cxn ang="0">
                    <a:pos x="342" y="226"/>
                  </a:cxn>
                  <a:cxn ang="0">
                    <a:pos x="314" y="241"/>
                  </a:cxn>
                  <a:cxn ang="0">
                    <a:pos x="297" y="245"/>
                  </a:cxn>
                  <a:cxn ang="0">
                    <a:pos x="80" y="186"/>
                  </a:cxn>
                  <a:cxn ang="0">
                    <a:pos x="100" y="186"/>
                  </a:cxn>
                  <a:cxn ang="0">
                    <a:pos x="230" y="188"/>
                  </a:cxn>
                  <a:cxn ang="0">
                    <a:pos x="291" y="190"/>
                  </a:cxn>
                  <a:cxn ang="0">
                    <a:pos x="304" y="188"/>
                  </a:cxn>
                  <a:cxn ang="0">
                    <a:pos x="327" y="170"/>
                  </a:cxn>
                  <a:cxn ang="0">
                    <a:pos x="338" y="140"/>
                  </a:cxn>
                  <a:cxn ang="0">
                    <a:pos x="339" y="115"/>
                  </a:cxn>
                  <a:cxn ang="0">
                    <a:pos x="329" y="80"/>
                  </a:cxn>
                  <a:cxn ang="0">
                    <a:pos x="302" y="58"/>
                  </a:cxn>
                  <a:cxn ang="0">
                    <a:pos x="291" y="56"/>
                  </a:cxn>
                  <a:cxn ang="0">
                    <a:pos x="241" y="54"/>
                  </a:cxn>
                  <a:cxn ang="0">
                    <a:pos x="144" y="50"/>
                  </a:cxn>
                  <a:cxn ang="0">
                    <a:pos x="80" y="48"/>
                  </a:cxn>
                  <a:cxn ang="0">
                    <a:pos x="66" y="52"/>
                  </a:cxn>
                  <a:cxn ang="0">
                    <a:pos x="54" y="64"/>
                  </a:cxn>
                  <a:cxn ang="0">
                    <a:pos x="49" y="86"/>
                  </a:cxn>
                  <a:cxn ang="0">
                    <a:pos x="49" y="115"/>
                  </a:cxn>
                  <a:cxn ang="0">
                    <a:pos x="49" y="123"/>
                  </a:cxn>
                  <a:cxn ang="0">
                    <a:pos x="54" y="164"/>
                  </a:cxn>
                  <a:cxn ang="0">
                    <a:pos x="67" y="182"/>
                  </a:cxn>
                  <a:cxn ang="0">
                    <a:pos x="77" y="186"/>
                  </a:cxn>
                  <a:cxn ang="0">
                    <a:pos x="80" y="186"/>
                  </a:cxn>
                  <a:cxn ang="0">
                    <a:pos x="80" y="186"/>
                  </a:cxn>
                </a:cxnLst>
                <a:rect l="0" t="0" r="r" b="b"/>
                <a:pathLst>
                  <a:path w="384" h="245">
                    <a:moveTo>
                      <a:pt x="293" y="245"/>
                    </a:moveTo>
                    <a:lnTo>
                      <a:pt x="293" y="245"/>
                    </a:lnTo>
                    <a:lnTo>
                      <a:pt x="291" y="245"/>
                    </a:lnTo>
                    <a:lnTo>
                      <a:pt x="288" y="245"/>
                    </a:lnTo>
                    <a:lnTo>
                      <a:pt x="288" y="245"/>
                    </a:lnTo>
                    <a:lnTo>
                      <a:pt x="281" y="243"/>
                    </a:lnTo>
                    <a:lnTo>
                      <a:pt x="281" y="243"/>
                    </a:lnTo>
                    <a:lnTo>
                      <a:pt x="234" y="241"/>
                    </a:lnTo>
                    <a:lnTo>
                      <a:pt x="165" y="241"/>
                    </a:lnTo>
                    <a:lnTo>
                      <a:pt x="165" y="241"/>
                    </a:lnTo>
                    <a:lnTo>
                      <a:pt x="131" y="241"/>
                    </a:lnTo>
                    <a:lnTo>
                      <a:pt x="131" y="241"/>
                    </a:lnTo>
                    <a:lnTo>
                      <a:pt x="114" y="241"/>
                    </a:lnTo>
                    <a:lnTo>
                      <a:pt x="114" y="241"/>
                    </a:lnTo>
                    <a:lnTo>
                      <a:pt x="100" y="239"/>
                    </a:lnTo>
                    <a:lnTo>
                      <a:pt x="87" y="238"/>
                    </a:lnTo>
                    <a:lnTo>
                      <a:pt x="75" y="235"/>
                    </a:lnTo>
                    <a:lnTo>
                      <a:pt x="63" y="233"/>
                    </a:lnTo>
                    <a:lnTo>
                      <a:pt x="54" y="229"/>
                    </a:lnTo>
                    <a:lnTo>
                      <a:pt x="45" y="225"/>
                    </a:lnTo>
                    <a:lnTo>
                      <a:pt x="37" y="220"/>
                    </a:lnTo>
                    <a:lnTo>
                      <a:pt x="30" y="215"/>
                    </a:lnTo>
                    <a:lnTo>
                      <a:pt x="30" y="215"/>
                    </a:lnTo>
                    <a:lnTo>
                      <a:pt x="22" y="204"/>
                    </a:lnTo>
                    <a:lnTo>
                      <a:pt x="16" y="194"/>
                    </a:lnTo>
                    <a:lnTo>
                      <a:pt x="11" y="182"/>
                    </a:lnTo>
                    <a:lnTo>
                      <a:pt x="7" y="170"/>
                    </a:lnTo>
                    <a:lnTo>
                      <a:pt x="4" y="158"/>
                    </a:lnTo>
                    <a:lnTo>
                      <a:pt x="3" y="145"/>
                    </a:lnTo>
                    <a:lnTo>
                      <a:pt x="0" y="119"/>
                    </a:lnTo>
                    <a:lnTo>
                      <a:pt x="0" y="115"/>
                    </a:lnTo>
                    <a:lnTo>
                      <a:pt x="0" y="115"/>
                    </a:lnTo>
                    <a:lnTo>
                      <a:pt x="0" y="103"/>
                    </a:lnTo>
                    <a:lnTo>
                      <a:pt x="0" y="92"/>
                    </a:lnTo>
                    <a:lnTo>
                      <a:pt x="2" y="81"/>
                    </a:lnTo>
                    <a:lnTo>
                      <a:pt x="3" y="71"/>
                    </a:lnTo>
                    <a:lnTo>
                      <a:pt x="5" y="62"/>
                    </a:lnTo>
                    <a:lnTo>
                      <a:pt x="9" y="52"/>
                    </a:lnTo>
                    <a:lnTo>
                      <a:pt x="13" y="43"/>
                    </a:lnTo>
                    <a:lnTo>
                      <a:pt x="19" y="35"/>
                    </a:lnTo>
                    <a:lnTo>
                      <a:pt x="24" y="29"/>
                    </a:lnTo>
                    <a:lnTo>
                      <a:pt x="30" y="22"/>
                    </a:lnTo>
                    <a:lnTo>
                      <a:pt x="37" y="17"/>
                    </a:lnTo>
                    <a:lnTo>
                      <a:pt x="45" y="12"/>
                    </a:lnTo>
                    <a:lnTo>
                      <a:pt x="54" y="8"/>
                    </a:lnTo>
                    <a:lnTo>
                      <a:pt x="62" y="5"/>
                    </a:lnTo>
                    <a:lnTo>
                      <a:pt x="72" y="3"/>
                    </a:lnTo>
                    <a:lnTo>
                      <a:pt x="81" y="0"/>
                    </a:lnTo>
                    <a:lnTo>
                      <a:pt x="81" y="0"/>
                    </a:lnTo>
                    <a:lnTo>
                      <a:pt x="89" y="0"/>
                    </a:lnTo>
                    <a:lnTo>
                      <a:pt x="94" y="0"/>
                    </a:lnTo>
                    <a:lnTo>
                      <a:pt x="97" y="0"/>
                    </a:lnTo>
                    <a:lnTo>
                      <a:pt x="100" y="0"/>
                    </a:lnTo>
                    <a:lnTo>
                      <a:pt x="100" y="0"/>
                    </a:lnTo>
                    <a:lnTo>
                      <a:pt x="147" y="1"/>
                    </a:lnTo>
                    <a:lnTo>
                      <a:pt x="194" y="4"/>
                    </a:lnTo>
                    <a:lnTo>
                      <a:pt x="194" y="4"/>
                    </a:lnTo>
                    <a:lnTo>
                      <a:pt x="246" y="7"/>
                    </a:lnTo>
                    <a:lnTo>
                      <a:pt x="298" y="8"/>
                    </a:lnTo>
                    <a:lnTo>
                      <a:pt x="298" y="8"/>
                    </a:lnTo>
                    <a:lnTo>
                      <a:pt x="304" y="8"/>
                    </a:lnTo>
                    <a:lnTo>
                      <a:pt x="309" y="10"/>
                    </a:lnTo>
                    <a:lnTo>
                      <a:pt x="310" y="10"/>
                    </a:lnTo>
                    <a:lnTo>
                      <a:pt x="310" y="10"/>
                    </a:lnTo>
                    <a:lnTo>
                      <a:pt x="310" y="10"/>
                    </a:lnTo>
                    <a:lnTo>
                      <a:pt x="327" y="16"/>
                    </a:lnTo>
                    <a:lnTo>
                      <a:pt x="342" y="24"/>
                    </a:lnTo>
                    <a:lnTo>
                      <a:pt x="348" y="29"/>
                    </a:lnTo>
                    <a:lnTo>
                      <a:pt x="353" y="34"/>
                    </a:lnTo>
                    <a:lnTo>
                      <a:pt x="364" y="46"/>
                    </a:lnTo>
                    <a:lnTo>
                      <a:pt x="372" y="62"/>
                    </a:lnTo>
                    <a:lnTo>
                      <a:pt x="377" y="79"/>
                    </a:lnTo>
                    <a:lnTo>
                      <a:pt x="382" y="98"/>
                    </a:lnTo>
                    <a:lnTo>
                      <a:pt x="384" y="120"/>
                    </a:lnTo>
                    <a:lnTo>
                      <a:pt x="384" y="120"/>
                    </a:lnTo>
                    <a:lnTo>
                      <a:pt x="384" y="140"/>
                    </a:lnTo>
                    <a:lnTo>
                      <a:pt x="381" y="160"/>
                    </a:lnTo>
                    <a:lnTo>
                      <a:pt x="376" y="179"/>
                    </a:lnTo>
                    <a:lnTo>
                      <a:pt x="372" y="188"/>
                    </a:lnTo>
                    <a:lnTo>
                      <a:pt x="368" y="198"/>
                    </a:lnTo>
                    <a:lnTo>
                      <a:pt x="363" y="205"/>
                    </a:lnTo>
                    <a:lnTo>
                      <a:pt x="357" y="213"/>
                    </a:lnTo>
                    <a:lnTo>
                      <a:pt x="350" y="220"/>
                    </a:lnTo>
                    <a:lnTo>
                      <a:pt x="342" y="226"/>
                    </a:lnTo>
                    <a:lnTo>
                      <a:pt x="334" y="232"/>
                    </a:lnTo>
                    <a:lnTo>
                      <a:pt x="325" y="237"/>
                    </a:lnTo>
                    <a:lnTo>
                      <a:pt x="314" y="241"/>
                    </a:lnTo>
                    <a:lnTo>
                      <a:pt x="302" y="243"/>
                    </a:lnTo>
                    <a:lnTo>
                      <a:pt x="302" y="243"/>
                    </a:lnTo>
                    <a:lnTo>
                      <a:pt x="297" y="245"/>
                    </a:lnTo>
                    <a:lnTo>
                      <a:pt x="293" y="245"/>
                    </a:lnTo>
                    <a:lnTo>
                      <a:pt x="293" y="245"/>
                    </a:lnTo>
                    <a:close/>
                    <a:moveTo>
                      <a:pt x="80" y="186"/>
                    </a:moveTo>
                    <a:lnTo>
                      <a:pt x="80" y="186"/>
                    </a:lnTo>
                    <a:lnTo>
                      <a:pt x="100" y="186"/>
                    </a:lnTo>
                    <a:lnTo>
                      <a:pt x="100" y="186"/>
                    </a:lnTo>
                    <a:lnTo>
                      <a:pt x="105" y="186"/>
                    </a:lnTo>
                    <a:lnTo>
                      <a:pt x="105" y="186"/>
                    </a:lnTo>
                    <a:lnTo>
                      <a:pt x="230" y="188"/>
                    </a:lnTo>
                    <a:lnTo>
                      <a:pt x="230" y="188"/>
                    </a:lnTo>
                    <a:lnTo>
                      <a:pt x="291" y="190"/>
                    </a:lnTo>
                    <a:lnTo>
                      <a:pt x="291" y="190"/>
                    </a:lnTo>
                    <a:lnTo>
                      <a:pt x="293" y="190"/>
                    </a:lnTo>
                    <a:lnTo>
                      <a:pt x="293" y="190"/>
                    </a:lnTo>
                    <a:lnTo>
                      <a:pt x="304" y="188"/>
                    </a:lnTo>
                    <a:lnTo>
                      <a:pt x="313" y="184"/>
                    </a:lnTo>
                    <a:lnTo>
                      <a:pt x="321" y="178"/>
                    </a:lnTo>
                    <a:lnTo>
                      <a:pt x="327" y="170"/>
                    </a:lnTo>
                    <a:lnTo>
                      <a:pt x="332" y="161"/>
                    </a:lnTo>
                    <a:lnTo>
                      <a:pt x="336" y="150"/>
                    </a:lnTo>
                    <a:lnTo>
                      <a:pt x="338" y="140"/>
                    </a:lnTo>
                    <a:lnTo>
                      <a:pt x="339" y="128"/>
                    </a:lnTo>
                    <a:lnTo>
                      <a:pt x="339" y="128"/>
                    </a:lnTo>
                    <a:lnTo>
                      <a:pt x="339" y="115"/>
                    </a:lnTo>
                    <a:lnTo>
                      <a:pt x="336" y="103"/>
                    </a:lnTo>
                    <a:lnTo>
                      <a:pt x="334" y="92"/>
                    </a:lnTo>
                    <a:lnTo>
                      <a:pt x="329" y="80"/>
                    </a:lnTo>
                    <a:lnTo>
                      <a:pt x="321" y="71"/>
                    </a:lnTo>
                    <a:lnTo>
                      <a:pt x="313" y="63"/>
                    </a:lnTo>
                    <a:lnTo>
                      <a:pt x="302" y="58"/>
                    </a:lnTo>
                    <a:lnTo>
                      <a:pt x="297" y="56"/>
                    </a:lnTo>
                    <a:lnTo>
                      <a:pt x="291" y="56"/>
                    </a:lnTo>
                    <a:lnTo>
                      <a:pt x="291" y="56"/>
                    </a:lnTo>
                    <a:lnTo>
                      <a:pt x="289" y="55"/>
                    </a:lnTo>
                    <a:lnTo>
                      <a:pt x="289" y="55"/>
                    </a:lnTo>
                    <a:lnTo>
                      <a:pt x="241" y="54"/>
                    </a:lnTo>
                    <a:lnTo>
                      <a:pt x="194" y="52"/>
                    </a:lnTo>
                    <a:lnTo>
                      <a:pt x="194" y="52"/>
                    </a:lnTo>
                    <a:lnTo>
                      <a:pt x="144" y="50"/>
                    </a:lnTo>
                    <a:lnTo>
                      <a:pt x="93" y="48"/>
                    </a:lnTo>
                    <a:lnTo>
                      <a:pt x="93" y="48"/>
                    </a:lnTo>
                    <a:lnTo>
                      <a:pt x="80" y="48"/>
                    </a:lnTo>
                    <a:lnTo>
                      <a:pt x="71" y="50"/>
                    </a:lnTo>
                    <a:lnTo>
                      <a:pt x="67" y="51"/>
                    </a:lnTo>
                    <a:lnTo>
                      <a:pt x="66" y="52"/>
                    </a:lnTo>
                    <a:lnTo>
                      <a:pt x="66" y="52"/>
                    </a:lnTo>
                    <a:lnTo>
                      <a:pt x="59" y="58"/>
                    </a:lnTo>
                    <a:lnTo>
                      <a:pt x="54" y="64"/>
                    </a:lnTo>
                    <a:lnTo>
                      <a:pt x="51" y="72"/>
                    </a:lnTo>
                    <a:lnTo>
                      <a:pt x="49" y="79"/>
                    </a:lnTo>
                    <a:lnTo>
                      <a:pt x="49" y="86"/>
                    </a:lnTo>
                    <a:lnTo>
                      <a:pt x="47" y="94"/>
                    </a:lnTo>
                    <a:lnTo>
                      <a:pt x="49" y="110"/>
                    </a:lnTo>
                    <a:lnTo>
                      <a:pt x="49" y="115"/>
                    </a:lnTo>
                    <a:lnTo>
                      <a:pt x="49" y="115"/>
                    </a:lnTo>
                    <a:lnTo>
                      <a:pt x="49" y="123"/>
                    </a:lnTo>
                    <a:lnTo>
                      <a:pt x="49" y="123"/>
                    </a:lnTo>
                    <a:lnTo>
                      <a:pt x="50" y="139"/>
                    </a:lnTo>
                    <a:lnTo>
                      <a:pt x="51" y="156"/>
                    </a:lnTo>
                    <a:lnTo>
                      <a:pt x="54" y="164"/>
                    </a:lnTo>
                    <a:lnTo>
                      <a:pt x="56" y="171"/>
                    </a:lnTo>
                    <a:lnTo>
                      <a:pt x="62" y="177"/>
                    </a:lnTo>
                    <a:lnTo>
                      <a:pt x="67" y="182"/>
                    </a:lnTo>
                    <a:lnTo>
                      <a:pt x="67" y="182"/>
                    </a:lnTo>
                    <a:lnTo>
                      <a:pt x="75" y="184"/>
                    </a:lnTo>
                    <a:lnTo>
                      <a:pt x="77" y="186"/>
                    </a:lnTo>
                    <a:lnTo>
                      <a:pt x="79" y="186"/>
                    </a:lnTo>
                    <a:lnTo>
                      <a:pt x="79" y="186"/>
                    </a:lnTo>
                    <a:lnTo>
                      <a:pt x="80" y="186"/>
                    </a:lnTo>
                    <a:lnTo>
                      <a:pt x="80" y="186"/>
                    </a:lnTo>
                    <a:lnTo>
                      <a:pt x="80" y="186"/>
                    </a:lnTo>
                    <a:lnTo>
                      <a:pt x="80" y="18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9" name="chenying0907 314"/>
              <p:cNvSpPr>
                <a:spLocks noEditPoints="1"/>
              </p:cNvSpPr>
              <p:nvPr/>
            </p:nvSpPr>
            <p:spPr bwMode="auto">
              <a:xfrm>
                <a:off x="4484689" y="1387476"/>
                <a:ext cx="152400" cy="96838"/>
              </a:xfrm>
              <a:custGeom>
                <a:avLst/>
                <a:gdLst/>
                <a:ahLst/>
                <a:cxnLst>
                  <a:cxn ang="0">
                    <a:pos x="291" y="244"/>
                  </a:cxn>
                  <a:cxn ang="0">
                    <a:pos x="281" y="244"/>
                  </a:cxn>
                  <a:cxn ang="0">
                    <a:pos x="165" y="240"/>
                  </a:cxn>
                  <a:cxn ang="0">
                    <a:pos x="131" y="240"/>
                  </a:cxn>
                  <a:cxn ang="0">
                    <a:pos x="100" y="240"/>
                  </a:cxn>
                  <a:cxn ang="0">
                    <a:pos x="63" y="232"/>
                  </a:cxn>
                  <a:cxn ang="0">
                    <a:pos x="37" y="219"/>
                  </a:cxn>
                  <a:cxn ang="0">
                    <a:pos x="22" y="204"/>
                  </a:cxn>
                  <a:cxn ang="0">
                    <a:pos x="7" y="170"/>
                  </a:cxn>
                  <a:cxn ang="0">
                    <a:pos x="0" y="120"/>
                  </a:cxn>
                  <a:cxn ang="0">
                    <a:pos x="0" y="103"/>
                  </a:cxn>
                  <a:cxn ang="0">
                    <a:pos x="3" y="70"/>
                  </a:cxn>
                  <a:cxn ang="0">
                    <a:pos x="13" y="44"/>
                  </a:cxn>
                  <a:cxn ang="0">
                    <a:pos x="30" y="22"/>
                  </a:cxn>
                  <a:cxn ang="0">
                    <a:pos x="54" y="8"/>
                  </a:cxn>
                  <a:cxn ang="0">
                    <a:pos x="81" y="1"/>
                  </a:cxn>
                  <a:cxn ang="0">
                    <a:pos x="94" y="0"/>
                  </a:cxn>
                  <a:cxn ang="0">
                    <a:pos x="100" y="0"/>
                  </a:cxn>
                  <a:cxn ang="0">
                    <a:pos x="194" y="4"/>
                  </a:cxn>
                  <a:cxn ang="0">
                    <a:pos x="298" y="8"/>
                  </a:cxn>
                  <a:cxn ang="0">
                    <a:pos x="310" y="10"/>
                  </a:cxn>
                  <a:cxn ang="0">
                    <a:pos x="327" y="15"/>
                  </a:cxn>
                  <a:cxn ang="0">
                    <a:pos x="353" y="34"/>
                  </a:cxn>
                  <a:cxn ang="0">
                    <a:pos x="377" y="78"/>
                  </a:cxn>
                  <a:cxn ang="0">
                    <a:pos x="384" y="120"/>
                  </a:cxn>
                  <a:cxn ang="0">
                    <a:pos x="376" y="179"/>
                  </a:cxn>
                  <a:cxn ang="0">
                    <a:pos x="363" y="205"/>
                  </a:cxn>
                  <a:cxn ang="0">
                    <a:pos x="342" y="226"/>
                  </a:cxn>
                  <a:cxn ang="0">
                    <a:pos x="314" y="240"/>
                  </a:cxn>
                  <a:cxn ang="0">
                    <a:pos x="297" y="244"/>
                  </a:cxn>
                  <a:cxn ang="0">
                    <a:pos x="80" y="185"/>
                  </a:cxn>
                  <a:cxn ang="0">
                    <a:pos x="100" y="187"/>
                  </a:cxn>
                  <a:cxn ang="0">
                    <a:pos x="230" y="188"/>
                  </a:cxn>
                  <a:cxn ang="0">
                    <a:pos x="291" y="189"/>
                  </a:cxn>
                  <a:cxn ang="0">
                    <a:pos x="304" y="188"/>
                  </a:cxn>
                  <a:cxn ang="0">
                    <a:pos x="327" y="171"/>
                  </a:cxn>
                  <a:cxn ang="0">
                    <a:pos x="338" y="140"/>
                  </a:cxn>
                  <a:cxn ang="0">
                    <a:pos x="339" y="116"/>
                  </a:cxn>
                  <a:cxn ang="0">
                    <a:pos x="329" y="81"/>
                  </a:cxn>
                  <a:cxn ang="0">
                    <a:pos x="302" y="59"/>
                  </a:cxn>
                  <a:cxn ang="0">
                    <a:pos x="291" y="56"/>
                  </a:cxn>
                  <a:cxn ang="0">
                    <a:pos x="241" y="55"/>
                  </a:cxn>
                  <a:cxn ang="0">
                    <a:pos x="144" y="49"/>
                  </a:cxn>
                  <a:cxn ang="0">
                    <a:pos x="80" y="48"/>
                  </a:cxn>
                  <a:cxn ang="0">
                    <a:pos x="66" y="53"/>
                  </a:cxn>
                  <a:cxn ang="0">
                    <a:pos x="54" y="65"/>
                  </a:cxn>
                  <a:cxn ang="0">
                    <a:pos x="49" y="87"/>
                  </a:cxn>
                  <a:cxn ang="0">
                    <a:pos x="49" y="116"/>
                  </a:cxn>
                  <a:cxn ang="0">
                    <a:pos x="49" y="123"/>
                  </a:cxn>
                  <a:cxn ang="0">
                    <a:pos x="54" y="164"/>
                  </a:cxn>
                  <a:cxn ang="0">
                    <a:pos x="67" y="181"/>
                  </a:cxn>
                  <a:cxn ang="0">
                    <a:pos x="77" y="185"/>
                  </a:cxn>
                  <a:cxn ang="0">
                    <a:pos x="80" y="185"/>
                  </a:cxn>
                  <a:cxn ang="0">
                    <a:pos x="80" y="185"/>
                  </a:cxn>
                </a:cxnLst>
                <a:rect l="0" t="0" r="r" b="b"/>
                <a:pathLst>
                  <a:path w="384" h="244">
                    <a:moveTo>
                      <a:pt x="293" y="244"/>
                    </a:moveTo>
                    <a:lnTo>
                      <a:pt x="293" y="244"/>
                    </a:lnTo>
                    <a:lnTo>
                      <a:pt x="291" y="244"/>
                    </a:lnTo>
                    <a:lnTo>
                      <a:pt x="288" y="244"/>
                    </a:lnTo>
                    <a:lnTo>
                      <a:pt x="288" y="244"/>
                    </a:lnTo>
                    <a:lnTo>
                      <a:pt x="281" y="244"/>
                    </a:lnTo>
                    <a:lnTo>
                      <a:pt x="281" y="244"/>
                    </a:lnTo>
                    <a:lnTo>
                      <a:pt x="234" y="242"/>
                    </a:lnTo>
                    <a:lnTo>
                      <a:pt x="165" y="240"/>
                    </a:lnTo>
                    <a:lnTo>
                      <a:pt x="165" y="240"/>
                    </a:lnTo>
                    <a:lnTo>
                      <a:pt x="131" y="240"/>
                    </a:lnTo>
                    <a:lnTo>
                      <a:pt x="131" y="240"/>
                    </a:lnTo>
                    <a:lnTo>
                      <a:pt x="114" y="240"/>
                    </a:lnTo>
                    <a:lnTo>
                      <a:pt x="114" y="240"/>
                    </a:lnTo>
                    <a:lnTo>
                      <a:pt x="100" y="240"/>
                    </a:lnTo>
                    <a:lnTo>
                      <a:pt x="87" y="238"/>
                    </a:lnTo>
                    <a:lnTo>
                      <a:pt x="75" y="236"/>
                    </a:lnTo>
                    <a:lnTo>
                      <a:pt x="63" y="232"/>
                    </a:lnTo>
                    <a:lnTo>
                      <a:pt x="54" y="230"/>
                    </a:lnTo>
                    <a:lnTo>
                      <a:pt x="45" y="225"/>
                    </a:lnTo>
                    <a:lnTo>
                      <a:pt x="37" y="219"/>
                    </a:lnTo>
                    <a:lnTo>
                      <a:pt x="30" y="214"/>
                    </a:lnTo>
                    <a:lnTo>
                      <a:pt x="30" y="214"/>
                    </a:lnTo>
                    <a:lnTo>
                      <a:pt x="22" y="204"/>
                    </a:lnTo>
                    <a:lnTo>
                      <a:pt x="16" y="193"/>
                    </a:lnTo>
                    <a:lnTo>
                      <a:pt x="11" y="183"/>
                    </a:lnTo>
                    <a:lnTo>
                      <a:pt x="7" y="170"/>
                    </a:lnTo>
                    <a:lnTo>
                      <a:pt x="4" y="158"/>
                    </a:lnTo>
                    <a:lnTo>
                      <a:pt x="3" y="145"/>
                    </a:lnTo>
                    <a:lnTo>
                      <a:pt x="0" y="120"/>
                    </a:lnTo>
                    <a:lnTo>
                      <a:pt x="0" y="115"/>
                    </a:lnTo>
                    <a:lnTo>
                      <a:pt x="0" y="115"/>
                    </a:lnTo>
                    <a:lnTo>
                      <a:pt x="0" y="103"/>
                    </a:lnTo>
                    <a:lnTo>
                      <a:pt x="0" y="91"/>
                    </a:lnTo>
                    <a:lnTo>
                      <a:pt x="2" y="81"/>
                    </a:lnTo>
                    <a:lnTo>
                      <a:pt x="3" y="70"/>
                    </a:lnTo>
                    <a:lnTo>
                      <a:pt x="5" y="61"/>
                    </a:lnTo>
                    <a:lnTo>
                      <a:pt x="9" y="52"/>
                    </a:lnTo>
                    <a:lnTo>
                      <a:pt x="13" y="44"/>
                    </a:lnTo>
                    <a:lnTo>
                      <a:pt x="19" y="36"/>
                    </a:lnTo>
                    <a:lnTo>
                      <a:pt x="24" y="28"/>
                    </a:lnTo>
                    <a:lnTo>
                      <a:pt x="30" y="22"/>
                    </a:lnTo>
                    <a:lnTo>
                      <a:pt x="37" y="17"/>
                    </a:lnTo>
                    <a:lnTo>
                      <a:pt x="45" y="11"/>
                    </a:lnTo>
                    <a:lnTo>
                      <a:pt x="54" y="8"/>
                    </a:lnTo>
                    <a:lnTo>
                      <a:pt x="62" y="5"/>
                    </a:lnTo>
                    <a:lnTo>
                      <a:pt x="72" y="2"/>
                    </a:lnTo>
                    <a:lnTo>
                      <a:pt x="81" y="1"/>
                    </a:lnTo>
                    <a:lnTo>
                      <a:pt x="81" y="1"/>
                    </a:lnTo>
                    <a:lnTo>
                      <a:pt x="89" y="0"/>
                    </a:lnTo>
                    <a:lnTo>
                      <a:pt x="94" y="0"/>
                    </a:lnTo>
                    <a:lnTo>
                      <a:pt x="97" y="0"/>
                    </a:lnTo>
                    <a:lnTo>
                      <a:pt x="100" y="0"/>
                    </a:lnTo>
                    <a:lnTo>
                      <a:pt x="100" y="0"/>
                    </a:lnTo>
                    <a:lnTo>
                      <a:pt x="147" y="1"/>
                    </a:lnTo>
                    <a:lnTo>
                      <a:pt x="194" y="4"/>
                    </a:lnTo>
                    <a:lnTo>
                      <a:pt x="194" y="4"/>
                    </a:lnTo>
                    <a:lnTo>
                      <a:pt x="246" y="6"/>
                    </a:lnTo>
                    <a:lnTo>
                      <a:pt x="298" y="8"/>
                    </a:lnTo>
                    <a:lnTo>
                      <a:pt x="298" y="8"/>
                    </a:lnTo>
                    <a:lnTo>
                      <a:pt x="304" y="9"/>
                    </a:lnTo>
                    <a:lnTo>
                      <a:pt x="309" y="10"/>
                    </a:lnTo>
                    <a:lnTo>
                      <a:pt x="310" y="10"/>
                    </a:lnTo>
                    <a:lnTo>
                      <a:pt x="310" y="10"/>
                    </a:lnTo>
                    <a:lnTo>
                      <a:pt x="310" y="10"/>
                    </a:lnTo>
                    <a:lnTo>
                      <a:pt x="327" y="15"/>
                    </a:lnTo>
                    <a:lnTo>
                      <a:pt x="342" y="23"/>
                    </a:lnTo>
                    <a:lnTo>
                      <a:pt x="348" y="28"/>
                    </a:lnTo>
                    <a:lnTo>
                      <a:pt x="353" y="34"/>
                    </a:lnTo>
                    <a:lnTo>
                      <a:pt x="364" y="45"/>
                    </a:lnTo>
                    <a:lnTo>
                      <a:pt x="372" y="61"/>
                    </a:lnTo>
                    <a:lnTo>
                      <a:pt x="377" y="78"/>
                    </a:lnTo>
                    <a:lnTo>
                      <a:pt x="382" y="98"/>
                    </a:lnTo>
                    <a:lnTo>
                      <a:pt x="384" y="120"/>
                    </a:lnTo>
                    <a:lnTo>
                      <a:pt x="384" y="120"/>
                    </a:lnTo>
                    <a:lnTo>
                      <a:pt x="384" y="140"/>
                    </a:lnTo>
                    <a:lnTo>
                      <a:pt x="381" y="159"/>
                    </a:lnTo>
                    <a:lnTo>
                      <a:pt x="376" y="179"/>
                    </a:lnTo>
                    <a:lnTo>
                      <a:pt x="372" y="188"/>
                    </a:lnTo>
                    <a:lnTo>
                      <a:pt x="368" y="197"/>
                    </a:lnTo>
                    <a:lnTo>
                      <a:pt x="363" y="205"/>
                    </a:lnTo>
                    <a:lnTo>
                      <a:pt x="357" y="213"/>
                    </a:lnTo>
                    <a:lnTo>
                      <a:pt x="350" y="219"/>
                    </a:lnTo>
                    <a:lnTo>
                      <a:pt x="342" y="226"/>
                    </a:lnTo>
                    <a:lnTo>
                      <a:pt x="334" y="232"/>
                    </a:lnTo>
                    <a:lnTo>
                      <a:pt x="325" y="236"/>
                    </a:lnTo>
                    <a:lnTo>
                      <a:pt x="314" y="240"/>
                    </a:lnTo>
                    <a:lnTo>
                      <a:pt x="302" y="243"/>
                    </a:lnTo>
                    <a:lnTo>
                      <a:pt x="302" y="243"/>
                    </a:lnTo>
                    <a:lnTo>
                      <a:pt x="297" y="244"/>
                    </a:lnTo>
                    <a:lnTo>
                      <a:pt x="293" y="244"/>
                    </a:lnTo>
                    <a:lnTo>
                      <a:pt x="293" y="244"/>
                    </a:lnTo>
                    <a:close/>
                    <a:moveTo>
                      <a:pt x="80" y="185"/>
                    </a:moveTo>
                    <a:lnTo>
                      <a:pt x="80" y="185"/>
                    </a:lnTo>
                    <a:lnTo>
                      <a:pt x="100" y="187"/>
                    </a:lnTo>
                    <a:lnTo>
                      <a:pt x="100" y="187"/>
                    </a:lnTo>
                    <a:lnTo>
                      <a:pt x="105" y="187"/>
                    </a:lnTo>
                    <a:lnTo>
                      <a:pt x="105" y="187"/>
                    </a:lnTo>
                    <a:lnTo>
                      <a:pt x="230" y="188"/>
                    </a:lnTo>
                    <a:lnTo>
                      <a:pt x="230" y="188"/>
                    </a:lnTo>
                    <a:lnTo>
                      <a:pt x="291" y="189"/>
                    </a:lnTo>
                    <a:lnTo>
                      <a:pt x="291" y="189"/>
                    </a:lnTo>
                    <a:lnTo>
                      <a:pt x="293" y="189"/>
                    </a:lnTo>
                    <a:lnTo>
                      <a:pt x="293" y="189"/>
                    </a:lnTo>
                    <a:lnTo>
                      <a:pt x="304" y="188"/>
                    </a:lnTo>
                    <a:lnTo>
                      <a:pt x="313" y="184"/>
                    </a:lnTo>
                    <a:lnTo>
                      <a:pt x="321" y="178"/>
                    </a:lnTo>
                    <a:lnTo>
                      <a:pt x="327" y="171"/>
                    </a:lnTo>
                    <a:lnTo>
                      <a:pt x="332" y="161"/>
                    </a:lnTo>
                    <a:lnTo>
                      <a:pt x="336" y="151"/>
                    </a:lnTo>
                    <a:lnTo>
                      <a:pt x="338" y="140"/>
                    </a:lnTo>
                    <a:lnTo>
                      <a:pt x="339" y="129"/>
                    </a:lnTo>
                    <a:lnTo>
                      <a:pt x="339" y="129"/>
                    </a:lnTo>
                    <a:lnTo>
                      <a:pt x="339" y="116"/>
                    </a:lnTo>
                    <a:lnTo>
                      <a:pt x="336" y="103"/>
                    </a:lnTo>
                    <a:lnTo>
                      <a:pt x="334" y="91"/>
                    </a:lnTo>
                    <a:lnTo>
                      <a:pt x="329" y="81"/>
                    </a:lnTo>
                    <a:lnTo>
                      <a:pt x="321" y="70"/>
                    </a:lnTo>
                    <a:lnTo>
                      <a:pt x="313" y="64"/>
                    </a:lnTo>
                    <a:lnTo>
                      <a:pt x="302" y="59"/>
                    </a:lnTo>
                    <a:lnTo>
                      <a:pt x="297" y="57"/>
                    </a:lnTo>
                    <a:lnTo>
                      <a:pt x="291" y="56"/>
                    </a:lnTo>
                    <a:lnTo>
                      <a:pt x="291" y="56"/>
                    </a:lnTo>
                    <a:lnTo>
                      <a:pt x="289" y="56"/>
                    </a:lnTo>
                    <a:lnTo>
                      <a:pt x="289" y="56"/>
                    </a:lnTo>
                    <a:lnTo>
                      <a:pt x="241" y="55"/>
                    </a:lnTo>
                    <a:lnTo>
                      <a:pt x="194" y="52"/>
                    </a:lnTo>
                    <a:lnTo>
                      <a:pt x="194" y="52"/>
                    </a:lnTo>
                    <a:lnTo>
                      <a:pt x="144" y="49"/>
                    </a:lnTo>
                    <a:lnTo>
                      <a:pt x="93" y="48"/>
                    </a:lnTo>
                    <a:lnTo>
                      <a:pt x="93" y="48"/>
                    </a:lnTo>
                    <a:lnTo>
                      <a:pt x="80" y="48"/>
                    </a:lnTo>
                    <a:lnTo>
                      <a:pt x="71" y="51"/>
                    </a:lnTo>
                    <a:lnTo>
                      <a:pt x="67" y="52"/>
                    </a:lnTo>
                    <a:lnTo>
                      <a:pt x="66" y="53"/>
                    </a:lnTo>
                    <a:lnTo>
                      <a:pt x="66" y="53"/>
                    </a:lnTo>
                    <a:lnTo>
                      <a:pt x="59" y="59"/>
                    </a:lnTo>
                    <a:lnTo>
                      <a:pt x="54" y="65"/>
                    </a:lnTo>
                    <a:lnTo>
                      <a:pt x="51" y="72"/>
                    </a:lnTo>
                    <a:lnTo>
                      <a:pt x="49" y="79"/>
                    </a:lnTo>
                    <a:lnTo>
                      <a:pt x="49" y="87"/>
                    </a:lnTo>
                    <a:lnTo>
                      <a:pt x="47" y="95"/>
                    </a:lnTo>
                    <a:lnTo>
                      <a:pt x="49" y="110"/>
                    </a:lnTo>
                    <a:lnTo>
                      <a:pt x="49" y="116"/>
                    </a:lnTo>
                    <a:lnTo>
                      <a:pt x="49" y="116"/>
                    </a:lnTo>
                    <a:lnTo>
                      <a:pt x="49" y="123"/>
                    </a:lnTo>
                    <a:lnTo>
                      <a:pt x="49" y="123"/>
                    </a:lnTo>
                    <a:lnTo>
                      <a:pt x="50" y="140"/>
                    </a:lnTo>
                    <a:lnTo>
                      <a:pt x="51" y="157"/>
                    </a:lnTo>
                    <a:lnTo>
                      <a:pt x="54" y="164"/>
                    </a:lnTo>
                    <a:lnTo>
                      <a:pt x="56" y="171"/>
                    </a:lnTo>
                    <a:lnTo>
                      <a:pt x="62" y="178"/>
                    </a:lnTo>
                    <a:lnTo>
                      <a:pt x="67" y="181"/>
                    </a:lnTo>
                    <a:lnTo>
                      <a:pt x="67" y="181"/>
                    </a:lnTo>
                    <a:lnTo>
                      <a:pt x="75" y="185"/>
                    </a:lnTo>
                    <a:lnTo>
                      <a:pt x="77" y="185"/>
                    </a:lnTo>
                    <a:lnTo>
                      <a:pt x="79" y="185"/>
                    </a:lnTo>
                    <a:lnTo>
                      <a:pt x="79" y="185"/>
                    </a:lnTo>
                    <a:lnTo>
                      <a:pt x="80" y="185"/>
                    </a:lnTo>
                    <a:lnTo>
                      <a:pt x="80" y="185"/>
                    </a:lnTo>
                    <a:lnTo>
                      <a:pt x="80" y="185"/>
                    </a:lnTo>
                    <a:lnTo>
                      <a:pt x="80" y="18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0" name="chenying0907 315"/>
              <p:cNvSpPr>
                <a:spLocks noEditPoints="1"/>
              </p:cNvSpPr>
              <p:nvPr/>
            </p:nvSpPr>
            <p:spPr bwMode="auto">
              <a:xfrm>
                <a:off x="4662489" y="1265238"/>
                <a:ext cx="150813" cy="96838"/>
              </a:xfrm>
              <a:custGeom>
                <a:avLst/>
                <a:gdLst/>
                <a:ahLst/>
                <a:cxnLst>
                  <a:cxn ang="0">
                    <a:pos x="291" y="245"/>
                  </a:cxn>
                  <a:cxn ang="0">
                    <a:pos x="282" y="243"/>
                  </a:cxn>
                  <a:cxn ang="0">
                    <a:pos x="165" y="241"/>
                  </a:cxn>
                  <a:cxn ang="0">
                    <a:pos x="131" y="241"/>
                  </a:cxn>
                  <a:cxn ang="0">
                    <a:pos x="100" y="239"/>
                  </a:cxn>
                  <a:cxn ang="0">
                    <a:pos x="63" y="233"/>
                  </a:cxn>
                  <a:cxn ang="0">
                    <a:pos x="37" y="220"/>
                  </a:cxn>
                  <a:cxn ang="0">
                    <a:pos x="23" y="204"/>
                  </a:cxn>
                  <a:cxn ang="0">
                    <a:pos x="7" y="170"/>
                  </a:cxn>
                  <a:cxn ang="0">
                    <a:pos x="0" y="119"/>
                  </a:cxn>
                  <a:cxn ang="0">
                    <a:pos x="0" y="103"/>
                  </a:cxn>
                  <a:cxn ang="0">
                    <a:pos x="3" y="71"/>
                  </a:cxn>
                  <a:cxn ang="0">
                    <a:pos x="13" y="43"/>
                  </a:cxn>
                  <a:cxn ang="0">
                    <a:pos x="30" y="22"/>
                  </a:cxn>
                  <a:cxn ang="0">
                    <a:pos x="54" y="8"/>
                  </a:cxn>
                  <a:cxn ang="0">
                    <a:pos x="81" y="0"/>
                  </a:cxn>
                  <a:cxn ang="0">
                    <a:pos x="94" y="0"/>
                  </a:cxn>
                  <a:cxn ang="0">
                    <a:pos x="100" y="0"/>
                  </a:cxn>
                  <a:cxn ang="0">
                    <a:pos x="194" y="4"/>
                  </a:cxn>
                  <a:cxn ang="0">
                    <a:pos x="299" y="8"/>
                  </a:cxn>
                  <a:cxn ang="0">
                    <a:pos x="310" y="10"/>
                  </a:cxn>
                  <a:cxn ang="0">
                    <a:pos x="327" y="16"/>
                  </a:cxn>
                  <a:cxn ang="0">
                    <a:pos x="353" y="34"/>
                  </a:cxn>
                  <a:cxn ang="0">
                    <a:pos x="377" y="79"/>
                  </a:cxn>
                  <a:cxn ang="0">
                    <a:pos x="384" y="120"/>
                  </a:cxn>
                  <a:cxn ang="0">
                    <a:pos x="376" y="179"/>
                  </a:cxn>
                  <a:cxn ang="0">
                    <a:pos x="363" y="205"/>
                  </a:cxn>
                  <a:cxn ang="0">
                    <a:pos x="342" y="226"/>
                  </a:cxn>
                  <a:cxn ang="0">
                    <a:pos x="314" y="241"/>
                  </a:cxn>
                  <a:cxn ang="0">
                    <a:pos x="297" y="245"/>
                  </a:cxn>
                  <a:cxn ang="0">
                    <a:pos x="80" y="186"/>
                  </a:cxn>
                  <a:cxn ang="0">
                    <a:pos x="100" y="186"/>
                  </a:cxn>
                  <a:cxn ang="0">
                    <a:pos x="231" y="188"/>
                  </a:cxn>
                  <a:cxn ang="0">
                    <a:pos x="291" y="190"/>
                  </a:cxn>
                  <a:cxn ang="0">
                    <a:pos x="304" y="188"/>
                  </a:cxn>
                  <a:cxn ang="0">
                    <a:pos x="327" y="170"/>
                  </a:cxn>
                  <a:cxn ang="0">
                    <a:pos x="338" y="140"/>
                  </a:cxn>
                  <a:cxn ang="0">
                    <a:pos x="339" y="115"/>
                  </a:cxn>
                  <a:cxn ang="0">
                    <a:pos x="327" y="80"/>
                  </a:cxn>
                  <a:cxn ang="0">
                    <a:pos x="302" y="58"/>
                  </a:cxn>
                  <a:cxn ang="0">
                    <a:pos x="291" y="56"/>
                  </a:cxn>
                  <a:cxn ang="0">
                    <a:pos x="241" y="54"/>
                  </a:cxn>
                  <a:cxn ang="0">
                    <a:pos x="144" y="50"/>
                  </a:cxn>
                  <a:cxn ang="0">
                    <a:pos x="80" y="48"/>
                  </a:cxn>
                  <a:cxn ang="0">
                    <a:pos x="66" y="52"/>
                  </a:cxn>
                  <a:cxn ang="0">
                    <a:pos x="54" y="64"/>
                  </a:cxn>
                  <a:cxn ang="0">
                    <a:pos x="49" y="86"/>
                  </a:cxn>
                  <a:cxn ang="0">
                    <a:pos x="49" y="115"/>
                  </a:cxn>
                  <a:cxn ang="0">
                    <a:pos x="49" y="123"/>
                  </a:cxn>
                  <a:cxn ang="0">
                    <a:pos x="54" y="164"/>
                  </a:cxn>
                  <a:cxn ang="0">
                    <a:pos x="67" y="182"/>
                  </a:cxn>
                  <a:cxn ang="0">
                    <a:pos x="77" y="186"/>
                  </a:cxn>
                  <a:cxn ang="0">
                    <a:pos x="80" y="186"/>
                  </a:cxn>
                  <a:cxn ang="0">
                    <a:pos x="80" y="186"/>
                  </a:cxn>
                </a:cxnLst>
                <a:rect l="0" t="0" r="r" b="b"/>
                <a:pathLst>
                  <a:path w="384" h="245">
                    <a:moveTo>
                      <a:pt x="293" y="245"/>
                    </a:moveTo>
                    <a:lnTo>
                      <a:pt x="293" y="245"/>
                    </a:lnTo>
                    <a:lnTo>
                      <a:pt x="291" y="245"/>
                    </a:lnTo>
                    <a:lnTo>
                      <a:pt x="288" y="245"/>
                    </a:lnTo>
                    <a:lnTo>
                      <a:pt x="288" y="245"/>
                    </a:lnTo>
                    <a:lnTo>
                      <a:pt x="282" y="243"/>
                    </a:lnTo>
                    <a:lnTo>
                      <a:pt x="282" y="243"/>
                    </a:lnTo>
                    <a:lnTo>
                      <a:pt x="234" y="241"/>
                    </a:lnTo>
                    <a:lnTo>
                      <a:pt x="165" y="241"/>
                    </a:lnTo>
                    <a:lnTo>
                      <a:pt x="165" y="241"/>
                    </a:lnTo>
                    <a:lnTo>
                      <a:pt x="131" y="241"/>
                    </a:lnTo>
                    <a:lnTo>
                      <a:pt x="131" y="241"/>
                    </a:lnTo>
                    <a:lnTo>
                      <a:pt x="114" y="241"/>
                    </a:lnTo>
                    <a:lnTo>
                      <a:pt x="114" y="241"/>
                    </a:lnTo>
                    <a:lnTo>
                      <a:pt x="100" y="239"/>
                    </a:lnTo>
                    <a:lnTo>
                      <a:pt x="87" y="238"/>
                    </a:lnTo>
                    <a:lnTo>
                      <a:pt x="75" y="235"/>
                    </a:lnTo>
                    <a:lnTo>
                      <a:pt x="63" y="233"/>
                    </a:lnTo>
                    <a:lnTo>
                      <a:pt x="54" y="229"/>
                    </a:lnTo>
                    <a:lnTo>
                      <a:pt x="45" y="225"/>
                    </a:lnTo>
                    <a:lnTo>
                      <a:pt x="37" y="220"/>
                    </a:lnTo>
                    <a:lnTo>
                      <a:pt x="30" y="215"/>
                    </a:lnTo>
                    <a:lnTo>
                      <a:pt x="30" y="215"/>
                    </a:lnTo>
                    <a:lnTo>
                      <a:pt x="23" y="204"/>
                    </a:lnTo>
                    <a:lnTo>
                      <a:pt x="16" y="194"/>
                    </a:lnTo>
                    <a:lnTo>
                      <a:pt x="11" y="182"/>
                    </a:lnTo>
                    <a:lnTo>
                      <a:pt x="7" y="170"/>
                    </a:lnTo>
                    <a:lnTo>
                      <a:pt x="4" y="158"/>
                    </a:lnTo>
                    <a:lnTo>
                      <a:pt x="3" y="145"/>
                    </a:lnTo>
                    <a:lnTo>
                      <a:pt x="0" y="119"/>
                    </a:lnTo>
                    <a:lnTo>
                      <a:pt x="0" y="115"/>
                    </a:lnTo>
                    <a:lnTo>
                      <a:pt x="0" y="115"/>
                    </a:lnTo>
                    <a:lnTo>
                      <a:pt x="0" y="103"/>
                    </a:lnTo>
                    <a:lnTo>
                      <a:pt x="0" y="92"/>
                    </a:lnTo>
                    <a:lnTo>
                      <a:pt x="2" y="81"/>
                    </a:lnTo>
                    <a:lnTo>
                      <a:pt x="3" y="71"/>
                    </a:lnTo>
                    <a:lnTo>
                      <a:pt x="6" y="62"/>
                    </a:lnTo>
                    <a:lnTo>
                      <a:pt x="9" y="52"/>
                    </a:lnTo>
                    <a:lnTo>
                      <a:pt x="13" y="43"/>
                    </a:lnTo>
                    <a:lnTo>
                      <a:pt x="19" y="35"/>
                    </a:lnTo>
                    <a:lnTo>
                      <a:pt x="24" y="29"/>
                    </a:lnTo>
                    <a:lnTo>
                      <a:pt x="30" y="22"/>
                    </a:lnTo>
                    <a:lnTo>
                      <a:pt x="37" y="17"/>
                    </a:lnTo>
                    <a:lnTo>
                      <a:pt x="45" y="12"/>
                    </a:lnTo>
                    <a:lnTo>
                      <a:pt x="54" y="8"/>
                    </a:lnTo>
                    <a:lnTo>
                      <a:pt x="62" y="5"/>
                    </a:lnTo>
                    <a:lnTo>
                      <a:pt x="72" y="3"/>
                    </a:lnTo>
                    <a:lnTo>
                      <a:pt x="81" y="0"/>
                    </a:lnTo>
                    <a:lnTo>
                      <a:pt x="81" y="0"/>
                    </a:lnTo>
                    <a:lnTo>
                      <a:pt x="89" y="0"/>
                    </a:lnTo>
                    <a:lnTo>
                      <a:pt x="94" y="0"/>
                    </a:lnTo>
                    <a:lnTo>
                      <a:pt x="97" y="0"/>
                    </a:lnTo>
                    <a:lnTo>
                      <a:pt x="100" y="0"/>
                    </a:lnTo>
                    <a:lnTo>
                      <a:pt x="100" y="0"/>
                    </a:lnTo>
                    <a:lnTo>
                      <a:pt x="147" y="1"/>
                    </a:lnTo>
                    <a:lnTo>
                      <a:pt x="194" y="4"/>
                    </a:lnTo>
                    <a:lnTo>
                      <a:pt x="194" y="4"/>
                    </a:lnTo>
                    <a:lnTo>
                      <a:pt x="246" y="7"/>
                    </a:lnTo>
                    <a:lnTo>
                      <a:pt x="299" y="8"/>
                    </a:lnTo>
                    <a:lnTo>
                      <a:pt x="299" y="8"/>
                    </a:lnTo>
                    <a:lnTo>
                      <a:pt x="304" y="8"/>
                    </a:lnTo>
                    <a:lnTo>
                      <a:pt x="309" y="10"/>
                    </a:lnTo>
                    <a:lnTo>
                      <a:pt x="310" y="10"/>
                    </a:lnTo>
                    <a:lnTo>
                      <a:pt x="310" y="10"/>
                    </a:lnTo>
                    <a:lnTo>
                      <a:pt x="310" y="10"/>
                    </a:lnTo>
                    <a:lnTo>
                      <a:pt x="327" y="16"/>
                    </a:lnTo>
                    <a:lnTo>
                      <a:pt x="342" y="24"/>
                    </a:lnTo>
                    <a:lnTo>
                      <a:pt x="348" y="29"/>
                    </a:lnTo>
                    <a:lnTo>
                      <a:pt x="353" y="34"/>
                    </a:lnTo>
                    <a:lnTo>
                      <a:pt x="364" y="46"/>
                    </a:lnTo>
                    <a:lnTo>
                      <a:pt x="372" y="62"/>
                    </a:lnTo>
                    <a:lnTo>
                      <a:pt x="377" y="79"/>
                    </a:lnTo>
                    <a:lnTo>
                      <a:pt x="382" y="98"/>
                    </a:lnTo>
                    <a:lnTo>
                      <a:pt x="384" y="120"/>
                    </a:lnTo>
                    <a:lnTo>
                      <a:pt x="384" y="120"/>
                    </a:lnTo>
                    <a:lnTo>
                      <a:pt x="384" y="140"/>
                    </a:lnTo>
                    <a:lnTo>
                      <a:pt x="381" y="160"/>
                    </a:lnTo>
                    <a:lnTo>
                      <a:pt x="376" y="179"/>
                    </a:lnTo>
                    <a:lnTo>
                      <a:pt x="372" y="188"/>
                    </a:lnTo>
                    <a:lnTo>
                      <a:pt x="368" y="198"/>
                    </a:lnTo>
                    <a:lnTo>
                      <a:pt x="363" y="205"/>
                    </a:lnTo>
                    <a:lnTo>
                      <a:pt x="356" y="213"/>
                    </a:lnTo>
                    <a:lnTo>
                      <a:pt x="350" y="220"/>
                    </a:lnTo>
                    <a:lnTo>
                      <a:pt x="342" y="226"/>
                    </a:lnTo>
                    <a:lnTo>
                      <a:pt x="334" y="232"/>
                    </a:lnTo>
                    <a:lnTo>
                      <a:pt x="325" y="237"/>
                    </a:lnTo>
                    <a:lnTo>
                      <a:pt x="314" y="241"/>
                    </a:lnTo>
                    <a:lnTo>
                      <a:pt x="302" y="243"/>
                    </a:lnTo>
                    <a:lnTo>
                      <a:pt x="302" y="243"/>
                    </a:lnTo>
                    <a:lnTo>
                      <a:pt x="297" y="245"/>
                    </a:lnTo>
                    <a:lnTo>
                      <a:pt x="293" y="245"/>
                    </a:lnTo>
                    <a:lnTo>
                      <a:pt x="293" y="245"/>
                    </a:lnTo>
                    <a:close/>
                    <a:moveTo>
                      <a:pt x="80" y="186"/>
                    </a:moveTo>
                    <a:lnTo>
                      <a:pt x="80" y="186"/>
                    </a:lnTo>
                    <a:lnTo>
                      <a:pt x="100" y="186"/>
                    </a:lnTo>
                    <a:lnTo>
                      <a:pt x="100" y="186"/>
                    </a:lnTo>
                    <a:lnTo>
                      <a:pt x="105" y="186"/>
                    </a:lnTo>
                    <a:lnTo>
                      <a:pt x="105" y="186"/>
                    </a:lnTo>
                    <a:lnTo>
                      <a:pt x="231" y="188"/>
                    </a:lnTo>
                    <a:lnTo>
                      <a:pt x="231" y="188"/>
                    </a:lnTo>
                    <a:lnTo>
                      <a:pt x="291" y="190"/>
                    </a:lnTo>
                    <a:lnTo>
                      <a:pt x="291" y="190"/>
                    </a:lnTo>
                    <a:lnTo>
                      <a:pt x="293" y="190"/>
                    </a:lnTo>
                    <a:lnTo>
                      <a:pt x="293" y="190"/>
                    </a:lnTo>
                    <a:lnTo>
                      <a:pt x="304" y="188"/>
                    </a:lnTo>
                    <a:lnTo>
                      <a:pt x="313" y="184"/>
                    </a:lnTo>
                    <a:lnTo>
                      <a:pt x="321" y="178"/>
                    </a:lnTo>
                    <a:lnTo>
                      <a:pt x="327" y="170"/>
                    </a:lnTo>
                    <a:lnTo>
                      <a:pt x="333" y="161"/>
                    </a:lnTo>
                    <a:lnTo>
                      <a:pt x="336" y="150"/>
                    </a:lnTo>
                    <a:lnTo>
                      <a:pt x="338" y="140"/>
                    </a:lnTo>
                    <a:lnTo>
                      <a:pt x="339" y="128"/>
                    </a:lnTo>
                    <a:lnTo>
                      <a:pt x="339" y="128"/>
                    </a:lnTo>
                    <a:lnTo>
                      <a:pt x="339" y="115"/>
                    </a:lnTo>
                    <a:lnTo>
                      <a:pt x="336" y="103"/>
                    </a:lnTo>
                    <a:lnTo>
                      <a:pt x="334" y="92"/>
                    </a:lnTo>
                    <a:lnTo>
                      <a:pt x="327" y="80"/>
                    </a:lnTo>
                    <a:lnTo>
                      <a:pt x="321" y="71"/>
                    </a:lnTo>
                    <a:lnTo>
                      <a:pt x="313" y="63"/>
                    </a:lnTo>
                    <a:lnTo>
                      <a:pt x="302" y="58"/>
                    </a:lnTo>
                    <a:lnTo>
                      <a:pt x="297" y="56"/>
                    </a:lnTo>
                    <a:lnTo>
                      <a:pt x="291" y="56"/>
                    </a:lnTo>
                    <a:lnTo>
                      <a:pt x="291" y="56"/>
                    </a:lnTo>
                    <a:lnTo>
                      <a:pt x="289" y="55"/>
                    </a:lnTo>
                    <a:lnTo>
                      <a:pt x="289" y="55"/>
                    </a:lnTo>
                    <a:lnTo>
                      <a:pt x="241" y="54"/>
                    </a:lnTo>
                    <a:lnTo>
                      <a:pt x="194" y="52"/>
                    </a:lnTo>
                    <a:lnTo>
                      <a:pt x="194" y="52"/>
                    </a:lnTo>
                    <a:lnTo>
                      <a:pt x="144" y="50"/>
                    </a:lnTo>
                    <a:lnTo>
                      <a:pt x="93" y="48"/>
                    </a:lnTo>
                    <a:lnTo>
                      <a:pt x="93" y="48"/>
                    </a:lnTo>
                    <a:lnTo>
                      <a:pt x="80" y="48"/>
                    </a:lnTo>
                    <a:lnTo>
                      <a:pt x="71" y="50"/>
                    </a:lnTo>
                    <a:lnTo>
                      <a:pt x="67" y="51"/>
                    </a:lnTo>
                    <a:lnTo>
                      <a:pt x="66" y="52"/>
                    </a:lnTo>
                    <a:lnTo>
                      <a:pt x="66" y="52"/>
                    </a:lnTo>
                    <a:lnTo>
                      <a:pt x="59" y="58"/>
                    </a:lnTo>
                    <a:lnTo>
                      <a:pt x="54" y="64"/>
                    </a:lnTo>
                    <a:lnTo>
                      <a:pt x="51" y="72"/>
                    </a:lnTo>
                    <a:lnTo>
                      <a:pt x="49" y="79"/>
                    </a:lnTo>
                    <a:lnTo>
                      <a:pt x="49" y="86"/>
                    </a:lnTo>
                    <a:lnTo>
                      <a:pt x="47" y="94"/>
                    </a:lnTo>
                    <a:lnTo>
                      <a:pt x="49" y="110"/>
                    </a:lnTo>
                    <a:lnTo>
                      <a:pt x="49" y="115"/>
                    </a:lnTo>
                    <a:lnTo>
                      <a:pt x="49" y="115"/>
                    </a:lnTo>
                    <a:lnTo>
                      <a:pt x="49" y="123"/>
                    </a:lnTo>
                    <a:lnTo>
                      <a:pt x="49" y="123"/>
                    </a:lnTo>
                    <a:lnTo>
                      <a:pt x="50" y="139"/>
                    </a:lnTo>
                    <a:lnTo>
                      <a:pt x="51" y="156"/>
                    </a:lnTo>
                    <a:lnTo>
                      <a:pt x="54" y="164"/>
                    </a:lnTo>
                    <a:lnTo>
                      <a:pt x="57" y="171"/>
                    </a:lnTo>
                    <a:lnTo>
                      <a:pt x="62" y="177"/>
                    </a:lnTo>
                    <a:lnTo>
                      <a:pt x="67" y="182"/>
                    </a:lnTo>
                    <a:lnTo>
                      <a:pt x="67" y="182"/>
                    </a:lnTo>
                    <a:lnTo>
                      <a:pt x="75" y="184"/>
                    </a:lnTo>
                    <a:lnTo>
                      <a:pt x="77" y="186"/>
                    </a:lnTo>
                    <a:lnTo>
                      <a:pt x="79" y="186"/>
                    </a:lnTo>
                    <a:lnTo>
                      <a:pt x="79" y="186"/>
                    </a:lnTo>
                    <a:lnTo>
                      <a:pt x="80" y="186"/>
                    </a:lnTo>
                    <a:lnTo>
                      <a:pt x="80" y="186"/>
                    </a:lnTo>
                    <a:lnTo>
                      <a:pt x="80" y="186"/>
                    </a:lnTo>
                    <a:lnTo>
                      <a:pt x="80" y="18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1" name="chenying0907 316"/>
              <p:cNvSpPr>
                <a:spLocks noEditPoints="1"/>
              </p:cNvSpPr>
              <p:nvPr/>
            </p:nvSpPr>
            <p:spPr bwMode="auto">
              <a:xfrm>
                <a:off x="4484689" y="1508126"/>
                <a:ext cx="152400" cy="98425"/>
              </a:xfrm>
              <a:custGeom>
                <a:avLst/>
                <a:gdLst/>
                <a:ahLst/>
                <a:cxnLst>
                  <a:cxn ang="0">
                    <a:pos x="291" y="246"/>
                  </a:cxn>
                  <a:cxn ang="0">
                    <a:pos x="281" y="245"/>
                  </a:cxn>
                  <a:cxn ang="0">
                    <a:pos x="165" y="242"/>
                  </a:cxn>
                  <a:cxn ang="0">
                    <a:pos x="131" y="242"/>
                  </a:cxn>
                  <a:cxn ang="0">
                    <a:pos x="100" y="241"/>
                  </a:cxn>
                  <a:cxn ang="0">
                    <a:pos x="63" y="234"/>
                  </a:cxn>
                  <a:cxn ang="0">
                    <a:pos x="37" y="221"/>
                  </a:cxn>
                  <a:cxn ang="0">
                    <a:pos x="22" y="206"/>
                  </a:cxn>
                  <a:cxn ang="0">
                    <a:pos x="7" y="172"/>
                  </a:cxn>
                  <a:cxn ang="0">
                    <a:pos x="0" y="121"/>
                  </a:cxn>
                  <a:cxn ang="0">
                    <a:pos x="0" y="105"/>
                  </a:cxn>
                  <a:cxn ang="0">
                    <a:pos x="3" y="72"/>
                  </a:cxn>
                  <a:cxn ang="0">
                    <a:pos x="13" y="45"/>
                  </a:cxn>
                  <a:cxn ang="0">
                    <a:pos x="30" y="24"/>
                  </a:cxn>
                  <a:cxn ang="0">
                    <a:pos x="54" y="10"/>
                  </a:cxn>
                  <a:cxn ang="0">
                    <a:pos x="81" y="2"/>
                  </a:cxn>
                  <a:cxn ang="0">
                    <a:pos x="94" y="0"/>
                  </a:cxn>
                  <a:cxn ang="0">
                    <a:pos x="100" y="2"/>
                  </a:cxn>
                  <a:cxn ang="0">
                    <a:pos x="194" y="4"/>
                  </a:cxn>
                  <a:cxn ang="0">
                    <a:pos x="298" y="8"/>
                  </a:cxn>
                  <a:cxn ang="0">
                    <a:pos x="310" y="12"/>
                  </a:cxn>
                  <a:cxn ang="0">
                    <a:pos x="327" y="17"/>
                  </a:cxn>
                  <a:cxn ang="0">
                    <a:pos x="353" y="34"/>
                  </a:cxn>
                  <a:cxn ang="0">
                    <a:pos x="377" y="80"/>
                  </a:cxn>
                  <a:cxn ang="0">
                    <a:pos x="384" y="122"/>
                  </a:cxn>
                  <a:cxn ang="0">
                    <a:pos x="376" y="181"/>
                  </a:cxn>
                  <a:cxn ang="0">
                    <a:pos x="363" y="207"/>
                  </a:cxn>
                  <a:cxn ang="0">
                    <a:pos x="342" y="228"/>
                  </a:cxn>
                  <a:cxn ang="0">
                    <a:pos x="314" y="242"/>
                  </a:cxn>
                  <a:cxn ang="0">
                    <a:pos x="297" y="246"/>
                  </a:cxn>
                  <a:cxn ang="0">
                    <a:pos x="80" y="186"/>
                  </a:cxn>
                  <a:cxn ang="0">
                    <a:pos x="100" y="187"/>
                  </a:cxn>
                  <a:cxn ang="0">
                    <a:pos x="230" y="190"/>
                  </a:cxn>
                  <a:cxn ang="0">
                    <a:pos x="291" y="190"/>
                  </a:cxn>
                  <a:cxn ang="0">
                    <a:pos x="304" y="189"/>
                  </a:cxn>
                  <a:cxn ang="0">
                    <a:pos x="327" y="172"/>
                  </a:cxn>
                  <a:cxn ang="0">
                    <a:pos x="338" y="142"/>
                  </a:cxn>
                  <a:cxn ang="0">
                    <a:pos x="339" y="117"/>
                  </a:cxn>
                  <a:cxn ang="0">
                    <a:pos x="329" y="81"/>
                  </a:cxn>
                  <a:cxn ang="0">
                    <a:pos x="302" y="59"/>
                  </a:cxn>
                  <a:cxn ang="0">
                    <a:pos x="291" y="57"/>
                  </a:cxn>
                  <a:cxn ang="0">
                    <a:pos x="241" y="55"/>
                  </a:cxn>
                  <a:cxn ang="0">
                    <a:pos x="144" y="50"/>
                  </a:cxn>
                  <a:cxn ang="0">
                    <a:pos x="80" y="50"/>
                  </a:cxn>
                  <a:cxn ang="0">
                    <a:pos x="66" y="54"/>
                  </a:cxn>
                  <a:cxn ang="0">
                    <a:pos x="54" y="66"/>
                  </a:cxn>
                  <a:cxn ang="0">
                    <a:pos x="49" y="88"/>
                  </a:cxn>
                  <a:cxn ang="0">
                    <a:pos x="49" y="117"/>
                  </a:cxn>
                  <a:cxn ang="0">
                    <a:pos x="49" y="125"/>
                  </a:cxn>
                  <a:cxn ang="0">
                    <a:pos x="54" y="165"/>
                  </a:cxn>
                  <a:cxn ang="0">
                    <a:pos x="67" y="182"/>
                  </a:cxn>
                  <a:cxn ang="0">
                    <a:pos x="77" y="187"/>
                  </a:cxn>
                  <a:cxn ang="0">
                    <a:pos x="80" y="186"/>
                  </a:cxn>
                  <a:cxn ang="0">
                    <a:pos x="80" y="186"/>
                  </a:cxn>
                </a:cxnLst>
                <a:rect l="0" t="0" r="r" b="b"/>
                <a:pathLst>
                  <a:path w="384" h="246">
                    <a:moveTo>
                      <a:pt x="293" y="246"/>
                    </a:moveTo>
                    <a:lnTo>
                      <a:pt x="293" y="246"/>
                    </a:lnTo>
                    <a:lnTo>
                      <a:pt x="291" y="246"/>
                    </a:lnTo>
                    <a:lnTo>
                      <a:pt x="288" y="246"/>
                    </a:lnTo>
                    <a:lnTo>
                      <a:pt x="288" y="246"/>
                    </a:lnTo>
                    <a:lnTo>
                      <a:pt x="281" y="245"/>
                    </a:lnTo>
                    <a:lnTo>
                      <a:pt x="281" y="245"/>
                    </a:lnTo>
                    <a:lnTo>
                      <a:pt x="234" y="242"/>
                    </a:lnTo>
                    <a:lnTo>
                      <a:pt x="165" y="242"/>
                    </a:lnTo>
                    <a:lnTo>
                      <a:pt x="165" y="242"/>
                    </a:lnTo>
                    <a:lnTo>
                      <a:pt x="131" y="242"/>
                    </a:lnTo>
                    <a:lnTo>
                      <a:pt x="131" y="242"/>
                    </a:lnTo>
                    <a:lnTo>
                      <a:pt x="114" y="242"/>
                    </a:lnTo>
                    <a:lnTo>
                      <a:pt x="114" y="242"/>
                    </a:lnTo>
                    <a:lnTo>
                      <a:pt x="100" y="241"/>
                    </a:lnTo>
                    <a:lnTo>
                      <a:pt x="87" y="240"/>
                    </a:lnTo>
                    <a:lnTo>
                      <a:pt x="75" y="237"/>
                    </a:lnTo>
                    <a:lnTo>
                      <a:pt x="63" y="234"/>
                    </a:lnTo>
                    <a:lnTo>
                      <a:pt x="54" y="231"/>
                    </a:lnTo>
                    <a:lnTo>
                      <a:pt x="45" y="227"/>
                    </a:lnTo>
                    <a:lnTo>
                      <a:pt x="37" y="221"/>
                    </a:lnTo>
                    <a:lnTo>
                      <a:pt x="30" y="215"/>
                    </a:lnTo>
                    <a:lnTo>
                      <a:pt x="30" y="215"/>
                    </a:lnTo>
                    <a:lnTo>
                      <a:pt x="22" y="206"/>
                    </a:lnTo>
                    <a:lnTo>
                      <a:pt x="16" y="195"/>
                    </a:lnTo>
                    <a:lnTo>
                      <a:pt x="11" y="183"/>
                    </a:lnTo>
                    <a:lnTo>
                      <a:pt x="7" y="172"/>
                    </a:lnTo>
                    <a:lnTo>
                      <a:pt x="4" y="159"/>
                    </a:lnTo>
                    <a:lnTo>
                      <a:pt x="3" y="147"/>
                    </a:lnTo>
                    <a:lnTo>
                      <a:pt x="0" y="121"/>
                    </a:lnTo>
                    <a:lnTo>
                      <a:pt x="0" y="117"/>
                    </a:lnTo>
                    <a:lnTo>
                      <a:pt x="0" y="117"/>
                    </a:lnTo>
                    <a:lnTo>
                      <a:pt x="0" y="105"/>
                    </a:lnTo>
                    <a:lnTo>
                      <a:pt x="0" y="93"/>
                    </a:lnTo>
                    <a:lnTo>
                      <a:pt x="2" y="83"/>
                    </a:lnTo>
                    <a:lnTo>
                      <a:pt x="3" y="72"/>
                    </a:lnTo>
                    <a:lnTo>
                      <a:pt x="5" y="62"/>
                    </a:lnTo>
                    <a:lnTo>
                      <a:pt x="9" y="53"/>
                    </a:lnTo>
                    <a:lnTo>
                      <a:pt x="13" y="45"/>
                    </a:lnTo>
                    <a:lnTo>
                      <a:pt x="19" y="37"/>
                    </a:lnTo>
                    <a:lnTo>
                      <a:pt x="24" y="30"/>
                    </a:lnTo>
                    <a:lnTo>
                      <a:pt x="30" y="24"/>
                    </a:lnTo>
                    <a:lnTo>
                      <a:pt x="37" y="19"/>
                    </a:lnTo>
                    <a:lnTo>
                      <a:pt x="45" y="13"/>
                    </a:lnTo>
                    <a:lnTo>
                      <a:pt x="54" y="10"/>
                    </a:lnTo>
                    <a:lnTo>
                      <a:pt x="62" y="6"/>
                    </a:lnTo>
                    <a:lnTo>
                      <a:pt x="72" y="3"/>
                    </a:lnTo>
                    <a:lnTo>
                      <a:pt x="81" y="2"/>
                    </a:lnTo>
                    <a:lnTo>
                      <a:pt x="81" y="2"/>
                    </a:lnTo>
                    <a:lnTo>
                      <a:pt x="89" y="0"/>
                    </a:lnTo>
                    <a:lnTo>
                      <a:pt x="94" y="0"/>
                    </a:lnTo>
                    <a:lnTo>
                      <a:pt x="97" y="0"/>
                    </a:lnTo>
                    <a:lnTo>
                      <a:pt x="100" y="2"/>
                    </a:lnTo>
                    <a:lnTo>
                      <a:pt x="100" y="2"/>
                    </a:lnTo>
                    <a:lnTo>
                      <a:pt x="147" y="3"/>
                    </a:lnTo>
                    <a:lnTo>
                      <a:pt x="194" y="4"/>
                    </a:lnTo>
                    <a:lnTo>
                      <a:pt x="194" y="4"/>
                    </a:lnTo>
                    <a:lnTo>
                      <a:pt x="246" y="7"/>
                    </a:lnTo>
                    <a:lnTo>
                      <a:pt x="298" y="8"/>
                    </a:lnTo>
                    <a:lnTo>
                      <a:pt x="298" y="8"/>
                    </a:lnTo>
                    <a:lnTo>
                      <a:pt x="304" y="10"/>
                    </a:lnTo>
                    <a:lnTo>
                      <a:pt x="309" y="12"/>
                    </a:lnTo>
                    <a:lnTo>
                      <a:pt x="310" y="12"/>
                    </a:lnTo>
                    <a:lnTo>
                      <a:pt x="310" y="12"/>
                    </a:lnTo>
                    <a:lnTo>
                      <a:pt x="310" y="12"/>
                    </a:lnTo>
                    <a:lnTo>
                      <a:pt x="327" y="17"/>
                    </a:lnTo>
                    <a:lnTo>
                      <a:pt x="342" y="25"/>
                    </a:lnTo>
                    <a:lnTo>
                      <a:pt x="348" y="29"/>
                    </a:lnTo>
                    <a:lnTo>
                      <a:pt x="353" y="34"/>
                    </a:lnTo>
                    <a:lnTo>
                      <a:pt x="364" y="47"/>
                    </a:lnTo>
                    <a:lnTo>
                      <a:pt x="372" y="62"/>
                    </a:lnTo>
                    <a:lnTo>
                      <a:pt x="377" y="80"/>
                    </a:lnTo>
                    <a:lnTo>
                      <a:pt x="382" y="100"/>
                    </a:lnTo>
                    <a:lnTo>
                      <a:pt x="384" y="122"/>
                    </a:lnTo>
                    <a:lnTo>
                      <a:pt x="384" y="122"/>
                    </a:lnTo>
                    <a:lnTo>
                      <a:pt x="384" y="142"/>
                    </a:lnTo>
                    <a:lnTo>
                      <a:pt x="381" y="161"/>
                    </a:lnTo>
                    <a:lnTo>
                      <a:pt x="376" y="181"/>
                    </a:lnTo>
                    <a:lnTo>
                      <a:pt x="372" y="190"/>
                    </a:lnTo>
                    <a:lnTo>
                      <a:pt x="368" y="198"/>
                    </a:lnTo>
                    <a:lnTo>
                      <a:pt x="363" y="207"/>
                    </a:lnTo>
                    <a:lnTo>
                      <a:pt x="357" y="215"/>
                    </a:lnTo>
                    <a:lnTo>
                      <a:pt x="350" y="221"/>
                    </a:lnTo>
                    <a:lnTo>
                      <a:pt x="342" y="228"/>
                    </a:lnTo>
                    <a:lnTo>
                      <a:pt x="334" y="233"/>
                    </a:lnTo>
                    <a:lnTo>
                      <a:pt x="325" y="238"/>
                    </a:lnTo>
                    <a:lnTo>
                      <a:pt x="314" y="242"/>
                    </a:lnTo>
                    <a:lnTo>
                      <a:pt x="302" y="245"/>
                    </a:lnTo>
                    <a:lnTo>
                      <a:pt x="302" y="245"/>
                    </a:lnTo>
                    <a:lnTo>
                      <a:pt x="297" y="246"/>
                    </a:lnTo>
                    <a:lnTo>
                      <a:pt x="293" y="246"/>
                    </a:lnTo>
                    <a:lnTo>
                      <a:pt x="293" y="246"/>
                    </a:lnTo>
                    <a:close/>
                    <a:moveTo>
                      <a:pt x="80" y="186"/>
                    </a:moveTo>
                    <a:lnTo>
                      <a:pt x="80" y="186"/>
                    </a:lnTo>
                    <a:lnTo>
                      <a:pt x="100" y="187"/>
                    </a:lnTo>
                    <a:lnTo>
                      <a:pt x="100" y="187"/>
                    </a:lnTo>
                    <a:lnTo>
                      <a:pt x="105" y="187"/>
                    </a:lnTo>
                    <a:lnTo>
                      <a:pt x="105" y="187"/>
                    </a:lnTo>
                    <a:lnTo>
                      <a:pt x="230" y="190"/>
                    </a:lnTo>
                    <a:lnTo>
                      <a:pt x="230" y="190"/>
                    </a:lnTo>
                    <a:lnTo>
                      <a:pt x="291" y="190"/>
                    </a:lnTo>
                    <a:lnTo>
                      <a:pt x="291" y="190"/>
                    </a:lnTo>
                    <a:lnTo>
                      <a:pt x="293" y="191"/>
                    </a:lnTo>
                    <a:lnTo>
                      <a:pt x="293" y="191"/>
                    </a:lnTo>
                    <a:lnTo>
                      <a:pt x="304" y="189"/>
                    </a:lnTo>
                    <a:lnTo>
                      <a:pt x="313" y="186"/>
                    </a:lnTo>
                    <a:lnTo>
                      <a:pt x="321" y="180"/>
                    </a:lnTo>
                    <a:lnTo>
                      <a:pt x="327" y="172"/>
                    </a:lnTo>
                    <a:lnTo>
                      <a:pt x="332" y="163"/>
                    </a:lnTo>
                    <a:lnTo>
                      <a:pt x="336" y="152"/>
                    </a:lnTo>
                    <a:lnTo>
                      <a:pt x="338" y="142"/>
                    </a:lnTo>
                    <a:lnTo>
                      <a:pt x="339" y="130"/>
                    </a:lnTo>
                    <a:lnTo>
                      <a:pt x="339" y="130"/>
                    </a:lnTo>
                    <a:lnTo>
                      <a:pt x="339" y="117"/>
                    </a:lnTo>
                    <a:lnTo>
                      <a:pt x="336" y="105"/>
                    </a:lnTo>
                    <a:lnTo>
                      <a:pt x="334" y="92"/>
                    </a:lnTo>
                    <a:lnTo>
                      <a:pt x="329" y="81"/>
                    </a:lnTo>
                    <a:lnTo>
                      <a:pt x="321" y="72"/>
                    </a:lnTo>
                    <a:lnTo>
                      <a:pt x="313" y="64"/>
                    </a:lnTo>
                    <a:lnTo>
                      <a:pt x="302" y="59"/>
                    </a:lnTo>
                    <a:lnTo>
                      <a:pt x="297" y="58"/>
                    </a:lnTo>
                    <a:lnTo>
                      <a:pt x="291" y="57"/>
                    </a:lnTo>
                    <a:lnTo>
                      <a:pt x="291" y="57"/>
                    </a:lnTo>
                    <a:lnTo>
                      <a:pt x="289" y="57"/>
                    </a:lnTo>
                    <a:lnTo>
                      <a:pt x="289" y="57"/>
                    </a:lnTo>
                    <a:lnTo>
                      <a:pt x="241" y="55"/>
                    </a:lnTo>
                    <a:lnTo>
                      <a:pt x="194" y="53"/>
                    </a:lnTo>
                    <a:lnTo>
                      <a:pt x="194" y="53"/>
                    </a:lnTo>
                    <a:lnTo>
                      <a:pt x="144" y="50"/>
                    </a:lnTo>
                    <a:lnTo>
                      <a:pt x="93" y="49"/>
                    </a:lnTo>
                    <a:lnTo>
                      <a:pt x="93" y="49"/>
                    </a:lnTo>
                    <a:lnTo>
                      <a:pt x="80" y="50"/>
                    </a:lnTo>
                    <a:lnTo>
                      <a:pt x="71" y="51"/>
                    </a:lnTo>
                    <a:lnTo>
                      <a:pt x="67" y="53"/>
                    </a:lnTo>
                    <a:lnTo>
                      <a:pt x="66" y="54"/>
                    </a:lnTo>
                    <a:lnTo>
                      <a:pt x="66" y="54"/>
                    </a:lnTo>
                    <a:lnTo>
                      <a:pt x="59" y="59"/>
                    </a:lnTo>
                    <a:lnTo>
                      <a:pt x="54" y="66"/>
                    </a:lnTo>
                    <a:lnTo>
                      <a:pt x="51" y="72"/>
                    </a:lnTo>
                    <a:lnTo>
                      <a:pt x="49" y="80"/>
                    </a:lnTo>
                    <a:lnTo>
                      <a:pt x="49" y="88"/>
                    </a:lnTo>
                    <a:lnTo>
                      <a:pt x="47" y="96"/>
                    </a:lnTo>
                    <a:lnTo>
                      <a:pt x="49" y="110"/>
                    </a:lnTo>
                    <a:lnTo>
                      <a:pt x="49" y="117"/>
                    </a:lnTo>
                    <a:lnTo>
                      <a:pt x="49" y="117"/>
                    </a:lnTo>
                    <a:lnTo>
                      <a:pt x="49" y="125"/>
                    </a:lnTo>
                    <a:lnTo>
                      <a:pt x="49" y="125"/>
                    </a:lnTo>
                    <a:lnTo>
                      <a:pt x="50" y="140"/>
                    </a:lnTo>
                    <a:lnTo>
                      <a:pt x="51" y="157"/>
                    </a:lnTo>
                    <a:lnTo>
                      <a:pt x="54" y="165"/>
                    </a:lnTo>
                    <a:lnTo>
                      <a:pt x="56" y="172"/>
                    </a:lnTo>
                    <a:lnTo>
                      <a:pt x="62" y="178"/>
                    </a:lnTo>
                    <a:lnTo>
                      <a:pt x="67" y="182"/>
                    </a:lnTo>
                    <a:lnTo>
                      <a:pt x="67" y="182"/>
                    </a:lnTo>
                    <a:lnTo>
                      <a:pt x="75" y="186"/>
                    </a:lnTo>
                    <a:lnTo>
                      <a:pt x="77" y="187"/>
                    </a:lnTo>
                    <a:lnTo>
                      <a:pt x="79" y="186"/>
                    </a:lnTo>
                    <a:lnTo>
                      <a:pt x="79" y="186"/>
                    </a:lnTo>
                    <a:lnTo>
                      <a:pt x="80" y="186"/>
                    </a:lnTo>
                    <a:lnTo>
                      <a:pt x="80" y="186"/>
                    </a:lnTo>
                    <a:lnTo>
                      <a:pt x="80" y="186"/>
                    </a:lnTo>
                    <a:lnTo>
                      <a:pt x="80" y="18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2" name="chenying0907 317"/>
              <p:cNvSpPr>
                <a:spLocks noEditPoints="1"/>
              </p:cNvSpPr>
              <p:nvPr/>
            </p:nvSpPr>
            <p:spPr bwMode="auto">
              <a:xfrm>
                <a:off x="4670426" y="1393826"/>
                <a:ext cx="133350" cy="211138"/>
              </a:xfrm>
              <a:custGeom>
                <a:avLst/>
                <a:gdLst/>
                <a:ahLst/>
                <a:cxnLst>
                  <a:cxn ang="0">
                    <a:pos x="107" y="531"/>
                  </a:cxn>
                  <a:cxn ang="0">
                    <a:pos x="55" y="521"/>
                  </a:cxn>
                  <a:cxn ang="0">
                    <a:pos x="17" y="492"/>
                  </a:cxn>
                  <a:cxn ang="0">
                    <a:pos x="2" y="438"/>
                  </a:cxn>
                  <a:cxn ang="0">
                    <a:pos x="3" y="426"/>
                  </a:cxn>
                  <a:cxn ang="0">
                    <a:pos x="2" y="357"/>
                  </a:cxn>
                  <a:cxn ang="0">
                    <a:pos x="2" y="148"/>
                  </a:cxn>
                  <a:cxn ang="0">
                    <a:pos x="0" y="69"/>
                  </a:cxn>
                  <a:cxn ang="0">
                    <a:pos x="16" y="26"/>
                  </a:cxn>
                  <a:cxn ang="0">
                    <a:pos x="50" y="7"/>
                  </a:cxn>
                  <a:cxn ang="0">
                    <a:pos x="106" y="0"/>
                  </a:cxn>
                  <a:cxn ang="0">
                    <a:pos x="168" y="3"/>
                  </a:cxn>
                  <a:cxn ang="0">
                    <a:pos x="249" y="7"/>
                  </a:cxn>
                  <a:cxn ang="0">
                    <a:pos x="304" y="24"/>
                  </a:cxn>
                  <a:cxn ang="0">
                    <a:pos x="331" y="56"/>
                  </a:cxn>
                  <a:cxn ang="0">
                    <a:pos x="338" y="98"/>
                  </a:cxn>
                  <a:cxn ang="0">
                    <a:pos x="335" y="109"/>
                  </a:cxn>
                  <a:cxn ang="0">
                    <a:pos x="331" y="124"/>
                  </a:cxn>
                  <a:cxn ang="0">
                    <a:pos x="331" y="139"/>
                  </a:cxn>
                  <a:cxn ang="0">
                    <a:pos x="335" y="182"/>
                  </a:cxn>
                  <a:cxn ang="0">
                    <a:pos x="338" y="268"/>
                  </a:cxn>
                  <a:cxn ang="0">
                    <a:pos x="335" y="426"/>
                  </a:cxn>
                  <a:cxn ang="0">
                    <a:pos x="334" y="436"/>
                  </a:cxn>
                  <a:cxn ang="0">
                    <a:pos x="330" y="467"/>
                  </a:cxn>
                  <a:cxn ang="0">
                    <a:pos x="310" y="506"/>
                  </a:cxn>
                  <a:cxn ang="0">
                    <a:pos x="274" y="526"/>
                  </a:cxn>
                  <a:cxn ang="0">
                    <a:pos x="196" y="532"/>
                  </a:cxn>
                  <a:cxn ang="0">
                    <a:pos x="87" y="51"/>
                  </a:cxn>
                  <a:cxn ang="0">
                    <a:pos x="58" y="59"/>
                  </a:cxn>
                  <a:cxn ang="0">
                    <a:pos x="49" y="79"/>
                  </a:cxn>
                  <a:cxn ang="0">
                    <a:pos x="49" y="97"/>
                  </a:cxn>
                  <a:cxn ang="0">
                    <a:pos x="49" y="99"/>
                  </a:cxn>
                  <a:cxn ang="0">
                    <a:pos x="50" y="296"/>
                  </a:cxn>
                  <a:cxn ang="0">
                    <a:pos x="49" y="428"/>
                  </a:cxn>
                  <a:cxn ang="0">
                    <a:pos x="50" y="438"/>
                  </a:cxn>
                  <a:cxn ang="0">
                    <a:pos x="56" y="460"/>
                  </a:cxn>
                  <a:cxn ang="0">
                    <a:pos x="87" y="480"/>
                  </a:cxn>
                  <a:cxn ang="0">
                    <a:pos x="139" y="485"/>
                  </a:cxn>
                  <a:cxn ang="0">
                    <a:pos x="172" y="485"/>
                  </a:cxn>
                  <a:cxn ang="0">
                    <a:pos x="207" y="484"/>
                  </a:cxn>
                  <a:cxn ang="0">
                    <a:pos x="246" y="484"/>
                  </a:cxn>
                  <a:cxn ang="0">
                    <a:pos x="279" y="463"/>
                  </a:cxn>
                  <a:cxn ang="0">
                    <a:pos x="285" y="438"/>
                  </a:cxn>
                  <a:cxn ang="0">
                    <a:pos x="288" y="425"/>
                  </a:cxn>
                  <a:cxn ang="0">
                    <a:pos x="292" y="238"/>
                  </a:cxn>
                  <a:cxn ang="0">
                    <a:pos x="281" y="169"/>
                  </a:cxn>
                  <a:cxn ang="0">
                    <a:pos x="284" y="106"/>
                  </a:cxn>
                  <a:cxn ang="0">
                    <a:pos x="289" y="92"/>
                  </a:cxn>
                  <a:cxn ang="0">
                    <a:pos x="278" y="71"/>
                  </a:cxn>
                  <a:cxn ang="0">
                    <a:pos x="238" y="55"/>
                  </a:cxn>
                  <a:cxn ang="0">
                    <a:pos x="193" y="51"/>
                  </a:cxn>
                  <a:cxn ang="0">
                    <a:pos x="155" y="52"/>
                  </a:cxn>
                  <a:cxn ang="0">
                    <a:pos x="105" y="51"/>
                  </a:cxn>
                </a:cxnLst>
                <a:rect l="0" t="0" r="r" b="b"/>
                <a:pathLst>
                  <a:path w="338" h="532">
                    <a:moveTo>
                      <a:pt x="166" y="532"/>
                    </a:moveTo>
                    <a:lnTo>
                      <a:pt x="166" y="532"/>
                    </a:lnTo>
                    <a:lnTo>
                      <a:pt x="136" y="532"/>
                    </a:lnTo>
                    <a:lnTo>
                      <a:pt x="107" y="531"/>
                    </a:lnTo>
                    <a:lnTo>
                      <a:pt x="93" y="530"/>
                    </a:lnTo>
                    <a:lnTo>
                      <a:pt x="80" y="527"/>
                    </a:lnTo>
                    <a:lnTo>
                      <a:pt x="67" y="524"/>
                    </a:lnTo>
                    <a:lnTo>
                      <a:pt x="55" y="521"/>
                    </a:lnTo>
                    <a:lnTo>
                      <a:pt x="45" y="515"/>
                    </a:lnTo>
                    <a:lnTo>
                      <a:pt x="34" y="509"/>
                    </a:lnTo>
                    <a:lnTo>
                      <a:pt x="25" y="501"/>
                    </a:lnTo>
                    <a:lnTo>
                      <a:pt x="17" y="492"/>
                    </a:lnTo>
                    <a:lnTo>
                      <a:pt x="11" y="481"/>
                    </a:lnTo>
                    <a:lnTo>
                      <a:pt x="7" y="470"/>
                    </a:lnTo>
                    <a:lnTo>
                      <a:pt x="3" y="454"/>
                    </a:lnTo>
                    <a:lnTo>
                      <a:pt x="2" y="438"/>
                    </a:lnTo>
                    <a:lnTo>
                      <a:pt x="2" y="438"/>
                    </a:lnTo>
                    <a:lnTo>
                      <a:pt x="3" y="430"/>
                    </a:lnTo>
                    <a:lnTo>
                      <a:pt x="4" y="428"/>
                    </a:lnTo>
                    <a:lnTo>
                      <a:pt x="3" y="426"/>
                    </a:lnTo>
                    <a:lnTo>
                      <a:pt x="3" y="426"/>
                    </a:lnTo>
                    <a:lnTo>
                      <a:pt x="2" y="420"/>
                    </a:lnTo>
                    <a:lnTo>
                      <a:pt x="2" y="420"/>
                    </a:lnTo>
                    <a:lnTo>
                      <a:pt x="2" y="357"/>
                    </a:lnTo>
                    <a:lnTo>
                      <a:pt x="3" y="296"/>
                    </a:lnTo>
                    <a:lnTo>
                      <a:pt x="3" y="296"/>
                    </a:lnTo>
                    <a:lnTo>
                      <a:pt x="3" y="198"/>
                    </a:lnTo>
                    <a:lnTo>
                      <a:pt x="2" y="148"/>
                    </a:lnTo>
                    <a:lnTo>
                      <a:pt x="0" y="98"/>
                    </a:lnTo>
                    <a:lnTo>
                      <a:pt x="0" y="97"/>
                    </a:lnTo>
                    <a:lnTo>
                      <a:pt x="0" y="97"/>
                    </a:lnTo>
                    <a:lnTo>
                      <a:pt x="0" y="69"/>
                    </a:lnTo>
                    <a:lnTo>
                      <a:pt x="2" y="56"/>
                    </a:lnTo>
                    <a:lnTo>
                      <a:pt x="5" y="46"/>
                    </a:lnTo>
                    <a:lnTo>
                      <a:pt x="9" y="35"/>
                    </a:lnTo>
                    <a:lnTo>
                      <a:pt x="16" y="26"/>
                    </a:lnTo>
                    <a:lnTo>
                      <a:pt x="25" y="18"/>
                    </a:lnTo>
                    <a:lnTo>
                      <a:pt x="37" y="12"/>
                    </a:lnTo>
                    <a:lnTo>
                      <a:pt x="37" y="12"/>
                    </a:lnTo>
                    <a:lnTo>
                      <a:pt x="50" y="7"/>
                    </a:lnTo>
                    <a:lnTo>
                      <a:pt x="66" y="3"/>
                    </a:lnTo>
                    <a:lnTo>
                      <a:pt x="84" y="1"/>
                    </a:lnTo>
                    <a:lnTo>
                      <a:pt x="106" y="0"/>
                    </a:lnTo>
                    <a:lnTo>
                      <a:pt x="106" y="0"/>
                    </a:lnTo>
                    <a:lnTo>
                      <a:pt x="131" y="1"/>
                    </a:lnTo>
                    <a:lnTo>
                      <a:pt x="155" y="3"/>
                    </a:lnTo>
                    <a:lnTo>
                      <a:pt x="168" y="3"/>
                    </a:lnTo>
                    <a:lnTo>
                      <a:pt x="168" y="3"/>
                    </a:lnTo>
                    <a:lnTo>
                      <a:pt x="195" y="4"/>
                    </a:lnTo>
                    <a:lnTo>
                      <a:pt x="195" y="4"/>
                    </a:lnTo>
                    <a:lnTo>
                      <a:pt x="223" y="5"/>
                    </a:lnTo>
                    <a:lnTo>
                      <a:pt x="249" y="7"/>
                    </a:lnTo>
                    <a:lnTo>
                      <a:pt x="274" y="12"/>
                    </a:lnTo>
                    <a:lnTo>
                      <a:pt x="284" y="14"/>
                    </a:lnTo>
                    <a:lnTo>
                      <a:pt x="295" y="18"/>
                    </a:lnTo>
                    <a:lnTo>
                      <a:pt x="304" y="24"/>
                    </a:lnTo>
                    <a:lnTo>
                      <a:pt x="313" y="30"/>
                    </a:lnTo>
                    <a:lnTo>
                      <a:pt x="321" y="37"/>
                    </a:lnTo>
                    <a:lnTo>
                      <a:pt x="326" y="46"/>
                    </a:lnTo>
                    <a:lnTo>
                      <a:pt x="331" y="56"/>
                    </a:lnTo>
                    <a:lnTo>
                      <a:pt x="335" y="68"/>
                    </a:lnTo>
                    <a:lnTo>
                      <a:pt x="338" y="82"/>
                    </a:lnTo>
                    <a:lnTo>
                      <a:pt x="338" y="98"/>
                    </a:lnTo>
                    <a:lnTo>
                      <a:pt x="338" y="98"/>
                    </a:lnTo>
                    <a:lnTo>
                      <a:pt x="338" y="103"/>
                    </a:lnTo>
                    <a:lnTo>
                      <a:pt x="335" y="107"/>
                    </a:lnTo>
                    <a:lnTo>
                      <a:pt x="335" y="109"/>
                    </a:lnTo>
                    <a:lnTo>
                      <a:pt x="335" y="109"/>
                    </a:lnTo>
                    <a:lnTo>
                      <a:pt x="335" y="109"/>
                    </a:lnTo>
                    <a:lnTo>
                      <a:pt x="332" y="115"/>
                    </a:lnTo>
                    <a:lnTo>
                      <a:pt x="329" y="122"/>
                    </a:lnTo>
                    <a:lnTo>
                      <a:pt x="331" y="124"/>
                    </a:lnTo>
                    <a:lnTo>
                      <a:pt x="331" y="124"/>
                    </a:lnTo>
                    <a:lnTo>
                      <a:pt x="331" y="131"/>
                    </a:lnTo>
                    <a:lnTo>
                      <a:pt x="331" y="139"/>
                    </a:lnTo>
                    <a:lnTo>
                      <a:pt x="331" y="139"/>
                    </a:lnTo>
                    <a:lnTo>
                      <a:pt x="332" y="153"/>
                    </a:lnTo>
                    <a:lnTo>
                      <a:pt x="334" y="167"/>
                    </a:lnTo>
                    <a:lnTo>
                      <a:pt x="334" y="167"/>
                    </a:lnTo>
                    <a:lnTo>
                      <a:pt x="335" y="182"/>
                    </a:lnTo>
                    <a:lnTo>
                      <a:pt x="335" y="182"/>
                    </a:lnTo>
                    <a:lnTo>
                      <a:pt x="338" y="204"/>
                    </a:lnTo>
                    <a:lnTo>
                      <a:pt x="338" y="225"/>
                    </a:lnTo>
                    <a:lnTo>
                      <a:pt x="338" y="268"/>
                    </a:lnTo>
                    <a:lnTo>
                      <a:pt x="338" y="289"/>
                    </a:lnTo>
                    <a:lnTo>
                      <a:pt x="338" y="289"/>
                    </a:lnTo>
                    <a:lnTo>
                      <a:pt x="336" y="357"/>
                    </a:lnTo>
                    <a:lnTo>
                      <a:pt x="335" y="426"/>
                    </a:lnTo>
                    <a:lnTo>
                      <a:pt x="335" y="426"/>
                    </a:lnTo>
                    <a:lnTo>
                      <a:pt x="335" y="430"/>
                    </a:lnTo>
                    <a:lnTo>
                      <a:pt x="334" y="434"/>
                    </a:lnTo>
                    <a:lnTo>
                      <a:pt x="334" y="436"/>
                    </a:lnTo>
                    <a:lnTo>
                      <a:pt x="334" y="437"/>
                    </a:lnTo>
                    <a:lnTo>
                      <a:pt x="334" y="437"/>
                    </a:lnTo>
                    <a:lnTo>
                      <a:pt x="332" y="453"/>
                    </a:lnTo>
                    <a:lnTo>
                      <a:pt x="330" y="467"/>
                    </a:lnTo>
                    <a:lnTo>
                      <a:pt x="327" y="479"/>
                    </a:lnTo>
                    <a:lnTo>
                      <a:pt x="322" y="489"/>
                    </a:lnTo>
                    <a:lnTo>
                      <a:pt x="317" y="498"/>
                    </a:lnTo>
                    <a:lnTo>
                      <a:pt x="310" y="506"/>
                    </a:lnTo>
                    <a:lnTo>
                      <a:pt x="302" y="513"/>
                    </a:lnTo>
                    <a:lnTo>
                      <a:pt x="293" y="518"/>
                    </a:lnTo>
                    <a:lnTo>
                      <a:pt x="284" y="522"/>
                    </a:lnTo>
                    <a:lnTo>
                      <a:pt x="274" y="526"/>
                    </a:lnTo>
                    <a:lnTo>
                      <a:pt x="262" y="528"/>
                    </a:lnTo>
                    <a:lnTo>
                      <a:pt x="250" y="530"/>
                    </a:lnTo>
                    <a:lnTo>
                      <a:pt x="224" y="532"/>
                    </a:lnTo>
                    <a:lnTo>
                      <a:pt x="196" y="532"/>
                    </a:lnTo>
                    <a:lnTo>
                      <a:pt x="166" y="532"/>
                    </a:lnTo>
                    <a:close/>
                    <a:moveTo>
                      <a:pt x="105" y="51"/>
                    </a:moveTo>
                    <a:lnTo>
                      <a:pt x="105" y="51"/>
                    </a:lnTo>
                    <a:lnTo>
                      <a:pt x="87" y="51"/>
                    </a:lnTo>
                    <a:lnTo>
                      <a:pt x="72" y="54"/>
                    </a:lnTo>
                    <a:lnTo>
                      <a:pt x="72" y="54"/>
                    </a:lnTo>
                    <a:lnTo>
                      <a:pt x="63" y="55"/>
                    </a:lnTo>
                    <a:lnTo>
                      <a:pt x="58" y="59"/>
                    </a:lnTo>
                    <a:lnTo>
                      <a:pt x="53" y="63"/>
                    </a:lnTo>
                    <a:lnTo>
                      <a:pt x="50" y="68"/>
                    </a:lnTo>
                    <a:lnTo>
                      <a:pt x="49" y="73"/>
                    </a:lnTo>
                    <a:lnTo>
                      <a:pt x="49" y="79"/>
                    </a:lnTo>
                    <a:lnTo>
                      <a:pt x="49" y="90"/>
                    </a:lnTo>
                    <a:lnTo>
                      <a:pt x="49" y="90"/>
                    </a:lnTo>
                    <a:lnTo>
                      <a:pt x="49" y="97"/>
                    </a:lnTo>
                    <a:lnTo>
                      <a:pt x="49" y="97"/>
                    </a:lnTo>
                    <a:lnTo>
                      <a:pt x="49" y="98"/>
                    </a:lnTo>
                    <a:lnTo>
                      <a:pt x="49" y="98"/>
                    </a:lnTo>
                    <a:lnTo>
                      <a:pt x="49" y="99"/>
                    </a:lnTo>
                    <a:lnTo>
                      <a:pt x="49" y="99"/>
                    </a:lnTo>
                    <a:lnTo>
                      <a:pt x="50" y="148"/>
                    </a:lnTo>
                    <a:lnTo>
                      <a:pt x="51" y="198"/>
                    </a:lnTo>
                    <a:lnTo>
                      <a:pt x="50" y="296"/>
                    </a:lnTo>
                    <a:lnTo>
                      <a:pt x="50" y="296"/>
                    </a:lnTo>
                    <a:lnTo>
                      <a:pt x="50" y="357"/>
                    </a:lnTo>
                    <a:lnTo>
                      <a:pt x="50" y="420"/>
                    </a:lnTo>
                    <a:lnTo>
                      <a:pt x="50" y="420"/>
                    </a:lnTo>
                    <a:lnTo>
                      <a:pt x="49" y="428"/>
                    </a:lnTo>
                    <a:lnTo>
                      <a:pt x="49" y="429"/>
                    </a:lnTo>
                    <a:lnTo>
                      <a:pt x="49" y="432"/>
                    </a:lnTo>
                    <a:lnTo>
                      <a:pt x="49" y="432"/>
                    </a:lnTo>
                    <a:lnTo>
                      <a:pt x="50" y="438"/>
                    </a:lnTo>
                    <a:lnTo>
                      <a:pt x="50" y="438"/>
                    </a:lnTo>
                    <a:lnTo>
                      <a:pt x="51" y="446"/>
                    </a:lnTo>
                    <a:lnTo>
                      <a:pt x="54" y="454"/>
                    </a:lnTo>
                    <a:lnTo>
                      <a:pt x="56" y="460"/>
                    </a:lnTo>
                    <a:lnTo>
                      <a:pt x="62" y="466"/>
                    </a:lnTo>
                    <a:lnTo>
                      <a:pt x="67" y="470"/>
                    </a:lnTo>
                    <a:lnTo>
                      <a:pt x="73" y="473"/>
                    </a:lnTo>
                    <a:lnTo>
                      <a:pt x="87" y="480"/>
                    </a:lnTo>
                    <a:lnTo>
                      <a:pt x="101" y="483"/>
                    </a:lnTo>
                    <a:lnTo>
                      <a:pt x="117" y="485"/>
                    </a:lnTo>
                    <a:lnTo>
                      <a:pt x="139" y="485"/>
                    </a:lnTo>
                    <a:lnTo>
                      <a:pt x="139" y="485"/>
                    </a:lnTo>
                    <a:lnTo>
                      <a:pt x="139" y="485"/>
                    </a:lnTo>
                    <a:lnTo>
                      <a:pt x="139" y="485"/>
                    </a:lnTo>
                    <a:lnTo>
                      <a:pt x="172" y="485"/>
                    </a:lnTo>
                    <a:lnTo>
                      <a:pt x="172" y="485"/>
                    </a:lnTo>
                    <a:lnTo>
                      <a:pt x="189" y="484"/>
                    </a:lnTo>
                    <a:lnTo>
                      <a:pt x="189" y="484"/>
                    </a:lnTo>
                    <a:lnTo>
                      <a:pt x="207" y="484"/>
                    </a:lnTo>
                    <a:lnTo>
                      <a:pt x="207" y="484"/>
                    </a:lnTo>
                    <a:lnTo>
                      <a:pt x="225" y="485"/>
                    </a:lnTo>
                    <a:lnTo>
                      <a:pt x="225" y="485"/>
                    </a:lnTo>
                    <a:lnTo>
                      <a:pt x="236" y="485"/>
                    </a:lnTo>
                    <a:lnTo>
                      <a:pt x="246" y="484"/>
                    </a:lnTo>
                    <a:lnTo>
                      <a:pt x="257" y="481"/>
                    </a:lnTo>
                    <a:lnTo>
                      <a:pt x="266" y="477"/>
                    </a:lnTo>
                    <a:lnTo>
                      <a:pt x="274" y="471"/>
                    </a:lnTo>
                    <a:lnTo>
                      <a:pt x="279" y="463"/>
                    </a:lnTo>
                    <a:lnTo>
                      <a:pt x="281" y="458"/>
                    </a:lnTo>
                    <a:lnTo>
                      <a:pt x="284" y="453"/>
                    </a:lnTo>
                    <a:lnTo>
                      <a:pt x="285" y="438"/>
                    </a:lnTo>
                    <a:lnTo>
                      <a:pt x="285" y="438"/>
                    </a:lnTo>
                    <a:lnTo>
                      <a:pt x="287" y="429"/>
                    </a:lnTo>
                    <a:lnTo>
                      <a:pt x="288" y="428"/>
                    </a:lnTo>
                    <a:lnTo>
                      <a:pt x="288" y="425"/>
                    </a:lnTo>
                    <a:lnTo>
                      <a:pt x="288" y="425"/>
                    </a:lnTo>
                    <a:lnTo>
                      <a:pt x="288" y="336"/>
                    </a:lnTo>
                    <a:lnTo>
                      <a:pt x="292" y="250"/>
                    </a:lnTo>
                    <a:lnTo>
                      <a:pt x="292" y="250"/>
                    </a:lnTo>
                    <a:lnTo>
                      <a:pt x="292" y="238"/>
                    </a:lnTo>
                    <a:lnTo>
                      <a:pt x="291" y="225"/>
                    </a:lnTo>
                    <a:lnTo>
                      <a:pt x="285" y="196"/>
                    </a:lnTo>
                    <a:lnTo>
                      <a:pt x="285" y="196"/>
                    </a:lnTo>
                    <a:lnTo>
                      <a:pt x="281" y="169"/>
                    </a:lnTo>
                    <a:lnTo>
                      <a:pt x="280" y="141"/>
                    </a:lnTo>
                    <a:lnTo>
                      <a:pt x="280" y="130"/>
                    </a:lnTo>
                    <a:lnTo>
                      <a:pt x="281" y="116"/>
                    </a:lnTo>
                    <a:lnTo>
                      <a:pt x="284" y="106"/>
                    </a:lnTo>
                    <a:lnTo>
                      <a:pt x="288" y="96"/>
                    </a:lnTo>
                    <a:lnTo>
                      <a:pt x="289" y="94"/>
                    </a:lnTo>
                    <a:lnTo>
                      <a:pt x="289" y="92"/>
                    </a:lnTo>
                    <a:lnTo>
                      <a:pt x="289" y="92"/>
                    </a:lnTo>
                    <a:lnTo>
                      <a:pt x="287" y="86"/>
                    </a:lnTo>
                    <a:lnTo>
                      <a:pt x="285" y="80"/>
                    </a:lnTo>
                    <a:lnTo>
                      <a:pt x="281" y="75"/>
                    </a:lnTo>
                    <a:lnTo>
                      <a:pt x="278" y="71"/>
                    </a:lnTo>
                    <a:lnTo>
                      <a:pt x="272" y="67"/>
                    </a:lnTo>
                    <a:lnTo>
                      <a:pt x="266" y="63"/>
                    </a:lnTo>
                    <a:lnTo>
                      <a:pt x="254" y="58"/>
                    </a:lnTo>
                    <a:lnTo>
                      <a:pt x="238" y="55"/>
                    </a:lnTo>
                    <a:lnTo>
                      <a:pt x="224" y="52"/>
                    </a:lnTo>
                    <a:lnTo>
                      <a:pt x="208" y="51"/>
                    </a:lnTo>
                    <a:lnTo>
                      <a:pt x="193" y="51"/>
                    </a:lnTo>
                    <a:lnTo>
                      <a:pt x="193" y="51"/>
                    </a:lnTo>
                    <a:lnTo>
                      <a:pt x="169" y="52"/>
                    </a:lnTo>
                    <a:lnTo>
                      <a:pt x="169" y="52"/>
                    </a:lnTo>
                    <a:lnTo>
                      <a:pt x="155" y="52"/>
                    </a:lnTo>
                    <a:lnTo>
                      <a:pt x="155" y="52"/>
                    </a:lnTo>
                    <a:lnTo>
                      <a:pt x="131" y="51"/>
                    </a:lnTo>
                    <a:lnTo>
                      <a:pt x="131" y="51"/>
                    </a:lnTo>
                    <a:lnTo>
                      <a:pt x="105" y="51"/>
                    </a:lnTo>
                    <a:lnTo>
                      <a:pt x="105" y="51"/>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grpSp>
        <p:nvGrpSpPr>
          <p:cNvPr id="24" name="chenying0907 23"/>
          <p:cNvGrpSpPr/>
          <p:nvPr/>
        </p:nvGrpSpPr>
        <p:grpSpPr>
          <a:xfrm>
            <a:off x="4166398" y="2969107"/>
            <a:ext cx="1323665" cy="1323665"/>
            <a:chOff x="4166398" y="2969107"/>
            <a:chExt cx="1323665" cy="1323665"/>
          </a:xfrm>
        </p:grpSpPr>
        <p:sp>
          <p:nvSpPr>
            <p:cNvPr id="23" name="椭圆 22"/>
            <p:cNvSpPr/>
            <p:nvPr/>
          </p:nvSpPr>
          <p:spPr>
            <a:xfrm>
              <a:off x="4166398" y="2969107"/>
              <a:ext cx="1323665" cy="1323665"/>
            </a:xfrm>
            <a:prstGeom prst="ellipse">
              <a:avLst/>
            </a:prstGeom>
            <a:noFill/>
            <a:ln w="952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53" name="chenying0907 152"/>
            <p:cNvGrpSpPr/>
            <p:nvPr/>
          </p:nvGrpSpPr>
          <p:grpSpPr>
            <a:xfrm>
              <a:off x="4596315" y="3289390"/>
              <a:ext cx="487039" cy="648433"/>
              <a:chOff x="3213101" y="3067051"/>
              <a:chExt cx="541337" cy="720725"/>
            </a:xfrm>
            <a:solidFill>
              <a:srgbClr val="005188"/>
            </a:solidFill>
          </p:grpSpPr>
          <p:sp>
            <p:nvSpPr>
              <p:cNvPr id="154" name="chenying0907 873"/>
              <p:cNvSpPr/>
              <p:nvPr/>
            </p:nvSpPr>
            <p:spPr bwMode="auto">
              <a:xfrm>
                <a:off x="3225801" y="3094038"/>
                <a:ext cx="158750" cy="142875"/>
              </a:xfrm>
              <a:custGeom>
                <a:avLst/>
                <a:gdLst/>
                <a:ahLst/>
                <a:cxnLst>
                  <a:cxn ang="0">
                    <a:pos x="393" y="0"/>
                  </a:cxn>
                  <a:cxn ang="0">
                    <a:pos x="393" y="0"/>
                  </a:cxn>
                  <a:cxn ang="0">
                    <a:pos x="381" y="3"/>
                  </a:cxn>
                  <a:cxn ang="0">
                    <a:pos x="369" y="5"/>
                  </a:cxn>
                  <a:cxn ang="0">
                    <a:pos x="358" y="10"/>
                  </a:cxn>
                  <a:cxn ang="0">
                    <a:pos x="347" y="16"/>
                  </a:cxn>
                  <a:cxn ang="0">
                    <a:pos x="326" y="27"/>
                  </a:cxn>
                  <a:cxn ang="0">
                    <a:pos x="307" y="42"/>
                  </a:cxn>
                  <a:cxn ang="0">
                    <a:pos x="307" y="42"/>
                  </a:cxn>
                  <a:cxn ang="0">
                    <a:pos x="252" y="86"/>
                  </a:cxn>
                  <a:cxn ang="0">
                    <a:pos x="224" y="108"/>
                  </a:cxn>
                  <a:cxn ang="0">
                    <a:pos x="198" y="132"/>
                  </a:cxn>
                  <a:cxn ang="0">
                    <a:pos x="198" y="132"/>
                  </a:cxn>
                  <a:cxn ang="0">
                    <a:pos x="172" y="157"/>
                  </a:cxn>
                  <a:cxn ang="0">
                    <a:pos x="146" y="183"/>
                  </a:cxn>
                  <a:cxn ang="0">
                    <a:pos x="122" y="210"/>
                  </a:cxn>
                  <a:cxn ang="0">
                    <a:pos x="97" y="238"/>
                  </a:cxn>
                  <a:cxn ang="0">
                    <a:pos x="50" y="294"/>
                  </a:cxn>
                  <a:cxn ang="0">
                    <a:pos x="2" y="349"/>
                  </a:cxn>
                  <a:cxn ang="0">
                    <a:pos x="2" y="349"/>
                  </a:cxn>
                  <a:cxn ang="0">
                    <a:pos x="0" y="352"/>
                  </a:cxn>
                  <a:cxn ang="0">
                    <a:pos x="0" y="353"/>
                  </a:cxn>
                  <a:cxn ang="0">
                    <a:pos x="2" y="357"/>
                  </a:cxn>
                  <a:cxn ang="0">
                    <a:pos x="6" y="360"/>
                  </a:cxn>
                  <a:cxn ang="0">
                    <a:pos x="8" y="358"/>
                  </a:cxn>
                  <a:cxn ang="0">
                    <a:pos x="10" y="357"/>
                  </a:cxn>
                  <a:cxn ang="0">
                    <a:pos x="10" y="357"/>
                  </a:cxn>
                  <a:cxn ang="0">
                    <a:pos x="55" y="306"/>
                  </a:cxn>
                  <a:cxn ang="0">
                    <a:pos x="99" y="254"/>
                  </a:cxn>
                  <a:cxn ang="0">
                    <a:pos x="144" y="203"/>
                  </a:cxn>
                  <a:cxn ang="0">
                    <a:pos x="167" y="178"/>
                  </a:cxn>
                  <a:cxn ang="0">
                    <a:pos x="190" y="154"/>
                  </a:cxn>
                  <a:cxn ang="0">
                    <a:pos x="190" y="154"/>
                  </a:cxn>
                  <a:cxn ang="0">
                    <a:pos x="215" y="131"/>
                  </a:cxn>
                  <a:cxn ang="0">
                    <a:pos x="240" y="110"/>
                  </a:cxn>
                  <a:cxn ang="0">
                    <a:pos x="266" y="89"/>
                  </a:cxn>
                  <a:cxn ang="0">
                    <a:pos x="292" y="68"/>
                  </a:cxn>
                  <a:cxn ang="0">
                    <a:pos x="292" y="68"/>
                  </a:cxn>
                  <a:cxn ang="0">
                    <a:pos x="316" y="50"/>
                  </a:cxn>
                  <a:cxn ang="0">
                    <a:pos x="341" y="33"/>
                  </a:cxn>
                  <a:cxn ang="0">
                    <a:pos x="354" y="25"/>
                  </a:cxn>
                  <a:cxn ang="0">
                    <a:pos x="367" y="20"/>
                  </a:cxn>
                  <a:cxn ang="0">
                    <a:pos x="381" y="14"/>
                  </a:cxn>
                  <a:cxn ang="0">
                    <a:pos x="395" y="10"/>
                  </a:cxn>
                  <a:cxn ang="0">
                    <a:pos x="395" y="10"/>
                  </a:cxn>
                  <a:cxn ang="0">
                    <a:pos x="398" y="9"/>
                  </a:cxn>
                  <a:cxn ang="0">
                    <a:pos x="399" y="8"/>
                  </a:cxn>
                  <a:cxn ang="0">
                    <a:pos x="399" y="6"/>
                  </a:cxn>
                  <a:cxn ang="0">
                    <a:pos x="399" y="4"/>
                  </a:cxn>
                  <a:cxn ang="0">
                    <a:pos x="397" y="0"/>
                  </a:cxn>
                  <a:cxn ang="0">
                    <a:pos x="395" y="0"/>
                  </a:cxn>
                  <a:cxn ang="0">
                    <a:pos x="393" y="0"/>
                  </a:cxn>
                  <a:cxn ang="0">
                    <a:pos x="393" y="0"/>
                  </a:cxn>
                </a:cxnLst>
                <a:rect l="0" t="0" r="r" b="b"/>
                <a:pathLst>
                  <a:path w="399" h="360">
                    <a:moveTo>
                      <a:pt x="393" y="0"/>
                    </a:moveTo>
                    <a:lnTo>
                      <a:pt x="393" y="0"/>
                    </a:lnTo>
                    <a:lnTo>
                      <a:pt x="381" y="3"/>
                    </a:lnTo>
                    <a:lnTo>
                      <a:pt x="369" y="5"/>
                    </a:lnTo>
                    <a:lnTo>
                      <a:pt x="358" y="10"/>
                    </a:lnTo>
                    <a:lnTo>
                      <a:pt x="347" y="16"/>
                    </a:lnTo>
                    <a:lnTo>
                      <a:pt x="326" y="27"/>
                    </a:lnTo>
                    <a:lnTo>
                      <a:pt x="307" y="42"/>
                    </a:lnTo>
                    <a:lnTo>
                      <a:pt x="307" y="42"/>
                    </a:lnTo>
                    <a:lnTo>
                      <a:pt x="252" y="86"/>
                    </a:lnTo>
                    <a:lnTo>
                      <a:pt x="224" y="108"/>
                    </a:lnTo>
                    <a:lnTo>
                      <a:pt x="198" y="132"/>
                    </a:lnTo>
                    <a:lnTo>
                      <a:pt x="198" y="132"/>
                    </a:lnTo>
                    <a:lnTo>
                      <a:pt x="172" y="157"/>
                    </a:lnTo>
                    <a:lnTo>
                      <a:pt x="146" y="183"/>
                    </a:lnTo>
                    <a:lnTo>
                      <a:pt x="122" y="210"/>
                    </a:lnTo>
                    <a:lnTo>
                      <a:pt x="97" y="238"/>
                    </a:lnTo>
                    <a:lnTo>
                      <a:pt x="50" y="294"/>
                    </a:lnTo>
                    <a:lnTo>
                      <a:pt x="2" y="349"/>
                    </a:lnTo>
                    <a:lnTo>
                      <a:pt x="2" y="349"/>
                    </a:lnTo>
                    <a:lnTo>
                      <a:pt x="0" y="352"/>
                    </a:lnTo>
                    <a:lnTo>
                      <a:pt x="0" y="353"/>
                    </a:lnTo>
                    <a:lnTo>
                      <a:pt x="2" y="357"/>
                    </a:lnTo>
                    <a:lnTo>
                      <a:pt x="6" y="360"/>
                    </a:lnTo>
                    <a:lnTo>
                      <a:pt x="8" y="358"/>
                    </a:lnTo>
                    <a:lnTo>
                      <a:pt x="10" y="357"/>
                    </a:lnTo>
                    <a:lnTo>
                      <a:pt x="10" y="357"/>
                    </a:lnTo>
                    <a:lnTo>
                      <a:pt x="55" y="306"/>
                    </a:lnTo>
                    <a:lnTo>
                      <a:pt x="99" y="254"/>
                    </a:lnTo>
                    <a:lnTo>
                      <a:pt x="144" y="203"/>
                    </a:lnTo>
                    <a:lnTo>
                      <a:pt x="167" y="178"/>
                    </a:lnTo>
                    <a:lnTo>
                      <a:pt x="190" y="154"/>
                    </a:lnTo>
                    <a:lnTo>
                      <a:pt x="190" y="154"/>
                    </a:lnTo>
                    <a:lnTo>
                      <a:pt x="215" y="131"/>
                    </a:lnTo>
                    <a:lnTo>
                      <a:pt x="240" y="110"/>
                    </a:lnTo>
                    <a:lnTo>
                      <a:pt x="266" y="89"/>
                    </a:lnTo>
                    <a:lnTo>
                      <a:pt x="292" y="68"/>
                    </a:lnTo>
                    <a:lnTo>
                      <a:pt x="292" y="68"/>
                    </a:lnTo>
                    <a:lnTo>
                      <a:pt x="316" y="50"/>
                    </a:lnTo>
                    <a:lnTo>
                      <a:pt x="341" y="33"/>
                    </a:lnTo>
                    <a:lnTo>
                      <a:pt x="354" y="25"/>
                    </a:lnTo>
                    <a:lnTo>
                      <a:pt x="367" y="20"/>
                    </a:lnTo>
                    <a:lnTo>
                      <a:pt x="381" y="14"/>
                    </a:lnTo>
                    <a:lnTo>
                      <a:pt x="395" y="10"/>
                    </a:lnTo>
                    <a:lnTo>
                      <a:pt x="395" y="10"/>
                    </a:lnTo>
                    <a:lnTo>
                      <a:pt x="398" y="9"/>
                    </a:lnTo>
                    <a:lnTo>
                      <a:pt x="399" y="8"/>
                    </a:lnTo>
                    <a:lnTo>
                      <a:pt x="399" y="6"/>
                    </a:lnTo>
                    <a:lnTo>
                      <a:pt x="399" y="4"/>
                    </a:lnTo>
                    <a:lnTo>
                      <a:pt x="397" y="0"/>
                    </a:lnTo>
                    <a:lnTo>
                      <a:pt x="395" y="0"/>
                    </a:lnTo>
                    <a:lnTo>
                      <a:pt x="393" y="0"/>
                    </a:lnTo>
                    <a:lnTo>
                      <a:pt x="39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5" name="chenying0907 874"/>
              <p:cNvSpPr/>
              <p:nvPr/>
            </p:nvSpPr>
            <p:spPr bwMode="auto">
              <a:xfrm>
                <a:off x="3244851" y="3078163"/>
                <a:ext cx="209550" cy="179388"/>
              </a:xfrm>
              <a:custGeom>
                <a:avLst/>
                <a:gdLst/>
                <a:ahLst/>
                <a:cxnLst>
                  <a:cxn ang="0">
                    <a:pos x="523" y="0"/>
                  </a:cxn>
                  <a:cxn ang="0">
                    <a:pos x="523" y="0"/>
                  </a:cxn>
                  <a:cxn ang="0">
                    <a:pos x="505" y="8"/>
                  </a:cxn>
                  <a:cxn ang="0">
                    <a:pos x="487" y="16"/>
                  </a:cxn>
                  <a:cxn ang="0">
                    <a:pos x="452" y="34"/>
                  </a:cxn>
                  <a:cxn ang="0">
                    <a:pos x="383" y="76"/>
                  </a:cxn>
                  <a:cxn ang="0">
                    <a:pos x="383" y="76"/>
                  </a:cxn>
                  <a:cxn ang="0">
                    <a:pos x="364" y="88"/>
                  </a:cxn>
                  <a:cxn ang="0">
                    <a:pos x="347" y="101"/>
                  </a:cxn>
                  <a:cxn ang="0">
                    <a:pos x="330" y="115"/>
                  </a:cxn>
                  <a:cxn ang="0">
                    <a:pos x="313" y="131"/>
                  </a:cxn>
                  <a:cxn ang="0">
                    <a:pos x="280" y="163"/>
                  </a:cxn>
                  <a:cxn ang="0">
                    <a:pos x="249" y="193"/>
                  </a:cxn>
                  <a:cxn ang="0">
                    <a:pos x="249" y="193"/>
                  </a:cxn>
                  <a:cxn ang="0">
                    <a:pos x="215" y="223"/>
                  </a:cxn>
                  <a:cxn ang="0">
                    <a:pos x="183" y="254"/>
                  </a:cxn>
                  <a:cxn ang="0">
                    <a:pos x="118" y="317"/>
                  </a:cxn>
                  <a:cxn ang="0">
                    <a:pos x="118" y="317"/>
                  </a:cxn>
                  <a:cxn ang="0">
                    <a:pos x="88" y="347"/>
                  </a:cxn>
                  <a:cxn ang="0">
                    <a:pos x="56" y="377"/>
                  </a:cxn>
                  <a:cxn ang="0">
                    <a:pos x="28" y="410"/>
                  </a:cxn>
                  <a:cxn ang="0">
                    <a:pos x="13" y="425"/>
                  </a:cxn>
                  <a:cxn ang="0">
                    <a:pos x="0" y="442"/>
                  </a:cxn>
                  <a:cxn ang="0">
                    <a:pos x="0" y="442"/>
                  </a:cxn>
                  <a:cxn ang="0">
                    <a:pos x="0" y="445"/>
                  </a:cxn>
                  <a:cxn ang="0">
                    <a:pos x="0" y="446"/>
                  </a:cxn>
                  <a:cxn ang="0">
                    <a:pos x="2" y="449"/>
                  </a:cxn>
                  <a:cxn ang="0">
                    <a:pos x="3" y="450"/>
                  </a:cxn>
                  <a:cxn ang="0">
                    <a:pos x="7" y="450"/>
                  </a:cxn>
                  <a:cxn ang="0">
                    <a:pos x="9" y="450"/>
                  </a:cxn>
                  <a:cxn ang="0">
                    <a:pos x="11" y="449"/>
                  </a:cxn>
                  <a:cxn ang="0">
                    <a:pos x="11" y="449"/>
                  </a:cxn>
                  <a:cxn ang="0">
                    <a:pos x="24" y="432"/>
                  </a:cxn>
                  <a:cxn ang="0">
                    <a:pos x="37" y="415"/>
                  </a:cxn>
                  <a:cxn ang="0">
                    <a:pos x="66" y="384"/>
                  </a:cxn>
                  <a:cxn ang="0">
                    <a:pos x="96" y="353"/>
                  </a:cxn>
                  <a:cxn ang="0">
                    <a:pos x="127" y="325"/>
                  </a:cxn>
                  <a:cxn ang="0">
                    <a:pos x="127" y="325"/>
                  </a:cxn>
                  <a:cxn ang="0">
                    <a:pos x="187" y="266"/>
                  </a:cxn>
                  <a:cxn ang="0">
                    <a:pos x="217" y="236"/>
                  </a:cxn>
                  <a:cxn ang="0">
                    <a:pos x="249" y="207"/>
                  </a:cxn>
                  <a:cxn ang="0">
                    <a:pos x="249" y="207"/>
                  </a:cxn>
                  <a:cxn ang="0">
                    <a:pos x="313" y="151"/>
                  </a:cxn>
                  <a:cxn ang="0">
                    <a:pos x="344" y="122"/>
                  </a:cxn>
                  <a:cxn ang="0">
                    <a:pos x="378" y="96"/>
                  </a:cxn>
                  <a:cxn ang="0">
                    <a:pos x="412" y="71"/>
                  </a:cxn>
                  <a:cxn ang="0">
                    <a:pos x="431" y="59"/>
                  </a:cxn>
                  <a:cxn ang="0">
                    <a:pos x="449" y="47"/>
                  </a:cxn>
                  <a:cxn ang="0">
                    <a:pos x="467" y="37"/>
                  </a:cxn>
                  <a:cxn ang="0">
                    <a:pos x="487" y="28"/>
                  </a:cxn>
                  <a:cxn ang="0">
                    <a:pos x="506" y="19"/>
                  </a:cxn>
                  <a:cxn ang="0">
                    <a:pos x="527" y="12"/>
                  </a:cxn>
                  <a:cxn ang="0">
                    <a:pos x="527" y="12"/>
                  </a:cxn>
                  <a:cxn ang="0">
                    <a:pos x="529" y="11"/>
                  </a:cxn>
                  <a:cxn ang="0">
                    <a:pos x="530" y="8"/>
                  </a:cxn>
                  <a:cxn ang="0">
                    <a:pos x="530" y="4"/>
                  </a:cxn>
                  <a:cxn ang="0">
                    <a:pos x="530" y="2"/>
                  </a:cxn>
                  <a:cxn ang="0">
                    <a:pos x="529" y="0"/>
                  </a:cxn>
                  <a:cxn ang="0">
                    <a:pos x="526" y="0"/>
                  </a:cxn>
                  <a:cxn ang="0">
                    <a:pos x="523" y="0"/>
                  </a:cxn>
                  <a:cxn ang="0">
                    <a:pos x="523" y="0"/>
                  </a:cxn>
                </a:cxnLst>
                <a:rect l="0" t="0" r="r" b="b"/>
                <a:pathLst>
                  <a:path w="530" h="450">
                    <a:moveTo>
                      <a:pt x="523" y="0"/>
                    </a:moveTo>
                    <a:lnTo>
                      <a:pt x="523" y="0"/>
                    </a:lnTo>
                    <a:lnTo>
                      <a:pt x="505" y="8"/>
                    </a:lnTo>
                    <a:lnTo>
                      <a:pt x="487" y="16"/>
                    </a:lnTo>
                    <a:lnTo>
                      <a:pt x="452" y="34"/>
                    </a:lnTo>
                    <a:lnTo>
                      <a:pt x="383" y="76"/>
                    </a:lnTo>
                    <a:lnTo>
                      <a:pt x="383" y="76"/>
                    </a:lnTo>
                    <a:lnTo>
                      <a:pt x="364" y="88"/>
                    </a:lnTo>
                    <a:lnTo>
                      <a:pt x="347" y="101"/>
                    </a:lnTo>
                    <a:lnTo>
                      <a:pt x="330" y="115"/>
                    </a:lnTo>
                    <a:lnTo>
                      <a:pt x="313" y="131"/>
                    </a:lnTo>
                    <a:lnTo>
                      <a:pt x="280" y="163"/>
                    </a:lnTo>
                    <a:lnTo>
                      <a:pt x="249" y="193"/>
                    </a:lnTo>
                    <a:lnTo>
                      <a:pt x="249" y="193"/>
                    </a:lnTo>
                    <a:lnTo>
                      <a:pt x="215" y="223"/>
                    </a:lnTo>
                    <a:lnTo>
                      <a:pt x="183" y="254"/>
                    </a:lnTo>
                    <a:lnTo>
                      <a:pt x="118" y="317"/>
                    </a:lnTo>
                    <a:lnTo>
                      <a:pt x="118" y="317"/>
                    </a:lnTo>
                    <a:lnTo>
                      <a:pt x="88" y="347"/>
                    </a:lnTo>
                    <a:lnTo>
                      <a:pt x="56" y="377"/>
                    </a:lnTo>
                    <a:lnTo>
                      <a:pt x="28" y="410"/>
                    </a:lnTo>
                    <a:lnTo>
                      <a:pt x="13" y="425"/>
                    </a:lnTo>
                    <a:lnTo>
                      <a:pt x="0" y="442"/>
                    </a:lnTo>
                    <a:lnTo>
                      <a:pt x="0" y="442"/>
                    </a:lnTo>
                    <a:lnTo>
                      <a:pt x="0" y="445"/>
                    </a:lnTo>
                    <a:lnTo>
                      <a:pt x="0" y="446"/>
                    </a:lnTo>
                    <a:lnTo>
                      <a:pt x="2" y="449"/>
                    </a:lnTo>
                    <a:lnTo>
                      <a:pt x="3" y="450"/>
                    </a:lnTo>
                    <a:lnTo>
                      <a:pt x="7" y="450"/>
                    </a:lnTo>
                    <a:lnTo>
                      <a:pt x="9" y="450"/>
                    </a:lnTo>
                    <a:lnTo>
                      <a:pt x="11" y="449"/>
                    </a:lnTo>
                    <a:lnTo>
                      <a:pt x="11" y="449"/>
                    </a:lnTo>
                    <a:lnTo>
                      <a:pt x="24" y="432"/>
                    </a:lnTo>
                    <a:lnTo>
                      <a:pt x="37" y="415"/>
                    </a:lnTo>
                    <a:lnTo>
                      <a:pt x="66" y="384"/>
                    </a:lnTo>
                    <a:lnTo>
                      <a:pt x="96" y="353"/>
                    </a:lnTo>
                    <a:lnTo>
                      <a:pt x="127" y="325"/>
                    </a:lnTo>
                    <a:lnTo>
                      <a:pt x="127" y="325"/>
                    </a:lnTo>
                    <a:lnTo>
                      <a:pt x="187" y="266"/>
                    </a:lnTo>
                    <a:lnTo>
                      <a:pt x="217" y="236"/>
                    </a:lnTo>
                    <a:lnTo>
                      <a:pt x="249" y="207"/>
                    </a:lnTo>
                    <a:lnTo>
                      <a:pt x="249" y="207"/>
                    </a:lnTo>
                    <a:lnTo>
                      <a:pt x="313" y="151"/>
                    </a:lnTo>
                    <a:lnTo>
                      <a:pt x="344" y="122"/>
                    </a:lnTo>
                    <a:lnTo>
                      <a:pt x="378" y="96"/>
                    </a:lnTo>
                    <a:lnTo>
                      <a:pt x="412" y="71"/>
                    </a:lnTo>
                    <a:lnTo>
                      <a:pt x="431" y="59"/>
                    </a:lnTo>
                    <a:lnTo>
                      <a:pt x="449" y="47"/>
                    </a:lnTo>
                    <a:lnTo>
                      <a:pt x="467" y="37"/>
                    </a:lnTo>
                    <a:lnTo>
                      <a:pt x="487" y="28"/>
                    </a:lnTo>
                    <a:lnTo>
                      <a:pt x="506" y="19"/>
                    </a:lnTo>
                    <a:lnTo>
                      <a:pt x="527" y="12"/>
                    </a:lnTo>
                    <a:lnTo>
                      <a:pt x="527" y="12"/>
                    </a:lnTo>
                    <a:lnTo>
                      <a:pt x="529" y="11"/>
                    </a:lnTo>
                    <a:lnTo>
                      <a:pt x="530" y="8"/>
                    </a:lnTo>
                    <a:lnTo>
                      <a:pt x="530" y="4"/>
                    </a:lnTo>
                    <a:lnTo>
                      <a:pt x="530" y="2"/>
                    </a:lnTo>
                    <a:lnTo>
                      <a:pt x="529" y="0"/>
                    </a:lnTo>
                    <a:lnTo>
                      <a:pt x="526" y="0"/>
                    </a:lnTo>
                    <a:lnTo>
                      <a:pt x="523" y="0"/>
                    </a:lnTo>
                    <a:lnTo>
                      <a:pt x="52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6" name="chenying0907 875"/>
              <p:cNvSpPr/>
              <p:nvPr/>
            </p:nvSpPr>
            <p:spPr bwMode="auto">
              <a:xfrm>
                <a:off x="3276601" y="3081338"/>
                <a:ext cx="225425" cy="176213"/>
              </a:xfrm>
              <a:custGeom>
                <a:avLst/>
                <a:gdLst/>
                <a:ahLst/>
                <a:cxnLst>
                  <a:cxn ang="0">
                    <a:pos x="560" y="4"/>
                  </a:cxn>
                  <a:cxn ang="0">
                    <a:pos x="557" y="5"/>
                  </a:cxn>
                  <a:cxn ang="0">
                    <a:pos x="547" y="5"/>
                  </a:cxn>
                  <a:cxn ang="0">
                    <a:pos x="539" y="8"/>
                  </a:cxn>
                  <a:cxn ang="0">
                    <a:pos x="518" y="23"/>
                  </a:cxn>
                  <a:cxn ang="0">
                    <a:pos x="479" y="52"/>
                  </a:cxn>
                  <a:cxn ang="0">
                    <a:pos x="440" y="81"/>
                  </a:cxn>
                  <a:cxn ang="0">
                    <a:pos x="323" y="159"/>
                  </a:cxn>
                  <a:cxn ang="0">
                    <a:pos x="286" y="187"/>
                  </a:cxn>
                  <a:cxn ang="0">
                    <a:pos x="177" y="276"/>
                  </a:cxn>
                  <a:cxn ang="0">
                    <a:pos x="141" y="309"/>
                  </a:cxn>
                  <a:cxn ang="0">
                    <a:pos x="75" y="373"/>
                  </a:cxn>
                  <a:cxn ang="0">
                    <a:pos x="56" y="388"/>
                  </a:cxn>
                  <a:cxn ang="0">
                    <a:pos x="38" y="404"/>
                  </a:cxn>
                  <a:cxn ang="0">
                    <a:pos x="13" y="428"/>
                  </a:cxn>
                  <a:cxn ang="0">
                    <a:pos x="4" y="433"/>
                  </a:cxn>
                  <a:cxn ang="0">
                    <a:pos x="3" y="434"/>
                  </a:cxn>
                  <a:cxn ang="0">
                    <a:pos x="0" y="441"/>
                  </a:cxn>
                  <a:cxn ang="0">
                    <a:pos x="5" y="445"/>
                  </a:cxn>
                  <a:cxn ang="0">
                    <a:pos x="7" y="445"/>
                  </a:cxn>
                  <a:cxn ang="0">
                    <a:pos x="20" y="438"/>
                  </a:cxn>
                  <a:cxn ang="0">
                    <a:pos x="43" y="416"/>
                  </a:cxn>
                  <a:cxn ang="0">
                    <a:pos x="54" y="407"/>
                  </a:cxn>
                  <a:cxn ang="0">
                    <a:pos x="127" y="337"/>
                  </a:cxn>
                  <a:cxn ang="0">
                    <a:pos x="166" y="301"/>
                  </a:cxn>
                  <a:cxn ang="0">
                    <a:pos x="286" y="201"/>
                  </a:cxn>
                  <a:cxn ang="0">
                    <a:pos x="307" y="186"/>
                  </a:cxn>
                  <a:cxn ang="0">
                    <a:pos x="373" y="139"/>
                  </a:cxn>
                  <a:cxn ang="0">
                    <a:pos x="462" y="80"/>
                  </a:cxn>
                  <a:cxn ang="0">
                    <a:pos x="500" y="51"/>
                  </a:cxn>
                  <a:cxn ang="0">
                    <a:pos x="538" y="22"/>
                  </a:cxn>
                  <a:cxn ang="0">
                    <a:pos x="543" y="21"/>
                  </a:cxn>
                  <a:cxn ang="0">
                    <a:pos x="557" y="18"/>
                  </a:cxn>
                  <a:cxn ang="0">
                    <a:pos x="565" y="14"/>
                  </a:cxn>
                  <a:cxn ang="0">
                    <a:pos x="570" y="6"/>
                  </a:cxn>
                  <a:cxn ang="0">
                    <a:pos x="570" y="4"/>
                  </a:cxn>
                  <a:cxn ang="0">
                    <a:pos x="566" y="0"/>
                  </a:cxn>
                  <a:cxn ang="0">
                    <a:pos x="561" y="1"/>
                  </a:cxn>
                  <a:cxn ang="0">
                    <a:pos x="560" y="4"/>
                  </a:cxn>
                </a:cxnLst>
                <a:rect l="0" t="0" r="r" b="b"/>
                <a:pathLst>
                  <a:path w="570" h="445">
                    <a:moveTo>
                      <a:pt x="560" y="4"/>
                    </a:moveTo>
                    <a:lnTo>
                      <a:pt x="560" y="4"/>
                    </a:lnTo>
                    <a:lnTo>
                      <a:pt x="559" y="4"/>
                    </a:lnTo>
                    <a:lnTo>
                      <a:pt x="557" y="5"/>
                    </a:lnTo>
                    <a:lnTo>
                      <a:pt x="553" y="5"/>
                    </a:lnTo>
                    <a:lnTo>
                      <a:pt x="547" y="5"/>
                    </a:lnTo>
                    <a:lnTo>
                      <a:pt x="547" y="5"/>
                    </a:lnTo>
                    <a:lnTo>
                      <a:pt x="539" y="8"/>
                    </a:lnTo>
                    <a:lnTo>
                      <a:pt x="531" y="13"/>
                    </a:lnTo>
                    <a:lnTo>
                      <a:pt x="518" y="23"/>
                    </a:lnTo>
                    <a:lnTo>
                      <a:pt x="518" y="23"/>
                    </a:lnTo>
                    <a:lnTo>
                      <a:pt x="479" y="52"/>
                    </a:lnTo>
                    <a:lnTo>
                      <a:pt x="440" y="81"/>
                    </a:lnTo>
                    <a:lnTo>
                      <a:pt x="440" y="81"/>
                    </a:lnTo>
                    <a:lnTo>
                      <a:pt x="361" y="132"/>
                    </a:lnTo>
                    <a:lnTo>
                      <a:pt x="323" y="159"/>
                    </a:lnTo>
                    <a:lnTo>
                      <a:pt x="286" y="187"/>
                    </a:lnTo>
                    <a:lnTo>
                      <a:pt x="286" y="187"/>
                    </a:lnTo>
                    <a:lnTo>
                      <a:pt x="212" y="246"/>
                    </a:lnTo>
                    <a:lnTo>
                      <a:pt x="177" y="276"/>
                    </a:lnTo>
                    <a:lnTo>
                      <a:pt x="141" y="309"/>
                    </a:lnTo>
                    <a:lnTo>
                      <a:pt x="141" y="309"/>
                    </a:lnTo>
                    <a:lnTo>
                      <a:pt x="107" y="340"/>
                    </a:lnTo>
                    <a:lnTo>
                      <a:pt x="75" y="373"/>
                    </a:lnTo>
                    <a:lnTo>
                      <a:pt x="75" y="373"/>
                    </a:lnTo>
                    <a:lnTo>
                      <a:pt x="56" y="388"/>
                    </a:lnTo>
                    <a:lnTo>
                      <a:pt x="38" y="404"/>
                    </a:lnTo>
                    <a:lnTo>
                      <a:pt x="38" y="404"/>
                    </a:lnTo>
                    <a:lnTo>
                      <a:pt x="22" y="421"/>
                    </a:lnTo>
                    <a:lnTo>
                      <a:pt x="13" y="428"/>
                    </a:lnTo>
                    <a:lnTo>
                      <a:pt x="9" y="431"/>
                    </a:lnTo>
                    <a:lnTo>
                      <a:pt x="4" y="433"/>
                    </a:lnTo>
                    <a:lnTo>
                      <a:pt x="4" y="433"/>
                    </a:lnTo>
                    <a:lnTo>
                      <a:pt x="3" y="434"/>
                    </a:lnTo>
                    <a:lnTo>
                      <a:pt x="1" y="435"/>
                    </a:lnTo>
                    <a:lnTo>
                      <a:pt x="0" y="441"/>
                    </a:lnTo>
                    <a:lnTo>
                      <a:pt x="3" y="443"/>
                    </a:lnTo>
                    <a:lnTo>
                      <a:pt x="5" y="445"/>
                    </a:lnTo>
                    <a:lnTo>
                      <a:pt x="7" y="445"/>
                    </a:lnTo>
                    <a:lnTo>
                      <a:pt x="7" y="445"/>
                    </a:lnTo>
                    <a:lnTo>
                      <a:pt x="14" y="441"/>
                    </a:lnTo>
                    <a:lnTo>
                      <a:pt x="20" y="438"/>
                    </a:lnTo>
                    <a:lnTo>
                      <a:pt x="33" y="428"/>
                    </a:lnTo>
                    <a:lnTo>
                      <a:pt x="43" y="416"/>
                    </a:lnTo>
                    <a:lnTo>
                      <a:pt x="54" y="407"/>
                    </a:lnTo>
                    <a:lnTo>
                      <a:pt x="54" y="407"/>
                    </a:lnTo>
                    <a:lnTo>
                      <a:pt x="92" y="371"/>
                    </a:lnTo>
                    <a:lnTo>
                      <a:pt x="127" y="337"/>
                    </a:lnTo>
                    <a:lnTo>
                      <a:pt x="127" y="337"/>
                    </a:lnTo>
                    <a:lnTo>
                      <a:pt x="166" y="301"/>
                    </a:lnTo>
                    <a:lnTo>
                      <a:pt x="205" y="268"/>
                    </a:lnTo>
                    <a:lnTo>
                      <a:pt x="286" y="201"/>
                    </a:lnTo>
                    <a:lnTo>
                      <a:pt x="286" y="201"/>
                    </a:lnTo>
                    <a:lnTo>
                      <a:pt x="307" y="186"/>
                    </a:lnTo>
                    <a:lnTo>
                      <a:pt x="328" y="169"/>
                    </a:lnTo>
                    <a:lnTo>
                      <a:pt x="373" y="139"/>
                    </a:lnTo>
                    <a:lnTo>
                      <a:pt x="462" y="80"/>
                    </a:lnTo>
                    <a:lnTo>
                      <a:pt x="462" y="80"/>
                    </a:lnTo>
                    <a:lnTo>
                      <a:pt x="481" y="65"/>
                    </a:lnTo>
                    <a:lnTo>
                      <a:pt x="500" y="51"/>
                    </a:lnTo>
                    <a:lnTo>
                      <a:pt x="519" y="37"/>
                    </a:lnTo>
                    <a:lnTo>
                      <a:pt x="538" y="22"/>
                    </a:lnTo>
                    <a:lnTo>
                      <a:pt x="538" y="22"/>
                    </a:lnTo>
                    <a:lnTo>
                      <a:pt x="543" y="21"/>
                    </a:lnTo>
                    <a:lnTo>
                      <a:pt x="548" y="20"/>
                    </a:lnTo>
                    <a:lnTo>
                      <a:pt x="557" y="18"/>
                    </a:lnTo>
                    <a:lnTo>
                      <a:pt x="561" y="17"/>
                    </a:lnTo>
                    <a:lnTo>
                      <a:pt x="565" y="14"/>
                    </a:lnTo>
                    <a:lnTo>
                      <a:pt x="569" y="12"/>
                    </a:lnTo>
                    <a:lnTo>
                      <a:pt x="570" y="6"/>
                    </a:lnTo>
                    <a:lnTo>
                      <a:pt x="570" y="6"/>
                    </a:lnTo>
                    <a:lnTo>
                      <a:pt x="570" y="4"/>
                    </a:lnTo>
                    <a:lnTo>
                      <a:pt x="570" y="1"/>
                    </a:lnTo>
                    <a:lnTo>
                      <a:pt x="566" y="0"/>
                    </a:lnTo>
                    <a:lnTo>
                      <a:pt x="562" y="0"/>
                    </a:lnTo>
                    <a:lnTo>
                      <a:pt x="561" y="1"/>
                    </a:lnTo>
                    <a:lnTo>
                      <a:pt x="560" y="4"/>
                    </a:lnTo>
                    <a:lnTo>
                      <a:pt x="56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7" name="chenying0907 876"/>
              <p:cNvSpPr/>
              <p:nvPr/>
            </p:nvSpPr>
            <p:spPr bwMode="auto">
              <a:xfrm>
                <a:off x="3311526" y="3082926"/>
                <a:ext cx="227013" cy="171450"/>
              </a:xfrm>
              <a:custGeom>
                <a:avLst/>
                <a:gdLst/>
                <a:ahLst/>
                <a:cxnLst>
                  <a:cxn ang="0">
                    <a:pos x="567" y="0"/>
                  </a:cxn>
                  <a:cxn ang="0">
                    <a:pos x="551" y="4"/>
                  </a:cxn>
                  <a:cxn ang="0">
                    <a:pos x="524" y="20"/>
                  </a:cxn>
                  <a:cxn ang="0">
                    <a:pos x="510" y="29"/>
                  </a:cxn>
                  <a:cxn ang="0">
                    <a:pos x="424" y="96"/>
                  </a:cxn>
                  <a:cxn ang="0">
                    <a:pos x="275" y="213"/>
                  </a:cxn>
                  <a:cxn ang="0">
                    <a:pos x="224" y="251"/>
                  </a:cxn>
                  <a:cxn ang="0">
                    <a:pos x="100" y="343"/>
                  </a:cxn>
                  <a:cxn ang="0">
                    <a:pos x="57" y="372"/>
                  </a:cxn>
                  <a:cxn ang="0">
                    <a:pos x="29" y="389"/>
                  </a:cxn>
                  <a:cxn ang="0">
                    <a:pos x="11" y="403"/>
                  </a:cxn>
                  <a:cxn ang="0">
                    <a:pos x="2" y="416"/>
                  </a:cxn>
                  <a:cxn ang="0">
                    <a:pos x="0" y="426"/>
                  </a:cxn>
                  <a:cxn ang="0">
                    <a:pos x="2" y="430"/>
                  </a:cxn>
                  <a:cxn ang="0">
                    <a:pos x="7" y="433"/>
                  </a:cxn>
                  <a:cxn ang="0">
                    <a:pos x="13" y="433"/>
                  </a:cxn>
                  <a:cxn ang="0">
                    <a:pos x="17" y="432"/>
                  </a:cxn>
                  <a:cxn ang="0">
                    <a:pos x="17" y="424"/>
                  </a:cxn>
                  <a:cxn ang="0">
                    <a:pos x="13" y="423"/>
                  </a:cxn>
                  <a:cxn ang="0">
                    <a:pos x="11" y="421"/>
                  </a:cxn>
                  <a:cxn ang="0">
                    <a:pos x="12" y="419"/>
                  </a:cxn>
                  <a:cxn ang="0">
                    <a:pos x="21" y="411"/>
                  </a:cxn>
                  <a:cxn ang="0">
                    <a:pos x="49" y="391"/>
                  </a:cxn>
                  <a:cxn ang="0">
                    <a:pos x="88" y="364"/>
                  </a:cxn>
                  <a:cxn ang="0">
                    <a:pos x="131" y="335"/>
                  </a:cxn>
                  <a:cxn ang="0">
                    <a:pos x="257" y="242"/>
                  </a:cxn>
                  <a:cxn ang="0">
                    <a:pos x="333" y="183"/>
                  </a:cxn>
                  <a:cxn ang="0">
                    <a:pos x="407" y="124"/>
                  </a:cxn>
                  <a:cxn ang="0">
                    <a:pos x="484" y="63"/>
                  </a:cxn>
                  <a:cxn ang="0">
                    <a:pos x="522" y="32"/>
                  </a:cxn>
                  <a:cxn ang="0">
                    <a:pos x="544" y="18"/>
                  </a:cxn>
                  <a:cxn ang="0">
                    <a:pos x="567" y="11"/>
                  </a:cxn>
                  <a:cxn ang="0">
                    <a:pos x="569" y="11"/>
                  </a:cxn>
                  <a:cxn ang="0">
                    <a:pos x="572" y="5"/>
                  </a:cxn>
                  <a:cxn ang="0">
                    <a:pos x="571" y="1"/>
                  </a:cxn>
                  <a:cxn ang="0">
                    <a:pos x="567" y="0"/>
                  </a:cxn>
                </a:cxnLst>
                <a:rect l="0" t="0" r="r" b="b"/>
                <a:pathLst>
                  <a:path w="572" h="433">
                    <a:moveTo>
                      <a:pt x="567" y="0"/>
                    </a:moveTo>
                    <a:lnTo>
                      <a:pt x="567" y="0"/>
                    </a:lnTo>
                    <a:lnTo>
                      <a:pt x="559" y="1"/>
                    </a:lnTo>
                    <a:lnTo>
                      <a:pt x="551" y="4"/>
                    </a:lnTo>
                    <a:lnTo>
                      <a:pt x="537" y="11"/>
                    </a:lnTo>
                    <a:lnTo>
                      <a:pt x="524" y="20"/>
                    </a:lnTo>
                    <a:lnTo>
                      <a:pt x="510" y="29"/>
                    </a:lnTo>
                    <a:lnTo>
                      <a:pt x="510" y="29"/>
                    </a:lnTo>
                    <a:lnTo>
                      <a:pt x="424" y="96"/>
                    </a:lnTo>
                    <a:lnTo>
                      <a:pt x="424" y="96"/>
                    </a:lnTo>
                    <a:lnTo>
                      <a:pt x="325" y="174"/>
                    </a:lnTo>
                    <a:lnTo>
                      <a:pt x="275" y="213"/>
                    </a:lnTo>
                    <a:lnTo>
                      <a:pt x="224" y="251"/>
                    </a:lnTo>
                    <a:lnTo>
                      <a:pt x="224" y="251"/>
                    </a:lnTo>
                    <a:lnTo>
                      <a:pt x="142" y="313"/>
                    </a:lnTo>
                    <a:lnTo>
                      <a:pt x="100" y="343"/>
                    </a:lnTo>
                    <a:lnTo>
                      <a:pt x="57" y="372"/>
                    </a:lnTo>
                    <a:lnTo>
                      <a:pt x="57" y="372"/>
                    </a:lnTo>
                    <a:lnTo>
                      <a:pt x="40" y="382"/>
                    </a:lnTo>
                    <a:lnTo>
                      <a:pt x="29" y="389"/>
                    </a:lnTo>
                    <a:lnTo>
                      <a:pt x="20" y="395"/>
                    </a:lnTo>
                    <a:lnTo>
                      <a:pt x="11" y="403"/>
                    </a:lnTo>
                    <a:lnTo>
                      <a:pt x="4" y="412"/>
                    </a:lnTo>
                    <a:lnTo>
                      <a:pt x="2" y="416"/>
                    </a:lnTo>
                    <a:lnTo>
                      <a:pt x="0" y="421"/>
                    </a:lnTo>
                    <a:lnTo>
                      <a:pt x="0" y="426"/>
                    </a:lnTo>
                    <a:lnTo>
                      <a:pt x="2" y="430"/>
                    </a:lnTo>
                    <a:lnTo>
                      <a:pt x="2" y="430"/>
                    </a:lnTo>
                    <a:lnTo>
                      <a:pt x="4" y="433"/>
                    </a:lnTo>
                    <a:lnTo>
                      <a:pt x="7" y="433"/>
                    </a:lnTo>
                    <a:lnTo>
                      <a:pt x="13" y="433"/>
                    </a:lnTo>
                    <a:lnTo>
                      <a:pt x="13" y="433"/>
                    </a:lnTo>
                    <a:lnTo>
                      <a:pt x="15" y="433"/>
                    </a:lnTo>
                    <a:lnTo>
                      <a:pt x="17" y="432"/>
                    </a:lnTo>
                    <a:lnTo>
                      <a:pt x="19" y="428"/>
                    </a:lnTo>
                    <a:lnTo>
                      <a:pt x="17" y="424"/>
                    </a:lnTo>
                    <a:lnTo>
                      <a:pt x="15" y="423"/>
                    </a:lnTo>
                    <a:lnTo>
                      <a:pt x="13" y="423"/>
                    </a:lnTo>
                    <a:lnTo>
                      <a:pt x="13" y="423"/>
                    </a:lnTo>
                    <a:lnTo>
                      <a:pt x="11" y="421"/>
                    </a:lnTo>
                    <a:lnTo>
                      <a:pt x="9" y="421"/>
                    </a:lnTo>
                    <a:lnTo>
                      <a:pt x="12" y="419"/>
                    </a:lnTo>
                    <a:lnTo>
                      <a:pt x="21" y="411"/>
                    </a:lnTo>
                    <a:lnTo>
                      <a:pt x="21" y="411"/>
                    </a:lnTo>
                    <a:lnTo>
                      <a:pt x="34" y="400"/>
                    </a:lnTo>
                    <a:lnTo>
                      <a:pt x="49" y="391"/>
                    </a:lnTo>
                    <a:lnTo>
                      <a:pt x="49" y="391"/>
                    </a:lnTo>
                    <a:lnTo>
                      <a:pt x="88" y="364"/>
                    </a:lnTo>
                    <a:lnTo>
                      <a:pt x="88" y="364"/>
                    </a:lnTo>
                    <a:lnTo>
                      <a:pt x="131" y="335"/>
                    </a:lnTo>
                    <a:lnTo>
                      <a:pt x="173" y="304"/>
                    </a:lnTo>
                    <a:lnTo>
                      <a:pt x="257" y="242"/>
                    </a:lnTo>
                    <a:lnTo>
                      <a:pt x="257" y="242"/>
                    </a:lnTo>
                    <a:lnTo>
                      <a:pt x="333" y="183"/>
                    </a:lnTo>
                    <a:lnTo>
                      <a:pt x="407" y="124"/>
                    </a:lnTo>
                    <a:lnTo>
                      <a:pt x="407" y="124"/>
                    </a:lnTo>
                    <a:lnTo>
                      <a:pt x="484" y="63"/>
                    </a:lnTo>
                    <a:lnTo>
                      <a:pt x="484" y="63"/>
                    </a:lnTo>
                    <a:lnTo>
                      <a:pt x="503" y="49"/>
                    </a:lnTo>
                    <a:lnTo>
                      <a:pt x="522" y="32"/>
                    </a:lnTo>
                    <a:lnTo>
                      <a:pt x="534" y="24"/>
                    </a:lnTo>
                    <a:lnTo>
                      <a:pt x="544" y="18"/>
                    </a:lnTo>
                    <a:lnTo>
                      <a:pt x="555" y="13"/>
                    </a:lnTo>
                    <a:lnTo>
                      <a:pt x="567" y="11"/>
                    </a:lnTo>
                    <a:lnTo>
                      <a:pt x="567" y="11"/>
                    </a:lnTo>
                    <a:lnTo>
                      <a:pt x="569" y="11"/>
                    </a:lnTo>
                    <a:lnTo>
                      <a:pt x="571" y="9"/>
                    </a:lnTo>
                    <a:lnTo>
                      <a:pt x="572" y="5"/>
                    </a:lnTo>
                    <a:lnTo>
                      <a:pt x="572" y="3"/>
                    </a:lnTo>
                    <a:lnTo>
                      <a:pt x="571" y="1"/>
                    </a:lnTo>
                    <a:lnTo>
                      <a:pt x="569" y="0"/>
                    </a:lnTo>
                    <a:lnTo>
                      <a:pt x="567" y="0"/>
                    </a:lnTo>
                    <a:lnTo>
                      <a:pt x="56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8" name="chenying0907 877"/>
              <p:cNvSpPr/>
              <p:nvPr/>
            </p:nvSpPr>
            <p:spPr bwMode="auto">
              <a:xfrm>
                <a:off x="3371851" y="3092451"/>
                <a:ext cx="185738" cy="153988"/>
              </a:xfrm>
              <a:custGeom>
                <a:avLst/>
                <a:gdLst/>
                <a:ahLst/>
                <a:cxnLst>
                  <a:cxn ang="0">
                    <a:pos x="458" y="2"/>
                  </a:cxn>
                  <a:cxn ang="0">
                    <a:pos x="437" y="20"/>
                  </a:cxn>
                  <a:cxn ang="0">
                    <a:pos x="414" y="38"/>
                  </a:cxn>
                  <a:cxn ang="0">
                    <a:pos x="400" y="53"/>
                  </a:cxn>
                  <a:cxn ang="0">
                    <a:pos x="353" y="93"/>
                  </a:cxn>
                  <a:cxn ang="0">
                    <a:pos x="234" y="199"/>
                  </a:cxn>
                  <a:cxn ang="0">
                    <a:pos x="202" y="227"/>
                  </a:cxn>
                  <a:cxn ang="0">
                    <a:pos x="102" y="300"/>
                  </a:cxn>
                  <a:cxn ang="0">
                    <a:pos x="76" y="319"/>
                  </a:cxn>
                  <a:cxn ang="0">
                    <a:pos x="52" y="339"/>
                  </a:cxn>
                  <a:cxn ang="0">
                    <a:pos x="43" y="347"/>
                  </a:cxn>
                  <a:cxn ang="0">
                    <a:pos x="13" y="367"/>
                  </a:cxn>
                  <a:cxn ang="0">
                    <a:pos x="10" y="369"/>
                  </a:cxn>
                  <a:cxn ang="0">
                    <a:pos x="6" y="376"/>
                  </a:cxn>
                  <a:cxn ang="0">
                    <a:pos x="2" y="377"/>
                  </a:cxn>
                  <a:cxn ang="0">
                    <a:pos x="0" y="381"/>
                  </a:cxn>
                  <a:cxn ang="0">
                    <a:pos x="0" y="387"/>
                  </a:cxn>
                  <a:cxn ang="0">
                    <a:pos x="4" y="389"/>
                  </a:cxn>
                  <a:cxn ang="0">
                    <a:pos x="6" y="389"/>
                  </a:cxn>
                  <a:cxn ang="0">
                    <a:pos x="21" y="378"/>
                  </a:cxn>
                  <a:cxn ang="0">
                    <a:pos x="36" y="365"/>
                  </a:cxn>
                  <a:cxn ang="0">
                    <a:pos x="52" y="353"/>
                  </a:cxn>
                  <a:cxn ang="0">
                    <a:pos x="99" y="317"/>
                  </a:cxn>
                  <a:cxn ang="0">
                    <a:pos x="132" y="293"/>
                  </a:cxn>
                  <a:cxn ang="0">
                    <a:pos x="196" y="246"/>
                  </a:cxn>
                  <a:cxn ang="0">
                    <a:pos x="227" y="220"/>
                  </a:cxn>
                  <a:cxn ang="0">
                    <a:pos x="353" y="108"/>
                  </a:cxn>
                  <a:cxn ang="0">
                    <a:pos x="409" y="59"/>
                  </a:cxn>
                  <a:cxn ang="0">
                    <a:pos x="465" y="11"/>
                  </a:cxn>
                  <a:cxn ang="0">
                    <a:pos x="467" y="8"/>
                  </a:cxn>
                  <a:cxn ang="0">
                    <a:pos x="465" y="3"/>
                  </a:cxn>
                  <a:cxn ang="0">
                    <a:pos x="459" y="0"/>
                  </a:cxn>
                  <a:cxn ang="0">
                    <a:pos x="458" y="2"/>
                  </a:cxn>
                </a:cxnLst>
                <a:rect l="0" t="0" r="r" b="b"/>
                <a:pathLst>
                  <a:path w="467" h="389">
                    <a:moveTo>
                      <a:pt x="458" y="2"/>
                    </a:moveTo>
                    <a:lnTo>
                      <a:pt x="458" y="2"/>
                    </a:lnTo>
                    <a:lnTo>
                      <a:pt x="447" y="12"/>
                    </a:lnTo>
                    <a:lnTo>
                      <a:pt x="437" y="20"/>
                    </a:lnTo>
                    <a:lnTo>
                      <a:pt x="425" y="29"/>
                    </a:lnTo>
                    <a:lnTo>
                      <a:pt x="414" y="38"/>
                    </a:lnTo>
                    <a:lnTo>
                      <a:pt x="414" y="38"/>
                    </a:lnTo>
                    <a:lnTo>
                      <a:pt x="400" y="53"/>
                    </a:lnTo>
                    <a:lnTo>
                      <a:pt x="384" y="66"/>
                    </a:lnTo>
                    <a:lnTo>
                      <a:pt x="353" y="93"/>
                    </a:lnTo>
                    <a:lnTo>
                      <a:pt x="353" y="93"/>
                    </a:lnTo>
                    <a:lnTo>
                      <a:pt x="234" y="199"/>
                    </a:lnTo>
                    <a:lnTo>
                      <a:pt x="234" y="199"/>
                    </a:lnTo>
                    <a:lnTo>
                      <a:pt x="202" y="227"/>
                    </a:lnTo>
                    <a:lnTo>
                      <a:pt x="168" y="251"/>
                    </a:lnTo>
                    <a:lnTo>
                      <a:pt x="102" y="300"/>
                    </a:lnTo>
                    <a:lnTo>
                      <a:pt x="102" y="300"/>
                    </a:lnTo>
                    <a:lnTo>
                      <a:pt x="76" y="319"/>
                    </a:lnTo>
                    <a:lnTo>
                      <a:pt x="64" y="329"/>
                    </a:lnTo>
                    <a:lnTo>
                      <a:pt x="52" y="339"/>
                    </a:lnTo>
                    <a:lnTo>
                      <a:pt x="52" y="339"/>
                    </a:lnTo>
                    <a:lnTo>
                      <a:pt x="43" y="347"/>
                    </a:lnTo>
                    <a:lnTo>
                      <a:pt x="32" y="353"/>
                    </a:lnTo>
                    <a:lnTo>
                      <a:pt x="13" y="367"/>
                    </a:lnTo>
                    <a:lnTo>
                      <a:pt x="13" y="367"/>
                    </a:lnTo>
                    <a:lnTo>
                      <a:pt x="10" y="369"/>
                    </a:lnTo>
                    <a:lnTo>
                      <a:pt x="9" y="372"/>
                    </a:lnTo>
                    <a:lnTo>
                      <a:pt x="6" y="376"/>
                    </a:lnTo>
                    <a:lnTo>
                      <a:pt x="2" y="377"/>
                    </a:lnTo>
                    <a:lnTo>
                      <a:pt x="2" y="377"/>
                    </a:lnTo>
                    <a:lnTo>
                      <a:pt x="1" y="378"/>
                    </a:lnTo>
                    <a:lnTo>
                      <a:pt x="0" y="381"/>
                    </a:lnTo>
                    <a:lnTo>
                      <a:pt x="0" y="385"/>
                    </a:lnTo>
                    <a:lnTo>
                      <a:pt x="0" y="387"/>
                    </a:lnTo>
                    <a:lnTo>
                      <a:pt x="2" y="389"/>
                    </a:lnTo>
                    <a:lnTo>
                      <a:pt x="4" y="389"/>
                    </a:lnTo>
                    <a:lnTo>
                      <a:pt x="6" y="389"/>
                    </a:lnTo>
                    <a:lnTo>
                      <a:pt x="6" y="389"/>
                    </a:lnTo>
                    <a:lnTo>
                      <a:pt x="14" y="384"/>
                    </a:lnTo>
                    <a:lnTo>
                      <a:pt x="21" y="378"/>
                    </a:lnTo>
                    <a:lnTo>
                      <a:pt x="28" y="370"/>
                    </a:lnTo>
                    <a:lnTo>
                      <a:pt x="36" y="365"/>
                    </a:lnTo>
                    <a:lnTo>
                      <a:pt x="36" y="365"/>
                    </a:lnTo>
                    <a:lnTo>
                      <a:pt x="52" y="353"/>
                    </a:lnTo>
                    <a:lnTo>
                      <a:pt x="68" y="340"/>
                    </a:lnTo>
                    <a:lnTo>
                      <a:pt x="99" y="317"/>
                    </a:lnTo>
                    <a:lnTo>
                      <a:pt x="99" y="317"/>
                    </a:lnTo>
                    <a:lnTo>
                      <a:pt x="132" y="293"/>
                    </a:lnTo>
                    <a:lnTo>
                      <a:pt x="165" y="270"/>
                    </a:lnTo>
                    <a:lnTo>
                      <a:pt x="196" y="246"/>
                    </a:lnTo>
                    <a:lnTo>
                      <a:pt x="227" y="220"/>
                    </a:lnTo>
                    <a:lnTo>
                      <a:pt x="227" y="220"/>
                    </a:lnTo>
                    <a:lnTo>
                      <a:pt x="353" y="108"/>
                    </a:lnTo>
                    <a:lnTo>
                      <a:pt x="353" y="108"/>
                    </a:lnTo>
                    <a:lnTo>
                      <a:pt x="380" y="84"/>
                    </a:lnTo>
                    <a:lnTo>
                      <a:pt x="409" y="59"/>
                    </a:lnTo>
                    <a:lnTo>
                      <a:pt x="438" y="36"/>
                    </a:lnTo>
                    <a:lnTo>
                      <a:pt x="465" y="11"/>
                    </a:lnTo>
                    <a:lnTo>
                      <a:pt x="465" y="11"/>
                    </a:lnTo>
                    <a:lnTo>
                      <a:pt x="467" y="8"/>
                    </a:lnTo>
                    <a:lnTo>
                      <a:pt x="467" y="6"/>
                    </a:lnTo>
                    <a:lnTo>
                      <a:pt x="465" y="3"/>
                    </a:lnTo>
                    <a:lnTo>
                      <a:pt x="461" y="0"/>
                    </a:lnTo>
                    <a:lnTo>
                      <a:pt x="459" y="0"/>
                    </a:lnTo>
                    <a:lnTo>
                      <a:pt x="458" y="2"/>
                    </a:lnTo>
                    <a:lnTo>
                      <a:pt x="45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9" name="chenying0907 878"/>
              <p:cNvSpPr/>
              <p:nvPr/>
            </p:nvSpPr>
            <p:spPr bwMode="auto">
              <a:xfrm>
                <a:off x="3521076" y="3098801"/>
                <a:ext cx="65088" cy="63500"/>
              </a:xfrm>
              <a:custGeom>
                <a:avLst/>
                <a:gdLst/>
                <a:ahLst/>
                <a:cxnLst>
                  <a:cxn ang="0">
                    <a:pos x="158" y="0"/>
                  </a:cxn>
                  <a:cxn ang="0">
                    <a:pos x="158" y="0"/>
                  </a:cxn>
                  <a:cxn ang="0">
                    <a:pos x="145" y="7"/>
                  </a:cxn>
                  <a:cxn ang="0">
                    <a:pos x="134" y="15"/>
                  </a:cxn>
                  <a:cxn ang="0">
                    <a:pos x="122" y="24"/>
                  </a:cxn>
                  <a:cxn ang="0">
                    <a:pos x="111" y="34"/>
                  </a:cxn>
                  <a:cxn ang="0">
                    <a:pos x="90" y="55"/>
                  </a:cxn>
                  <a:cxn ang="0">
                    <a:pos x="71" y="76"/>
                  </a:cxn>
                  <a:cxn ang="0">
                    <a:pos x="71" y="76"/>
                  </a:cxn>
                  <a:cxn ang="0">
                    <a:pos x="62" y="85"/>
                  </a:cxn>
                  <a:cxn ang="0">
                    <a:pos x="51" y="95"/>
                  </a:cxn>
                  <a:cxn ang="0">
                    <a:pos x="30" y="110"/>
                  </a:cxn>
                  <a:cxn ang="0">
                    <a:pos x="21" y="119"/>
                  </a:cxn>
                  <a:cxn ang="0">
                    <a:pos x="12" y="129"/>
                  </a:cxn>
                  <a:cxn ang="0">
                    <a:pos x="5" y="140"/>
                  </a:cxn>
                  <a:cxn ang="0">
                    <a:pos x="1" y="153"/>
                  </a:cxn>
                  <a:cxn ang="0">
                    <a:pos x="1" y="153"/>
                  </a:cxn>
                  <a:cxn ang="0">
                    <a:pos x="0" y="156"/>
                  </a:cxn>
                  <a:cxn ang="0">
                    <a:pos x="1" y="157"/>
                  </a:cxn>
                  <a:cxn ang="0">
                    <a:pos x="5" y="160"/>
                  </a:cxn>
                  <a:cxn ang="0">
                    <a:pos x="9" y="160"/>
                  </a:cxn>
                  <a:cxn ang="0">
                    <a:pos x="11" y="159"/>
                  </a:cxn>
                  <a:cxn ang="0">
                    <a:pos x="12" y="156"/>
                  </a:cxn>
                  <a:cxn ang="0">
                    <a:pos x="12" y="156"/>
                  </a:cxn>
                  <a:cxn ang="0">
                    <a:pos x="16" y="146"/>
                  </a:cxn>
                  <a:cxn ang="0">
                    <a:pos x="21" y="135"/>
                  </a:cxn>
                  <a:cxn ang="0">
                    <a:pos x="29" y="126"/>
                  </a:cxn>
                  <a:cxn ang="0">
                    <a:pos x="38" y="118"/>
                  </a:cxn>
                  <a:cxn ang="0">
                    <a:pos x="56" y="102"/>
                  </a:cxn>
                  <a:cxn ang="0">
                    <a:pos x="75" y="88"/>
                  </a:cxn>
                  <a:cxn ang="0">
                    <a:pos x="75" y="88"/>
                  </a:cxn>
                  <a:cxn ang="0">
                    <a:pos x="86" y="79"/>
                  </a:cxn>
                  <a:cxn ang="0">
                    <a:pos x="96" y="68"/>
                  </a:cxn>
                  <a:cxn ang="0">
                    <a:pos x="115" y="46"/>
                  </a:cxn>
                  <a:cxn ang="0">
                    <a:pos x="126" y="36"/>
                  </a:cxn>
                  <a:cxn ang="0">
                    <a:pos x="136" y="27"/>
                  </a:cxn>
                  <a:cxn ang="0">
                    <a:pos x="148" y="19"/>
                  </a:cxn>
                  <a:cxn ang="0">
                    <a:pos x="162" y="12"/>
                  </a:cxn>
                  <a:cxn ang="0">
                    <a:pos x="162" y="12"/>
                  </a:cxn>
                  <a:cxn ang="0">
                    <a:pos x="164" y="11"/>
                  </a:cxn>
                  <a:cxn ang="0">
                    <a:pos x="165" y="8"/>
                  </a:cxn>
                  <a:cxn ang="0">
                    <a:pos x="165" y="4"/>
                  </a:cxn>
                  <a:cxn ang="0">
                    <a:pos x="165" y="3"/>
                  </a:cxn>
                  <a:cxn ang="0">
                    <a:pos x="164" y="2"/>
                  </a:cxn>
                  <a:cxn ang="0">
                    <a:pos x="161" y="0"/>
                  </a:cxn>
                  <a:cxn ang="0">
                    <a:pos x="158" y="0"/>
                  </a:cxn>
                  <a:cxn ang="0">
                    <a:pos x="158" y="0"/>
                  </a:cxn>
                </a:cxnLst>
                <a:rect l="0" t="0" r="r" b="b"/>
                <a:pathLst>
                  <a:path w="165" h="160">
                    <a:moveTo>
                      <a:pt x="158" y="0"/>
                    </a:moveTo>
                    <a:lnTo>
                      <a:pt x="158" y="0"/>
                    </a:lnTo>
                    <a:lnTo>
                      <a:pt x="145" y="7"/>
                    </a:lnTo>
                    <a:lnTo>
                      <a:pt x="134" y="15"/>
                    </a:lnTo>
                    <a:lnTo>
                      <a:pt x="122" y="24"/>
                    </a:lnTo>
                    <a:lnTo>
                      <a:pt x="111" y="34"/>
                    </a:lnTo>
                    <a:lnTo>
                      <a:pt x="90" y="55"/>
                    </a:lnTo>
                    <a:lnTo>
                      <a:pt x="71" y="76"/>
                    </a:lnTo>
                    <a:lnTo>
                      <a:pt x="71" y="76"/>
                    </a:lnTo>
                    <a:lnTo>
                      <a:pt x="62" y="85"/>
                    </a:lnTo>
                    <a:lnTo>
                      <a:pt x="51" y="95"/>
                    </a:lnTo>
                    <a:lnTo>
                      <a:pt x="30" y="110"/>
                    </a:lnTo>
                    <a:lnTo>
                      <a:pt x="21" y="119"/>
                    </a:lnTo>
                    <a:lnTo>
                      <a:pt x="12" y="129"/>
                    </a:lnTo>
                    <a:lnTo>
                      <a:pt x="5" y="140"/>
                    </a:lnTo>
                    <a:lnTo>
                      <a:pt x="1" y="153"/>
                    </a:lnTo>
                    <a:lnTo>
                      <a:pt x="1" y="153"/>
                    </a:lnTo>
                    <a:lnTo>
                      <a:pt x="0" y="156"/>
                    </a:lnTo>
                    <a:lnTo>
                      <a:pt x="1" y="157"/>
                    </a:lnTo>
                    <a:lnTo>
                      <a:pt x="5" y="160"/>
                    </a:lnTo>
                    <a:lnTo>
                      <a:pt x="9" y="160"/>
                    </a:lnTo>
                    <a:lnTo>
                      <a:pt x="11" y="159"/>
                    </a:lnTo>
                    <a:lnTo>
                      <a:pt x="12" y="156"/>
                    </a:lnTo>
                    <a:lnTo>
                      <a:pt x="12" y="156"/>
                    </a:lnTo>
                    <a:lnTo>
                      <a:pt x="16" y="146"/>
                    </a:lnTo>
                    <a:lnTo>
                      <a:pt x="21" y="135"/>
                    </a:lnTo>
                    <a:lnTo>
                      <a:pt x="29" y="126"/>
                    </a:lnTo>
                    <a:lnTo>
                      <a:pt x="38" y="118"/>
                    </a:lnTo>
                    <a:lnTo>
                      <a:pt x="56" y="102"/>
                    </a:lnTo>
                    <a:lnTo>
                      <a:pt x="75" y="88"/>
                    </a:lnTo>
                    <a:lnTo>
                      <a:pt x="75" y="88"/>
                    </a:lnTo>
                    <a:lnTo>
                      <a:pt x="86" y="79"/>
                    </a:lnTo>
                    <a:lnTo>
                      <a:pt x="96" y="68"/>
                    </a:lnTo>
                    <a:lnTo>
                      <a:pt x="115" y="46"/>
                    </a:lnTo>
                    <a:lnTo>
                      <a:pt x="126" y="36"/>
                    </a:lnTo>
                    <a:lnTo>
                      <a:pt x="136" y="27"/>
                    </a:lnTo>
                    <a:lnTo>
                      <a:pt x="148" y="19"/>
                    </a:lnTo>
                    <a:lnTo>
                      <a:pt x="162" y="12"/>
                    </a:lnTo>
                    <a:lnTo>
                      <a:pt x="162" y="12"/>
                    </a:lnTo>
                    <a:lnTo>
                      <a:pt x="164" y="11"/>
                    </a:lnTo>
                    <a:lnTo>
                      <a:pt x="165" y="8"/>
                    </a:lnTo>
                    <a:lnTo>
                      <a:pt x="165" y="4"/>
                    </a:lnTo>
                    <a:lnTo>
                      <a:pt x="165" y="3"/>
                    </a:lnTo>
                    <a:lnTo>
                      <a:pt x="164" y="2"/>
                    </a:lnTo>
                    <a:lnTo>
                      <a:pt x="161" y="0"/>
                    </a:lnTo>
                    <a:lnTo>
                      <a:pt x="158" y="0"/>
                    </a:lnTo>
                    <a:lnTo>
                      <a:pt x="15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0" name="chenying0907 879"/>
              <p:cNvSpPr/>
              <p:nvPr/>
            </p:nvSpPr>
            <p:spPr bwMode="auto">
              <a:xfrm>
                <a:off x="3532188" y="3103563"/>
                <a:ext cx="90488" cy="82550"/>
              </a:xfrm>
              <a:custGeom>
                <a:avLst/>
                <a:gdLst/>
                <a:ahLst/>
                <a:cxnLst>
                  <a:cxn ang="0">
                    <a:pos x="220" y="1"/>
                  </a:cxn>
                  <a:cxn ang="0">
                    <a:pos x="220" y="1"/>
                  </a:cxn>
                  <a:cxn ang="0">
                    <a:pos x="191" y="20"/>
                  </a:cxn>
                  <a:cxn ang="0">
                    <a:pos x="163" y="39"/>
                  </a:cxn>
                  <a:cxn ang="0">
                    <a:pos x="150" y="50"/>
                  </a:cxn>
                  <a:cxn ang="0">
                    <a:pos x="139" y="62"/>
                  </a:cxn>
                  <a:cxn ang="0">
                    <a:pos x="127" y="73"/>
                  </a:cxn>
                  <a:cxn ang="0">
                    <a:pos x="115" y="86"/>
                  </a:cxn>
                  <a:cxn ang="0">
                    <a:pos x="115" y="86"/>
                  </a:cxn>
                  <a:cxn ang="0">
                    <a:pos x="102" y="101"/>
                  </a:cxn>
                  <a:cxn ang="0">
                    <a:pos x="88" y="114"/>
                  </a:cxn>
                  <a:cxn ang="0">
                    <a:pos x="73" y="126"/>
                  </a:cxn>
                  <a:cxn ang="0">
                    <a:pos x="60" y="139"/>
                  </a:cxn>
                  <a:cxn ang="0">
                    <a:pos x="60" y="139"/>
                  </a:cxn>
                  <a:cxn ang="0">
                    <a:pos x="31" y="170"/>
                  </a:cxn>
                  <a:cxn ang="0">
                    <a:pos x="1" y="202"/>
                  </a:cxn>
                  <a:cxn ang="0">
                    <a:pos x="1" y="202"/>
                  </a:cxn>
                  <a:cxn ang="0">
                    <a:pos x="0" y="204"/>
                  </a:cxn>
                  <a:cxn ang="0">
                    <a:pos x="0" y="205"/>
                  </a:cxn>
                  <a:cxn ang="0">
                    <a:pos x="3" y="209"/>
                  </a:cxn>
                  <a:cxn ang="0">
                    <a:pos x="5" y="211"/>
                  </a:cxn>
                  <a:cxn ang="0">
                    <a:pos x="8" y="211"/>
                  </a:cxn>
                  <a:cxn ang="0">
                    <a:pos x="10" y="209"/>
                  </a:cxn>
                  <a:cxn ang="0">
                    <a:pos x="10" y="209"/>
                  </a:cxn>
                  <a:cxn ang="0">
                    <a:pos x="37" y="182"/>
                  </a:cxn>
                  <a:cxn ang="0">
                    <a:pos x="61" y="153"/>
                  </a:cxn>
                  <a:cxn ang="0">
                    <a:pos x="89" y="127"/>
                  </a:cxn>
                  <a:cxn ang="0">
                    <a:pos x="102" y="114"/>
                  </a:cxn>
                  <a:cxn ang="0">
                    <a:pos x="118" y="102"/>
                  </a:cxn>
                  <a:cxn ang="0">
                    <a:pos x="118" y="102"/>
                  </a:cxn>
                  <a:cxn ang="0">
                    <a:pos x="127" y="93"/>
                  </a:cxn>
                  <a:cxn ang="0">
                    <a:pos x="136" y="83"/>
                  </a:cxn>
                  <a:cxn ang="0">
                    <a:pos x="145" y="71"/>
                  </a:cxn>
                  <a:cxn ang="0">
                    <a:pos x="154" y="62"/>
                  </a:cxn>
                  <a:cxn ang="0">
                    <a:pos x="154" y="62"/>
                  </a:cxn>
                  <a:cxn ang="0">
                    <a:pos x="171" y="47"/>
                  </a:cxn>
                  <a:cxn ang="0">
                    <a:pos x="188" y="34"/>
                  </a:cxn>
                  <a:cxn ang="0">
                    <a:pos x="226" y="11"/>
                  </a:cxn>
                  <a:cxn ang="0">
                    <a:pos x="226" y="11"/>
                  </a:cxn>
                  <a:cxn ang="0">
                    <a:pos x="228" y="9"/>
                  </a:cxn>
                  <a:cxn ang="0">
                    <a:pos x="229" y="7"/>
                  </a:cxn>
                  <a:cxn ang="0">
                    <a:pos x="228" y="3"/>
                  </a:cxn>
                  <a:cxn ang="0">
                    <a:pos x="226" y="1"/>
                  </a:cxn>
                  <a:cxn ang="0">
                    <a:pos x="225" y="0"/>
                  </a:cxn>
                  <a:cxn ang="0">
                    <a:pos x="222" y="0"/>
                  </a:cxn>
                  <a:cxn ang="0">
                    <a:pos x="220" y="1"/>
                  </a:cxn>
                  <a:cxn ang="0">
                    <a:pos x="220" y="1"/>
                  </a:cxn>
                </a:cxnLst>
                <a:rect l="0" t="0" r="r" b="b"/>
                <a:pathLst>
                  <a:path w="229" h="211">
                    <a:moveTo>
                      <a:pt x="220" y="1"/>
                    </a:moveTo>
                    <a:lnTo>
                      <a:pt x="220" y="1"/>
                    </a:lnTo>
                    <a:lnTo>
                      <a:pt x="191" y="20"/>
                    </a:lnTo>
                    <a:lnTo>
                      <a:pt x="163" y="39"/>
                    </a:lnTo>
                    <a:lnTo>
                      <a:pt x="150" y="50"/>
                    </a:lnTo>
                    <a:lnTo>
                      <a:pt x="139" y="62"/>
                    </a:lnTo>
                    <a:lnTo>
                      <a:pt x="127" y="73"/>
                    </a:lnTo>
                    <a:lnTo>
                      <a:pt x="115" y="86"/>
                    </a:lnTo>
                    <a:lnTo>
                      <a:pt x="115" y="86"/>
                    </a:lnTo>
                    <a:lnTo>
                      <a:pt x="102" y="101"/>
                    </a:lnTo>
                    <a:lnTo>
                      <a:pt x="88" y="114"/>
                    </a:lnTo>
                    <a:lnTo>
                      <a:pt x="73" y="126"/>
                    </a:lnTo>
                    <a:lnTo>
                      <a:pt x="60" y="139"/>
                    </a:lnTo>
                    <a:lnTo>
                      <a:pt x="60" y="139"/>
                    </a:lnTo>
                    <a:lnTo>
                      <a:pt x="31" y="170"/>
                    </a:lnTo>
                    <a:lnTo>
                      <a:pt x="1" y="202"/>
                    </a:lnTo>
                    <a:lnTo>
                      <a:pt x="1" y="202"/>
                    </a:lnTo>
                    <a:lnTo>
                      <a:pt x="0" y="204"/>
                    </a:lnTo>
                    <a:lnTo>
                      <a:pt x="0" y="205"/>
                    </a:lnTo>
                    <a:lnTo>
                      <a:pt x="3" y="209"/>
                    </a:lnTo>
                    <a:lnTo>
                      <a:pt x="5" y="211"/>
                    </a:lnTo>
                    <a:lnTo>
                      <a:pt x="8" y="211"/>
                    </a:lnTo>
                    <a:lnTo>
                      <a:pt x="10" y="209"/>
                    </a:lnTo>
                    <a:lnTo>
                      <a:pt x="10" y="209"/>
                    </a:lnTo>
                    <a:lnTo>
                      <a:pt x="37" y="182"/>
                    </a:lnTo>
                    <a:lnTo>
                      <a:pt x="61" y="153"/>
                    </a:lnTo>
                    <a:lnTo>
                      <a:pt x="89" y="127"/>
                    </a:lnTo>
                    <a:lnTo>
                      <a:pt x="102" y="114"/>
                    </a:lnTo>
                    <a:lnTo>
                      <a:pt x="118" y="102"/>
                    </a:lnTo>
                    <a:lnTo>
                      <a:pt x="118" y="102"/>
                    </a:lnTo>
                    <a:lnTo>
                      <a:pt x="127" y="93"/>
                    </a:lnTo>
                    <a:lnTo>
                      <a:pt x="136" y="83"/>
                    </a:lnTo>
                    <a:lnTo>
                      <a:pt x="145" y="71"/>
                    </a:lnTo>
                    <a:lnTo>
                      <a:pt x="154" y="62"/>
                    </a:lnTo>
                    <a:lnTo>
                      <a:pt x="154" y="62"/>
                    </a:lnTo>
                    <a:lnTo>
                      <a:pt x="171" y="47"/>
                    </a:lnTo>
                    <a:lnTo>
                      <a:pt x="188" y="34"/>
                    </a:lnTo>
                    <a:lnTo>
                      <a:pt x="226" y="11"/>
                    </a:lnTo>
                    <a:lnTo>
                      <a:pt x="226" y="11"/>
                    </a:lnTo>
                    <a:lnTo>
                      <a:pt x="228" y="9"/>
                    </a:lnTo>
                    <a:lnTo>
                      <a:pt x="229" y="7"/>
                    </a:lnTo>
                    <a:lnTo>
                      <a:pt x="228" y="3"/>
                    </a:lnTo>
                    <a:lnTo>
                      <a:pt x="226" y="1"/>
                    </a:lnTo>
                    <a:lnTo>
                      <a:pt x="225" y="0"/>
                    </a:lnTo>
                    <a:lnTo>
                      <a:pt x="222" y="0"/>
                    </a:lnTo>
                    <a:lnTo>
                      <a:pt x="220" y="1"/>
                    </a:lnTo>
                    <a:lnTo>
                      <a:pt x="22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1" name="chenying0907 880"/>
              <p:cNvSpPr/>
              <p:nvPr/>
            </p:nvSpPr>
            <p:spPr bwMode="auto">
              <a:xfrm>
                <a:off x="3559176" y="3119438"/>
                <a:ext cx="95250" cy="85725"/>
              </a:xfrm>
              <a:custGeom>
                <a:avLst/>
                <a:gdLst/>
                <a:ahLst/>
                <a:cxnLst>
                  <a:cxn ang="0">
                    <a:pos x="230" y="0"/>
                  </a:cxn>
                  <a:cxn ang="0">
                    <a:pos x="230" y="0"/>
                  </a:cxn>
                  <a:cxn ang="0">
                    <a:pos x="217" y="8"/>
                  </a:cxn>
                  <a:cxn ang="0">
                    <a:pos x="206" y="17"/>
                  </a:cxn>
                  <a:cxn ang="0">
                    <a:pos x="194" y="27"/>
                  </a:cxn>
                  <a:cxn ang="0">
                    <a:pos x="182" y="39"/>
                  </a:cxn>
                  <a:cxn ang="0">
                    <a:pos x="161" y="61"/>
                  </a:cxn>
                  <a:cxn ang="0">
                    <a:pos x="140" y="85"/>
                  </a:cxn>
                  <a:cxn ang="0">
                    <a:pos x="140" y="85"/>
                  </a:cxn>
                  <a:cxn ang="0">
                    <a:pos x="110" y="115"/>
                  </a:cxn>
                  <a:cxn ang="0">
                    <a:pos x="77" y="145"/>
                  </a:cxn>
                  <a:cxn ang="0">
                    <a:pos x="45" y="172"/>
                  </a:cxn>
                  <a:cxn ang="0">
                    <a:pos x="11" y="200"/>
                  </a:cxn>
                  <a:cxn ang="0">
                    <a:pos x="11" y="200"/>
                  </a:cxn>
                  <a:cxn ang="0">
                    <a:pos x="8" y="200"/>
                  </a:cxn>
                  <a:cxn ang="0">
                    <a:pos x="5" y="202"/>
                  </a:cxn>
                  <a:cxn ang="0">
                    <a:pos x="5" y="202"/>
                  </a:cxn>
                  <a:cxn ang="0">
                    <a:pos x="3" y="205"/>
                  </a:cxn>
                  <a:cxn ang="0">
                    <a:pos x="3" y="205"/>
                  </a:cxn>
                  <a:cxn ang="0">
                    <a:pos x="0" y="209"/>
                  </a:cxn>
                  <a:cxn ang="0">
                    <a:pos x="0" y="212"/>
                  </a:cxn>
                  <a:cxn ang="0">
                    <a:pos x="2" y="215"/>
                  </a:cxn>
                  <a:cxn ang="0">
                    <a:pos x="3" y="215"/>
                  </a:cxn>
                  <a:cxn ang="0">
                    <a:pos x="5" y="215"/>
                  </a:cxn>
                  <a:cxn ang="0">
                    <a:pos x="5" y="215"/>
                  </a:cxn>
                  <a:cxn ang="0">
                    <a:pos x="9" y="215"/>
                  </a:cxn>
                  <a:cxn ang="0">
                    <a:pos x="13" y="214"/>
                  </a:cxn>
                  <a:cxn ang="0">
                    <a:pos x="15" y="212"/>
                  </a:cxn>
                  <a:cxn ang="0">
                    <a:pos x="16" y="209"/>
                  </a:cxn>
                  <a:cxn ang="0">
                    <a:pos x="16" y="209"/>
                  </a:cxn>
                  <a:cxn ang="0">
                    <a:pos x="45" y="187"/>
                  </a:cxn>
                  <a:cxn ang="0">
                    <a:pos x="72" y="163"/>
                  </a:cxn>
                  <a:cxn ang="0">
                    <a:pos x="100" y="140"/>
                  </a:cxn>
                  <a:cxn ang="0">
                    <a:pos x="126" y="115"/>
                  </a:cxn>
                  <a:cxn ang="0">
                    <a:pos x="126" y="115"/>
                  </a:cxn>
                  <a:cxn ang="0">
                    <a:pos x="155" y="86"/>
                  </a:cxn>
                  <a:cxn ang="0">
                    <a:pos x="182" y="56"/>
                  </a:cxn>
                  <a:cxn ang="0">
                    <a:pos x="182" y="56"/>
                  </a:cxn>
                  <a:cxn ang="0">
                    <a:pos x="195" y="43"/>
                  </a:cxn>
                  <a:cxn ang="0">
                    <a:pos x="208" y="31"/>
                  </a:cxn>
                  <a:cxn ang="0">
                    <a:pos x="221" y="19"/>
                  </a:cxn>
                  <a:cxn ang="0">
                    <a:pos x="237" y="10"/>
                  </a:cxn>
                  <a:cxn ang="0">
                    <a:pos x="237" y="10"/>
                  </a:cxn>
                  <a:cxn ang="0">
                    <a:pos x="238" y="8"/>
                  </a:cxn>
                  <a:cxn ang="0">
                    <a:pos x="240" y="6"/>
                  </a:cxn>
                  <a:cxn ang="0">
                    <a:pos x="238" y="2"/>
                  </a:cxn>
                  <a:cxn ang="0">
                    <a:pos x="236" y="0"/>
                  </a:cxn>
                  <a:cxn ang="0">
                    <a:pos x="233" y="0"/>
                  </a:cxn>
                  <a:cxn ang="0">
                    <a:pos x="230" y="0"/>
                  </a:cxn>
                  <a:cxn ang="0">
                    <a:pos x="230" y="0"/>
                  </a:cxn>
                </a:cxnLst>
                <a:rect l="0" t="0" r="r" b="b"/>
                <a:pathLst>
                  <a:path w="240" h="215">
                    <a:moveTo>
                      <a:pt x="230" y="0"/>
                    </a:moveTo>
                    <a:lnTo>
                      <a:pt x="230" y="0"/>
                    </a:lnTo>
                    <a:lnTo>
                      <a:pt x="217" y="8"/>
                    </a:lnTo>
                    <a:lnTo>
                      <a:pt x="206" y="17"/>
                    </a:lnTo>
                    <a:lnTo>
                      <a:pt x="194" y="27"/>
                    </a:lnTo>
                    <a:lnTo>
                      <a:pt x="182" y="39"/>
                    </a:lnTo>
                    <a:lnTo>
                      <a:pt x="161" y="61"/>
                    </a:lnTo>
                    <a:lnTo>
                      <a:pt x="140" y="85"/>
                    </a:lnTo>
                    <a:lnTo>
                      <a:pt x="140" y="85"/>
                    </a:lnTo>
                    <a:lnTo>
                      <a:pt x="110" y="115"/>
                    </a:lnTo>
                    <a:lnTo>
                      <a:pt x="77" y="145"/>
                    </a:lnTo>
                    <a:lnTo>
                      <a:pt x="45" y="172"/>
                    </a:lnTo>
                    <a:lnTo>
                      <a:pt x="11" y="200"/>
                    </a:lnTo>
                    <a:lnTo>
                      <a:pt x="11" y="200"/>
                    </a:lnTo>
                    <a:lnTo>
                      <a:pt x="8" y="200"/>
                    </a:lnTo>
                    <a:lnTo>
                      <a:pt x="5" y="202"/>
                    </a:lnTo>
                    <a:lnTo>
                      <a:pt x="5" y="202"/>
                    </a:lnTo>
                    <a:lnTo>
                      <a:pt x="3" y="205"/>
                    </a:lnTo>
                    <a:lnTo>
                      <a:pt x="3" y="205"/>
                    </a:lnTo>
                    <a:lnTo>
                      <a:pt x="0" y="209"/>
                    </a:lnTo>
                    <a:lnTo>
                      <a:pt x="0" y="212"/>
                    </a:lnTo>
                    <a:lnTo>
                      <a:pt x="2" y="215"/>
                    </a:lnTo>
                    <a:lnTo>
                      <a:pt x="3" y="215"/>
                    </a:lnTo>
                    <a:lnTo>
                      <a:pt x="5" y="215"/>
                    </a:lnTo>
                    <a:lnTo>
                      <a:pt x="5" y="215"/>
                    </a:lnTo>
                    <a:lnTo>
                      <a:pt x="9" y="215"/>
                    </a:lnTo>
                    <a:lnTo>
                      <a:pt x="13" y="214"/>
                    </a:lnTo>
                    <a:lnTo>
                      <a:pt x="15" y="212"/>
                    </a:lnTo>
                    <a:lnTo>
                      <a:pt x="16" y="209"/>
                    </a:lnTo>
                    <a:lnTo>
                      <a:pt x="16" y="209"/>
                    </a:lnTo>
                    <a:lnTo>
                      <a:pt x="45" y="187"/>
                    </a:lnTo>
                    <a:lnTo>
                      <a:pt x="72" y="163"/>
                    </a:lnTo>
                    <a:lnTo>
                      <a:pt x="100" y="140"/>
                    </a:lnTo>
                    <a:lnTo>
                      <a:pt x="126" y="115"/>
                    </a:lnTo>
                    <a:lnTo>
                      <a:pt x="126" y="115"/>
                    </a:lnTo>
                    <a:lnTo>
                      <a:pt x="155" y="86"/>
                    </a:lnTo>
                    <a:lnTo>
                      <a:pt x="182" y="56"/>
                    </a:lnTo>
                    <a:lnTo>
                      <a:pt x="182" y="56"/>
                    </a:lnTo>
                    <a:lnTo>
                      <a:pt x="195" y="43"/>
                    </a:lnTo>
                    <a:lnTo>
                      <a:pt x="208" y="31"/>
                    </a:lnTo>
                    <a:lnTo>
                      <a:pt x="221" y="19"/>
                    </a:lnTo>
                    <a:lnTo>
                      <a:pt x="237" y="10"/>
                    </a:lnTo>
                    <a:lnTo>
                      <a:pt x="237" y="10"/>
                    </a:lnTo>
                    <a:lnTo>
                      <a:pt x="238" y="8"/>
                    </a:lnTo>
                    <a:lnTo>
                      <a:pt x="240" y="6"/>
                    </a:lnTo>
                    <a:lnTo>
                      <a:pt x="238" y="2"/>
                    </a:lnTo>
                    <a:lnTo>
                      <a:pt x="236" y="0"/>
                    </a:lnTo>
                    <a:lnTo>
                      <a:pt x="233" y="0"/>
                    </a:lnTo>
                    <a:lnTo>
                      <a:pt x="230" y="0"/>
                    </a:lnTo>
                    <a:lnTo>
                      <a:pt x="23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2" name="chenying0907 881"/>
              <p:cNvSpPr/>
              <p:nvPr/>
            </p:nvSpPr>
            <p:spPr bwMode="auto">
              <a:xfrm>
                <a:off x="3589338" y="3135313"/>
                <a:ext cx="92075" cy="92075"/>
              </a:xfrm>
              <a:custGeom>
                <a:avLst/>
                <a:gdLst/>
                <a:ahLst/>
                <a:cxnLst>
                  <a:cxn ang="0">
                    <a:pos x="225" y="1"/>
                  </a:cxn>
                  <a:cxn ang="0">
                    <a:pos x="225" y="1"/>
                  </a:cxn>
                  <a:cxn ang="0">
                    <a:pos x="205" y="22"/>
                  </a:cxn>
                  <a:cxn ang="0">
                    <a:pos x="194" y="31"/>
                  </a:cxn>
                  <a:cxn ang="0">
                    <a:pos x="185" y="43"/>
                  </a:cxn>
                  <a:cxn ang="0">
                    <a:pos x="185" y="43"/>
                  </a:cxn>
                  <a:cxn ang="0">
                    <a:pos x="171" y="59"/>
                  </a:cxn>
                  <a:cxn ang="0">
                    <a:pos x="155" y="74"/>
                  </a:cxn>
                  <a:cxn ang="0">
                    <a:pos x="140" y="89"/>
                  </a:cxn>
                  <a:cxn ang="0">
                    <a:pos x="127" y="106"/>
                  </a:cxn>
                  <a:cxn ang="0">
                    <a:pos x="127" y="106"/>
                  </a:cxn>
                  <a:cxn ang="0">
                    <a:pos x="114" y="123"/>
                  </a:cxn>
                  <a:cxn ang="0">
                    <a:pos x="100" y="139"/>
                  </a:cxn>
                  <a:cxn ang="0">
                    <a:pos x="86" y="154"/>
                  </a:cxn>
                  <a:cxn ang="0">
                    <a:pos x="70" y="170"/>
                  </a:cxn>
                  <a:cxn ang="0">
                    <a:pos x="70" y="170"/>
                  </a:cxn>
                  <a:cxn ang="0">
                    <a:pos x="53" y="184"/>
                  </a:cxn>
                  <a:cxn ang="0">
                    <a:pos x="36" y="197"/>
                  </a:cxn>
                  <a:cxn ang="0">
                    <a:pos x="19" y="210"/>
                  </a:cxn>
                  <a:cxn ang="0">
                    <a:pos x="3" y="225"/>
                  </a:cxn>
                  <a:cxn ang="0">
                    <a:pos x="3" y="225"/>
                  </a:cxn>
                  <a:cxn ang="0">
                    <a:pos x="0" y="226"/>
                  </a:cxn>
                  <a:cxn ang="0">
                    <a:pos x="0" y="229"/>
                  </a:cxn>
                  <a:cxn ang="0">
                    <a:pos x="3" y="233"/>
                  </a:cxn>
                  <a:cxn ang="0">
                    <a:pos x="6" y="234"/>
                  </a:cxn>
                  <a:cxn ang="0">
                    <a:pos x="8" y="234"/>
                  </a:cxn>
                  <a:cxn ang="0">
                    <a:pos x="11" y="233"/>
                  </a:cxn>
                  <a:cxn ang="0">
                    <a:pos x="11" y="233"/>
                  </a:cxn>
                  <a:cxn ang="0">
                    <a:pos x="25" y="220"/>
                  </a:cxn>
                  <a:cxn ang="0">
                    <a:pos x="41" y="208"/>
                  </a:cxn>
                  <a:cxn ang="0">
                    <a:pos x="55" y="197"/>
                  </a:cxn>
                  <a:cxn ang="0">
                    <a:pos x="71" y="184"/>
                  </a:cxn>
                  <a:cxn ang="0">
                    <a:pos x="71" y="184"/>
                  </a:cxn>
                  <a:cxn ang="0">
                    <a:pos x="99" y="157"/>
                  </a:cxn>
                  <a:cxn ang="0">
                    <a:pos x="113" y="142"/>
                  </a:cxn>
                  <a:cxn ang="0">
                    <a:pos x="125" y="128"/>
                  </a:cxn>
                  <a:cxn ang="0">
                    <a:pos x="125" y="128"/>
                  </a:cxn>
                  <a:cxn ang="0">
                    <a:pos x="151" y="97"/>
                  </a:cxn>
                  <a:cxn ang="0">
                    <a:pos x="177" y="67"/>
                  </a:cxn>
                  <a:cxn ang="0">
                    <a:pos x="205" y="38"/>
                  </a:cxn>
                  <a:cxn ang="0">
                    <a:pos x="233" y="10"/>
                  </a:cxn>
                  <a:cxn ang="0">
                    <a:pos x="233" y="10"/>
                  </a:cxn>
                  <a:cxn ang="0">
                    <a:pos x="235" y="8"/>
                  </a:cxn>
                  <a:cxn ang="0">
                    <a:pos x="235" y="5"/>
                  </a:cxn>
                  <a:cxn ang="0">
                    <a:pos x="233" y="1"/>
                  </a:cxn>
                  <a:cxn ang="0">
                    <a:pos x="229" y="0"/>
                  </a:cxn>
                  <a:cxn ang="0">
                    <a:pos x="227" y="0"/>
                  </a:cxn>
                  <a:cxn ang="0">
                    <a:pos x="225" y="1"/>
                  </a:cxn>
                  <a:cxn ang="0">
                    <a:pos x="225" y="1"/>
                  </a:cxn>
                </a:cxnLst>
                <a:rect l="0" t="0" r="r" b="b"/>
                <a:pathLst>
                  <a:path w="235" h="234">
                    <a:moveTo>
                      <a:pt x="225" y="1"/>
                    </a:moveTo>
                    <a:lnTo>
                      <a:pt x="225" y="1"/>
                    </a:lnTo>
                    <a:lnTo>
                      <a:pt x="205" y="22"/>
                    </a:lnTo>
                    <a:lnTo>
                      <a:pt x="194" y="31"/>
                    </a:lnTo>
                    <a:lnTo>
                      <a:pt x="185" y="43"/>
                    </a:lnTo>
                    <a:lnTo>
                      <a:pt x="185" y="43"/>
                    </a:lnTo>
                    <a:lnTo>
                      <a:pt x="171" y="59"/>
                    </a:lnTo>
                    <a:lnTo>
                      <a:pt x="155" y="74"/>
                    </a:lnTo>
                    <a:lnTo>
                      <a:pt x="140" y="89"/>
                    </a:lnTo>
                    <a:lnTo>
                      <a:pt x="127" y="106"/>
                    </a:lnTo>
                    <a:lnTo>
                      <a:pt x="127" y="106"/>
                    </a:lnTo>
                    <a:lnTo>
                      <a:pt x="114" y="123"/>
                    </a:lnTo>
                    <a:lnTo>
                      <a:pt x="100" y="139"/>
                    </a:lnTo>
                    <a:lnTo>
                      <a:pt x="86" y="154"/>
                    </a:lnTo>
                    <a:lnTo>
                      <a:pt x="70" y="170"/>
                    </a:lnTo>
                    <a:lnTo>
                      <a:pt x="70" y="170"/>
                    </a:lnTo>
                    <a:lnTo>
                      <a:pt x="53" y="184"/>
                    </a:lnTo>
                    <a:lnTo>
                      <a:pt x="36" y="197"/>
                    </a:lnTo>
                    <a:lnTo>
                      <a:pt x="19" y="210"/>
                    </a:lnTo>
                    <a:lnTo>
                      <a:pt x="3" y="225"/>
                    </a:lnTo>
                    <a:lnTo>
                      <a:pt x="3" y="225"/>
                    </a:lnTo>
                    <a:lnTo>
                      <a:pt x="0" y="226"/>
                    </a:lnTo>
                    <a:lnTo>
                      <a:pt x="0" y="229"/>
                    </a:lnTo>
                    <a:lnTo>
                      <a:pt x="3" y="233"/>
                    </a:lnTo>
                    <a:lnTo>
                      <a:pt x="6" y="234"/>
                    </a:lnTo>
                    <a:lnTo>
                      <a:pt x="8" y="234"/>
                    </a:lnTo>
                    <a:lnTo>
                      <a:pt x="11" y="233"/>
                    </a:lnTo>
                    <a:lnTo>
                      <a:pt x="11" y="233"/>
                    </a:lnTo>
                    <a:lnTo>
                      <a:pt x="25" y="220"/>
                    </a:lnTo>
                    <a:lnTo>
                      <a:pt x="41" y="208"/>
                    </a:lnTo>
                    <a:lnTo>
                      <a:pt x="55" y="197"/>
                    </a:lnTo>
                    <a:lnTo>
                      <a:pt x="71" y="184"/>
                    </a:lnTo>
                    <a:lnTo>
                      <a:pt x="71" y="184"/>
                    </a:lnTo>
                    <a:lnTo>
                      <a:pt x="99" y="157"/>
                    </a:lnTo>
                    <a:lnTo>
                      <a:pt x="113" y="142"/>
                    </a:lnTo>
                    <a:lnTo>
                      <a:pt x="125" y="128"/>
                    </a:lnTo>
                    <a:lnTo>
                      <a:pt x="125" y="128"/>
                    </a:lnTo>
                    <a:lnTo>
                      <a:pt x="151" y="97"/>
                    </a:lnTo>
                    <a:lnTo>
                      <a:pt x="177" y="67"/>
                    </a:lnTo>
                    <a:lnTo>
                      <a:pt x="205" y="38"/>
                    </a:lnTo>
                    <a:lnTo>
                      <a:pt x="233" y="10"/>
                    </a:lnTo>
                    <a:lnTo>
                      <a:pt x="233" y="10"/>
                    </a:lnTo>
                    <a:lnTo>
                      <a:pt x="235" y="8"/>
                    </a:lnTo>
                    <a:lnTo>
                      <a:pt x="235" y="5"/>
                    </a:lnTo>
                    <a:lnTo>
                      <a:pt x="233" y="1"/>
                    </a:lnTo>
                    <a:lnTo>
                      <a:pt x="229" y="0"/>
                    </a:lnTo>
                    <a:lnTo>
                      <a:pt x="227" y="0"/>
                    </a:lnTo>
                    <a:lnTo>
                      <a:pt x="225" y="1"/>
                    </a:lnTo>
                    <a:lnTo>
                      <a:pt x="2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3" name="chenying0907 882"/>
              <p:cNvSpPr/>
              <p:nvPr/>
            </p:nvSpPr>
            <p:spPr bwMode="auto">
              <a:xfrm>
                <a:off x="3629026" y="3171826"/>
                <a:ext cx="68263" cy="60325"/>
              </a:xfrm>
              <a:custGeom>
                <a:avLst/>
                <a:gdLst/>
                <a:ahLst/>
                <a:cxnLst>
                  <a:cxn ang="0">
                    <a:pos x="161" y="2"/>
                  </a:cxn>
                  <a:cxn ang="0">
                    <a:pos x="161" y="2"/>
                  </a:cxn>
                  <a:cxn ang="0">
                    <a:pos x="120" y="36"/>
                  </a:cxn>
                  <a:cxn ang="0">
                    <a:pos x="80" y="71"/>
                  </a:cxn>
                  <a:cxn ang="0">
                    <a:pos x="40" y="108"/>
                  </a:cxn>
                  <a:cxn ang="0">
                    <a:pos x="1" y="144"/>
                  </a:cxn>
                  <a:cxn ang="0">
                    <a:pos x="1" y="144"/>
                  </a:cxn>
                  <a:cxn ang="0">
                    <a:pos x="0" y="147"/>
                  </a:cxn>
                  <a:cxn ang="0">
                    <a:pos x="0" y="148"/>
                  </a:cxn>
                  <a:cxn ang="0">
                    <a:pos x="1" y="152"/>
                  </a:cxn>
                  <a:cxn ang="0">
                    <a:pos x="5" y="155"/>
                  </a:cxn>
                  <a:cxn ang="0">
                    <a:pos x="8" y="153"/>
                  </a:cxn>
                  <a:cxn ang="0">
                    <a:pos x="9" y="152"/>
                  </a:cxn>
                  <a:cxn ang="0">
                    <a:pos x="9" y="152"/>
                  </a:cxn>
                  <a:cxn ang="0">
                    <a:pos x="48" y="116"/>
                  </a:cxn>
                  <a:cxn ang="0">
                    <a:pos x="87" y="79"/>
                  </a:cxn>
                  <a:cxn ang="0">
                    <a:pos x="128" y="44"/>
                  </a:cxn>
                  <a:cxn ang="0">
                    <a:pos x="170" y="10"/>
                  </a:cxn>
                  <a:cxn ang="0">
                    <a:pos x="170" y="10"/>
                  </a:cxn>
                  <a:cxn ang="0">
                    <a:pos x="171" y="8"/>
                  </a:cxn>
                  <a:cxn ang="0">
                    <a:pos x="171" y="6"/>
                  </a:cxn>
                  <a:cxn ang="0">
                    <a:pos x="171" y="4"/>
                  </a:cxn>
                  <a:cxn ang="0">
                    <a:pos x="170" y="3"/>
                  </a:cxn>
                  <a:cxn ang="0">
                    <a:pos x="166" y="0"/>
                  </a:cxn>
                  <a:cxn ang="0">
                    <a:pos x="163" y="0"/>
                  </a:cxn>
                  <a:cxn ang="0">
                    <a:pos x="161" y="2"/>
                  </a:cxn>
                  <a:cxn ang="0">
                    <a:pos x="161" y="2"/>
                  </a:cxn>
                </a:cxnLst>
                <a:rect l="0" t="0" r="r" b="b"/>
                <a:pathLst>
                  <a:path w="171" h="155">
                    <a:moveTo>
                      <a:pt x="161" y="2"/>
                    </a:moveTo>
                    <a:lnTo>
                      <a:pt x="161" y="2"/>
                    </a:lnTo>
                    <a:lnTo>
                      <a:pt x="120" y="36"/>
                    </a:lnTo>
                    <a:lnTo>
                      <a:pt x="80" y="71"/>
                    </a:lnTo>
                    <a:lnTo>
                      <a:pt x="40" y="108"/>
                    </a:lnTo>
                    <a:lnTo>
                      <a:pt x="1" y="144"/>
                    </a:lnTo>
                    <a:lnTo>
                      <a:pt x="1" y="144"/>
                    </a:lnTo>
                    <a:lnTo>
                      <a:pt x="0" y="147"/>
                    </a:lnTo>
                    <a:lnTo>
                      <a:pt x="0" y="148"/>
                    </a:lnTo>
                    <a:lnTo>
                      <a:pt x="1" y="152"/>
                    </a:lnTo>
                    <a:lnTo>
                      <a:pt x="5" y="155"/>
                    </a:lnTo>
                    <a:lnTo>
                      <a:pt x="8" y="153"/>
                    </a:lnTo>
                    <a:lnTo>
                      <a:pt x="9" y="152"/>
                    </a:lnTo>
                    <a:lnTo>
                      <a:pt x="9" y="152"/>
                    </a:lnTo>
                    <a:lnTo>
                      <a:pt x="48" y="116"/>
                    </a:lnTo>
                    <a:lnTo>
                      <a:pt x="87" y="79"/>
                    </a:lnTo>
                    <a:lnTo>
                      <a:pt x="128" y="44"/>
                    </a:lnTo>
                    <a:lnTo>
                      <a:pt x="170" y="10"/>
                    </a:lnTo>
                    <a:lnTo>
                      <a:pt x="170" y="10"/>
                    </a:lnTo>
                    <a:lnTo>
                      <a:pt x="171" y="8"/>
                    </a:lnTo>
                    <a:lnTo>
                      <a:pt x="171" y="6"/>
                    </a:lnTo>
                    <a:lnTo>
                      <a:pt x="171" y="4"/>
                    </a:lnTo>
                    <a:lnTo>
                      <a:pt x="170" y="3"/>
                    </a:lnTo>
                    <a:lnTo>
                      <a:pt x="166" y="0"/>
                    </a:lnTo>
                    <a:lnTo>
                      <a:pt x="163" y="0"/>
                    </a:lnTo>
                    <a:lnTo>
                      <a:pt x="161" y="2"/>
                    </a:lnTo>
                    <a:lnTo>
                      <a:pt x="16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4" name="chenying0907 883"/>
              <p:cNvSpPr/>
              <p:nvPr/>
            </p:nvSpPr>
            <p:spPr bwMode="auto">
              <a:xfrm>
                <a:off x="3644901" y="3186113"/>
                <a:ext cx="73025" cy="68263"/>
              </a:xfrm>
              <a:custGeom>
                <a:avLst/>
                <a:gdLst/>
                <a:ahLst/>
                <a:cxnLst>
                  <a:cxn ang="0">
                    <a:pos x="174" y="2"/>
                  </a:cxn>
                  <a:cxn ang="0">
                    <a:pos x="174" y="2"/>
                  </a:cxn>
                  <a:cxn ang="0">
                    <a:pos x="157" y="22"/>
                  </a:cxn>
                  <a:cxn ang="0">
                    <a:pos x="149" y="31"/>
                  </a:cxn>
                  <a:cxn ang="0">
                    <a:pos x="140" y="40"/>
                  </a:cxn>
                  <a:cxn ang="0">
                    <a:pos x="140" y="40"/>
                  </a:cxn>
                  <a:cxn ang="0">
                    <a:pos x="128" y="49"/>
                  </a:cxn>
                  <a:cxn ang="0">
                    <a:pos x="115" y="59"/>
                  </a:cxn>
                  <a:cxn ang="0">
                    <a:pos x="103" y="68"/>
                  </a:cxn>
                  <a:cxn ang="0">
                    <a:pos x="92" y="78"/>
                  </a:cxn>
                  <a:cxn ang="0">
                    <a:pos x="92" y="78"/>
                  </a:cxn>
                  <a:cxn ang="0">
                    <a:pos x="68" y="98"/>
                  </a:cxn>
                  <a:cxn ang="0">
                    <a:pos x="45" y="119"/>
                  </a:cxn>
                  <a:cxn ang="0">
                    <a:pos x="31" y="129"/>
                  </a:cxn>
                  <a:cxn ang="0">
                    <a:pos x="21" y="140"/>
                  </a:cxn>
                  <a:cxn ang="0">
                    <a:pos x="11" y="151"/>
                  </a:cxn>
                  <a:cxn ang="0">
                    <a:pos x="1" y="163"/>
                  </a:cxn>
                  <a:cxn ang="0">
                    <a:pos x="1" y="163"/>
                  </a:cxn>
                  <a:cxn ang="0">
                    <a:pos x="0" y="166"/>
                  </a:cxn>
                  <a:cxn ang="0">
                    <a:pos x="0" y="167"/>
                  </a:cxn>
                  <a:cxn ang="0">
                    <a:pos x="3" y="171"/>
                  </a:cxn>
                  <a:cxn ang="0">
                    <a:pos x="8" y="171"/>
                  </a:cxn>
                  <a:cxn ang="0">
                    <a:pos x="9" y="171"/>
                  </a:cxn>
                  <a:cxn ang="0">
                    <a:pos x="12" y="168"/>
                  </a:cxn>
                  <a:cxn ang="0">
                    <a:pos x="12" y="168"/>
                  </a:cxn>
                  <a:cxn ang="0">
                    <a:pos x="18" y="159"/>
                  </a:cxn>
                  <a:cxn ang="0">
                    <a:pos x="28" y="150"/>
                  </a:cxn>
                  <a:cxn ang="0">
                    <a:pos x="47" y="134"/>
                  </a:cxn>
                  <a:cxn ang="0">
                    <a:pos x="47" y="134"/>
                  </a:cxn>
                  <a:cxn ang="0">
                    <a:pos x="73" y="110"/>
                  </a:cxn>
                  <a:cxn ang="0">
                    <a:pos x="99" y="86"/>
                  </a:cxn>
                  <a:cxn ang="0">
                    <a:pos x="99" y="86"/>
                  </a:cxn>
                  <a:cxn ang="0">
                    <a:pos x="111" y="76"/>
                  </a:cxn>
                  <a:cxn ang="0">
                    <a:pos x="124" y="66"/>
                  </a:cxn>
                  <a:cxn ang="0">
                    <a:pos x="148" y="48"/>
                  </a:cxn>
                  <a:cxn ang="0">
                    <a:pos x="148" y="48"/>
                  </a:cxn>
                  <a:cxn ang="0">
                    <a:pos x="157" y="39"/>
                  </a:cxn>
                  <a:cxn ang="0">
                    <a:pos x="166" y="30"/>
                  </a:cxn>
                  <a:cxn ang="0">
                    <a:pos x="182" y="10"/>
                  </a:cxn>
                  <a:cxn ang="0">
                    <a:pos x="182" y="10"/>
                  </a:cxn>
                  <a:cxn ang="0">
                    <a:pos x="183" y="8"/>
                  </a:cxn>
                  <a:cxn ang="0">
                    <a:pos x="183" y="6"/>
                  </a:cxn>
                  <a:cxn ang="0">
                    <a:pos x="181" y="2"/>
                  </a:cxn>
                  <a:cxn ang="0">
                    <a:pos x="179" y="1"/>
                  </a:cxn>
                  <a:cxn ang="0">
                    <a:pos x="178" y="0"/>
                  </a:cxn>
                  <a:cxn ang="0">
                    <a:pos x="175" y="1"/>
                  </a:cxn>
                  <a:cxn ang="0">
                    <a:pos x="174" y="2"/>
                  </a:cxn>
                  <a:cxn ang="0">
                    <a:pos x="174" y="2"/>
                  </a:cxn>
                </a:cxnLst>
                <a:rect l="0" t="0" r="r" b="b"/>
                <a:pathLst>
                  <a:path w="183" h="171">
                    <a:moveTo>
                      <a:pt x="174" y="2"/>
                    </a:moveTo>
                    <a:lnTo>
                      <a:pt x="174" y="2"/>
                    </a:lnTo>
                    <a:lnTo>
                      <a:pt x="157" y="22"/>
                    </a:lnTo>
                    <a:lnTo>
                      <a:pt x="149" y="31"/>
                    </a:lnTo>
                    <a:lnTo>
                      <a:pt x="140" y="40"/>
                    </a:lnTo>
                    <a:lnTo>
                      <a:pt x="140" y="40"/>
                    </a:lnTo>
                    <a:lnTo>
                      <a:pt x="128" y="49"/>
                    </a:lnTo>
                    <a:lnTo>
                      <a:pt x="115" y="59"/>
                    </a:lnTo>
                    <a:lnTo>
                      <a:pt x="103" y="68"/>
                    </a:lnTo>
                    <a:lnTo>
                      <a:pt x="92" y="78"/>
                    </a:lnTo>
                    <a:lnTo>
                      <a:pt x="92" y="78"/>
                    </a:lnTo>
                    <a:lnTo>
                      <a:pt x="68" y="98"/>
                    </a:lnTo>
                    <a:lnTo>
                      <a:pt x="45" y="119"/>
                    </a:lnTo>
                    <a:lnTo>
                      <a:pt x="31" y="129"/>
                    </a:lnTo>
                    <a:lnTo>
                      <a:pt x="21" y="140"/>
                    </a:lnTo>
                    <a:lnTo>
                      <a:pt x="11" y="151"/>
                    </a:lnTo>
                    <a:lnTo>
                      <a:pt x="1" y="163"/>
                    </a:lnTo>
                    <a:lnTo>
                      <a:pt x="1" y="163"/>
                    </a:lnTo>
                    <a:lnTo>
                      <a:pt x="0" y="166"/>
                    </a:lnTo>
                    <a:lnTo>
                      <a:pt x="0" y="167"/>
                    </a:lnTo>
                    <a:lnTo>
                      <a:pt x="3" y="171"/>
                    </a:lnTo>
                    <a:lnTo>
                      <a:pt x="8" y="171"/>
                    </a:lnTo>
                    <a:lnTo>
                      <a:pt x="9" y="171"/>
                    </a:lnTo>
                    <a:lnTo>
                      <a:pt x="12" y="168"/>
                    </a:lnTo>
                    <a:lnTo>
                      <a:pt x="12" y="168"/>
                    </a:lnTo>
                    <a:lnTo>
                      <a:pt x="18" y="159"/>
                    </a:lnTo>
                    <a:lnTo>
                      <a:pt x="28" y="150"/>
                    </a:lnTo>
                    <a:lnTo>
                      <a:pt x="47" y="134"/>
                    </a:lnTo>
                    <a:lnTo>
                      <a:pt x="47" y="134"/>
                    </a:lnTo>
                    <a:lnTo>
                      <a:pt x="73" y="110"/>
                    </a:lnTo>
                    <a:lnTo>
                      <a:pt x="99" y="86"/>
                    </a:lnTo>
                    <a:lnTo>
                      <a:pt x="99" y="86"/>
                    </a:lnTo>
                    <a:lnTo>
                      <a:pt x="111" y="76"/>
                    </a:lnTo>
                    <a:lnTo>
                      <a:pt x="124" y="66"/>
                    </a:lnTo>
                    <a:lnTo>
                      <a:pt x="148" y="48"/>
                    </a:lnTo>
                    <a:lnTo>
                      <a:pt x="148" y="48"/>
                    </a:lnTo>
                    <a:lnTo>
                      <a:pt x="157" y="39"/>
                    </a:lnTo>
                    <a:lnTo>
                      <a:pt x="166" y="30"/>
                    </a:lnTo>
                    <a:lnTo>
                      <a:pt x="182" y="10"/>
                    </a:lnTo>
                    <a:lnTo>
                      <a:pt x="182" y="10"/>
                    </a:lnTo>
                    <a:lnTo>
                      <a:pt x="183" y="8"/>
                    </a:lnTo>
                    <a:lnTo>
                      <a:pt x="183" y="6"/>
                    </a:lnTo>
                    <a:lnTo>
                      <a:pt x="181" y="2"/>
                    </a:lnTo>
                    <a:lnTo>
                      <a:pt x="179" y="1"/>
                    </a:lnTo>
                    <a:lnTo>
                      <a:pt x="178" y="0"/>
                    </a:lnTo>
                    <a:lnTo>
                      <a:pt x="175" y="1"/>
                    </a:lnTo>
                    <a:lnTo>
                      <a:pt x="174" y="2"/>
                    </a:lnTo>
                    <a:lnTo>
                      <a:pt x="17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5" name="chenying0907 884"/>
              <p:cNvSpPr/>
              <p:nvPr/>
            </p:nvSpPr>
            <p:spPr bwMode="auto">
              <a:xfrm>
                <a:off x="3673476" y="3219451"/>
                <a:ext cx="49213" cy="42863"/>
              </a:xfrm>
              <a:custGeom>
                <a:avLst/>
                <a:gdLst/>
                <a:ahLst/>
                <a:cxnLst>
                  <a:cxn ang="0">
                    <a:pos x="116" y="1"/>
                  </a:cxn>
                  <a:cxn ang="0">
                    <a:pos x="116" y="1"/>
                  </a:cxn>
                  <a:cxn ang="0">
                    <a:pos x="110" y="5"/>
                  </a:cxn>
                  <a:cxn ang="0">
                    <a:pos x="102" y="8"/>
                  </a:cxn>
                  <a:cxn ang="0">
                    <a:pos x="96" y="10"/>
                  </a:cxn>
                  <a:cxn ang="0">
                    <a:pos x="91" y="15"/>
                  </a:cxn>
                  <a:cxn ang="0">
                    <a:pos x="91" y="15"/>
                  </a:cxn>
                  <a:cxn ang="0">
                    <a:pos x="76" y="30"/>
                  </a:cxn>
                  <a:cxn ang="0">
                    <a:pos x="61" y="43"/>
                  </a:cxn>
                  <a:cxn ang="0">
                    <a:pos x="61" y="43"/>
                  </a:cxn>
                  <a:cxn ang="0">
                    <a:pos x="45" y="55"/>
                  </a:cxn>
                  <a:cxn ang="0">
                    <a:pos x="29" y="68"/>
                  </a:cxn>
                  <a:cxn ang="0">
                    <a:pos x="15" y="82"/>
                  </a:cxn>
                  <a:cxn ang="0">
                    <a:pos x="2" y="98"/>
                  </a:cxn>
                  <a:cxn ang="0">
                    <a:pos x="2" y="98"/>
                  </a:cxn>
                  <a:cxn ang="0">
                    <a:pos x="0" y="100"/>
                  </a:cxn>
                  <a:cxn ang="0">
                    <a:pos x="0" y="102"/>
                  </a:cxn>
                  <a:cxn ang="0">
                    <a:pos x="3" y="106"/>
                  </a:cxn>
                  <a:cxn ang="0">
                    <a:pos x="4" y="107"/>
                  </a:cxn>
                  <a:cxn ang="0">
                    <a:pos x="6" y="108"/>
                  </a:cxn>
                  <a:cxn ang="0">
                    <a:pos x="8" y="107"/>
                  </a:cxn>
                  <a:cxn ang="0">
                    <a:pos x="10" y="106"/>
                  </a:cxn>
                  <a:cxn ang="0">
                    <a:pos x="10" y="106"/>
                  </a:cxn>
                  <a:cxn ang="0">
                    <a:pos x="25" y="89"/>
                  </a:cxn>
                  <a:cxn ang="0">
                    <a:pos x="41" y="73"/>
                  </a:cxn>
                  <a:cxn ang="0">
                    <a:pos x="59" y="59"/>
                  </a:cxn>
                  <a:cxn ang="0">
                    <a:pos x="78" y="44"/>
                  </a:cxn>
                  <a:cxn ang="0">
                    <a:pos x="78" y="44"/>
                  </a:cxn>
                  <a:cxn ang="0">
                    <a:pos x="88" y="34"/>
                  </a:cxn>
                  <a:cxn ang="0">
                    <a:pos x="98" y="23"/>
                  </a:cxn>
                  <a:cxn ang="0">
                    <a:pos x="98" y="23"/>
                  </a:cxn>
                  <a:cxn ang="0">
                    <a:pos x="104" y="19"/>
                  </a:cxn>
                  <a:cxn ang="0">
                    <a:pos x="110" y="15"/>
                  </a:cxn>
                  <a:cxn ang="0">
                    <a:pos x="118" y="13"/>
                  </a:cxn>
                  <a:cxn ang="0">
                    <a:pos x="125" y="9"/>
                  </a:cxn>
                  <a:cxn ang="0">
                    <a:pos x="125" y="9"/>
                  </a:cxn>
                  <a:cxn ang="0">
                    <a:pos x="126" y="8"/>
                  </a:cxn>
                  <a:cxn ang="0">
                    <a:pos x="126" y="5"/>
                  </a:cxn>
                  <a:cxn ang="0">
                    <a:pos x="126" y="4"/>
                  </a:cxn>
                  <a:cxn ang="0">
                    <a:pos x="125" y="1"/>
                  </a:cxn>
                  <a:cxn ang="0">
                    <a:pos x="121" y="0"/>
                  </a:cxn>
                  <a:cxn ang="0">
                    <a:pos x="118" y="0"/>
                  </a:cxn>
                  <a:cxn ang="0">
                    <a:pos x="116" y="1"/>
                  </a:cxn>
                  <a:cxn ang="0">
                    <a:pos x="116" y="1"/>
                  </a:cxn>
                </a:cxnLst>
                <a:rect l="0" t="0" r="r" b="b"/>
                <a:pathLst>
                  <a:path w="126" h="108">
                    <a:moveTo>
                      <a:pt x="116" y="1"/>
                    </a:moveTo>
                    <a:lnTo>
                      <a:pt x="116" y="1"/>
                    </a:lnTo>
                    <a:lnTo>
                      <a:pt x="110" y="5"/>
                    </a:lnTo>
                    <a:lnTo>
                      <a:pt x="102" y="8"/>
                    </a:lnTo>
                    <a:lnTo>
                      <a:pt x="96" y="10"/>
                    </a:lnTo>
                    <a:lnTo>
                      <a:pt x="91" y="15"/>
                    </a:lnTo>
                    <a:lnTo>
                      <a:pt x="91" y="15"/>
                    </a:lnTo>
                    <a:lnTo>
                      <a:pt x="76" y="30"/>
                    </a:lnTo>
                    <a:lnTo>
                      <a:pt x="61" y="43"/>
                    </a:lnTo>
                    <a:lnTo>
                      <a:pt x="61" y="43"/>
                    </a:lnTo>
                    <a:lnTo>
                      <a:pt x="45" y="55"/>
                    </a:lnTo>
                    <a:lnTo>
                      <a:pt x="29" y="68"/>
                    </a:lnTo>
                    <a:lnTo>
                      <a:pt x="15" y="82"/>
                    </a:lnTo>
                    <a:lnTo>
                      <a:pt x="2" y="98"/>
                    </a:lnTo>
                    <a:lnTo>
                      <a:pt x="2" y="98"/>
                    </a:lnTo>
                    <a:lnTo>
                      <a:pt x="0" y="100"/>
                    </a:lnTo>
                    <a:lnTo>
                      <a:pt x="0" y="102"/>
                    </a:lnTo>
                    <a:lnTo>
                      <a:pt x="3" y="106"/>
                    </a:lnTo>
                    <a:lnTo>
                      <a:pt x="4" y="107"/>
                    </a:lnTo>
                    <a:lnTo>
                      <a:pt x="6" y="108"/>
                    </a:lnTo>
                    <a:lnTo>
                      <a:pt x="8" y="107"/>
                    </a:lnTo>
                    <a:lnTo>
                      <a:pt x="10" y="106"/>
                    </a:lnTo>
                    <a:lnTo>
                      <a:pt x="10" y="106"/>
                    </a:lnTo>
                    <a:lnTo>
                      <a:pt x="25" y="89"/>
                    </a:lnTo>
                    <a:lnTo>
                      <a:pt x="41" y="73"/>
                    </a:lnTo>
                    <a:lnTo>
                      <a:pt x="59" y="59"/>
                    </a:lnTo>
                    <a:lnTo>
                      <a:pt x="78" y="44"/>
                    </a:lnTo>
                    <a:lnTo>
                      <a:pt x="78" y="44"/>
                    </a:lnTo>
                    <a:lnTo>
                      <a:pt x="88" y="34"/>
                    </a:lnTo>
                    <a:lnTo>
                      <a:pt x="98" y="23"/>
                    </a:lnTo>
                    <a:lnTo>
                      <a:pt x="98" y="23"/>
                    </a:lnTo>
                    <a:lnTo>
                      <a:pt x="104" y="19"/>
                    </a:lnTo>
                    <a:lnTo>
                      <a:pt x="110" y="15"/>
                    </a:lnTo>
                    <a:lnTo>
                      <a:pt x="118" y="13"/>
                    </a:lnTo>
                    <a:lnTo>
                      <a:pt x="125" y="9"/>
                    </a:lnTo>
                    <a:lnTo>
                      <a:pt x="125" y="9"/>
                    </a:lnTo>
                    <a:lnTo>
                      <a:pt x="126" y="8"/>
                    </a:lnTo>
                    <a:lnTo>
                      <a:pt x="126" y="5"/>
                    </a:lnTo>
                    <a:lnTo>
                      <a:pt x="126" y="4"/>
                    </a:lnTo>
                    <a:lnTo>
                      <a:pt x="125" y="1"/>
                    </a:lnTo>
                    <a:lnTo>
                      <a:pt x="121" y="0"/>
                    </a:lnTo>
                    <a:lnTo>
                      <a:pt x="118" y="0"/>
                    </a:lnTo>
                    <a:lnTo>
                      <a:pt x="116" y="1"/>
                    </a:lnTo>
                    <a:lnTo>
                      <a:pt x="11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6" name="chenying0907 885"/>
              <p:cNvSpPr/>
              <p:nvPr/>
            </p:nvSpPr>
            <p:spPr bwMode="auto">
              <a:xfrm>
                <a:off x="3289301" y="3514726"/>
                <a:ext cx="87313" cy="93663"/>
              </a:xfrm>
              <a:custGeom>
                <a:avLst/>
                <a:gdLst/>
                <a:ahLst/>
                <a:cxnLst>
                  <a:cxn ang="0">
                    <a:pos x="212" y="0"/>
                  </a:cxn>
                  <a:cxn ang="0">
                    <a:pos x="212" y="0"/>
                  </a:cxn>
                  <a:cxn ang="0">
                    <a:pos x="204" y="1"/>
                  </a:cxn>
                  <a:cxn ang="0">
                    <a:pos x="196" y="3"/>
                  </a:cxn>
                  <a:cxn ang="0">
                    <a:pos x="190" y="6"/>
                  </a:cxn>
                  <a:cxn ang="0">
                    <a:pos x="184" y="10"/>
                  </a:cxn>
                  <a:cxn ang="0">
                    <a:pos x="173" y="19"/>
                  </a:cxn>
                  <a:cxn ang="0">
                    <a:pos x="162" y="30"/>
                  </a:cxn>
                  <a:cxn ang="0">
                    <a:pos x="162" y="30"/>
                  </a:cxn>
                  <a:cxn ang="0">
                    <a:pos x="145" y="47"/>
                  </a:cxn>
                  <a:cxn ang="0">
                    <a:pos x="127" y="62"/>
                  </a:cxn>
                  <a:cxn ang="0">
                    <a:pos x="110" y="79"/>
                  </a:cxn>
                  <a:cxn ang="0">
                    <a:pos x="93" y="96"/>
                  </a:cxn>
                  <a:cxn ang="0">
                    <a:pos x="93" y="96"/>
                  </a:cxn>
                  <a:cxn ang="0">
                    <a:pos x="65" y="129"/>
                  </a:cxn>
                  <a:cxn ang="0">
                    <a:pos x="39" y="163"/>
                  </a:cxn>
                  <a:cxn ang="0">
                    <a:pos x="39" y="163"/>
                  </a:cxn>
                  <a:cxn ang="0">
                    <a:pos x="17" y="194"/>
                  </a:cxn>
                  <a:cxn ang="0">
                    <a:pos x="8" y="210"/>
                  </a:cxn>
                  <a:cxn ang="0">
                    <a:pos x="0" y="227"/>
                  </a:cxn>
                  <a:cxn ang="0">
                    <a:pos x="0" y="227"/>
                  </a:cxn>
                  <a:cxn ang="0">
                    <a:pos x="0" y="230"/>
                  </a:cxn>
                  <a:cxn ang="0">
                    <a:pos x="1" y="231"/>
                  </a:cxn>
                  <a:cxn ang="0">
                    <a:pos x="3" y="232"/>
                  </a:cxn>
                  <a:cxn ang="0">
                    <a:pos x="4" y="234"/>
                  </a:cxn>
                  <a:cxn ang="0">
                    <a:pos x="8" y="234"/>
                  </a:cxn>
                  <a:cxn ang="0">
                    <a:pos x="10" y="232"/>
                  </a:cxn>
                  <a:cxn ang="0">
                    <a:pos x="12" y="230"/>
                  </a:cxn>
                  <a:cxn ang="0">
                    <a:pos x="12" y="230"/>
                  </a:cxn>
                  <a:cxn ang="0">
                    <a:pos x="18" y="214"/>
                  </a:cxn>
                  <a:cxn ang="0">
                    <a:pos x="27" y="198"/>
                  </a:cxn>
                  <a:cxn ang="0">
                    <a:pos x="38" y="183"/>
                  </a:cxn>
                  <a:cxn ang="0">
                    <a:pos x="48" y="168"/>
                  </a:cxn>
                  <a:cxn ang="0">
                    <a:pos x="72" y="139"/>
                  </a:cxn>
                  <a:cxn ang="0">
                    <a:pos x="96" y="111"/>
                  </a:cxn>
                  <a:cxn ang="0">
                    <a:pos x="96" y="111"/>
                  </a:cxn>
                  <a:cxn ang="0">
                    <a:pos x="106" y="99"/>
                  </a:cxn>
                  <a:cxn ang="0">
                    <a:pos x="118" y="86"/>
                  </a:cxn>
                  <a:cxn ang="0">
                    <a:pos x="143" y="64"/>
                  </a:cxn>
                  <a:cxn ang="0">
                    <a:pos x="143" y="64"/>
                  </a:cxn>
                  <a:cxn ang="0">
                    <a:pos x="157" y="48"/>
                  </a:cxn>
                  <a:cxn ang="0">
                    <a:pos x="174" y="32"/>
                  </a:cxn>
                  <a:cxn ang="0">
                    <a:pos x="183" y="24"/>
                  </a:cxn>
                  <a:cxn ang="0">
                    <a:pos x="192" y="18"/>
                  </a:cxn>
                  <a:cxn ang="0">
                    <a:pos x="201" y="14"/>
                  </a:cxn>
                  <a:cxn ang="0">
                    <a:pos x="212" y="11"/>
                  </a:cxn>
                  <a:cxn ang="0">
                    <a:pos x="212" y="11"/>
                  </a:cxn>
                  <a:cxn ang="0">
                    <a:pos x="213" y="10"/>
                  </a:cxn>
                  <a:cxn ang="0">
                    <a:pos x="216" y="9"/>
                  </a:cxn>
                  <a:cxn ang="0">
                    <a:pos x="217" y="5"/>
                  </a:cxn>
                  <a:cxn ang="0">
                    <a:pos x="217" y="3"/>
                  </a:cxn>
                  <a:cxn ang="0">
                    <a:pos x="216" y="1"/>
                  </a:cxn>
                  <a:cxn ang="0">
                    <a:pos x="213" y="0"/>
                  </a:cxn>
                  <a:cxn ang="0">
                    <a:pos x="212" y="0"/>
                  </a:cxn>
                  <a:cxn ang="0">
                    <a:pos x="212" y="0"/>
                  </a:cxn>
                </a:cxnLst>
                <a:rect l="0" t="0" r="r" b="b"/>
                <a:pathLst>
                  <a:path w="217" h="234">
                    <a:moveTo>
                      <a:pt x="212" y="0"/>
                    </a:moveTo>
                    <a:lnTo>
                      <a:pt x="212" y="0"/>
                    </a:lnTo>
                    <a:lnTo>
                      <a:pt x="204" y="1"/>
                    </a:lnTo>
                    <a:lnTo>
                      <a:pt x="196" y="3"/>
                    </a:lnTo>
                    <a:lnTo>
                      <a:pt x="190" y="6"/>
                    </a:lnTo>
                    <a:lnTo>
                      <a:pt x="184" y="10"/>
                    </a:lnTo>
                    <a:lnTo>
                      <a:pt x="173" y="19"/>
                    </a:lnTo>
                    <a:lnTo>
                      <a:pt x="162" y="30"/>
                    </a:lnTo>
                    <a:lnTo>
                      <a:pt x="162" y="30"/>
                    </a:lnTo>
                    <a:lnTo>
                      <a:pt x="145" y="47"/>
                    </a:lnTo>
                    <a:lnTo>
                      <a:pt x="127" y="62"/>
                    </a:lnTo>
                    <a:lnTo>
                      <a:pt x="110" y="79"/>
                    </a:lnTo>
                    <a:lnTo>
                      <a:pt x="93" y="96"/>
                    </a:lnTo>
                    <a:lnTo>
                      <a:pt x="93" y="96"/>
                    </a:lnTo>
                    <a:lnTo>
                      <a:pt x="65" y="129"/>
                    </a:lnTo>
                    <a:lnTo>
                      <a:pt x="39" y="163"/>
                    </a:lnTo>
                    <a:lnTo>
                      <a:pt x="39" y="163"/>
                    </a:lnTo>
                    <a:lnTo>
                      <a:pt x="17" y="194"/>
                    </a:lnTo>
                    <a:lnTo>
                      <a:pt x="8" y="210"/>
                    </a:lnTo>
                    <a:lnTo>
                      <a:pt x="0" y="227"/>
                    </a:lnTo>
                    <a:lnTo>
                      <a:pt x="0" y="227"/>
                    </a:lnTo>
                    <a:lnTo>
                      <a:pt x="0" y="230"/>
                    </a:lnTo>
                    <a:lnTo>
                      <a:pt x="1" y="231"/>
                    </a:lnTo>
                    <a:lnTo>
                      <a:pt x="3" y="232"/>
                    </a:lnTo>
                    <a:lnTo>
                      <a:pt x="4" y="234"/>
                    </a:lnTo>
                    <a:lnTo>
                      <a:pt x="8" y="234"/>
                    </a:lnTo>
                    <a:lnTo>
                      <a:pt x="10" y="232"/>
                    </a:lnTo>
                    <a:lnTo>
                      <a:pt x="12" y="230"/>
                    </a:lnTo>
                    <a:lnTo>
                      <a:pt x="12" y="230"/>
                    </a:lnTo>
                    <a:lnTo>
                      <a:pt x="18" y="214"/>
                    </a:lnTo>
                    <a:lnTo>
                      <a:pt x="27" y="198"/>
                    </a:lnTo>
                    <a:lnTo>
                      <a:pt x="38" y="183"/>
                    </a:lnTo>
                    <a:lnTo>
                      <a:pt x="48" y="168"/>
                    </a:lnTo>
                    <a:lnTo>
                      <a:pt x="72" y="139"/>
                    </a:lnTo>
                    <a:lnTo>
                      <a:pt x="96" y="111"/>
                    </a:lnTo>
                    <a:lnTo>
                      <a:pt x="96" y="111"/>
                    </a:lnTo>
                    <a:lnTo>
                      <a:pt x="106" y="99"/>
                    </a:lnTo>
                    <a:lnTo>
                      <a:pt x="118" y="86"/>
                    </a:lnTo>
                    <a:lnTo>
                      <a:pt x="143" y="64"/>
                    </a:lnTo>
                    <a:lnTo>
                      <a:pt x="143" y="64"/>
                    </a:lnTo>
                    <a:lnTo>
                      <a:pt x="157" y="48"/>
                    </a:lnTo>
                    <a:lnTo>
                      <a:pt x="174" y="32"/>
                    </a:lnTo>
                    <a:lnTo>
                      <a:pt x="183" y="24"/>
                    </a:lnTo>
                    <a:lnTo>
                      <a:pt x="192" y="18"/>
                    </a:lnTo>
                    <a:lnTo>
                      <a:pt x="201" y="14"/>
                    </a:lnTo>
                    <a:lnTo>
                      <a:pt x="212" y="11"/>
                    </a:lnTo>
                    <a:lnTo>
                      <a:pt x="212" y="11"/>
                    </a:lnTo>
                    <a:lnTo>
                      <a:pt x="213" y="10"/>
                    </a:lnTo>
                    <a:lnTo>
                      <a:pt x="216" y="9"/>
                    </a:lnTo>
                    <a:lnTo>
                      <a:pt x="217" y="5"/>
                    </a:lnTo>
                    <a:lnTo>
                      <a:pt x="217" y="3"/>
                    </a:lnTo>
                    <a:lnTo>
                      <a:pt x="216" y="1"/>
                    </a:lnTo>
                    <a:lnTo>
                      <a:pt x="213" y="0"/>
                    </a:lnTo>
                    <a:lnTo>
                      <a:pt x="212" y="0"/>
                    </a:lnTo>
                    <a:lnTo>
                      <a:pt x="21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7" name="chenying0907 886"/>
              <p:cNvSpPr/>
              <p:nvPr/>
            </p:nvSpPr>
            <p:spPr bwMode="auto">
              <a:xfrm>
                <a:off x="3252788" y="3548063"/>
                <a:ext cx="125413" cy="130175"/>
              </a:xfrm>
              <a:custGeom>
                <a:avLst/>
                <a:gdLst/>
                <a:ahLst/>
                <a:cxnLst>
                  <a:cxn ang="0">
                    <a:pos x="305" y="1"/>
                  </a:cxn>
                  <a:cxn ang="0">
                    <a:pos x="305" y="1"/>
                  </a:cxn>
                  <a:cxn ang="0">
                    <a:pos x="296" y="6"/>
                  </a:cxn>
                  <a:cxn ang="0">
                    <a:pos x="287" y="13"/>
                  </a:cxn>
                  <a:cxn ang="0">
                    <a:pos x="278" y="18"/>
                  </a:cxn>
                  <a:cxn ang="0">
                    <a:pos x="270" y="24"/>
                  </a:cxn>
                  <a:cxn ang="0">
                    <a:pos x="270" y="24"/>
                  </a:cxn>
                  <a:cxn ang="0">
                    <a:pos x="249" y="45"/>
                  </a:cxn>
                  <a:cxn ang="0">
                    <a:pos x="227" y="65"/>
                  </a:cxn>
                  <a:cxn ang="0">
                    <a:pos x="227" y="65"/>
                  </a:cxn>
                  <a:cxn ang="0">
                    <a:pos x="181" y="107"/>
                  </a:cxn>
                  <a:cxn ang="0">
                    <a:pos x="159" y="129"/>
                  </a:cxn>
                  <a:cxn ang="0">
                    <a:pos x="138" y="151"/>
                  </a:cxn>
                  <a:cxn ang="0">
                    <a:pos x="138" y="151"/>
                  </a:cxn>
                  <a:cxn ang="0">
                    <a:pos x="95" y="200"/>
                  </a:cxn>
                  <a:cxn ang="0">
                    <a:pos x="50" y="247"/>
                  </a:cxn>
                  <a:cxn ang="0">
                    <a:pos x="50" y="247"/>
                  </a:cxn>
                  <a:cxn ang="0">
                    <a:pos x="36" y="264"/>
                  </a:cxn>
                  <a:cxn ang="0">
                    <a:pos x="21" y="282"/>
                  </a:cxn>
                  <a:cxn ang="0">
                    <a:pos x="10" y="302"/>
                  </a:cxn>
                  <a:cxn ang="0">
                    <a:pos x="4" y="312"/>
                  </a:cxn>
                  <a:cxn ang="0">
                    <a:pos x="0" y="323"/>
                  </a:cxn>
                  <a:cxn ang="0">
                    <a:pos x="0" y="323"/>
                  </a:cxn>
                  <a:cxn ang="0">
                    <a:pos x="0" y="325"/>
                  </a:cxn>
                  <a:cxn ang="0">
                    <a:pos x="2" y="327"/>
                  </a:cxn>
                  <a:cxn ang="0">
                    <a:pos x="4" y="329"/>
                  </a:cxn>
                  <a:cxn ang="0">
                    <a:pos x="10" y="329"/>
                  </a:cxn>
                  <a:cxn ang="0">
                    <a:pos x="11" y="328"/>
                  </a:cxn>
                  <a:cxn ang="0">
                    <a:pos x="12" y="325"/>
                  </a:cxn>
                  <a:cxn ang="0">
                    <a:pos x="12" y="325"/>
                  </a:cxn>
                  <a:cxn ang="0">
                    <a:pos x="17" y="313"/>
                  </a:cxn>
                  <a:cxn ang="0">
                    <a:pos x="23" y="302"/>
                  </a:cxn>
                  <a:cxn ang="0">
                    <a:pos x="31" y="290"/>
                  </a:cxn>
                  <a:cxn ang="0">
                    <a:pos x="38" y="279"/>
                  </a:cxn>
                  <a:cxn ang="0">
                    <a:pos x="55" y="259"/>
                  </a:cxn>
                  <a:cxn ang="0">
                    <a:pos x="74" y="239"/>
                  </a:cxn>
                  <a:cxn ang="0">
                    <a:pos x="74" y="239"/>
                  </a:cxn>
                  <a:cxn ang="0">
                    <a:pos x="113" y="196"/>
                  </a:cxn>
                  <a:cxn ang="0">
                    <a:pos x="154" y="151"/>
                  </a:cxn>
                  <a:cxn ang="0">
                    <a:pos x="154" y="151"/>
                  </a:cxn>
                  <a:cxn ang="0">
                    <a:pos x="172" y="130"/>
                  </a:cxn>
                  <a:cxn ang="0">
                    <a:pos x="193" y="111"/>
                  </a:cxn>
                  <a:cxn ang="0">
                    <a:pos x="235" y="73"/>
                  </a:cxn>
                  <a:cxn ang="0">
                    <a:pos x="235" y="73"/>
                  </a:cxn>
                  <a:cxn ang="0">
                    <a:pos x="271" y="39"/>
                  </a:cxn>
                  <a:cxn ang="0">
                    <a:pos x="271" y="39"/>
                  </a:cxn>
                  <a:cxn ang="0">
                    <a:pos x="280" y="31"/>
                  </a:cxn>
                  <a:cxn ang="0">
                    <a:pos x="292" y="23"/>
                  </a:cxn>
                  <a:cxn ang="0">
                    <a:pos x="303" y="17"/>
                  </a:cxn>
                  <a:cxn ang="0">
                    <a:pos x="313" y="9"/>
                  </a:cxn>
                  <a:cxn ang="0">
                    <a:pos x="313" y="9"/>
                  </a:cxn>
                  <a:cxn ang="0">
                    <a:pos x="314" y="6"/>
                  </a:cxn>
                  <a:cxn ang="0">
                    <a:pos x="316" y="5"/>
                  </a:cxn>
                  <a:cxn ang="0">
                    <a:pos x="314" y="2"/>
                  </a:cxn>
                  <a:cxn ang="0">
                    <a:pos x="313" y="1"/>
                  </a:cxn>
                  <a:cxn ang="0">
                    <a:pos x="309" y="0"/>
                  </a:cxn>
                  <a:cxn ang="0">
                    <a:pos x="308" y="0"/>
                  </a:cxn>
                  <a:cxn ang="0">
                    <a:pos x="305" y="1"/>
                  </a:cxn>
                  <a:cxn ang="0">
                    <a:pos x="305" y="1"/>
                  </a:cxn>
                </a:cxnLst>
                <a:rect l="0" t="0" r="r" b="b"/>
                <a:pathLst>
                  <a:path w="316" h="329">
                    <a:moveTo>
                      <a:pt x="305" y="1"/>
                    </a:moveTo>
                    <a:lnTo>
                      <a:pt x="305" y="1"/>
                    </a:lnTo>
                    <a:lnTo>
                      <a:pt x="296" y="6"/>
                    </a:lnTo>
                    <a:lnTo>
                      <a:pt x="287" y="13"/>
                    </a:lnTo>
                    <a:lnTo>
                      <a:pt x="278" y="18"/>
                    </a:lnTo>
                    <a:lnTo>
                      <a:pt x="270" y="24"/>
                    </a:lnTo>
                    <a:lnTo>
                      <a:pt x="270" y="24"/>
                    </a:lnTo>
                    <a:lnTo>
                      <a:pt x="249" y="45"/>
                    </a:lnTo>
                    <a:lnTo>
                      <a:pt x="227" y="65"/>
                    </a:lnTo>
                    <a:lnTo>
                      <a:pt x="227" y="65"/>
                    </a:lnTo>
                    <a:lnTo>
                      <a:pt x="181" y="107"/>
                    </a:lnTo>
                    <a:lnTo>
                      <a:pt x="159" y="129"/>
                    </a:lnTo>
                    <a:lnTo>
                      <a:pt x="138" y="151"/>
                    </a:lnTo>
                    <a:lnTo>
                      <a:pt x="138" y="151"/>
                    </a:lnTo>
                    <a:lnTo>
                      <a:pt x="95" y="200"/>
                    </a:lnTo>
                    <a:lnTo>
                      <a:pt x="50" y="247"/>
                    </a:lnTo>
                    <a:lnTo>
                      <a:pt x="50" y="247"/>
                    </a:lnTo>
                    <a:lnTo>
                      <a:pt x="36" y="264"/>
                    </a:lnTo>
                    <a:lnTo>
                      <a:pt x="21" y="282"/>
                    </a:lnTo>
                    <a:lnTo>
                      <a:pt x="10" y="302"/>
                    </a:lnTo>
                    <a:lnTo>
                      <a:pt x="4" y="312"/>
                    </a:lnTo>
                    <a:lnTo>
                      <a:pt x="0" y="323"/>
                    </a:lnTo>
                    <a:lnTo>
                      <a:pt x="0" y="323"/>
                    </a:lnTo>
                    <a:lnTo>
                      <a:pt x="0" y="325"/>
                    </a:lnTo>
                    <a:lnTo>
                      <a:pt x="2" y="327"/>
                    </a:lnTo>
                    <a:lnTo>
                      <a:pt x="4" y="329"/>
                    </a:lnTo>
                    <a:lnTo>
                      <a:pt x="10" y="329"/>
                    </a:lnTo>
                    <a:lnTo>
                      <a:pt x="11" y="328"/>
                    </a:lnTo>
                    <a:lnTo>
                      <a:pt x="12" y="325"/>
                    </a:lnTo>
                    <a:lnTo>
                      <a:pt x="12" y="325"/>
                    </a:lnTo>
                    <a:lnTo>
                      <a:pt x="17" y="313"/>
                    </a:lnTo>
                    <a:lnTo>
                      <a:pt x="23" y="302"/>
                    </a:lnTo>
                    <a:lnTo>
                      <a:pt x="31" y="290"/>
                    </a:lnTo>
                    <a:lnTo>
                      <a:pt x="38" y="279"/>
                    </a:lnTo>
                    <a:lnTo>
                      <a:pt x="55" y="259"/>
                    </a:lnTo>
                    <a:lnTo>
                      <a:pt x="74" y="239"/>
                    </a:lnTo>
                    <a:lnTo>
                      <a:pt x="74" y="239"/>
                    </a:lnTo>
                    <a:lnTo>
                      <a:pt x="113" y="196"/>
                    </a:lnTo>
                    <a:lnTo>
                      <a:pt x="154" y="151"/>
                    </a:lnTo>
                    <a:lnTo>
                      <a:pt x="154" y="151"/>
                    </a:lnTo>
                    <a:lnTo>
                      <a:pt x="172" y="130"/>
                    </a:lnTo>
                    <a:lnTo>
                      <a:pt x="193" y="111"/>
                    </a:lnTo>
                    <a:lnTo>
                      <a:pt x="235" y="73"/>
                    </a:lnTo>
                    <a:lnTo>
                      <a:pt x="235" y="73"/>
                    </a:lnTo>
                    <a:lnTo>
                      <a:pt x="271" y="39"/>
                    </a:lnTo>
                    <a:lnTo>
                      <a:pt x="271" y="39"/>
                    </a:lnTo>
                    <a:lnTo>
                      <a:pt x="280" y="31"/>
                    </a:lnTo>
                    <a:lnTo>
                      <a:pt x="292" y="23"/>
                    </a:lnTo>
                    <a:lnTo>
                      <a:pt x="303" y="17"/>
                    </a:lnTo>
                    <a:lnTo>
                      <a:pt x="313" y="9"/>
                    </a:lnTo>
                    <a:lnTo>
                      <a:pt x="313" y="9"/>
                    </a:lnTo>
                    <a:lnTo>
                      <a:pt x="314" y="6"/>
                    </a:lnTo>
                    <a:lnTo>
                      <a:pt x="316" y="5"/>
                    </a:lnTo>
                    <a:lnTo>
                      <a:pt x="314" y="2"/>
                    </a:lnTo>
                    <a:lnTo>
                      <a:pt x="313" y="1"/>
                    </a:lnTo>
                    <a:lnTo>
                      <a:pt x="309" y="0"/>
                    </a:lnTo>
                    <a:lnTo>
                      <a:pt x="308" y="0"/>
                    </a:lnTo>
                    <a:lnTo>
                      <a:pt x="305" y="1"/>
                    </a:lnTo>
                    <a:lnTo>
                      <a:pt x="30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8" name="chenying0907 887"/>
              <p:cNvSpPr/>
              <p:nvPr/>
            </p:nvSpPr>
            <p:spPr bwMode="auto">
              <a:xfrm>
                <a:off x="3255963" y="3578226"/>
                <a:ext cx="133350" cy="146050"/>
              </a:xfrm>
              <a:custGeom>
                <a:avLst/>
                <a:gdLst/>
                <a:ahLst/>
                <a:cxnLst>
                  <a:cxn ang="0">
                    <a:pos x="328" y="1"/>
                  </a:cxn>
                  <a:cxn ang="0">
                    <a:pos x="277" y="42"/>
                  </a:cxn>
                  <a:cxn ang="0">
                    <a:pos x="230" y="86"/>
                  </a:cxn>
                  <a:cxn ang="0">
                    <a:pos x="186" y="136"/>
                  </a:cxn>
                  <a:cxn ang="0">
                    <a:pos x="144" y="184"/>
                  </a:cxn>
                  <a:cxn ang="0">
                    <a:pos x="122" y="208"/>
                  </a:cxn>
                  <a:cxn ang="0">
                    <a:pos x="73" y="252"/>
                  </a:cxn>
                  <a:cxn ang="0">
                    <a:pos x="50" y="275"/>
                  </a:cxn>
                  <a:cxn ang="0">
                    <a:pos x="26" y="303"/>
                  </a:cxn>
                  <a:cxn ang="0">
                    <a:pos x="12" y="324"/>
                  </a:cxn>
                  <a:cxn ang="0">
                    <a:pos x="3" y="348"/>
                  </a:cxn>
                  <a:cxn ang="0">
                    <a:pos x="0" y="360"/>
                  </a:cxn>
                  <a:cxn ang="0">
                    <a:pos x="3" y="365"/>
                  </a:cxn>
                  <a:cxn ang="0">
                    <a:pos x="9" y="365"/>
                  </a:cxn>
                  <a:cxn ang="0">
                    <a:pos x="16" y="358"/>
                  </a:cxn>
                  <a:cxn ang="0">
                    <a:pos x="17" y="353"/>
                  </a:cxn>
                  <a:cxn ang="0">
                    <a:pos x="13" y="349"/>
                  </a:cxn>
                  <a:cxn ang="0">
                    <a:pos x="17" y="337"/>
                  </a:cxn>
                  <a:cxn ang="0">
                    <a:pos x="30" y="315"/>
                  </a:cxn>
                  <a:cxn ang="0">
                    <a:pos x="55" y="285"/>
                  </a:cxn>
                  <a:cxn ang="0">
                    <a:pos x="72" y="268"/>
                  </a:cxn>
                  <a:cxn ang="0">
                    <a:pos x="116" y="228"/>
                  </a:cxn>
                  <a:cxn ang="0">
                    <a:pos x="149" y="196"/>
                  </a:cxn>
                  <a:cxn ang="0">
                    <a:pos x="158" y="186"/>
                  </a:cxn>
                  <a:cxn ang="0">
                    <a:pos x="220" y="115"/>
                  </a:cxn>
                  <a:cxn ang="0">
                    <a:pos x="263" y="71"/>
                  </a:cxn>
                  <a:cxn ang="0">
                    <a:pos x="309" y="30"/>
                  </a:cxn>
                  <a:cxn ang="0">
                    <a:pos x="334" y="12"/>
                  </a:cxn>
                  <a:cxn ang="0">
                    <a:pos x="336" y="8"/>
                  </a:cxn>
                  <a:cxn ang="0">
                    <a:pos x="334" y="1"/>
                  </a:cxn>
                  <a:cxn ang="0">
                    <a:pos x="330" y="0"/>
                  </a:cxn>
                  <a:cxn ang="0">
                    <a:pos x="328" y="1"/>
                  </a:cxn>
                </a:cxnLst>
                <a:rect l="0" t="0" r="r" b="b"/>
                <a:pathLst>
                  <a:path w="336" h="366">
                    <a:moveTo>
                      <a:pt x="328" y="1"/>
                    </a:moveTo>
                    <a:lnTo>
                      <a:pt x="328" y="1"/>
                    </a:lnTo>
                    <a:lnTo>
                      <a:pt x="302" y="21"/>
                    </a:lnTo>
                    <a:lnTo>
                      <a:pt x="277" y="42"/>
                    </a:lnTo>
                    <a:lnTo>
                      <a:pt x="252" y="64"/>
                    </a:lnTo>
                    <a:lnTo>
                      <a:pt x="230" y="86"/>
                    </a:lnTo>
                    <a:lnTo>
                      <a:pt x="208" y="111"/>
                    </a:lnTo>
                    <a:lnTo>
                      <a:pt x="186" y="136"/>
                    </a:lnTo>
                    <a:lnTo>
                      <a:pt x="144" y="184"/>
                    </a:lnTo>
                    <a:lnTo>
                      <a:pt x="144" y="184"/>
                    </a:lnTo>
                    <a:lnTo>
                      <a:pt x="133" y="198"/>
                    </a:lnTo>
                    <a:lnTo>
                      <a:pt x="122" y="208"/>
                    </a:lnTo>
                    <a:lnTo>
                      <a:pt x="98" y="230"/>
                    </a:lnTo>
                    <a:lnTo>
                      <a:pt x="73" y="252"/>
                    </a:lnTo>
                    <a:lnTo>
                      <a:pt x="50" y="275"/>
                    </a:lnTo>
                    <a:lnTo>
                      <a:pt x="50" y="275"/>
                    </a:lnTo>
                    <a:lnTo>
                      <a:pt x="34" y="293"/>
                    </a:lnTo>
                    <a:lnTo>
                      <a:pt x="26" y="303"/>
                    </a:lnTo>
                    <a:lnTo>
                      <a:pt x="18" y="314"/>
                    </a:lnTo>
                    <a:lnTo>
                      <a:pt x="12" y="324"/>
                    </a:lnTo>
                    <a:lnTo>
                      <a:pt x="7" y="336"/>
                    </a:lnTo>
                    <a:lnTo>
                      <a:pt x="3" y="348"/>
                    </a:lnTo>
                    <a:lnTo>
                      <a:pt x="0" y="360"/>
                    </a:lnTo>
                    <a:lnTo>
                      <a:pt x="0" y="360"/>
                    </a:lnTo>
                    <a:lnTo>
                      <a:pt x="0" y="364"/>
                    </a:lnTo>
                    <a:lnTo>
                      <a:pt x="3" y="365"/>
                    </a:lnTo>
                    <a:lnTo>
                      <a:pt x="7" y="366"/>
                    </a:lnTo>
                    <a:lnTo>
                      <a:pt x="9" y="365"/>
                    </a:lnTo>
                    <a:lnTo>
                      <a:pt x="16" y="358"/>
                    </a:lnTo>
                    <a:lnTo>
                      <a:pt x="16" y="358"/>
                    </a:lnTo>
                    <a:lnTo>
                      <a:pt x="17" y="356"/>
                    </a:lnTo>
                    <a:lnTo>
                      <a:pt x="17" y="353"/>
                    </a:lnTo>
                    <a:lnTo>
                      <a:pt x="16" y="352"/>
                    </a:lnTo>
                    <a:lnTo>
                      <a:pt x="13" y="349"/>
                    </a:lnTo>
                    <a:lnTo>
                      <a:pt x="13" y="349"/>
                    </a:lnTo>
                    <a:lnTo>
                      <a:pt x="17" y="337"/>
                    </a:lnTo>
                    <a:lnTo>
                      <a:pt x="24" y="327"/>
                    </a:lnTo>
                    <a:lnTo>
                      <a:pt x="30" y="315"/>
                    </a:lnTo>
                    <a:lnTo>
                      <a:pt x="38" y="305"/>
                    </a:lnTo>
                    <a:lnTo>
                      <a:pt x="55" y="285"/>
                    </a:lnTo>
                    <a:lnTo>
                      <a:pt x="72" y="268"/>
                    </a:lnTo>
                    <a:lnTo>
                      <a:pt x="72" y="268"/>
                    </a:lnTo>
                    <a:lnTo>
                      <a:pt x="94" y="247"/>
                    </a:lnTo>
                    <a:lnTo>
                      <a:pt x="116" y="228"/>
                    </a:lnTo>
                    <a:lnTo>
                      <a:pt x="139" y="207"/>
                    </a:lnTo>
                    <a:lnTo>
                      <a:pt x="149" y="196"/>
                    </a:lnTo>
                    <a:lnTo>
                      <a:pt x="158" y="186"/>
                    </a:lnTo>
                    <a:lnTo>
                      <a:pt x="158" y="186"/>
                    </a:lnTo>
                    <a:lnTo>
                      <a:pt x="199" y="139"/>
                    </a:lnTo>
                    <a:lnTo>
                      <a:pt x="220" y="115"/>
                    </a:lnTo>
                    <a:lnTo>
                      <a:pt x="241" y="93"/>
                    </a:lnTo>
                    <a:lnTo>
                      <a:pt x="263" y="71"/>
                    </a:lnTo>
                    <a:lnTo>
                      <a:pt x="285" y="50"/>
                    </a:lnTo>
                    <a:lnTo>
                      <a:pt x="309" y="30"/>
                    </a:lnTo>
                    <a:lnTo>
                      <a:pt x="334" y="12"/>
                    </a:lnTo>
                    <a:lnTo>
                      <a:pt x="334" y="12"/>
                    </a:lnTo>
                    <a:lnTo>
                      <a:pt x="335" y="9"/>
                    </a:lnTo>
                    <a:lnTo>
                      <a:pt x="336" y="8"/>
                    </a:lnTo>
                    <a:lnTo>
                      <a:pt x="335" y="3"/>
                    </a:lnTo>
                    <a:lnTo>
                      <a:pt x="334" y="1"/>
                    </a:lnTo>
                    <a:lnTo>
                      <a:pt x="332" y="0"/>
                    </a:lnTo>
                    <a:lnTo>
                      <a:pt x="330" y="0"/>
                    </a:lnTo>
                    <a:lnTo>
                      <a:pt x="328" y="1"/>
                    </a:lnTo>
                    <a:lnTo>
                      <a:pt x="32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9" name="chenying0907 888"/>
              <p:cNvSpPr/>
              <p:nvPr/>
            </p:nvSpPr>
            <p:spPr bwMode="auto">
              <a:xfrm>
                <a:off x="3267076" y="3592513"/>
                <a:ext cx="152400" cy="169863"/>
              </a:xfrm>
              <a:custGeom>
                <a:avLst/>
                <a:gdLst/>
                <a:ahLst/>
                <a:cxnLst>
                  <a:cxn ang="0">
                    <a:pos x="371" y="2"/>
                  </a:cxn>
                  <a:cxn ang="0">
                    <a:pos x="371" y="2"/>
                  </a:cxn>
                  <a:cxn ang="0">
                    <a:pos x="319" y="51"/>
                  </a:cxn>
                  <a:cxn ang="0">
                    <a:pos x="293" y="76"/>
                  </a:cxn>
                  <a:cxn ang="0">
                    <a:pos x="267" y="100"/>
                  </a:cxn>
                  <a:cxn ang="0">
                    <a:pos x="267" y="100"/>
                  </a:cxn>
                  <a:cxn ang="0">
                    <a:pos x="212" y="147"/>
                  </a:cxn>
                  <a:cxn ang="0">
                    <a:pos x="186" y="172"/>
                  </a:cxn>
                  <a:cxn ang="0">
                    <a:pos x="161" y="199"/>
                  </a:cxn>
                  <a:cxn ang="0">
                    <a:pos x="161" y="199"/>
                  </a:cxn>
                  <a:cxn ang="0">
                    <a:pos x="149" y="212"/>
                  </a:cxn>
                  <a:cxn ang="0">
                    <a:pos x="138" y="228"/>
                  </a:cxn>
                  <a:cxn ang="0">
                    <a:pos x="119" y="258"/>
                  </a:cxn>
                  <a:cxn ang="0">
                    <a:pos x="99" y="289"/>
                  </a:cxn>
                  <a:cxn ang="0">
                    <a:pos x="81" y="321"/>
                  </a:cxn>
                  <a:cxn ang="0">
                    <a:pos x="81" y="321"/>
                  </a:cxn>
                  <a:cxn ang="0">
                    <a:pos x="63" y="346"/>
                  </a:cxn>
                  <a:cxn ang="0">
                    <a:pos x="46" y="372"/>
                  </a:cxn>
                  <a:cxn ang="0">
                    <a:pos x="46" y="372"/>
                  </a:cxn>
                  <a:cxn ang="0">
                    <a:pos x="38" y="385"/>
                  </a:cxn>
                  <a:cxn ang="0">
                    <a:pos x="29" y="399"/>
                  </a:cxn>
                  <a:cxn ang="0">
                    <a:pos x="22" y="406"/>
                  </a:cxn>
                  <a:cxn ang="0">
                    <a:pos x="17" y="411"/>
                  </a:cxn>
                  <a:cxn ang="0">
                    <a:pos x="10" y="415"/>
                  </a:cxn>
                  <a:cxn ang="0">
                    <a:pos x="4" y="416"/>
                  </a:cxn>
                  <a:cxn ang="0">
                    <a:pos x="4" y="416"/>
                  </a:cxn>
                  <a:cxn ang="0">
                    <a:pos x="1" y="418"/>
                  </a:cxn>
                  <a:cxn ang="0">
                    <a:pos x="0" y="419"/>
                  </a:cxn>
                  <a:cxn ang="0">
                    <a:pos x="0" y="421"/>
                  </a:cxn>
                  <a:cxn ang="0">
                    <a:pos x="0" y="423"/>
                  </a:cxn>
                  <a:cxn ang="0">
                    <a:pos x="2" y="427"/>
                  </a:cxn>
                  <a:cxn ang="0">
                    <a:pos x="4" y="428"/>
                  </a:cxn>
                  <a:cxn ang="0">
                    <a:pos x="6" y="428"/>
                  </a:cxn>
                  <a:cxn ang="0">
                    <a:pos x="6" y="428"/>
                  </a:cxn>
                  <a:cxn ang="0">
                    <a:pos x="15" y="425"/>
                  </a:cxn>
                  <a:cxn ang="0">
                    <a:pos x="25" y="419"/>
                  </a:cxn>
                  <a:cxn ang="0">
                    <a:pos x="31" y="412"/>
                  </a:cxn>
                  <a:cxn ang="0">
                    <a:pos x="39" y="403"/>
                  </a:cxn>
                  <a:cxn ang="0">
                    <a:pos x="51" y="385"/>
                  </a:cxn>
                  <a:cxn ang="0">
                    <a:pos x="61" y="368"/>
                  </a:cxn>
                  <a:cxn ang="0">
                    <a:pos x="61" y="368"/>
                  </a:cxn>
                  <a:cxn ang="0">
                    <a:pos x="153" y="229"/>
                  </a:cxn>
                  <a:cxn ang="0">
                    <a:pos x="153" y="229"/>
                  </a:cxn>
                  <a:cxn ang="0">
                    <a:pos x="163" y="212"/>
                  </a:cxn>
                  <a:cxn ang="0">
                    <a:pos x="176" y="197"/>
                  </a:cxn>
                  <a:cxn ang="0">
                    <a:pos x="191" y="182"/>
                  </a:cxn>
                  <a:cxn ang="0">
                    <a:pos x="205" y="168"/>
                  </a:cxn>
                  <a:cxn ang="0">
                    <a:pos x="235" y="140"/>
                  </a:cxn>
                  <a:cxn ang="0">
                    <a:pos x="267" y="114"/>
                  </a:cxn>
                  <a:cxn ang="0">
                    <a:pos x="267" y="114"/>
                  </a:cxn>
                  <a:cxn ang="0">
                    <a:pos x="295" y="89"/>
                  </a:cxn>
                  <a:cxn ang="0">
                    <a:pos x="324" y="63"/>
                  </a:cxn>
                  <a:cxn ang="0">
                    <a:pos x="380" y="10"/>
                  </a:cxn>
                  <a:cxn ang="0">
                    <a:pos x="380" y="10"/>
                  </a:cxn>
                  <a:cxn ang="0">
                    <a:pos x="382" y="8"/>
                  </a:cxn>
                  <a:cxn ang="0">
                    <a:pos x="382" y="6"/>
                  </a:cxn>
                  <a:cxn ang="0">
                    <a:pos x="380" y="2"/>
                  </a:cxn>
                  <a:cxn ang="0">
                    <a:pos x="377" y="0"/>
                  </a:cxn>
                  <a:cxn ang="0">
                    <a:pos x="374" y="0"/>
                  </a:cxn>
                  <a:cxn ang="0">
                    <a:pos x="371" y="2"/>
                  </a:cxn>
                  <a:cxn ang="0">
                    <a:pos x="371" y="2"/>
                  </a:cxn>
                </a:cxnLst>
                <a:rect l="0" t="0" r="r" b="b"/>
                <a:pathLst>
                  <a:path w="382" h="428">
                    <a:moveTo>
                      <a:pt x="371" y="2"/>
                    </a:moveTo>
                    <a:lnTo>
                      <a:pt x="371" y="2"/>
                    </a:lnTo>
                    <a:lnTo>
                      <a:pt x="319" y="51"/>
                    </a:lnTo>
                    <a:lnTo>
                      <a:pt x="293" y="76"/>
                    </a:lnTo>
                    <a:lnTo>
                      <a:pt x="267" y="100"/>
                    </a:lnTo>
                    <a:lnTo>
                      <a:pt x="267" y="100"/>
                    </a:lnTo>
                    <a:lnTo>
                      <a:pt x="212" y="147"/>
                    </a:lnTo>
                    <a:lnTo>
                      <a:pt x="186" y="172"/>
                    </a:lnTo>
                    <a:lnTo>
                      <a:pt x="161" y="199"/>
                    </a:lnTo>
                    <a:lnTo>
                      <a:pt x="161" y="199"/>
                    </a:lnTo>
                    <a:lnTo>
                      <a:pt x="149" y="212"/>
                    </a:lnTo>
                    <a:lnTo>
                      <a:pt x="138" y="228"/>
                    </a:lnTo>
                    <a:lnTo>
                      <a:pt x="119" y="258"/>
                    </a:lnTo>
                    <a:lnTo>
                      <a:pt x="99" y="289"/>
                    </a:lnTo>
                    <a:lnTo>
                      <a:pt x="81" y="321"/>
                    </a:lnTo>
                    <a:lnTo>
                      <a:pt x="81" y="321"/>
                    </a:lnTo>
                    <a:lnTo>
                      <a:pt x="63" y="346"/>
                    </a:lnTo>
                    <a:lnTo>
                      <a:pt x="46" y="372"/>
                    </a:lnTo>
                    <a:lnTo>
                      <a:pt x="46" y="372"/>
                    </a:lnTo>
                    <a:lnTo>
                      <a:pt x="38" y="385"/>
                    </a:lnTo>
                    <a:lnTo>
                      <a:pt x="29" y="399"/>
                    </a:lnTo>
                    <a:lnTo>
                      <a:pt x="22" y="406"/>
                    </a:lnTo>
                    <a:lnTo>
                      <a:pt x="17" y="411"/>
                    </a:lnTo>
                    <a:lnTo>
                      <a:pt x="10" y="415"/>
                    </a:lnTo>
                    <a:lnTo>
                      <a:pt x="4" y="416"/>
                    </a:lnTo>
                    <a:lnTo>
                      <a:pt x="4" y="416"/>
                    </a:lnTo>
                    <a:lnTo>
                      <a:pt x="1" y="418"/>
                    </a:lnTo>
                    <a:lnTo>
                      <a:pt x="0" y="419"/>
                    </a:lnTo>
                    <a:lnTo>
                      <a:pt x="0" y="421"/>
                    </a:lnTo>
                    <a:lnTo>
                      <a:pt x="0" y="423"/>
                    </a:lnTo>
                    <a:lnTo>
                      <a:pt x="2" y="427"/>
                    </a:lnTo>
                    <a:lnTo>
                      <a:pt x="4" y="428"/>
                    </a:lnTo>
                    <a:lnTo>
                      <a:pt x="6" y="428"/>
                    </a:lnTo>
                    <a:lnTo>
                      <a:pt x="6" y="428"/>
                    </a:lnTo>
                    <a:lnTo>
                      <a:pt x="15" y="425"/>
                    </a:lnTo>
                    <a:lnTo>
                      <a:pt x="25" y="419"/>
                    </a:lnTo>
                    <a:lnTo>
                      <a:pt x="31" y="412"/>
                    </a:lnTo>
                    <a:lnTo>
                      <a:pt x="39" y="403"/>
                    </a:lnTo>
                    <a:lnTo>
                      <a:pt x="51" y="385"/>
                    </a:lnTo>
                    <a:lnTo>
                      <a:pt x="61" y="368"/>
                    </a:lnTo>
                    <a:lnTo>
                      <a:pt x="61" y="368"/>
                    </a:lnTo>
                    <a:lnTo>
                      <a:pt x="153" y="229"/>
                    </a:lnTo>
                    <a:lnTo>
                      <a:pt x="153" y="229"/>
                    </a:lnTo>
                    <a:lnTo>
                      <a:pt x="163" y="212"/>
                    </a:lnTo>
                    <a:lnTo>
                      <a:pt x="176" y="197"/>
                    </a:lnTo>
                    <a:lnTo>
                      <a:pt x="191" y="182"/>
                    </a:lnTo>
                    <a:lnTo>
                      <a:pt x="205" y="168"/>
                    </a:lnTo>
                    <a:lnTo>
                      <a:pt x="235" y="140"/>
                    </a:lnTo>
                    <a:lnTo>
                      <a:pt x="267" y="114"/>
                    </a:lnTo>
                    <a:lnTo>
                      <a:pt x="267" y="114"/>
                    </a:lnTo>
                    <a:lnTo>
                      <a:pt x="295" y="89"/>
                    </a:lnTo>
                    <a:lnTo>
                      <a:pt x="324" y="63"/>
                    </a:lnTo>
                    <a:lnTo>
                      <a:pt x="380" y="10"/>
                    </a:lnTo>
                    <a:lnTo>
                      <a:pt x="380" y="10"/>
                    </a:lnTo>
                    <a:lnTo>
                      <a:pt x="382" y="8"/>
                    </a:lnTo>
                    <a:lnTo>
                      <a:pt x="382" y="6"/>
                    </a:lnTo>
                    <a:lnTo>
                      <a:pt x="380" y="2"/>
                    </a:lnTo>
                    <a:lnTo>
                      <a:pt x="377" y="0"/>
                    </a:lnTo>
                    <a:lnTo>
                      <a:pt x="374" y="0"/>
                    </a:lnTo>
                    <a:lnTo>
                      <a:pt x="371" y="2"/>
                    </a:lnTo>
                    <a:lnTo>
                      <a:pt x="37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0" name="chenying0907 889"/>
              <p:cNvSpPr/>
              <p:nvPr/>
            </p:nvSpPr>
            <p:spPr bwMode="auto">
              <a:xfrm>
                <a:off x="3327401" y="3587751"/>
                <a:ext cx="139700" cy="176213"/>
              </a:xfrm>
              <a:custGeom>
                <a:avLst/>
                <a:gdLst/>
                <a:ahLst/>
                <a:cxnLst>
                  <a:cxn ang="0">
                    <a:pos x="340" y="1"/>
                  </a:cxn>
                  <a:cxn ang="0">
                    <a:pos x="323" y="15"/>
                  </a:cxn>
                  <a:cxn ang="0">
                    <a:pos x="310" y="34"/>
                  </a:cxn>
                  <a:cxn ang="0">
                    <a:pos x="298" y="49"/>
                  </a:cxn>
                  <a:cxn ang="0">
                    <a:pos x="264" y="94"/>
                  </a:cxn>
                  <a:cxn ang="0">
                    <a:pos x="214" y="162"/>
                  </a:cxn>
                  <a:cxn ang="0">
                    <a:pos x="161" y="227"/>
                  </a:cxn>
                  <a:cxn ang="0">
                    <a:pos x="110" y="285"/>
                  </a:cxn>
                  <a:cxn ang="0">
                    <a:pos x="74" y="329"/>
                  </a:cxn>
                  <a:cxn ang="0">
                    <a:pos x="64" y="345"/>
                  </a:cxn>
                  <a:cxn ang="0">
                    <a:pos x="25" y="405"/>
                  </a:cxn>
                  <a:cxn ang="0">
                    <a:pos x="9" y="421"/>
                  </a:cxn>
                  <a:cxn ang="0">
                    <a:pos x="2" y="429"/>
                  </a:cxn>
                  <a:cxn ang="0">
                    <a:pos x="0" y="439"/>
                  </a:cxn>
                  <a:cxn ang="0">
                    <a:pos x="1" y="442"/>
                  </a:cxn>
                  <a:cxn ang="0">
                    <a:pos x="6" y="444"/>
                  </a:cxn>
                  <a:cxn ang="0">
                    <a:pos x="12" y="442"/>
                  </a:cxn>
                  <a:cxn ang="0">
                    <a:pos x="12" y="439"/>
                  </a:cxn>
                  <a:cxn ang="0">
                    <a:pos x="16" y="431"/>
                  </a:cxn>
                  <a:cxn ang="0">
                    <a:pos x="33" y="412"/>
                  </a:cxn>
                  <a:cxn ang="0">
                    <a:pos x="40" y="402"/>
                  </a:cxn>
                  <a:cxn ang="0">
                    <a:pos x="65" y="363"/>
                  </a:cxn>
                  <a:cxn ang="0">
                    <a:pos x="74" y="350"/>
                  </a:cxn>
                  <a:cxn ang="0">
                    <a:pos x="123" y="289"/>
                  </a:cxn>
                  <a:cxn ang="0">
                    <a:pos x="175" y="227"/>
                  </a:cxn>
                  <a:cxn ang="0">
                    <a:pos x="217" y="176"/>
                  </a:cxn>
                  <a:cxn ang="0">
                    <a:pos x="256" y="124"/>
                  </a:cxn>
                  <a:cxn ang="0">
                    <a:pos x="301" y="65"/>
                  </a:cxn>
                  <a:cxn ang="0">
                    <a:pos x="311" y="51"/>
                  </a:cxn>
                  <a:cxn ang="0">
                    <a:pos x="327" y="28"/>
                  </a:cxn>
                  <a:cxn ang="0">
                    <a:pos x="339" y="15"/>
                  </a:cxn>
                  <a:cxn ang="0">
                    <a:pos x="345" y="10"/>
                  </a:cxn>
                  <a:cxn ang="0">
                    <a:pos x="349" y="6"/>
                  </a:cxn>
                  <a:cxn ang="0">
                    <a:pos x="344" y="0"/>
                  </a:cxn>
                  <a:cxn ang="0">
                    <a:pos x="340" y="1"/>
                  </a:cxn>
                </a:cxnLst>
                <a:rect l="0" t="0" r="r" b="b"/>
                <a:pathLst>
                  <a:path w="349" h="444">
                    <a:moveTo>
                      <a:pt x="340" y="1"/>
                    </a:moveTo>
                    <a:lnTo>
                      <a:pt x="340" y="1"/>
                    </a:lnTo>
                    <a:lnTo>
                      <a:pt x="329" y="7"/>
                    </a:lnTo>
                    <a:lnTo>
                      <a:pt x="323" y="15"/>
                    </a:lnTo>
                    <a:lnTo>
                      <a:pt x="316" y="23"/>
                    </a:lnTo>
                    <a:lnTo>
                      <a:pt x="310" y="34"/>
                    </a:lnTo>
                    <a:lnTo>
                      <a:pt x="310" y="34"/>
                    </a:lnTo>
                    <a:lnTo>
                      <a:pt x="298" y="49"/>
                    </a:lnTo>
                    <a:lnTo>
                      <a:pt x="286" y="64"/>
                    </a:lnTo>
                    <a:lnTo>
                      <a:pt x="264" y="94"/>
                    </a:lnTo>
                    <a:lnTo>
                      <a:pt x="264" y="94"/>
                    </a:lnTo>
                    <a:lnTo>
                      <a:pt x="214" y="162"/>
                    </a:lnTo>
                    <a:lnTo>
                      <a:pt x="188" y="194"/>
                    </a:lnTo>
                    <a:lnTo>
                      <a:pt x="161" y="227"/>
                    </a:lnTo>
                    <a:lnTo>
                      <a:pt x="161" y="227"/>
                    </a:lnTo>
                    <a:lnTo>
                      <a:pt x="110" y="285"/>
                    </a:lnTo>
                    <a:lnTo>
                      <a:pt x="86" y="313"/>
                    </a:lnTo>
                    <a:lnTo>
                      <a:pt x="74" y="329"/>
                    </a:lnTo>
                    <a:lnTo>
                      <a:pt x="64" y="345"/>
                    </a:lnTo>
                    <a:lnTo>
                      <a:pt x="64" y="345"/>
                    </a:lnTo>
                    <a:lnTo>
                      <a:pt x="25" y="405"/>
                    </a:lnTo>
                    <a:lnTo>
                      <a:pt x="25" y="405"/>
                    </a:lnTo>
                    <a:lnTo>
                      <a:pt x="18" y="413"/>
                    </a:lnTo>
                    <a:lnTo>
                      <a:pt x="9" y="421"/>
                    </a:lnTo>
                    <a:lnTo>
                      <a:pt x="6" y="425"/>
                    </a:lnTo>
                    <a:lnTo>
                      <a:pt x="2" y="429"/>
                    </a:lnTo>
                    <a:lnTo>
                      <a:pt x="1" y="434"/>
                    </a:lnTo>
                    <a:lnTo>
                      <a:pt x="0" y="439"/>
                    </a:lnTo>
                    <a:lnTo>
                      <a:pt x="0" y="439"/>
                    </a:lnTo>
                    <a:lnTo>
                      <a:pt x="1" y="442"/>
                    </a:lnTo>
                    <a:lnTo>
                      <a:pt x="2" y="443"/>
                    </a:lnTo>
                    <a:lnTo>
                      <a:pt x="6" y="444"/>
                    </a:lnTo>
                    <a:lnTo>
                      <a:pt x="10" y="443"/>
                    </a:lnTo>
                    <a:lnTo>
                      <a:pt x="12" y="442"/>
                    </a:lnTo>
                    <a:lnTo>
                      <a:pt x="12" y="439"/>
                    </a:lnTo>
                    <a:lnTo>
                      <a:pt x="12" y="439"/>
                    </a:lnTo>
                    <a:lnTo>
                      <a:pt x="13" y="435"/>
                    </a:lnTo>
                    <a:lnTo>
                      <a:pt x="16" y="431"/>
                    </a:lnTo>
                    <a:lnTo>
                      <a:pt x="23" y="421"/>
                    </a:lnTo>
                    <a:lnTo>
                      <a:pt x="33" y="412"/>
                    </a:lnTo>
                    <a:lnTo>
                      <a:pt x="40" y="402"/>
                    </a:lnTo>
                    <a:lnTo>
                      <a:pt x="40" y="402"/>
                    </a:lnTo>
                    <a:lnTo>
                      <a:pt x="56" y="376"/>
                    </a:lnTo>
                    <a:lnTo>
                      <a:pt x="65" y="363"/>
                    </a:lnTo>
                    <a:lnTo>
                      <a:pt x="74" y="350"/>
                    </a:lnTo>
                    <a:lnTo>
                      <a:pt x="74" y="350"/>
                    </a:lnTo>
                    <a:lnTo>
                      <a:pt x="98" y="319"/>
                    </a:lnTo>
                    <a:lnTo>
                      <a:pt x="123" y="289"/>
                    </a:lnTo>
                    <a:lnTo>
                      <a:pt x="175" y="227"/>
                    </a:lnTo>
                    <a:lnTo>
                      <a:pt x="175" y="227"/>
                    </a:lnTo>
                    <a:lnTo>
                      <a:pt x="196" y="202"/>
                    </a:lnTo>
                    <a:lnTo>
                      <a:pt x="217" y="176"/>
                    </a:lnTo>
                    <a:lnTo>
                      <a:pt x="256" y="124"/>
                    </a:lnTo>
                    <a:lnTo>
                      <a:pt x="256" y="124"/>
                    </a:lnTo>
                    <a:lnTo>
                      <a:pt x="278" y="94"/>
                    </a:lnTo>
                    <a:lnTo>
                      <a:pt x="301" y="65"/>
                    </a:lnTo>
                    <a:lnTo>
                      <a:pt x="301" y="65"/>
                    </a:lnTo>
                    <a:lnTo>
                      <a:pt x="311" y="51"/>
                    </a:lnTo>
                    <a:lnTo>
                      <a:pt x="322" y="35"/>
                    </a:lnTo>
                    <a:lnTo>
                      <a:pt x="327" y="28"/>
                    </a:lnTo>
                    <a:lnTo>
                      <a:pt x="332" y="21"/>
                    </a:lnTo>
                    <a:lnTo>
                      <a:pt x="339" y="15"/>
                    </a:lnTo>
                    <a:lnTo>
                      <a:pt x="345" y="10"/>
                    </a:lnTo>
                    <a:lnTo>
                      <a:pt x="345" y="10"/>
                    </a:lnTo>
                    <a:lnTo>
                      <a:pt x="348" y="9"/>
                    </a:lnTo>
                    <a:lnTo>
                      <a:pt x="349" y="6"/>
                    </a:lnTo>
                    <a:lnTo>
                      <a:pt x="348" y="2"/>
                    </a:lnTo>
                    <a:lnTo>
                      <a:pt x="344" y="0"/>
                    </a:lnTo>
                    <a:lnTo>
                      <a:pt x="343" y="0"/>
                    </a:lnTo>
                    <a:lnTo>
                      <a:pt x="340" y="1"/>
                    </a:lnTo>
                    <a:lnTo>
                      <a:pt x="34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1" name="chenying0907 890"/>
              <p:cNvSpPr/>
              <p:nvPr/>
            </p:nvSpPr>
            <p:spPr bwMode="auto">
              <a:xfrm>
                <a:off x="3362326" y="3660776"/>
                <a:ext cx="88900" cy="106363"/>
              </a:xfrm>
              <a:custGeom>
                <a:avLst/>
                <a:gdLst/>
                <a:ahLst/>
                <a:cxnLst>
                  <a:cxn ang="0">
                    <a:pos x="213" y="1"/>
                  </a:cxn>
                  <a:cxn ang="0">
                    <a:pos x="213" y="1"/>
                  </a:cxn>
                  <a:cxn ang="0">
                    <a:pos x="185" y="31"/>
                  </a:cxn>
                  <a:cxn ang="0">
                    <a:pos x="156" y="62"/>
                  </a:cxn>
                  <a:cxn ang="0">
                    <a:pos x="128" y="94"/>
                  </a:cxn>
                  <a:cxn ang="0">
                    <a:pos x="102" y="127"/>
                  </a:cxn>
                  <a:cxn ang="0">
                    <a:pos x="102" y="127"/>
                  </a:cxn>
                  <a:cxn ang="0">
                    <a:pos x="75" y="163"/>
                  </a:cxn>
                  <a:cxn ang="0">
                    <a:pos x="47" y="201"/>
                  </a:cxn>
                  <a:cxn ang="0">
                    <a:pos x="47" y="201"/>
                  </a:cxn>
                  <a:cxn ang="0">
                    <a:pos x="35" y="215"/>
                  </a:cxn>
                  <a:cxn ang="0">
                    <a:pos x="22" y="229"/>
                  </a:cxn>
                  <a:cxn ang="0">
                    <a:pos x="11" y="243"/>
                  </a:cxn>
                  <a:cxn ang="0">
                    <a:pos x="0" y="259"/>
                  </a:cxn>
                  <a:cxn ang="0">
                    <a:pos x="0" y="259"/>
                  </a:cxn>
                  <a:cxn ang="0">
                    <a:pos x="0" y="261"/>
                  </a:cxn>
                  <a:cxn ang="0">
                    <a:pos x="0" y="264"/>
                  </a:cxn>
                  <a:cxn ang="0">
                    <a:pos x="3" y="266"/>
                  </a:cxn>
                  <a:cxn ang="0">
                    <a:pos x="7" y="268"/>
                  </a:cxn>
                  <a:cxn ang="0">
                    <a:pos x="9" y="266"/>
                  </a:cxn>
                  <a:cxn ang="0">
                    <a:pos x="11" y="265"/>
                  </a:cxn>
                  <a:cxn ang="0">
                    <a:pos x="11" y="265"/>
                  </a:cxn>
                  <a:cxn ang="0">
                    <a:pos x="16" y="256"/>
                  </a:cxn>
                  <a:cxn ang="0">
                    <a:pos x="22" y="247"/>
                  </a:cxn>
                  <a:cxn ang="0">
                    <a:pos x="34" y="231"/>
                  </a:cxn>
                  <a:cxn ang="0">
                    <a:pos x="49" y="217"/>
                  </a:cxn>
                  <a:cxn ang="0">
                    <a:pos x="62" y="201"/>
                  </a:cxn>
                  <a:cxn ang="0">
                    <a:pos x="62" y="201"/>
                  </a:cxn>
                  <a:cxn ang="0">
                    <a:pos x="84" y="171"/>
                  </a:cxn>
                  <a:cxn ang="0">
                    <a:pos x="106" y="141"/>
                  </a:cxn>
                  <a:cxn ang="0">
                    <a:pos x="106" y="141"/>
                  </a:cxn>
                  <a:cxn ang="0">
                    <a:pos x="132" y="107"/>
                  </a:cxn>
                  <a:cxn ang="0">
                    <a:pos x="161" y="73"/>
                  </a:cxn>
                  <a:cxn ang="0">
                    <a:pos x="191" y="40"/>
                  </a:cxn>
                  <a:cxn ang="0">
                    <a:pos x="221" y="9"/>
                  </a:cxn>
                  <a:cxn ang="0">
                    <a:pos x="221" y="9"/>
                  </a:cxn>
                  <a:cxn ang="0">
                    <a:pos x="223" y="8"/>
                  </a:cxn>
                  <a:cxn ang="0">
                    <a:pos x="223" y="5"/>
                  </a:cxn>
                  <a:cxn ang="0">
                    <a:pos x="221" y="1"/>
                  </a:cxn>
                  <a:cxn ang="0">
                    <a:pos x="217" y="0"/>
                  </a:cxn>
                  <a:cxn ang="0">
                    <a:pos x="215" y="0"/>
                  </a:cxn>
                  <a:cxn ang="0">
                    <a:pos x="213" y="1"/>
                  </a:cxn>
                  <a:cxn ang="0">
                    <a:pos x="213" y="1"/>
                  </a:cxn>
                </a:cxnLst>
                <a:rect l="0" t="0" r="r" b="b"/>
                <a:pathLst>
                  <a:path w="223" h="268">
                    <a:moveTo>
                      <a:pt x="213" y="1"/>
                    </a:moveTo>
                    <a:lnTo>
                      <a:pt x="213" y="1"/>
                    </a:lnTo>
                    <a:lnTo>
                      <a:pt x="185" y="31"/>
                    </a:lnTo>
                    <a:lnTo>
                      <a:pt x="156" y="62"/>
                    </a:lnTo>
                    <a:lnTo>
                      <a:pt x="128" y="94"/>
                    </a:lnTo>
                    <a:lnTo>
                      <a:pt x="102" y="127"/>
                    </a:lnTo>
                    <a:lnTo>
                      <a:pt x="102" y="127"/>
                    </a:lnTo>
                    <a:lnTo>
                      <a:pt x="75" y="163"/>
                    </a:lnTo>
                    <a:lnTo>
                      <a:pt x="47" y="201"/>
                    </a:lnTo>
                    <a:lnTo>
                      <a:pt x="47" y="201"/>
                    </a:lnTo>
                    <a:lnTo>
                      <a:pt x="35" y="215"/>
                    </a:lnTo>
                    <a:lnTo>
                      <a:pt x="22" y="229"/>
                    </a:lnTo>
                    <a:lnTo>
                      <a:pt x="11" y="243"/>
                    </a:lnTo>
                    <a:lnTo>
                      <a:pt x="0" y="259"/>
                    </a:lnTo>
                    <a:lnTo>
                      <a:pt x="0" y="259"/>
                    </a:lnTo>
                    <a:lnTo>
                      <a:pt x="0" y="261"/>
                    </a:lnTo>
                    <a:lnTo>
                      <a:pt x="0" y="264"/>
                    </a:lnTo>
                    <a:lnTo>
                      <a:pt x="3" y="266"/>
                    </a:lnTo>
                    <a:lnTo>
                      <a:pt x="7" y="268"/>
                    </a:lnTo>
                    <a:lnTo>
                      <a:pt x="9" y="266"/>
                    </a:lnTo>
                    <a:lnTo>
                      <a:pt x="11" y="265"/>
                    </a:lnTo>
                    <a:lnTo>
                      <a:pt x="11" y="265"/>
                    </a:lnTo>
                    <a:lnTo>
                      <a:pt x="16" y="256"/>
                    </a:lnTo>
                    <a:lnTo>
                      <a:pt x="22" y="247"/>
                    </a:lnTo>
                    <a:lnTo>
                      <a:pt x="34" y="231"/>
                    </a:lnTo>
                    <a:lnTo>
                      <a:pt x="49" y="217"/>
                    </a:lnTo>
                    <a:lnTo>
                      <a:pt x="62" y="201"/>
                    </a:lnTo>
                    <a:lnTo>
                      <a:pt x="62" y="201"/>
                    </a:lnTo>
                    <a:lnTo>
                      <a:pt x="84" y="171"/>
                    </a:lnTo>
                    <a:lnTo>
                      <a:pt x="106" y="141"/>
                    </a:lnTo>
                    <a:lnTo>
                      <a:pt x="106" y="141"/>
                    </a:lnTo>
                    <a:lnTo>
                      <a:pt x="132" y="107"/>
                    </a:lnTo>
                    <a:lnTo>
                      <a:pt x="161" y="73"/>
                    </a:lnTo>
                    <a:lnTo>
                      <a:pt x="191" y="40"/>
                    </a:lnTo>
                    <a:lnTo>
                      <a:pt x="221" y="9"/>
                    </a:lnTo>
                    <a:lnTo>
                      <a:pt x="221" y="9"/>
                    </a:lnTo>
                    <a:lnTo>
                      <a:pt x="223" y="8"/>
                    </a:lnTo>
                    <a:lnTo>
                      <a:pt x="223" y="5"/>
                    </a:lnTo>
                    <a:lnTo>
                      <a:pt x="221" y="1"/>
                    </a:lnTo>
                    <a:lnTo>
                      <a:pt x="217" y="0"/>
                    </a:lnTo>
                    <a:lnTo>
                      <a:pt x="215" y="0"/>
                    </a:lnTo>
                    <a:lnTo>
                      <a:pt x="213" y="1"/>
                    </a:lnTo>
                    <a:lnTo>
                      <a:pt x="21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2" name="chenying0907 891"/>
              <p:cNvSpPr/>
              <p:nvPr/>
            </p:nvSpPr>
            <p:spPr bwMode="auto">
              <a:xfrm>
                <a:off x="3398838" y="3705226"/>
                <a:ext cx="47625" cy="66675"/>
              </a:xfrm>
              <a:custGeom>
                <a:avLst/>
                <a:gdLst/>
                <a:ahLst/>
                <a:cxnLst>
                  <a:cxn ang="0">
                    <a:pos x="108" y="4"/>
                  </a:cxn>
                  <a:cxn ang="0">
                    <a:pos x="108" y="4"/>
                  </a:cxn>
                  <a:cxn ang="0">
                    <a:pos x="106" y="14"/>
                  </a:cxn>
                  <a:cxn ang="0">
                    <a:pos x="102" y="21"/>
                  </a:cxn>
                  <a:cxn ang="0">
                    <a:pos x="97" y="29"/>
                  </a:cxn>
                  <a:cxn ang="0">
                    <a:pos x="90" y="37"/>
                  </a:cxn>
                  <a:cxn ang="0">
                    <a:pos x="76" y="53"/>
                  </a:cxn>
                  <a:cxn ang="0">
                    <a:pos x="64" y="67"/>
                  </a:cxn>
                  <a:cxn ang="0">
                    <a:pos x="64" y="67"/>
                  </a:cxn>
                  <a:cxn ang="0">
                    <a:pos x="48" y="89"/>
                  </a:cxn>
                  <a:cxn ang="0">
                    <a:pos x="34" y="113"/>
                  </a:cxn>
                  <a:cxn ang="0">
                    <a:pos x="18" y="135"/>
                  </a:cxn>
                  <a:cxn ang="0">
                    <a:pos x="10" y="146"/>
                  </a:cxn>
                  <a:cxn ang="0">
                    <a:pos x="1" y="156"/>
                  </a:cxn>
                  <a:cxn ang="0">
                    <a:pos x="1" y="156"/>
                  </a:cxn>
                  <a:cxn ang="0">
                    <a:pos x="0" y="159"/>
                  </a:cxn>
                  <a:cxn ang="0">
                    <a:pos x="0" y="160"/>
                  </a:cxn>
                  <a:cxn ang="0">
                    <a:pos x="1" y="164"/>
                  </a:cxn>
                  <a:cxn ang="0">
                    <a:pos x="5" y="167"/>
                  </a:cxn>
                  <a:cxn ang="0">
                    <a:pos x="8" y="165"/>
                  </a:cxn>
                  <a:cxn ang="0">
                    <a:pos x="9" y="164"/>
                  </a:cxn>
                  <a:cxn ang="0">
                    <a:pos x="9" y="164"/>
                  </a:cxn>
                  <a:cxn ang="0">
                    <a:pos x="26" y="144"/>
                  </a:cxn>
                  <a:cxn ang="0">
                    <a:pos x="40" y="123"/>
                  </a:cxn>
                  <a:cxn ang="0">
                    <a:pos x="68" y="80"/>
                  </a:cxn>
                  <a:cxn ang="0">
                    <a:pos x="68" y="80"/>
                  </a:cxn>
                  <a:cxn ang="0">
                    <a:pos x="74" y="71"/>
                  </a:cxn>
                  <a:cxn ang="0">
                    <a:pos x="82" y="63"/>
                  </a:cxn>
                  <a:cxn ang="0">
                    <a:pos x="98" y="46"/>
                  </a:cxn>
                  <a:cxn ang="0">
                    <a:pos x="104" y="37"/>
                  </a:cxn>
                  <a:cxn ang="0">
                    <a:pos x="111" y="28"/>
                  </a:cxn>
                  <a:cxn ang="0">
                    <a:pos x="116" y="17"/>
                  </a:cxn>
                  <a:cxn ang="0">
                    <a:pos x="119" y="7"/>
                  </a:cxn>
                  <a:cxn ang="0">
                    <a:pos x="119" y="7"/>
                  </a:cxn>
                  <a:cxn ang="0">
                    <a:pos x="119" y="6"/>
                  </a:cxn>
                  <a:cxn ang="0">
                    <a:pos x="117" y="3"/>
                  </a:cxn>
                  <a:cxn ang="0">
                    <a:pos x="115" y="0"/>
                  </a:cxn>
                  <a:cxn ang="0">
                    <a:pos x="112" y="0"/>
                  </a:cxn>
                  <a:cxn ang="0">
                    <a:pos x="111" y="0"/>
                  </a:cxn>
                  <a:cxn ang="0">
                    <a:pos x="108" y="2"/>
                  </a:cxn>
                  <a:cxn ang="0">
                    <a:pos x="108" y="4"/>
                  </a:cxn>
                  <a:cxn ang="0">
                    <a:pos x="108" y="4"/>
                  </a:cxn>
                </a:cxnLst>
                <a:rect l="0" t="0" r="r" b="b"/>
                <a:pathLst>
                  <a:path w="119" h="167">
                    <a:moveTo>
                      <a:pt x="108" y="4"/>
                    </a:moveTo>
                    <a:lnTo>
                      <a:pt x="108" y="4"/>
                    </a:lnTo>
                    <a:lnTo>
                      <a:pt x="106" y="14"/>
                    </a:lnTo>
                    <a:lnTo>
                      <a:pt x="102" y="21"/>
                    </a:lnTo>
                    <a:lnTo>
                      <a:pt x="97" y="29"/>
                    </a:lnTo>
                    <a:lnTo>
                      <a:pt x="90" y="37"/>
                    </a:lnTo>
                    <a:lnTo>
                      <a:pt x="76" y="53"/>
                    </a:lnTo>
                    <a:lnTo>
                      <a:pt x="64" y="67"/>
                    </a:lnTo>
                    <a:lnTo>
                      <a:pt x="64" y="67"/>
                    </a:lnTo>
                    <a:lnTo>
                      <a:pt x="48" y="89"/>
                    </a:lnTo>
                    <a:lnTo>
                      <a:pt x="34" y="113"/>
                    </a:lnTo>
                    <a:lnTo>
                      <a:pt x="18" y="135"/>
                    </a:lnTo>
                    <a:lnTo>
                      <a:pt x="10" y="146"/>
                    </a:lnTo>
                    <a:lnTo>
                      <a:pt x="1" y="156"/>
                    </a:lnTo>
                    <a:lnTo>
                      <a:pt x="1" y="156"/>
                    </a:lnTo>
                    <a:lnTo>
                      <a:pt x="0" y="159"/>
                    </a:lnTo>
                    <a:lnTo>
                      <a:pt x="0" y="160"/>
                    </a:lnTo>
                    <a:lnTo>
                      <a:pt x="1" y="164"/>
                    </a:lnTo>
                    <a:lnTo>
                      <a:pt x="5" y="167"/>
                    </a:lnTo>
                    <a:lnTo>
                      <a:pt x="8" y="165"/>
                    </a:lnTo>
                    <a:lnTo>
                      <a:pt x="9" y="164"/>
                    </a:lnTo>
                    <a:lnTo>
                      <a:pt x="9" y="164"/>
                    </a:lnTo>
                    <a:lnTo>
                      <a:pt x="26" y="144"/>
                    </a:lnTo>
                    <a:lnTo>
                      <a:pt x="40" y="123"/>
                    </a:lnTo>
                    <a:lnTo>
                      <a:pt x="68" y="80"/>
                    </a:lnTo>
                    <a:lnTo>
                      <a:pt x="68" y="80"/>
                    </a:lnTo>
                    <a:lnTo>
                      <a:pt x="74" y="71"/>
                    </a:lnTo>
                    <a:lnTo>
                      <a:pt x="82" y="63"/>
                    </a:lnTo>
                    <a:lnTo>
                      <a:pt x="98" y="46"/>
                    </a:lnTo>
                    <a:lnTo>
                      <a:pt x="104" y="37"/>
                    </a:lnTo>
                    <a:lnTo>
                      <a:pt x="111" y="28"/>
                    </a:lnTo>
                    <a:lnTo>
                      <a:pt x="116" y="17"/>
                    </a:lnTo>
                    <a:lnTo>
                      <a:pt x="119" y="7"/>
                    </a:lnTo>
                    <a:lnTo>
                      <a:pt x="119" y="7"/>
                    </a:lnTo>
                    <a:lnTo>
                      <a:pt x="119" y="6"/>
                    </a:lnTo>
                    <a:lnTo>
                      <a:pt x="117" y="3"/>
                    </a:lnTo>
                    <a:lnTo>
                      <a:pt x="115" y="0"/>
                    </a:lnTo>
                    <a:lnTo>
                      <a:pt x="112" y="0"/>
                    </a:lnTo>
                    <a:lnTo>
                      <a:pt x="111" y="0"/>
                    </a:lnTo>
                    <a:lnTo>
                      <a:pt x="108" y="2"/>
                    </a:lnTo>
                    <a:lnTo>
                      <a:pt x="108" y="4"/>
                    </a:lnTo>
                    <a:lnTo>
                      <a:pt x="10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3" name="chenying0907 892"/>
              <p:cNvSpPr/>
              <p:nvPr/>
            </p:nvSpPr>
            <p:spPr bwMode="auto">
              <a:xfrm>
                <a:off x="3432176" y="3724276"/>
                <a:ext cx="47625" cy="53975"/>
              </a:xfrm>
              <a:custGeom>
                <a:avLst/>
                <a:gdLst/>
                <a:ahLst/>
                <a:cxnLst>
                  <a:cxn ang="0">
                    <a:pos x="110" y="2"/>
                  </a:cxn>
                  <a:cxn ang="0">
                    <a:pos x="110" y="2"/>
                  </a:cxn>
                  <a:cxn ang="0">
                    <a:pos x="74" y="38"/>
                  </a:cxn>
                  <a:cxn ang="0">
                    <a:pos x="57" y="56"/>
                  </a:cxn>
                  <a:cxn ang="0">
                    <a:pos x="42" y="76"/>
                  </a:cxn>
                  <a:cxn ang="0">
                    <a:pos x="42" y="76"/>
                  </a:cxn>
                  <a:cxn ang="0">
                    <a:pos x="30" y="89"/>
                  </a:cxn>
                  <a:cxn ang="0">
                    <a:pos x="18" y="101"/>
                  </a:cxn>
                  <a:cxn ang="0">
                    <a:pos x="13" y="107"/>
                  </a:cxn>
                  <a:cxn ang="0">
                    <a:pos x="8" y="114"/>
                  </a:cxn>
                  <a:cxn ang="0">
                    <a:pos x="4" y="122"/>
                  </a:cxn>
                  <a:cxn ang="0">
                    <a:pos x="0" y="130"/>
                  </a:cxn>
                  <a:cxn ang="0">
                    <a:pos x="0" y="130"/>
                  </a:cxn>
                  <a:cxn ang="0">
                    <a:pos x="0" y="132"/>
                  </a:cxn>
                  <a:cxn ang="0">
                    <a:pos x="1" y="134"/>
                  </a:cxn>
                  <a:cxn ang="0">
                    <a:pos x="4" y="136"/>
                  </a:cxn>
                  <a:cxn ang="0">
                    <a:pos x="8" y="136"/>
                  </a:cxn>
                  <a:cxn ang="0">
                    <a:pos x="10" y="135"/>
                  </a:cxn>
                  <a:cxn ang="0">
                    <a:pos x="12" y="132"/>
                  </a:cxn>
                  <a:cxn ang="0">
                    <a:pos x="12" y="132"/>
                  </a:cxn>
                  <a:cxn ang="0">
                    <a:pos x="14" y="124"/>
                  </a:cxn>
                  <a:cxn ang="0">
                    <a:pos x="19" y="117"/>
                  </a:cxn>
                  <a:cxn ang="0">
                    <a:pos x="25" y="109"/>
                  </a:cxn>
                  <a:cxn ang="0">
                    <a:pos x="31" y="102"/>
                  </a:cxn>
                  <a:cxn ang="0">
                    <a:pos x="43" y="89"/>
                  </a:cxn>
                  <a:cxn ang="0">
                    <a:pos x="56" y="76"/>
                  </a:cxn>
                  <a:cxn ang="0">
                    <a:pos x="56" y="76"/>
                  </a:cxn>
                  <a:cxn ang="0">
                    <a:pos x="70" y="59"/>
                  </a:cxn>
                  <a:cxn ang="0">
                    <a:pos x="86" y="42"/>
                  </a:cxn>
                  <a:cxn ang="0">
                    <a:pos x="119" y="9"/>
                  </a:cxn>
                  <a:cxn ang="0">
                    <a:pos x="119" y="9"/>
                  </a:cxn>
                  <a:cxn ang="0">
                    <a:pos x="120" y="8"/>
                  </a:cxn>
                  <a:cxn ang="0">
                    <a:pos x="120" y="5"/>
                  </a:cxn>
                  <a:cxn ang="0">
                    <a:pos x="117" y="2"/>
                  </a:cxn>
                  <a:cxn ang="0">
                    <a:pos x="115" y="0"/>
                  </a:cxn>
                  <a:cxn ang="0">
                    <a:pos x="112" y="0"/>
                  </a:cxn>
                  <a:cxn ang="0">
                    <a:pos x="110" y="2"/>
                  </a:cxn>
                  <a:cxn ang="0">
                    <a:pos x="110" y="2"/>
                  </a:cxn>
                </a:cxnLst>
                <a:rect l="0" t="0" r="r" b="b"/>
                <a:pathLst>
                  <a:path w="120" h="136">
                    <a:moveTo>
                      <a:pt x="110" y="2"/>
                    </a:moveTo>
                    <a:lnTo>
                      <a:pt x="110" y="2"/>
                    </a:lnTo>
                    <a:lnTo>
                      <a:pt x="74" y="38"/>
                    </a:lnTo>
                    <a:lnTo>
                      <a:pt x="57" y="56"/>
                    </a:lnTo>
                    <a:lnTo>
                      <a:pt x="42" y="76"/>
                    </a:lnTo>
                    <a:lnTo>
                      <a:pt x="42" y="76"/>
                    </a:lnTo>
                    <a:lnTo>
                      <a:pt x="30" y="89"/>
                    </a:lnTo>
                    <a:lnTo>
                      <a:pt x="18" y="101"/>
                    </a:lnTo>
                    <a:lnTo>
                      <a:pt x="13" y="107"/>
                    </a:lnTo>
                    <a:lnTo>
                      <a:pt x="8" y="114"/>
                    </a:lnTo>
                    <a:lnTo>
                      <a:pt x="4" y="122"/>
                    </a:lnTo>
                    <a:lnTo>
                      <a:pt x="0" y="130"/>
                    </a:lnTo>
                    <a:lnTo>
                      <a:pt x="0" y="130"/>
                    </a:lnTo>
                    <a:lnTo>
                      <a:pt x="0" y="132"/>
                    </a:lnTo>
                    <a:lnTo>
                      <a:pt x="1" y="134"/>
                    </a:lnTo>
                    <a:lnTo>
                      <a:pt x="4" y="136"/>
                    </a:lnTo>
                    <a:lnTo>
                      <a:pt x="8" y="136"/>
                    </a:lnTo>
                    <a:lnTo>
                      <a:pt x="10" y="135"/>
                    </a:lnTo>
                    <a:lnTo>
                      <a:pt x="12" y="132"/>
                    </a:lnTo>
                    <a:lnTo>
                      <a:pt x="12" y="132"/>
                    </a:lnTo>
                    <a:lnTo>
                      <a:pt x="14" y="124"/>
                    </a:lnTo>
                    <a:lnTo>
                      <a:pt x="19" y="117"/>
                    </a:lnTo>
                    <a:lnTo>
                      <a:pt x="25" y="109"/>
                    </a:lnTo>
                    <a:lnTo>
                      <a:pt x="31" y="102"/>
                    </a:lnTo>
                    <a:lnTo>
                      <a:pt x="43" y="89"/>
                    </a:lnTo>
                    <a:lnTo>
                      <a:pt x="56" y="76"/>
                    </a:lnTo>
                    <a:lnTo>
                      <a:pt x="56" y="76"/>
                    </a:lnTo>
                    <a:lnTo>
                      <a:pt x="70" y="59"/>
                    </a:lnTo>
                    <a:lnTo>
                      <a:pt x="86" y="42"/>
                    </a:lnTo>
                    <a:lnTo>
                      <a:pt x="119" y="9"/>
                    </a:lnTo>
                    <a:lnTo>
                      <a:pt x="119" y="9"/>
                    </a:lnTo>
                    <a:lnTo>
                      <a:pt x="120" y="8"/>
                    </a:lnTo>
                    <a:lnTo>
                      <a:pt x="120" y="5"/>
                    </a:lnTo>
                    <a:lnTo>
                      <a:pt x="117" y="2"/>
                    </a:lnTo>
                    <a:lnTo>
                      <a:pt x="115" y="0"/>
                    </a:lnTo>
                    <a:lnTo>
                      <a:pt x="112" y="0"/>
                    </a:lnTo>
                    <a:lnTo>
                      <a:pt x="110" y="2"/>
                    </a:lnTo>
                    <a:lnTo>
                      <a:pt x="11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4" name="chenying0907 893"/>
              <p:cNvSpPr/>
              <p:nvPr/>
            </p:nvSpPr>
            <p:spPr bwMode="auto">
              <a:xfrm>
                <a:off x="3463926" y="3732213"/>
                <a:ext cx="38100" cy="47625"/>
              </a:xfrm>
              <a:custGeom>
                <a:avLst/>
                <a:gdLst/>
                <a:ahLst/>
                <a:cxnLst>
                  <a:cxn ang="0">
                    <a:pos x="86" y="3"/>
                  </a:cxn>
                  <a:cxn ang="0">
                    <a:pos x="86" y="3"/>
                  </a:cxn>
                  <a:cxn ang="0">
                    <a:pos x="74" y="23"/>
                  </a:cxn>
                  <a:cxn ang="0">
                    <a:pos x="60" y="41"/>
                  </a:cxn>
                  <a:cxn ang="0">
                    <a:pos x="44" y="58"/>
                  </a:cxn>
                  <a:cxn ang="0">
                    <a:pos x="27" y="74"/>
                  </a:cxn>
                  <a:cxn ang="0">
                    <a:pos x="27" y="74"/>
                  </a:cxn>
                  <a:cxn ang="0">
                    <a:pos x="18" y="82"/>
                  </a:cxn>
                  <a:cxn ang="0">
                    <a:pos x="7" y="92"/>
                  </a:cxn>
                  <a:cxn ang="0">
                    <a:pos x="3" y="99"/>
                  </a:cxn>
                  <a:cxn ang="0">
                    <a:pos x="1" y="104"/>
                  </a:cxn>
                  <a:cxn ang="0">
                    <a:pos x="0" y="110"/>
                  </a:cxn>
                  <a:cxn ang="0">
                    <a:pos x="0" y="117"/>
                  </a:cxn>
                  <a:cxn ang="0">
                    <a:pos x="0" y="117"/>
                  </a:cxn>
                  <a:cxn ang="0">
                    <a:pos x="1" y="118"/>
                  </a:cxn>
                  <a:cxn ang="0">
                    <a:pos x="3" y="119"/>
                  </a:cxn>
                  <a:cxn ang="0">
                    <a:pos x="7" y="121"/>
                  </a:cxn>
                  <a:cxn ang="0">
                    <a:pos x="10" y="118"/>
                  </a:cxn>
                  <a:cxn ang="0">
                    <a:pos x="11" y="116"/>
                  </a:cxn>
                  <a:cxn ang="0">
                    <a:pos x="11" y="113"/>
                  </a:cxn>
                  <a:cxn ang="0">
                    <a:pos x="11" y="113"/>
                  </a:cxn>
                  <a:cxn ang="0">
                    <a:pos x="11" y="109"/>
                  </a:cxn>
                  <a:cxn ang="0">
                    <a:pos x="14" y="102"/>
                  </a:cxn>
                  <a:cxn ang="0">
                    <a:pos x="18" y="97"/>
                  </a:cxn>
                  <a:cxn ang="0">
                    <a:pos x="23" y="92"/>
                  </a:cxn>
                  <a:cxn ang="0">
                    <a:pos x="35" y="82"/>
                  </a:cxn>
                  <a:cxn ang="0">
                    <a:pos x="44" y="74"/>
                  </a:cxn>
                  <a:cxn ang="0">
                    <a:pos x="44" y="74"/>
                  </a:cxn>
                  <a:cxn ang="0">
                    <a:pos x="58" y="59"/>
                  </a:cxn>
                  <a:cxn ang="0">
                    <a:pos x="73" y="44"/>
                  </a:cxn>
                  <a:cxn ang="0">
                    <a:pos x="86" y="27"/>
                  </a:cxn>
                  <a:cxn ang="0">
                    <a:pos x="96" y="10"/>
                  </a:cxn>
                  <a:cxn ang="0">
                    <a:pos x="96" y="10"/>
                  </a:cxn>
                  <a:cxn ang="0">
                    <a:pos x="96" y="7"/>
                  </a:cxn>
                  <a:cxn ang="0">
                    <a:pos x="96" y="4"/>
                  </a:cxn>
                  <a:cxn ang="0">
                    <a:pos x="94" y="2"/>
                  </a:cxn>
                  <a:cxn ang="0">
                    <a:pos x="90" y="0"/>
                  </a:cxn>
                  <a:cxn ang="0">
                    <a:pos x="88" y="2"/>
                  </a:cxn>
                  <a:cxn ang="0">
                    <a:pos x="86" y="3"/>
                  </a:cxn>
                  <a:cxn ang="0">
                    <a:pos x="86" y="3"/>
                  </a:cxn>
                </a:cxnLst>
                <a:rect l="0" t="0" r="r" b="b"/>
                <a:pathLst>
                  <a:path w="96" h="121">
                    <a:moveTo>
                      <a:pt x="86" y="3"/>
                    </a:moveTo>
                    <a:lnTo>
                      <a:pt x="86" y="3"/>
                    </a:lnTo>
                    <a:lnTo>
                      <a:pt x="74" y="23"/>
                    </a:lnTo>
                    <a:lnTo>
                      <a:pt x="60" y="41"/>
                    </a:lnTo>
                    <a:lnTo>
                      <a:pt x="44" y="58"/>
                    </a:lnTo>
                    <a:lnTo>
                      <a:pt x="27" y="74"/>
                    </a:lnTo>
                    <a:lnTo>
                      <a:pt x="27" y="74"/>
                    </a:lnTo>
                    <a:lnTo>
                      <a:pt x="18" y="82"/>
                    </a:lnTo>
                    <a:lnTo>
                      <a:pt x="7" y="92"/>
                    </a:lnTo>
                    <a:lnTo>
                      <a:pt x="3" y="99"/>
                    </a:lnTo>
                    <a:lnTo>
                      <a:pt x="1" y="104"/>
                    </a:lnTo>
                    <a:lnTo>
                      <a:pt x="0" y="110"/>
                    </a:lnTo>
                    <a:lnTo>
                      <a:pt x="0" y="117"/>
                    </a:lnTo>
                    <a:lnTo>
                      <a:pt x="0" y="117"/>
                    </a:lnTo>
                    <a:lnTo>
                      <a:pt x="1" y="118"/>
                    </a:lnTo>
                    <a:lnTo>
                      <a:pt x="3" y="119"/>
                    </a:lnTo>
                    <a:lnTo>
                      <a:pt x="7" y="121"/>
                    </a:lnTo>
                    <a:lnTo>
                      <a:pt x="10" y="118"/>
                    </a:lnTo>
                    <a:lnTo>
                      <a:pt x="11" y="116"/>
                    </a:lnTo>
                    <a:lnTo>
                      <a:pt x="11" y="113"/>
                    </a:lnTo>
                    <a:lnTo>
                      <a:pt x="11" y="113"/>
                    </a:lnTo>
                    <a:lnTo>
                      <a:pt x="11" y="109"/>
                    </a:lnTo>
                    <a:lnTo>
                      <a:pt x="14" y="102"/>
                    </a:lnTo>
                    <a:lnTo>
                      <a:pt x="18" y="97"/>
                    </a:lnTo>
                    <a:lnTo>
                      <a:pt x="23" y="92"/>
                    </a:lnTo>
                    <a:lnTo>
                      <a:pt x="35" y="82"/>
                    </a:lnTo>
                    <a:lnTo>
                      <a:pt x="44" y="74"/>
                    </a:lnTo>
                    <a:lnTo>
                      <a:pt x="44" y="74"/>
                    </a:lnTo>
                    <a:lnTo>
                      <a:pt x="58" y="59"/>
                    </a:lnTo>
                    <a:lnTo>
                      <a:pt x="73" y="44"/>
                    </a:lnTo>
                    <a:lnTo>
                      <a:pt x="86" y="27"/>
                    </a:lnTo>
                    <a:lnTo>
                      <a:pt x="96" y="10"/>
                    </a:lnTo>
                    <a:lnTo>
                      <a:pt x="96" y="10"/>
                    </a:lnTo>
                    <a:lnTo>
                      <a:pt x="96" y="7"/>
                    </a:lnTo>
                    <a:lnTo>
                      <a:pt x="96" y="4"/>
                    </a:lnTo>
                    <a:lnTo>
                      <a:pt x="94" y="2"/>
                    </a:lnTo>
                    <a:lnTo>
                      <a:pt x="90" y="0"/>
                    </a:lnTo>
                    <a:lnTo>
                      <a:pt x="88" y="2"/>
                    </a:lnTo>
                    <a:lnTo>
                      <a:pt x="86" y="3"/>
                    </a:lnTo>
                    <a:lnTo>
                      <a:pt x="8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5" name="chenying0907 894"/>
              <p:cNvSpPr/>
              <p:nvPr/>
            </p:nvSpPr>
            <p:spPr bwMode="auto">
              <a:xfrm>
                <a:off x="3511551" y="3668713"/>
                <a:ext cx="79375" cy="104775"/>
              </a:xfrm>
              <a:custGeom>
                <a:avLst/>
                <a:gdLst/>
                <a:ahLst/>
                <a:cxnLst>
                  <a:cxn ang="0">
                    <a:pos x="190" y="1"/>
                  </a:cxn>
                  <a:cxn ang="0">
                    <a:pos x="190" y="1"/>
                  </a:cxn>
                  <a:cxn ang="0">
                    <a:pos x="161" y="33"/>
                  </a:cxn>
                  <a:cxn ang="0">
                    <a:pos x="132" y="65"/>
                  </a:cxn>
                  <a:cxn ang="0">
                    <a:pos x="106" y="98"/>
                  </a:cxn>
                  <a:cxn ang="0">
                    <a:pos x="80" y="132"/>
                  </a:cxn>
                  <a:cxn ang="0">
                    <a:pos x="80" y="132"/>
                  </a:cxn>
                  <a:cxn ang="0">
                    <a:pos x="67" y="153"/>
                  </a:cxn>
                  <a:cxn ang="0">
                    <a:pos x="54" y="174"/>
                  </a:cxn>
                  <a:cxn ang="0">
                    <a:pos x="40" y="193"/>
                  </a:cxn>
                  <a:cxn ang="0">
                    <a:pos x="33" y="204"/>
                  </a:cxn>
                  <a:cxn ang="0">
                    <a:pos x="25" y="213"/>
                  </a:cxn>
                  <a:cxn ang="0">
                    <a:pos x="25" y="213"/>
                  </a:cxn>
                  <a:cxn ang="0">
                    <a:pos x="16" y="222"/>
                  </a:cxn>
                  <a:cxn ang="0">
                    <a:pos x="9" y="233"/>
                  </a:cxn>
                  <a:cxn ang="0">
                    <a:pos x="3" y="244"/>
                  </a:cxn>
                  <a:cxn ang="0">
                    <a:pos x="0" y="258"/>
                  </a:cxn>
                  <a:cxn ang="0">
                    <a:pos x="0" y="258"/>
                  </a:cxn>
                  <a:cxn ang="0">
                    <a:pos x="0" y="259"/>
                  </a:cxn>
                  <a:cxn ang="0">
                    <a:pos x="1" y="261"/>
                  </a:cxn>
                  <a:cxn ang="0">
                    <a:pos x="3" y="261"/>
                  </a:cxn>
                  <a:cxn ang="0">
                    <a:pos x="5" y="263"/>
                  </a:cxn>
                  <a:cxn ang="0">
                    <a:pos x="9" y="261"/>
                  </a:cxn>
                  <a:cxn ang="0">
                    <a:pos x="10" y="259"/>
                  </a:cxn>
                  <a:cxn ang="0">
                    <a:pos x="12" y="258"/>
                  </a:cxn>
                  <a:cxn ang="0">
                    <a:pos x="12" y="258"/>
                  </a:cxn>
                  <a:cxn ang="0">
                    <a:pos x="13" y="248"/>
                  </a:cxn>
                  <a:cxn ang="0">
                    <a:pos x="17" y="241"/>
                  </a:cxn>
                  <a:cxn ang="0">
                    <a:pos x="22" y="233"/>
                  </a:cxn>
                  <a:cxn ang="0">
                    <a:pos x="27" y="225"/>
                  </a:cxn>
                  <a:cxn ang="0">
                    <a:pos x="40" y="210"/>
                  </a:cxn>
                  <a:cxn ang="0">
                    <a:pos x="51" y="196"/>
                  </a:cxn>
                  <a:cxn ang="0">
                    <a:pos x="51" y="196"/>
                  </a:cxn>
                  <a:cxn ang="0">
                    <a:pos x="76" y="159"/>
                  </a:cxn>
                  <a:cxn ang="0">
                    <a:pos x="88" y="141"/>
                  </a:cxn>
                  <a:cxn ang="0">
                    <a:pos x="101" y="124"/>
                  </a:cxn>
                  <a:cxn ang="0">
                    <a:pos x="101" y="124"/>
                  </a:cxn>
                  <a:cxn ang="0">
                    <a:pos x="148" y="65"/>
                  </a:cxn>
                  <a:cxn ang="0">
                    <a:pos x="173" y="37"/>
                  </a:cxn>
                  <a:cxn ang="0">
                    <a:pos x="197" y="10"/>
                  </a:cxn>
                  <a:cxn ang="0">
                    <a:pos x="197" y="10"/>
                  </a:cxn>
                  <a:cxn ang="0">
                    <a:pos x="199" y="8"/>
                  </a:cxn>
                  <a:cxn ang="0">
                    <a:pos x="200" y="5"/>
                  </a:cxn>
                  <a:cxn ang="0">
                    <a:pos x="197" y="1"/>
                  </a:cxn>
                  <a:cxn ang="0">
                    <a:pos x="193" y="0"/>
                  </a:cxn>
                  <a:cxn ang="0">
                    <a:pos x="192" y="0"/>
                  </a:cxn>
                  <a:cxn ang="0">
                    <a:pos x="190" y="1"/>
                  </a:cxn>
                  <a:cxn ang="0">
                    <a:pos x="190" y="1"/>
                  </a:cxn>
                </a:cxnLst>
                <a:rect l="0" t="0" r="r" b="b"/>
                <a:pathLst>
                  <a:path w="200" h="263">
                    <a:moveTo>
                      <a:pt x="190" y="1"/>
                    </a:moveTo>
                    <a:lnTo>
                      <a:pt x="190" y="1"/>
                    </a:lnTo>
                    <a:lnTo>
                      <a:pt x="161" y="33"/>
                    </a:lnTo>
                    <a:lnTo>
                      <a:pt x="132" y="65"/>
                    </a:lnTo>
                    <a:lnTo>
                      <a:pt x="106" y="98"/>
                    </a:lnTo>
                    <a:lnTo>
                      <a:pt x="80" y="132"/>
                    </a:lnTo>
                    <a:lnTo>
                      <a:pt x="80" y="132"/>
                    </a:lnTo>
                    <a:lnTo>
                      <a:pt x="67" y="153"/>
                    </a:lnTo>
                    <a:lnTo>
                      <a:pt x="54" y="174"/>
                    </a:lnTo>
                    <a:lnTo>
                      <a:pt x="40" y="193"/>
                    </a:lnTo>
                    <a:lnTo>
                      <a:pt x="33" y="204"/>
                    </a:lnTo>
                    <a:lnTo>
                      <a:pt x="25" y="213"/>
                    </a:lnTo>
                    <a:lnTo>
                      <a:pt x="25" y="213"/>
                    </a:lnTo>
                    <a:lnTo>
                      <a:pt x="16" y="222"/>
                    </a:lnTo>
                    <a:lnTo>
                      <a:pt x="9" y="233"/>
                    </a:lnTo>
                    <a:lnTo>
                      <a:pt x="3" y="244"/>
                    </a:lnTo>
                    <a:lnTo>
                      <a:pt x="0" y="258"/>
                    </a:lnTo>
                    <a:lnTo>
                      <a:pt x="0" y="258"/>
                    </a:lnTo>
                    <a:lnTo>
                      <a:pt x="0" y="259"/>
                    </a:lnTo>
                    <a:lnTo>
                      <a:pt x="1" y="261"/>
                    </a:lnTo>
                    <a:lnTo>
                      <a:pt x="3" y="261"/>
                    </a:lnTo>
                    <a:lnTo>
                      <a:pt x="5" y="263"/>
                    </a:lnTo>
                    <a:lnTo>
                      <a:pt x="9" y="261"/>
                    </a:lnTo>
                    <a:lnTo>
                      <a:pt x="10" y="259"/>
                    </a:lnTo>
                    <a:lnTo>
                      <a:pt x="12" y="258"/>
                    </a:lnTo>
                    <a:lnTo>
                      <a:pt x="12" y="258"/>
                    </a:lnTo>
                    <a:lnTo>
                      <a:pt x="13" y="248"/>
                    </a:lnTo>
                    <a:lnTo>
                      <a:pt x="17" y="241"/>
                    </a:lnTo>
                    <a:lnTo>
                      <a:pt x="22" y="233"/>
                    </a:lnTo>
                    <a:lnTo>
                      <a:pt x="27" y="225"/>
                    </a:lnTo>
                    <a:lnTo>
                      <a:pt x="40" y="210"/>
                    </a:lnTo>
                    <a:lnTo>
                      <a:pt x="51" y="196"/>
                    </a:lnTo>
                    <a:lnTo>
                      <a:pt x="51" y="196"/>
                    </a:lnTo>
                    <a:lnTo>
                      <a:pt x="76" y="159"/>
                    </a:lnTo>
                    <a:lnTo>
                      <a:pt x="88" y="141"/>
                    </a:lnTo>
                    <a:lnTo>
                      <a:pt x="101" y="124"/>
                    </a:lnTo>
                    <a:lnTo>
                      <a:pt x="101" y="124"/>
                    </a:lnTo>
                    <a:lnTo>
                      <a:pt x="148" y="65"/>
                    </a:lnTo>
                    <a:lnTo>
                      <a:pt x="173" y="37"/>
                    </a:lnTo>
                    <a:lnTo>
                      <a:pt x="197" y="10"/>
                    </a:lnTo>
                    <a:lnTo>
                      <a:pt x="197" y="10"/>
                    </a:lnTo>
                    <a:lnTo>
                      <a:pt x="199" y="8"/>
                    </a:lnTo>
                    <a:lnTo>
                      <a:pt x="200" y="5"/>
                    </a:lnTo>
                    <a:lnTo>
                      <a:pt x="197" y="1"/>
                    </a:lnTo>
                    <a:lnTo>
                      <a:pt x="193" y="0"/>
                    </a:lnTo>
                    <a:lnTo>
                      <a:pt x="192" y="0"/>
                    </a:lnTo>
                    <a:lnTo>
                      <a:pt x="190" y="1"/>
                    </a:lnTo>
                    <a:lnTo>
                      <a:pt x="19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6" name="chenying0907 895"/>
              <p:cNvSpPr/>
              <p:nvPr/>
            </p:nvSpPr>
            <p:spPr bwMode="auto">
              <a:xfrm>
                <a:off x="3559176" y="3678238"/>
                <a:ext cx="74613" cy="98425"/>
              </a:xfrm>
              <a:custGeom>
                <a:avLst/>
                <a:gdLst/>
                <a:ahLst/>
                <a:cxnLst>
                  <a:cxn ang="0">
                    <a:pos x="178" y="2"/>
                  </a:cxn>
                  <a:cxn ang="0">
                    <a:pos x="178" y="2"/>
                  </a:cxn>
                  <a:cxn ang="0">
                    <a:pos x="165" y="12"/>
                  </a:cxn>
                  <a:cxn ang="0">
                    <a:pos x="151" y="24"/>
                  </a:cxn>
                  <a:cxn ang="0">
                    <a:pos x="136" y="36"/>
                  </a:cxn>
                  <a:cxn ang="0">
                    <a:pos x="131" y="42"/>
                  </a:cxn>
                  <a:cxn ang="0">
                    <a:pos x="126" y="49"/>
                  </a:cxn>
                  <a:cxn ang="0">
                    <a:pos x="126" y="49"/>
                  </a:cxn>
                  <a:cxn ang="0">
                    <a:pos x="104" y="82"/>
                  </a:cxn>
                  <a:cxn ang="0">
                    <a:pos x="80" y="116"/>
                  </a:cxn>
                  <a:cxn ang="0">
                    <a:pos x="80" y="116"/>
                  </a:cxn>
                  <a:cxn ang="0">
                    <a:pos x="68" y="133"/>
                  </a:cxn>
                  <a:cxn ang="0">
                    <a:pos x="56" y="151"/>
                  </a:cxn>
                  <a:cxn ang="0">
                    <a:pos x="34" y="189"/>
                  </a:cxn>
                  <a:cxn ang="0">
                    <a:pos x="34" y="189"/>
                  </a:cxn>
                  <a:cxn ang="0">
                    <a:pos x="25" y="201"/>
                  </a:cxn>
                  <a:cxn ang="0">
                    <a:pos x="15" y="212"/>
                  </a:cxn>
                  <a:cxn ang="0">
                    <a:pos x="5" y="224"/>
                  </a:cxn>
                  <a:cxn ang="0">
                    <a:pos x="2" y="231"/>
                  </a:cxn>
                  <a:cxn ang="0">
                    <a:pos x="0" y="238"/>
                  </a:cxn>
                  <a:cxn ang="0">
                    <a:pos x="0" y="238"/>
                  </a:cxn>
                  <a:cxn ang="0">
                    <a:pos x="0" y="241"/>
                  </a:cxn>
                  <a:cxn ang="0">
                    <a:pos x="0" y="242"/>
                  </a:cxn>
                  <a:cxn ang="0">
                    <a:pos x="4" y="245"/>
                  </a:cxn>
                  <a:cxn ang="0">
                    <a:pos x="8" y="245"/>
                  </a:cxn>
                  <a:cxn ang="0">
                    <a:pos x="9" y="244"/>
                  </a:cxn>
                  <a:cxn ang="0">
                    <a:pos x="11" y="241"/>
                  </a:cxn>
                  <a:cxn ang="0">
                    <a:pos x="11" y="241"/>
                  </a:cxn>
                  <a:cxn ang="0">
                    <a:pos x="13" y="235"/>
                  </a:cxn>
                  <a:cxn ang="0">
                    <a:pos x="17" y="228"/>
                  </a:cxn>
                  <a:cxn ang="0">
                    <a:pos x="29" y="219"/>
                  </a:cxn>
                  <a:cxn ang="0">
                    <a:pos x="29" y="219"/>
                  </a:cxn>
                  <a:cxn ang="0">
                    <a:pos x="33" y="214"/>
                  </a:cxn>
                  <a:cxn ang="0">
                    <a:pos x="37" y="207"/>
                  </a:cxn>
                  <a:cxn ang="0">
                    <a:pos x="45" y="195"/>
                  </a:cxn>
                  <a:cxn ang="0">
                    <a:pos x="45" y="195"/>
                  </a:cxn>
                  <a:cxn ang="0">
                    <a:pos x="84" y="129"/>
                  </a:cxn>
                  <a:cxn ang="0">
                    <a:pos x="84" y="129"/>
                  </a:cxn>
                  <a:cxn ang="0">
                    <a:pos x="94" y="114"/>
                  </a:cxn>
                  <a:cxn ang="0">
                    <a:pos x="104" y="100"/>
                  </a:cxn>
                  <a:cxn ang="0">
                    <a:pos x="124" y="72"/>
                  </a:cxn>
                  <a:cxn ang="0">
                    <a:pos x="124" y="72"/>
                  </a:cxn>
                  <a:cxn ang="0">
                    <a:pos x="131" y="63"/>
                  </a:cxn>
                  <a:cxn ang="0">
                    <a:pos x="138" y="54"/>
                  </a:cxn>
                  <a:cxn ang="0">
                    <a:pos x="153" y="40"/>
                  </a:cxn>
                  <a:cxn ang="0">
                    <a:pos x="186" y="10"/>
                  </a:cxn>
                  <a:cxn ang="0">
                    <a:pos x="186" y="10"/>
                  </a:cxn>
                  <a:cxn ang="0">
                    <a:pos x="187" y="7"/>
                  </a:cxn>
                  <a:cxn ang="0">
                    <a:pos x="189" y="6"/>
                  </a:cxn>
                  <a:cxn ang="0">
                    <a:pos x="186" y="2"/>
                  </a:cxn>
                  <a:cxn ang="0">
                    <a:pos x="182" y="0"/>
                  </a:cxn>
                  <a:cxn ang="0">
                    <a:pos x="181" y="0"/>
                  </a:cxn>
                  <a:cxn ang="0">
                    <a:pos x="178" y="2"/>
                  </a:cxn>
                  <a:cxn ang="0">
                    <a:pos x="178" y="2"/>
                  </a:cxn>
                </a:cxnLst>
                <a:rect l="0" t="0" r="r" b="b"/>
                <a:pathLst>
                  <a:path w="189" h="245">
                    <a:moveTo>
                      <a:pt x="178" y="2"/>
                    </a:moveTo>
                    <a:lnTo>
                      <a:pt x="178" y="2"/>
                    </a:lnTo>
                    <a:lnTo>
                      <a:pt x="165" y="12"/>
                    </a:lnTo>
                    <a:lnTo>
                      <a:pt x="151" y="24"/>
                    </a:lnTo>
                    <a:lnTo>
                      <a:pt x="136" y="36"/>
                    </a:lnTo>
                    <a:lnTo>
                      <a:pt x="131" y="42"/>
                    </a:lnTo>
                    <a:lnTo>
                      <a:pt x="126" y="49"/>
                    </a:lnTo>
                    <a:lnTo>
                      <a:pt x="126" y="49"/>
                    </a:lnTo>
                    <a:lnTo>
                      <a:pt x="104" y="82"/>
                    </a:lnTo>
                    <a:lnTo>
                      <a:pt x="80" y="116"/>
                    </a:lnTo>
                    <a:lnTo>
                      <a:pt x="80" y="116"/>
                    </a:lnTo>
                    <a:lnTo>
                      <a:pt x="68" y="133"/>
                    </a:lnTo>
                    <a:lnTo>
                      <a:pt x="56" y="151"/>
                    </a:lnTo>
                    <a:lnTo>
                      <a:pt x="34" y="189"/>
                    </a:lnTo>
                    <a:lnTo>
                      <a:pt x="34" y="189"/>
                    </a:lnTo>
                    <a:lnTo>
                      <a:pt x="25" y="201"/>
                    </a:lnTo>
                    <a:lnTo>
                      <a:pt x="15" y="212"/>
                    </a:lnTo>
                    <a:lnTo>
                      <a:pt x="5" y="224"/>
                    </a:lnTo>
                    <a:lnTo>
                      <a:pt x="2" y="231"/>
                    </a:lnTo>
                    <a:lnTo>
                      <a:pt x="0" y="238"/>
                    </a:lnTo>
                    <a:lnTo>
                      <a:pt x="0" y="238"/>
                    </a:lnTo>
                    <a:lnTo>
                      <a:pt x="0" y="241"/>
                    </a:lnTo>
                    <a:lnTo>
                      <a:pt x="0" y="242"/>
                    </a:lnTo>
                    <a:lnTo>
                      <a:pt x="4" y="245"/>
                    </a:lnTo>
                    <a:lnTo>
                      <a:pt x="8" y="245"/>
                    </a:lnTo>
                    <a:lnTo>
                      <a:pt x="9" y="244"/>
                    </a:lnTo>
                    <a:lnTo>
                      <a:pt x="11" y="241"/>
                    </a:lnTo>
                    <a:lnTo>
                      <a:pt x="11" y="241"/>
                    </a:lnTo>
                    <a:lnTo>
                      <a:pt x="13" y="235"/>
                    </a:lnTo>
                    <a:lnTo>
                      <a:pt x="17" y="228"/>
                    </a:lnTo>
                    <a:lnTo>
                      <a:pt x="29" y="219"/>
                    </a:lnTo>
                    <a:lnTo>
                      <a:pt x="29" y="219"/>
                    </a:lnTo>
                    <a:lnTo>
                      <a:pt x="33" y="214"/>
                    </a:lnTo>
                    <a:lnTo>
                      <a:pt x="37" y="207"/>
                    </a:lnTo>
                    <a:lnTo>
                      <a:pt x="45" y="195"/>
                    </a:lnTo>
                    <a:lnTo>
                      <a:pt x="45" y="195"/>
                    </a:lnTo>
                    <a:lnTo>
                      <a:pt x="84" y="129"/>
                    </a:lnTo>
                    <a:lnTo>
                      <a:pt x="84" y="129"/>
                    </a:lnTo>
                    <a:lnTo>
                      <a:pt x="94" y="114"/>
                    </a:lnTo>
                    <a:lnTo>
                      <a:pt x="104" y="100"/>
                    </a:lnTo>
                    <a:lnTo>
                      <a:pt x="124" y="72"/>
                    </a:lnTo>
                    <a:lnTo>
                      <a:pt x="124" y="72"/>
                    </a:lnTo>
                    <a:lnTo>
                      <a:pt x="131" y="63"/>
                    </a:lnTo>
                    <a:lnTo>
                      <a:pt x="138" y="54"/>
                    </a:lnTo>
                    <a:lnTo>
                      <a:pt x="153" y="40"/>
                    </a:lnTo>
                    <a:lnTo>
                      <a:pt x="186" y="10"/>
                    </a:lnTo>
                    <a:lnTo>
                      <a:pt x="186" y="10"/>
                    </a:lnTo>
                    <a:lnTo>
                      <a:pt x="187" y="7"/>
                    </a:lnTo>
                    <a:lnTo>
                      <a:pt x="189" y="6"/>
                    </a:lnTo>
                    <a:lnTo>
                      <a:pt x="186" y="2"/>
                    </a:lnTo>
                    <a:lnTo>
                      <a:pt x="182" y="0"/>
                    </a:lnTo>
                    <a:lnTo>
                      <a:pt x="181" y="0"/>
                    </a:lnTo>
                    <a:lnTo>
                      <a:pt x="178" y="2"/>
                    </a:lnTo>
                    <a:lnTo>
                      <a:pt x="17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7" name="chenying0907 896"/>
              <p:cNvSpPr/>
              <p:nvPr/>
            </p:nvSpPr>
            <p:spPr bwMode="auto">
              <a:xfrm>
                <a:off x="3594101" y="3630613"/>
                <a:ext cx="122238" cy="152400"/>
              </a:xfrm>
              <a:custGeom>
                <a:avLst/>
                <a:gdLst/>
                <a:ahLst/>
                <a:cxnLst>
                  <a:cxn ang="0">
                    <a:pos x="298" y="1"/>
                  </a:cxn>
                  <a:cxn ang="0">
                    <a:pos x="298" y="1"/>
                  </a:cxn>
                  <a:cxn ang="0">
                    <a:pos x="280" y="22"/>
                  </a:cxn>
                  <a:cxn ang="0">
                    <a:pos x="263" y="43"/>
                  </a:cxn>
                  <a:cxn ang="0">
                    <a:pos x="228" y="86"/>
                  </a:cxn>
                  <a:cxn ang="0">
                    <a:pos x="228" y="86"/>
                  </a:cxn>
                  <a:cxn ang="0">
                    <a:pos x="190" y="132"/>
                  </a:cxn>
                  <a:cxn ang="0">
                    <a:pos x="173" y="154"/>
                  </a:cxn>
                  <a:cxn ang="0">
                    <a:pos x="156" y="179"/>
                  </a:cxn>
                  <a:cxn ang="0">
                    <a:pos x="156" y="179"/>
                  </a:cxn>
                  <a:cxn ang="0">
                    <a:pos x="135" y="205"/>
                  </a:cxn>
                  <a:cxn ang="0">
                    <a:pos x="114" y="230"/>
                  </a:cxn>
                  <a:cxn ang="0">
                    <a:pos x="70" y="280"/>
                  </a:cxn>
                  <a:cxn ang="0">
                    <a:pos x="70" y="280"/>
                  </a:cxn>
                  <a:cxn ang="0">
                    <a:pos x="53" y="302"/>
                  </a:cxn>
                  <a:cxn ang="0">
                    <a:pos x="36" y="327"/>
                  </a:cxn>
                  <a:cxn ang="0">
                    <a:pos x="20" y="351"/>
                  </a:cxn>
                  <a:cxn ang="0">
                    <a:pos x="11" y="361"/>
                  </a:cxn>
                  <a:cxn ang="0">
                    <a:pos x="2" y="373"/>
                  </a:cxn>
                  <a:cxn ang="0">
                    <a:pos x="2" y="373"/>
                  </a:cxn>
                  <a:cxn ang="0">
                    <a:pos x="0" y="375"/>
                  </a:cxn>
                  <a:cxn ang="0">
                    <a:pos x="0" y="377"/>
                  </a:cxn>
                  <a:cxn ang="0">
                    <a:pos x="3" y="381"/>
                  </a:cxn>
                  <a:cxn ang="0">
                    <a:pos x="5" y="382"/>
                  </a:cxn>
                  <a:cxn ang="0">
                    <a:pos x="8" y="382"/>
                  </a:cxn>
                  <a:cxn ang="0">
                    <a:pos x="9" y="381"/>
                  </a:cxn>
                  <a:cxn ang="0">
                    <a:pos x="9" y="381"/>
                  </a:cxn>
                  <a:cxn ang="0">
                    <a:pos x="26" y="360"/>
                  </a:cxn>
                  <a:cxn ang="0">
                    <a:pos x="41" y="339"/>
                  </a:cxn>
                  <a:cxn ang="0">
                    <a:pos x="55" y="317"/>
                  </a:cxn>
                  <a:cxn ang="0">
                    <a:pos x="71" y="296"/>
                  </a:cxn>
                  <a:cxn ang="0">
                    <a:pos x="71" y="296"/>
                  </a:cxn>
                  <a:cxn ang="0">
                    <a:pos x="91" y="272"/>
                  </a:cxn>
                  <a:cxn ang="0">
                    <a:pos x="111" y="250"/>
                  </a:cxn>
                  <a:cxn ang="0">
                    <a:pos x="153" y="204"/>
                  </a:cxn>
                  <a:cxn ang="0">
                    <a:pos x="153" y="204"/>
                  </a:cxn>
                  <a:cxn ang="0">
                    <a:pos x="161" y="194"/>
                  </a:cxn>
                  <a:cxn ang="0">
                    <a:pos x="169" y="182"/>
                  </a:cxn>
                  <a:cxn ang="0">
                    <a:pos x="183" y="158"/>
                  </a:cxn>
                  <a:cxn ang="0">
                    <a:pos x="183" y="158"/>
                  </a:cxn>
                  <a:cxn ang="0">
                    <a:pos x="206" y="130"/>
                  </a:cxn>
                  <a:cxn ang="0">
                    <a:pos x="229" y="102"/>
                  </a:cxn>
                  <a:cxn ang="0">
                    <a:pos x="229" y="102"/>
                  </a:cxn>
                  <a:cxn ang="0">
                    <a:pos x="267" y="55"/>
                  </a:cxn>
                  <a:cxn ang="0">
                    <a:pos x="287" y="32"/>
                  </a:cxn>
                  <a:cxn ang="0">
                    <a:pos x="306" y="9"/>
                  </a:cxn>
                  <a:cxn ang="0">
                    <a:pos x="306" y="9"/>
                  </a:cxn>
                  <a:cxn ang="0">
                    <a:pos x="308" y="8"/>
                  </a:cxn>
                  <a:cxn ang="0">
                    <a:pos x="309" y="5"/>
                  </a:cxn>
                  <a:cxn ang="0">
                    <a:pos x="306" y="1"/>
                  </a:cxn>
                  <a:cxn ang="0">
                    <a:pos x="302" y="0"/>
                  </a:cxn>
                  <a:cxn ang="0">
                    <a:pos x="301" y="0"/>
                  </a:cxn>
                  <a:cxn ang="0">
                    <a:pos x="298" y="1"/>
                  </a:cxn>
                  <a:cxn ang="0">
                    <a:pos x="298" y="1"/>
                  </a:cxn>
                </a:cxnLst>
                <a:rect l="0" t="0" r="r" b="b"/>
                <a:pathLst>
                  <a:path w="309" h="382">
                    <a:moveTo>
                      <a:pt x="298" y="1"/>
                    </a:moveTo>
                    <a:lnTo>
                      <a:pt x="298" y="1"/>
                    </a:lnTo>
                    <a:lnTo>
                      <a:pt x="280" y="22"/>
                    </a:lnTo>
                    <a:lnTo>
                      <a:pt x="263" y="43"/>
                    </a:lnTo>
                    <a:lnTo>
                      <a:pt x="228" y="86"/>
                    </a:lnTo>
                    <a:lnTo>
                      <a:pt x="228" y="86"/>
                    </a:lnTo>
                    <a:lnTo>
                      <a:pt x="190" y="132"/>
                    </a:lnTo>
                    <a:lnTo>
                      <a:pt x="173" y="154"/>
                    </a:lnTo>
                    <a:lnTo>
                      <a:pt x="156" y="179"/>
                    </a:lnTo>
                    <a:lnTo>
                      <a:pt x="156" y="179"/>
                    </a:lnTo>
                    <a:lnTo>
                      <a:pt x="135" y="205"/>
                    </a:lnTo>
                    <a:lnTo>
                      <a:pt x="114" y="230"/>
                    </a:lnTo>
                    <a:lnTo>
                      <a:pt x="70" y="280"/>
                    </a:lnTo>
                    <a:lnTo>
                      <a:pt x="70" y="280"/>
                    </a:lnTo>
                    <a:lnTo>
                      <a:pt x="53" y="302"/>
                    </a:lnTo>
                    <a:lnTo>
                      <a:pt x="36" y="327"/>
                    </a:lnTo>
                    <a:lnTo>
                      <a:pt x="20" y="351"/>
                    </a:lnTo>
                    <a:lnTo>
                      <a:pt x="11" y="361"/>
                    </a:lnTo>
                    <a:lnTo>
                      <a:pt x="2" y="373"/>
                    </a:lnTo>
                    <a:lnTo>
                      <a:pt x="2" y="373"/>
                    </a:lnTo>
                    <a:lnTo>
                      <a:pt x="0" y="375"/>
                    </a:lnTo>
                    <a:lnTo>
                      <a:pt x="0" y="377"/>
                    </a:lnTo>
                    <a:lnTo>
                      <a:pt x="3" y="381"/>
                    </a:lnTo>
                    <a:lnTo>
                      <a:pt x="5" y="382"/>
                    </a:lnTo>
                    <a:lnTo>
                      <a:pt x="8" y="382"/>
                    </a:lnTo>
                    <a:lnTo>
                      <a:pt x="9" y="381"/>
                    </a:lnTo>
                    <a:lnTo>
                      <a:pt x="9" y="381"/>
                    </a:lnTo>
                    <a:lnTo>
                      <a:pt x="26" y="360"/>
                    </a:lnTo>
                    <a:lnTo>
                      <a:pt x="41" y="339"/>
                    </a:lnTo>
                    <a:lnTo>
                      <a:pt x="55" y="317"/>
                    </a:lnTo>
                    <a:lnTo>
                      <a:pt x="71" y="296"/>
                    </a:lnTo>
                    <a:lnTo>
                      <a:pt x="71" y="296"/>
                    </a:lnTo>
                    <a:lnTo>
                      <a:pt x="91" y="272"/>
                    </a:lnTo>
                    <a:lnTo>
                      <a:pt x="111" y="250"/>
                    </a:lnTo>
                    <a:lnTo>
                      <a:pt x="153" y="204"/>
                    </a:lnTo>
                    <a:lnTo>
                      <a:pt x="153" y="204"/>
                    </a:lnTo>
                    <a:lnTo>
                      <a:pt x="161" y="194"/>
                    </a:lnTo>
                    <a:lnTo>
                      <a:pt x="169" y="182"/>
                    </a:lnTo>
                    <a:lnTo>
                      <a:pt x="183" y="158"/>
                    </a:lnTo>
                    <a:lnTo>
                      <a:pt x="183" y="158"/>
                    </a:lnTo>
                    <a:lnTo>
                      <a:pt x="206" y="130"/>
                    </a:lnTo>
                    <a:lnTo>
                      <a:pt x="229" y="102"/>
                    </a:lnTo>
                    <a:lnTo>
                      <a:pt x="229" y="102"/>
                    </a:lnTo>
                    <a:lnTo>
                      <a:pt x="267" y="55"/>
                    </a:lnTo>
                    <a:lnTo>
                      <a:pt x="287" y="32"/>
                    </a:lnTo>
                    <a:lnTo>
                      <a:pt x="306" y="9"/>
                    </a:lnTo>
                    <a:lnTo>
                      <a:pt x="306" y="9"/>
                    </a:lnTo>
                    <a:lnTo>
                      <a:pt x="308" y="8"/>
                    </a:lnTo>
                    <a:lnTo>
                      <a:pt x="309" y="5"/>
                    </a:lnTo>
                    <a:lnTo>
                      <a:pt x="306" y="1"/>
                    </a:lnTo>
                    <a:lnTo>
                      <a:pt x="302" y="0"/>
                    </a:lnTo>
                    <a:lnTo>
                      <a:pt x="301" y="0"/>
                    </a:lnTo>
                    <a:lnTo>
                      <a:pt x="298" y="1"/>
                    </a:lnTo>
                    <a:lnTo>
                      <a:pt x="29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8" name="chenying0907 897"/>
              <p:cNvSpPr/>
              <p:nvPr/>
            </p:nvSpPr>
            <p:spPr bwMode="auto">
              <a:xfrm>
                <a:off x="3629026" y="3665538"/>
                <a:ext cx="88900" cy="111125"/>
              </a:xfrm>
              <a:custGeom>
                <a:avLst/>
                <a:gdLst/>
                <a:ahLst/>
                <a:cxnLst>
                  <a:cxn ang="0">
                    <a:pos x="222" y="5"/>
                  </a:cxn>
                  <a:cxn ang="0">
                    <a:pos x="220" y="1"/>
                  </a:cxn>
                  <a:cxn ang="0">
                    <a:pos x="216" y="1"/>
                  </a:cxn>
                  <a:cxn ang="0">
                    <a:pos x="212" y="5"/>
                  </a:cxn>
                  <a:cxn ang="0">
                    <a:pos x="212" y="8"/>
                  </a:cxn>
                  <a:cxn ang="0">
                    <a:pos x="210" y="13"/>
                  </a:cxn>
                  <a:cxn ang="0">
                    <a:pos x="201" y="28"/>
                  </a:cxn>
                  <a:cxn ang="0">
                    <a:pos x="180" y="50"/>
                  </a:cxn>
                  <a:cxn ang="0">
                    <a:pos x="170" y="60"/>
                  </a:cxn>
                  <a:cxn ang="0">
                    <a:pos x="124" y="123"/>
                  </a:cxn>
                  <a:cxn ang="0">
                    <a:pos x="107" y="144"/>
                  </a:cxn>
                  <a:cxn ang="0">
                    <a:pos x="51" y="207"/>
                  </a:cxn>
                  <a:cxn ang="0">
                    <a:pos x="39" y="219"/>
                  </a:cxn>
                  <a:cxn ang="0">
                    <a:pos x="29" y="232"/>
                  </a:cxn>
                  <a:cxn ang="0">
                    <a:pos x="23" y="242"/>
                  </a:cxn>
                  <a:cxn ang="0">
                    <a:pos x="12" y="262"/>
                  </a:cxn>
                  <a:cxn ang="0">
                    <a:pos x="2" y="270"/>
                  </a:cxn>
                  <a:cxn ang="0">
                    <a:pos x="0" y="273"/>
                  </a:cxn>
                  <a:cxn ang="0">
                    <a:pos x="2" y="280"/>
                  </a:cxn>
                  <a:cxn ang="0">
                    <a:pos x="6" y="280"/>
                  </a:cxn>
                  <a:cxn ang="0">
                    <a:pos x="8" y="280"/>
                  </a:cxn>
                  <a:cxn ang="0">
                    <a:pos x="21" y="267"/>
                  </a:cxn>
                  <a:cxn ang="0">
                    <a:pos x="40" y="237"/>
                  </a:cxn>
                  <a:cxn ang="0">
                    <a:pos x="51" y="222"/>
                  </a:cxn>
                  <a:cxn ang="0">
                    <a:pos x="129" y="136"/>
                  </a:cxn>
                  <a:cxn ang="0">
                    <a:pos x="138" y="124"/>
                  </a:cxn>
                  <a:cxn ang="0">
                    <a:pos x="162" y="90"/>
                  </a:cxn>
                  <a:cxn ang="0">
                    <a:pos x="187" y="56"/>
                  </a:cxn>
                  <a:cxn ang="0">
                    <a:pos x="197" y="46"/>
                  </a:cxn>
                  <a:cxn ang="0">
                    <a:pos x="216" y="28"/>
                  </a:cxn>
                  <a:cxn ang="0">
                    <a:pos x="221" y="17"/>
                  </a:cxn>
                  <a:cxn ang="0">
                    <a:pos x="222" y="5"/>
                  </a:cxn>
                </a:cxnLst>
                <a:rect l="0" t="0" r="r" b="b"/>
                <a:pathLst>
                  <a:path w="222" h="280">
                    <a:moveTo>
                      <a:pt x="222" y="5"/>
                    </a:moveTo>
                    <a:lnTo>
                      <a:pt x="222" y="5"/>
                    </a:lnTo>
                    <a:lnTo>
                      <a:pt x="221" y="3"/>
                    </a:lnTo>
                    <a:lnTo>
                      <a:pt x="220" y="1"/>
                    </a:lnTo>
                    <a:lnTo>
                      <a:pt x="218" y="0"/>
                    </a:lnTo>
                    <a:lnTo>
                      <a:pt x="216" y="1"/>
                    </a:lnTo>
                    <a:lnTo>
                      <a:pt x="212" y="3"/>
                    </a:lnTo>
                    <a:lnTo>
                      <a:pt x="212" y="5"/>
                    </a:lnTo>
                    <a:lnTo>
                      <a:pt x="212" y="8"/>
                    </a:lnTo>
                    <a:lnTo>
                      <a:pt x="212" y="8"/>
                    </a:lnTo>
                    <a:lnTo>
                      <a:pt x="212" y="11"/>
                    </a:lnTo>
                    <a:lnTo>
                      <a:pt x="210" y="13"/>
                    </a:lnTo>
                    <a:lnTo>
                      <a:pt x="206" y="20"/>
                    </a:lnTo>
                    <a:lnTo>
                      <a:pt x="201" y="28"/>
                    </a:lnTo>
                    <a:lnTo>
                      <a:pt x="195" y="35"/>
                    </a:lnTo>
                    <a:lnTo>
                      <a:pt x="180" y="50"/>
                    </a:lnTo>
                    <a:lnTo>
                      <a:pt x="170" y="60"/>
                    </a:lnTo>
                    <a:lnTo>
                      <a:pt x="170" y="60"/>
                    </a:lnTo>
                    <a:lnTo>
                      <a:pt x="140" y="102"/>
                    </a:lnTo>
                    <a:lnTo>
                      <a:pt x="124" y="123"/>
                    </a:lnTo>
                    <a:lnTo>
                      <a:pt x="107" y="144"/>
                    </a:lnTo>
                    <a:lnTo>
                      <a:pt x="107" y="144"/>
                    </a:lnTo>
                    <a:lnTo>
                      <a:pt x="80" y="175"/>
                    </a:lnTo>
                    <a:lnTo>
                      <a:pt x="51" y="207"/>
                    </a:lnTo>
                    <a:lnTo>
                      <a:pt x="51" y="207"/>
                    </a:lnTo>
                    <a:lnTo>
                      <a:pt x="39" y="219"/>
                    </a:lnTo>
                    <a:lnTo>
                      <a:pt x="34" y="225"/>
                    </a:lnTo>
                    <a:lnTo>
                      <a:pt x="29" y="232"/>
                    </a:lnTo>
                    <a:lnTo>
                      <a:pt x="29" y="232"/>
                    </a:lnTo>
                    <a:lnTo>
                      <a:pt x="23" y="242"/>
                    </a:lnTo>
                    <a:lnTo>
                      <a:pt x="18" y="253"/>
                    </a:lnTo>
                    <a:lnTo>
                      <a:pt x="12" y="262"/>
                    </a:lnTo>
                    <a:lnTo>
                      <a:pt x="2" y="270"/>
                    </a:lnTo>
                    <a:lnTo>
                      <a:pt x="2" y="270"/>
                    </a:lnTo>
                    <a:lnTo>
                      <a:pt x="1" y="271"/>
                    </a:lnTo>
                    <a:lnTo>
                      <a:pt x="0" y="273"/>
                    </a:lnTo>
                    <a:lnTo>
                      <a:pt x="1" y="277"/>
                    </a:lnTo>
                    <a:lnTo>
                      <a:pt x="2" y="280"/>
                    </a:lnTo>
                    <a:lnTo>
                      <a:pt x="4" y="280"/>
                    </a:lnTo>
                    <a:lnTo>
                      <a:pt x="6" y="280"/>
                    </a:lnTo>
                    <a:lnTo>
                      <a:pt x="8" y="280"/>
                    </a:lnTo>
                    <a:lnTo>
                      <a:pt x="8" y="280"/>
                    </a:lnTo>
                    <a:lnTo>
                      <a:pt x="16" y="273"/>
                    </a:lnTo>
                    <a:lnTo>
                      <a:pt x="21" y="267"/>
                    </a:lnTo>
                    <a:lnTo>
                      <a:pt x="31" y="253"/>
                    </a:lnTo>
                    <a:lnTo>
                      <a:pt x="40" y="237"/>
                    </a:lnTo>
                    <a:lnTo>
                      <a:pt x="51" y="222"/>
                    </a:lnTo>
                    <a:lnTo>
                      <a:pt x="51" y="222"/>
                    </a:lnTo>
                    <a:lnTo>
                      <a:pt x="90" y="179"/>
                    </a:lnTo>
                    <a:lnTo>
                      <a:pt x="129" y="136"/>
                    </a:lnTo>
                    <a:lnTo>
                      <a:pt x="129" y="136"/>
                    </a:lnTo>
                    <a:lnTo>
                      <a:pt x="138" y="124"/>
                    </a:lnTo>
                    <a:lnTo>
                      <a:pt x="146" y="114"/>
                    </a:lnTo>
                    <a:lnTo>
                      <a:pt x="162" y="90"/>
                    </a:lnTo>
                    <a:lnTo>
                      <a:pt x="178" y="67"/>
                    </a:lnTo>
                    <a:lnTo>
                      <a:pt x="187" y="56"/>
                    </a:lnTo>
                    <a:lnTo>
                      <a:pt x="197" y="46"/>
                    </a:lnTo>
                    <a:lnTo>
                      <a:pt x="197" y="46"/>
                    </a:lnTo>
                    <a:lnTo>
                      <a:pt x="206" y="37"/>
                    </a:lnTo>
                    <a:lnTo>
                      <a:pt x="216" y="28"/>
                    </a:lnTo>
                    <a:lnTo>
                      <a:pt x="218" y="22"/>
                    </a:lnTo>
                    <a:lnTo>
                      <a:pt x="221" y="17"/>
                    </a:lnTo>
                    <a:lnTo>
                      <a:pt x="222" y="12"/>
                    </a:lnTo>
                    <a:lnTo>
                      <a:pt x="222" y="5"/>
                    </a:lnTo>
                    <a:lnTo>
                      <a:pt x="2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9" name="chenying0907 898"/>
              <p:cNvSpPr/>
              <p:nvPr/>
            </p:nvSpPr>
            <p:spPr bwMode="auto">
              <a:xfrm>
                <a:off x="3668713" y="3692526"/>
                <a:ext cx="60325" cy="80963"/>
              </a:xfrm>
              <a:custGeom>
                <a:avLst/>
                <a:gdLst/>
                <a:ahLst/>
                <a:cxnLst>
                  <a:cxn ang="0">
                    <a:pos x="142" y="4"/>
                  </a:cxn>
                  <a:cxn ang="0">
                    <a:pos x="142" y="4"/>
                  </a:cxn>
                  <a:cxn ang="0">
                    <a:pos x="141" y="8"/>
                  </a:cxn>
                  <a:cxn ang="0">
                    <a:pos x="138" y="14"/>
                  </a:cxn>
                  <a:cxn ang="0">
                    <a:pos x="130" y="24"/>
                  </a:cxn>
                  <a:cxn ang="0">
                    <a:pos x="121" y="34"/>
                  </a:cxn>
                  <a:cxn ang="0">
                    <a:pos x="115" y="42"/>
                  </a:cxn>
                  <a:cxn ang="0">
                    <a:pos x="115" y="42"/>
                  </a:cxn>
                  <a:cxn ang="0">
                    <a:pos x="95" y="70"/>
                  </a:cxn>
                  <a:cxn ang="0">
                    <a:pos x="77" y="97"/>
                  </a:cxn>
                  <a:cxn ang="0">
                    <a:pos x="77" y="97"/>
                  </a:cxn>
                  <a:cxn ang="0">
                    <a:pos x="68" y="110"/>
                  </a:cxn>
                  <a:cxn ang="0">
                    <a:pos x="58" y="122"/>
                  </a:cxn>
                  <a:cxn ang="0">
                    <a:pos x="38" y="147"/>
                  </a:cxn>
                  <a:cxn ang="0">
                    <a:pos x="18" y="170"/>
                  </a:cxn>
                  <a:cxn ang="0">
                    <a:pos x="9" y="184"/>
                  </a:cxn>
                  <a:cxn ang="0">
                    <a:pos x="1" y="197"/>
                  </a:cxn>
                  <a:cxn ang="0">
                    <a:pos x="1" y="197"/>
                  </a:cxn>
                  <a:cxn ang="0">
                    <a:pos x="0" y="199"/>
                  </a:cxn>
                  <a:cxn ang="0">
                    <a:pos x="0" y="202"/>
                  </a:cxn>
                  <a:cxn ang="0">
                    <a:pos x="2" y="204"/>
                  </a:cxn>
                  <a:cxn ang="0">
                    <a:pos x="6" y="206"/>
                  </a:cxn>
                  <a:cxn ang="0">
                    <a:pos x="9" y="204"/>
                  </a:cxn>
                  <a:cxn ang="0">
                    <a:pos x="10" y="203"/>
                  </a:cxn>
                  <a:cxn ang="0">
                    <a:pos x="10" y="203"/>
                  </a:cxn>
                  <a:cxn ang="0">
                    <a:pos x="19" y="189"/>
                  </a:cxn>
                  <a:cxn ang="0">
                    <a:pos x="30" y="177"/>
                  </a:cxn>
                  <a:cxn ang="0">
                    <a:pos x="51" y="152"/>
                  </a:cxn>
                  <a:cxn ang="0">
                    <a:pos x="51" y="152"/>
                  </a:cxn>
                  <a:cxn ang="0">
                    <a:pos x="69" y="129"/>
                  </a:cxn>
                  <a:cxn ang="0">
                    <a:pos x="87" y="102"/>
                  </a:cxn>
                  <a:cxn ang="0">
                    <a:pos x="87" y="102"/>
                  </a:cxn>
                  <a:cxn ang="0">
                    <a:pos x="124" y="49"/>
                  </a:cxn>
                  <a:cxn ang="0">
                    <a:pos x="124" y="49"/>
                  </a:cxn>
                  <a:cxn ang="0">
                    <a:pos x="133" y="38"/>
                  </a:cxn>
                  <a:cxn ang="0">
                    <a:pos x="141" y="29"/>
                  </a:cxn>
                  <a:cxn ang="0">
                    <a:pos x="149" y="19"/>
                  </a:cxn>
                  <a:cxn ang="0">
                    <a:pos x="151" y="14"/>
                  </a:cxn>
                  <a:cxn ang="0">
                    <a:pos x="154" y="7"/>
                  </a:cxn>
                  <a:cxn ang="0">
                    <a:pos x="154" y="7"/>
                  </a:cxn>
                  <a:cxn ang="0">
                    <a:pos x="154" y="4"/>
                  </a:cxn>
                  <a:cxn ang="0">
                    <a:pos x="153" y="3"/>
                  </a:cxn>
                  <a:cxn ang="0">
                    <a:pos x="149" y="0"/>
                  </a:cxn>
                  <a:cxn ang="0">
                    <a:pos x="145" y="0"/>
                  </a:cxn>
                  <a:cxn ang="0">
                    <a:pos x="144" y="2"/>
                  </a:cxn>
                  <a:cxn ang="0">
                    <a:pos x="142" y="4"/>
                  </a:cxn>
                  <a:cxn ang="0">
                    <a:pos x="142" y="4"/>
                  </a:cxn>
                </a:cxnLst>
                <a:rect l="0" t="0" r="r" b="b"/>
                <a:pathLst>
                  <a:path w="154" h="206">
                    <a:moveTo>
                      <a:pt x="142" y="4"/>
                    </a:moveTo>
                    <a:lnTo>
                      <a:pt x="142" y="4"/>
                    </a:lnTo>
                    <a:lnTo>
                      <a:pt x="141" y="8"/>
                    </a:lnTo>
                    <a:lnTo>
                      <a:pt x="138" y="14"/>
                    </a:lnTo>
                    <a:lnTo>
                      <a:pt x="130" y="24"/>
                    </a:lnTo>
                    <a:lnTo>
                      <a:pt x="121" y="34"/>
                    </a:lnTo>
                    <a:lnTo>
                      <a:pt x="115" y="42"/>
                    </a:lnTo>
                    <a:lnTo>
                      <a:pt x="115" y="42"/>
                    </a:lnTo>
                    <a:lnTo>
                      <a:pt x="95" y="70"/>
                    </a:lnTo>
                    <a:lnTo>
                      <a:pt x="77" y="97"/>
                    </a:lnTo>
                    <a:lnTo>
                      <a:pt x="77" y="97"/>
                    </a:lnTo>
                    <a:lnTo>
                      <a:pt x="68" y="110"/>
                    </a:lnTo>
                    <a:lnTo>
                      <a:pt x="58" y="122"/>
                    </a:lnTo>
                    <a:lnTo>
                      <a:pt x="38" y="147"/>
                    </a:lnTo>
                    <a:lnTo>
                      <a:pt x="18" y="170"/>
                    </a:lnTo>
                    <a:lnTo>
                      <a:pt x="9" y="184"/>
                    </a:lnTo>
                    <a:lnTo>
                      <a:pt x="1" y="197"/>
                    </a:lnTo>
                    <a:lnTo>
                      <a:pt x="1" y="197"/>
                    </a:lnTo>
                    <a:lnTo>
                      <a:pt x="0" y="199"/>
                    </a:lnTo>
                    <a:lnTo>
                      <a:pt x="0" y="202"/>
                    </a:lnTo>
                    <a:lnTo>
                      <a:pt x="2" y="204"/>
                    </a:lnTo>
                    <a:lnTo>
                      <a:pt x="6" y="206"/>
                    </a:lnTo>
                    <a:lnTo>
                      <a:pt x="9" y="204"/>
                    </a:lnTo>
                    <a:lnTo>
                      <a:pt x="10" y="203"/>
                    </a:lnTo>
                    <a:lnTo>
                      <a:pt x="10" y="203"/>
                    </a:lnTo>
                    <a:lnTo>
                      <a:pt x="19" y="189"/>
                    </a:lnTo>
                    <a:lnTo>
                      <a:pt x="30" y="177"/>
                    </a:lnTo>
                    <a:lnTo>
                      <a:pt x="51" y="152"/>
                    </a:lnTo>
                    <a:lnTo>
                      <a:pt x="51" y="152"/>
                    </a:lnTo>
                    <a:lnTo>
                      <a:pt x="69" y="129"/>
                    </a:lnTo>
                    <a:lnTo>
                      <a:pt x="87" y="102"/>
                    </a:lnTo>
                    <a:lnTo>
                      <a:pt x="87" y="102"/>
                    </a:lnTo>
                    <a:lnTo>
                      <a:pt x="124" y="49"/>
                    </a:lnTo>
                    <a:lnTo>
                      <a:pt x="124" y="49"/>
                    </a:lnTo>
                    <a:lnTo>
                      <a:pt x="133" y="38"/>
                    </a:lnTo>
                    <a:lnTo>
                      <a:pt x="141" y="29"/>
                    </a:lnTo>
                    <a:lnTo>
                      <a:pt x="149" y="19"/>
                    </a:lnTo>
                    <a:lnTo>
                      <a:pt x="151" y="14"/>
                    </a:lnTo>
                    <a:lnTo>
                      <a:pt x="154" y="7"/>
                    </a:lnTo>
                    <a:lnTo>
                      <a:pt x="154" y="7"/>
                    </a:lnTo>
                    <a:lnTo>
                      <a:pt x="154" y="4"/>
                    </a:lnTo>
                    <a:lnTo>
                      <a:pt x="153" y="3"/>
                    </a:lnTo>
                    <a:lnTo>
                      <a:pt x="149" y="0"/>
                    </a:lnTo>
                    <a:lnTo>
                      <a:pt x="145" y="0"/>
                    </a:lnTo>
                    <a:lnTo>
                      <a:pt x="144" y="2"/>
                    </a:lnTo>
                    <a:lnTo>
                      <a:pt x="142" y="4"/>
                    </a:lnTo>
                    <a:lnTo>
                      <a:pt x="14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0" name="chenying0907 899"/>
              <p:cNvSpPr/>
              <p:nvPr/>
            </p:nvSpPr>
            <p:spPr bwMode="auto">
              <a:xfrm>
                <a:off x="3697288" y="3721101"/>
                <a:ext cx="41275" cy="50800"/>
              </a:xfrm>
              <a:custGeom>
                <a:avLst/>
                <a:gdLst/>
                <a:ahLst/>
                <a:cxnLst>
                  <a:cxn ang="0">
                    <a:pos x="93" y="2"/>
                  </a:cxn>
                  <a:cxn ang="0">
                    <a:pos x="93" y="2"/>
                  </a:cxn>
                  <a:cxn ang="0">
                    <a:pos x="80" y="15"/>
                  </a:cxn>
                  <a:cxn ang="0">
                    <a:pos x="68" y="30"/>
                  </a:cxn>
                  <a:cxn ang="0">
                    <a:pos x="46" y="59"/>
                  </a:cxn>
                  <a:cxn ang="0">
                    <a:pos x="24" y="87"/>
                  </a:cxn>
                  <a:cxn ang="0">
                    <a:pos x="1" y="116"/>
                  </a:cxn>
                  <a:cxn ang="0">
                    <a:pos x="1" y="116"/>
                  </a:cxn>
                  <a:cxn ang="0">
                    <a:pos x="0" y="119"/>
                  </a:cxn>
                  <a:cxn ang="0">
                    <a:pos x="0" y="120"/>
                  </a:cxn>
                  <a:cxn ang="0">
                    <a:pos x="1" y="124"/>
                  </a:cxn>
                  <a:cxn ang="0">
                    <a:pos x="4" y="125"/>
                  </a:cxn>
                  <a:cxn ang="0">
                    <a:pos x="5" y="127"/>
                  </a:cxn>
                  <a:cxn ang="0">
                    <a:pos x="8" y="125"/>
                  </a:cxn>
                  <a:cxn ang="0">
                    <a:pos x="9" y="124"/>
                  </a:cxn>
                  <a:cxn ang="0">
                    <a:pos x="9" y="124"/>
                  </a:cxn>
                  <a:cxn ang="0">
                    <a:pos x="32" y="95"/>
                  </a:cxn>
                  <a:cxn ang="0">
                    <a:pos x="54" y="66"/>
                  </a:cxn>
                  <a:cxn ang="0">
                    <a:pos x="76" y="38"/>
                  </a:cxn>
                  <a:cxn ang="0">
                    <a:pos x="89" y="23"/>
                  </a:cxn>
                  <a:cxn ang="0">
                    <a:pos x="101" y="10"/>
                  </a:cxn>
                  <a:cxn ang="0">
                    <a:pos x="101" y="10"/>
                  </a:cxn>
                  <a:cxn ang="0">
                    <a:pos x="102" y="8"/>
                  </a:cxn>
                  <a:cxn ang="0">
                    <a:pos x="102" y="6"/>
                  </a:cxn>
                  <a:cxn ang="0">
                    <a:pos x="101" y="2"/>
                  </a:cxn>
                  <a:cxn ang="0">
                    <a:pos x="97" y="0"/>
                  </a:cxn>
                  <a:cxn ang="0">
                    <a:pos x="94" y="1"/>
                  </a:cxn>
                  <a:cxn ang="0">
                    <a:pos x="93" y="2"/>
                  </a:cxn>
                  <a:cxn ang="0">
                    <a:pos x="93" y="2"/>
                  </a:cxn>
                </a:cxnLst>
                <a:rect l="0" t="0" r="r" b="b"/>
                <a:pathLst>
                  <a:path w="102" h="127">
                    <a:moveTo>
                      <a:pt x="93" y="2"/>
                    </a:moveTo>
                    <a:lnTo>
                      <a:pt x="93" y="2"/>
                    </a:lnTo>
                    <a:lnTo>
                      <a:pt x="80" y="15"/>
                    </a:lnTo>
                    <a:lnTo>
                      <a:pt x="68" y="30"/>
                    </a:lnTo>
                    <a:lnTo>
                      <a:pt x="46" y="59"/>
                    </a:lnTo>
                    <a:lnTo>
                      <a:pt x="24" y="87"/>
                    </a:lnTo>
                    <a:lnTo>
                      <a:pt x="1" y="116"/>
                    </a:lnTo>
                    <a:lnTo>
                      <a:pt x="1" y="116"/>
                    </a:lnTo>
                    <a:lnTo>
                      <a:pt x="0" y="119"/>
                    </a:lnTo>
                    <a:lnTo>
                      <a:pt x="0" y="120"/>
                    </a:lnTo>
                    <a:lnTo>
                      <a:pt x="1" y="124"/>
                    </a:lnTo>
                    <a:lnTo>
                      <a:pt x="4" y="125"/>
                    </a:lnTo>
                    <a:lnTo>
                      <a:pt x="5" y="127"/>
                    </a:lnTo>
                    <a:lnTo>
                      <a:pt x="8" y="125"/>
                    </a:lnTo>
                    <a:lnTo>
                      <a:pt x="9" y="124"/>
                    </a:lnTo>
                    <a:lnTo>
                      <a:pt x="9" y="124"/>
                    </a:lnTo>
                    <a:lnTo>
                      <a:pt x="32" y="95"/>
                    </a:lnTo>
                    <a:lnTo>
                      <a:pt x="54" y="66"/>
                    </a:lnTo>
                    <a:lnTo>
                      <a:pt x="76" y="38"/>
                    </a:lnTo>
                    <a:lnTo>
                      <a:pt x="89" y="23"/>
                    </a:lnTo>
                    <a:lnTo>
                      <a:pt x="101" y="10"/>
                    </a:lnTo>
                    <a:lnTo>
                      <a:pt x="101" y="10"/>
                    </a:lnTo>
                    <a:lnTo>
                      <a:pt x="102" y="8"/>
                    </a:lnTo>
                    <a:lnTo>
                      <a:pt x="102" y="6"/>
                    </a:lnTo>
                    <a:lnTo>
                      <a:pt x="101" y="2"/>
                    </a:lnTo>
                    <a:lnTo>
                      <a:pt x="97" y="0"/>
                    </a:lnTo>
                    <a:lnTo>
                      <a:pt x="94" y="1"/>
                    </a:lnTo>
                    <a:lnTo>
                      <a:pt x="93" y="2"/>
                    </a:lnTo>
                    <a:lnTo>
                      <a:pt x="9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1" name="chenying0907 900"/>
              <p:cNvSpPr/>
              <p:nvPr/>
            </p:nvSpPr>
            <p:spPr bwMode="auto">
              <a:xfrm>
                <a:off x="3511551" y="3597276"/>
                <a:ext cx="38100" cy="52388"/>
              </a:xfrm>
              <a:custGeom>
                <a:avLst/>
                <a:gdLst/>
                <a:ahLst/>
                <a:cxnLst>
                  <a:cxn ang="0">
                    <a:pos x="86" y="4"/>
                  </a:cxn>
                  <a:cxn ang="0">
                    <a:pos x="86" y="4"/>
                  </a:cxn>
                  <a:cxn ang="0">
                    <a:pos x="68" y="35"/>
                  </a:cxn>
                  <a:cxn ang="0">
                    <a:pos x="48" y="65"/>
                  </a:cxn>
                  <a:cxn ang="0">
                    <a:pos x="26" y="95"/>
                  </a:cxn>
                  <a:cxn ang="0">
                    <a:pos x="1" y="121"/>
                  </a:cxn>
                  <a:cxn ang="0">
                    <a:pos x="1" y="121"/>
                  </a:cxn>
                  <a:cxn ang="0">
                    <a:pos x="0" y="124"/>
                  </a:cxn>
                  <a:cxn ang="0">
                    <a:pos x="0" y="127"/>
                  </a:cxn>
                  <a:cxn ang="0">
                    <a:pos x="1" y="129"/>
                  </a:cxn>
                  <a:cxn ang="0">
                    <a:pos x="5" y="132"/>
                  </a:cxn>
                  <a:cxn ang="0">
                    <a:pos x="8" y="132"/>
                  </a:cxn>
                  <a:cxn ang="0">
                    <a:pos x="9" y="131"/>
                  </a:cxn>
                  <a:cxn ang="0">
                    <a:pos x="9" y="131"/>
                  </a:cxn>
                  <a:cxn ang="0">
                    <a:pos x="35" y="102"/>
                  </a:cxn>
                  <a:cxn ang="0">
                    <a:pos x="57" y="73"/>
                  </a:cxn>
                  <a:cxn ang="0">
                    <a:pos x="78" y="42"/>
                  </a:cxn>
                  <a:cxn ang="0">
                    <a:pos x="95" y="9"/>
                  </a:cxn>
                  <a:cxn ang="0">
                    <a:pos x="95" y="9"/>
                  </a:cxn>
                  <a:cxn ang="0">
                    <a:pos x="97" y="6"/>
                  </a:cxn>
                  <a:cxn ang="0">
                    <a:pos x="97" y="4"/>
                  </a:cxn>
                  <a:cxn ang="0">
                    <a:pos x="94" y="1"/>
                  </a:cxn>
                  <a:cxn ang="0">
                    <a:pos x="90" y="0"/>
                  </a:cxn>
                  <a:cxn ang="0">
                    <a:pos x="88" y="1"/>
                  </a:cxn>
                  <a:cxn ang="0">
                    <a:pos x="86" y="4"/>
                  </a:cxn>
                  <a:cxn ang="0">
                    <a:pos x="86" y="4"/>
                  </a:cxn>
                </a:cxnLst>
                <a:rect l="0" t="0" r="r" b="b"/>
                <a:pathLst>
                  <a:path w="97" h="132">
                    <a:moveTo>
                      <a:pt x="86" y="4"/>
                    </a:moveTo>
                    <a:lnTo>
                      <a:pt x="86" y="4"/>
                    </a:lnTo>
                    <a:lnTo>
                      <a:pt x="68" y="35"/>
                    </a:lnTo>
                    <a:lnTo>
                      <a:pt x="48" y="65"/>
                    </a:lnTo>
                    <a:lnTo>
                      <a:pt x="26" y="95"/>
                    </a:lnTo>
                    <a:lnTo>
                      <a:pt x="1" y="121"/>
                    </a:lnTo>
                    <a:lnTo>
                      <a:pt x="1" y="121"/>
                    </a:lnTo>
                    <a:lnTo>
                      <a:pt x="0" y="124"/>
                    </a:lnTo>
                    <a:lnTo>
                      <a:pt x="0" y="127"/>
                    </a:lnTo>
                    <a:lnTo>
                      <a:pt x="1" y="129"/>
                    </a:lnTo>
                    <a:lnTo>
                      <a:pt x="5" y="132"/>
                    </a:lnTo>
                    <a:lnTo>
                      <a:pt x="8" y="132"/>
                    </a:lnTo>
                    <a:lnTo>
                      <a:pt x="9" y="131"/>
                    </a:lnTo>
                    <a:lnTo>
                      <a:pt x="9" y="131"/>
                    </a:lnTo>
                    <a:lnTo>
                      <a:pt x="35" y="102"/>
                    </a:lnTo>
                    <a:lnTo>
                      <a:pt x="57" y="73"/>
                    </a:lnTo>
                    <a:lnTo>
                      <a:pt x="78" y="42"/>
                    </a:lnTo>
                    <a:lnTo>
                      <a:pt x="95" y="9"/>
                    </a:lnTo>
                    <a:lnTo>
                      <a:pt x="95" y="9"/>
                    </a:lnTo>
                    <a:lnTo>
                      <a:pt x="97" y="6"/>
                    </a:lnTo>
                    <a:lnTo>
                      <a:pt x="97" y="4"/>
                    </a:lnTo>
                    <a:lnTo>
                      <a:pt x="94" y="1"/>
                    </a:lnTo>
                    <a:lnTo>
                      <a:pt x="90" y="0"/>
                    </a:lnTo>
                    <a:lnTo>
                      <a:pt x="88" y="1"/>
                    </a:lnTo>
                    <a:lnTo>
                      <a:pt x="86" y="4"/>
                    </a:lnTo>
                    <a:lnTo>
                      <a:pt x="8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2" name="chenying0907 901"/>
              <p:cNvSpPr/>
              <p:nvPr/>
            </p:nvSpPr>
            <p:spPr bwMode="auto">
              <a:xfrm>
                <a:off x="3522663" y="3532188"/>
                <a:ext cx="114300" cy="157163"/>
              </a:xfrm>
              <a:custGeom>
                <a:avLst/>
                <a:gdLst/>
                <a:ahLst/>
                <a:cxnLst>
                  <a:cxn ang="0">
                    <a:pos x="273" y="4"/>
                  </a:cxn>
                  <a:cxn ang="0">
                    <a:pos x="267" y="18"/>
                  </a:cxn>
                  <a:cxn ang="0">
                    <a:pos x="233" y="55"/>
                  </a:cxn>
                  <a:cxn ang="0">
                    <a:pos x="223" y="65"/>
                  </a:cxn>
                  <a:cxn ang="0">
                    <a:pos x="200" y="98"/>
                  </a:cxn>
                  <a:cxn ang="0">
                    <a:pos x="163" y="157"/>
                  </a:cxn>
                  <a:cxn ang="0">
                    <a:pos x="127" y="216"/>
                  </a:cxn>
                  <a:cxn ang="0">
                    <a:pos x="89" y="264"/>
                  </a:cxn>
                  <a:cxn ang="0">
                    <a:pos x="62" y="300"/>
                  </a:cxn>
                  <a:cxn ang="0">
                    <a:pos x="53" y="313"/>
                  </a:cxn>
                  <a:cxn ang="0">
                    <a:pos x="25" y="358"/>
                  </a:cxn>
                  <a:cxn ang="0">
                    <a:pos x="14" y="375"/>
                  </a:cxn>
                  <a:cxn ang="0">
                    <a:pos x="6" y="387"/>
                  </a:cxn>
                  <a:cxn ang="0">
                    <a:pos x="5" y="388"/>
                  </a:cxn>
                  <a:cxn ang="0">
                    <a:pos x="1" y="390"/>
                  </a:cxn>
                  <a:cxn ang="0">
                    <a:pos x="1" y="398"/>
                  </a:cxn>
                  <a:cxn ang="0">
                    <a:pos x="5" y="399"/>
                  </a:cxn>
                  <a:cxn ang="0">
                    <a:pos x="11" y="398"/>
                  </a:cxn>
                  <a:cxn ang="0">
                    <a:pos x="22" y="387"/>
                  </a:cxn>
                  <a:cxn ang="0">
                    <a:pos x="35" y="364"/>
                  </a:cxn>
                  <a:cxn ang="0">
                    <a:pos x="43" y="352"/>
                  </a:cxn>
                  <a:cxn ang="0">
                    <a:pos x="52" y="340"/>
                  </a:cxn>
                  <a:cxn ang="0">
                    <a:pos x="73" y="302"/>
                  </a:cxn>
                  <a:cxn ang="0">
                    <a:pos x="79" y="293"/>
                  </a:cxn>
                  <a:cxn ang="0">
                    <a:pos x="95" y="277"/>
                  </a:cxn>
                  <a:cxn ang="0">
                    <a:pos x="103" y="269"/>
                  </a:cxn>
                  <a:cxn ang="0">
                    <a:pos x="119" y="246"/>
                  </a:cxn>
                  <a:cxn ang="0">
                    <a:pos x="141" y="213"/>
                  </a:cxn>
                  <a:cxn ang="0">
                    <a:pos x="204" y="114"/>
                  </a:cxn>
                  <a:cxn ang="0">
                    <a:pos x="215" y="96"/>
                  </a:cxn>
                  <a:cxn ang="0">
                    <a:pos x="255" y="48"/>
                  </a:cxn>
                  <a:cxn ang="0">
                    <a:pos x="272" y="29"/>
                  </a:cxn>
                  <a:cxn ang="0">
                    <a:pos x="282" y="13"/>
                  </a:cxn>
                  <a:cxn ang="0">
                    <a:pos x="285" y="7"/>
                  </a:cxn>
                  <a:cxn ang="0">
                    <a:pos x="284" y="3"/>
                  </a:cxn>
                  <a:cxn ang="0">
                    <a:pos x="277" y="0"/>
                  </a:cxn>
                  <a:cxn ang="0">
                    <a:pos x="273" y="4"/>
                  </a:cxn>
                </a:cxnLst>
                <a:rect l="0" t="0" r="r" b="b"/>
                <a:pathLst>
                  <a:path w="285" h="399">
                    <a:moveTo>
                      <a:pt x="273" y="4"/>
                    </a:moveTo>
                    <a:lnTo>
                      <a:pt x="273" y="4"/>
                    </a:lnTo>
                    <a:lnTo>
                      <a:pt x="270" y="11"/>
                    </a:lnTo>
                    <a:lnTo>
                      <a:pt x="267" y="18"/>
                    </a:lnTo>
                    <a:lnTo>
                      <a:pt x="256" y="31"/>
                    </a:lnTo>
                    <a:lnTo>
                      <a:pt x="233" y="55"/>
                    </a:lnTo>
                    <a:lnTo>
                      <a:pt x="233" y="55"/>
                    </a:lnTo>
                    <a:lnTo>
                      <a:pt x="223" y="65"/>
                    </a:lnTo>
                    <a:lnTo>
                      <a:pt x="215" y="76"/>
                    </a:lnTo>
                    <a:lnTo>
                      <a:pt x="200" y="98"/>
                    </a:lnTo>
                    <a:lnTo>
                      <a:pt x="200" y="98"/>
                    </a:lnTo>
                    <a:lnTo>
                      <a:pt x="163" y="157"/>
                    </a:lnTo>
                    <a:lnTo>
                      <a:pt x="127" y="216"/>
                    </a:lnTo>
                    <a:lnTo>
                      <a:pt x="127" y="216"/>
                    </a:lnTo>
                    <a:lnTo>
                      <a:pt x="108" y="241"/>
                    </a:lnTo>
                    <a:lnTo>
                      <a:pt x="89" y="264"/>
                    </a:lnTo>
                    <a:lnTo>
                      <a:pt x="70" y="288"/>
                    </a:lnTo>
                    <a:lnTo>
                      <a:pt x="62" y="300"/>
                    </a:lnTo>
                    <a:lnTo>
                      <a:pt x="53" y="313"/>
                    </a:lnTo>
                    <a:lnTo>
                      <a:pt x="53" y="313"/>
                    </a:lnTo>
                    <a:lnTo>
                      <a:pt x="40" y="336"/>
                    </a:lnTo>
                    <a:lnTo>
                      <a:pt x="25" y="358"/>
                    </a:lnTo>
                    <a:lnTo>
                      <a:pt x="25" y="358"/>
                    </a:lnTo>
                    <a:lnTo>
                      <a:pt x="14" y="375"/>
                    </a:lnTo>
                    <a:lnTo>
                      <a:pt x="9" y="385"/>
                    </a:lnTo>
                    <a:lnTo>
                      <a:pt x="6" y="387"/>
                    </a:lnTo>
                    <a:lnTo>
                      <a:pt x="5" y="388"/>
                    </a:lnTo>
                    <a:lnTo>
                      <a:pt x="5" y="388"/>
                    </a:lnTo>
                    <a:lnTo>
                      <a:pt x="2" y="388"/>
                    </a:lnTo>
                    <a:lnTo>
                      <a:pt x="1" y="390"/>
                    </a:lnTo>
                    <a:lnTo>
                      <a:pt x="0" y="394"/>
                    </a:lnTo>
                    <a:lnTo>
                      <a:pt x="1" y="398"/>
                    </a:lnTo>
                    <a:lnTo>
                      <a:pt x="2" y="399"/>
                    </a:lnTo>
                    <a:lnTo>
                      <a:pt x="5" y="399"/>
                    </a:lnTo>
                    <a:lnTo>
                      <a:pt x="5" y="399"/>
                    </a:lnTo>
                    <a:lnTo>
                      <a:pt x="11" y="398"/>
                    </a:lnTo>
                    <a:lnTo>
                      <a:pt x="17" y="394"/>
                    </a:lnTo>
                    <a:lnTo>
                      <a:pt x="22" y="387"/>
                    </a:lnTo>
                    <a:lnTo>
                      <a:pt x="27" y="379"/>
                    </a:lnTo>
                    <a:lnTo>
                      <a:pt x="35" y="364"/>
                    </a:lnTo>
                    <a:lnTo>
                      <a:pt x="39" y="357"/>
                    </a:lnTo>
                    <a:lnTo>
                      <a:pt x="43" y="352"/>
                    </a:lnTo>
                    <a:lnTo>
                      <a:pt x="43" y="352"/>
                    </a:lnTo>
                    <a:lnTo>
                      <a:pt x="52" y="340"/>
                    </a:lnTo>
                    <a:lnTo>
                      <a:pt x="60" y="327"/>
                    </a:lnTo>
                    <a:lnTo>
                      <a:pt x="73" y="302"/>
                    </a:lnTo>
                    <a:lnTo>
                      <a:pt x="73" y="302"/>
                    </a:lnTo>
                    <a:lnTo>
                      <a:pt x="79" y="293"/>
                    </a:lnTo>
                    <a:lnTo>
                      <a:pt x="87" y="285"/>
                    </a:lnTo>
                    <a:lnTo>
                      <a:pt x="95" y="277"/>
                    </a:lnTo>
                    <a:lnTo>
                      <a:pt x="103" y="269"/>
                    </a:lnTo>
                    <a:lnTo>
                      <a:pt x="103" y="269"/>
                    </a:lnTo>
                    <a:lnTo>
                      <a:pt x="111" y="258"/>
                    </a:lnTo>
                    <a:lnTo>
                      <a:pt x="119" y="246"/>
                    </a:lnTo>
                    <a:lnTo>
                      <a:pt x="119" y="246"/>
                    </a:lnTo>
                    <a:lnTo>
                      <a:pt x="141" y="213"/>
                    </a:lnTo>
                    <a:lnTo>
                      <a:pt x="162" y="181"/>
                    </a:lnTo>
                    <a:lnTo>
                      <a:pt x="204" y="114"/>
                    </a:lnTo>
                    <a:lnTo>
                      <a:pt x="204" y="114"/>
                    </a:lnTo>
                    <a:lnTo>
                      <a:pt x="215" y="96"/>
                    </a:lnTo>
                    <a:lnTo>
                      <a:pt x="227" y="80"/>
                    </a:lnTo>
                    <a:lnTo>
                      <a:pt x="255" y="48"/>
                    </a:lnTo>
                    <a:lnTo>
                      <a:pt x="255" y="48"/>
                    </a:lnTo>
                    <a:lnTo>
                      <a:pt x="272" y="29"/>
                    </a:lnTo>
                    <a:lnTo>
                      <a:pt x="280" y="18"/>
                    </a:lnTo>
                    <a:lnTo>
                      <a:pt x="282" y="13"/>
                    </a:lnTo>
                    <a:lnTo>
                      <a:pt x="285" y="7"/>
                    </a:lnTo>
                    <a:lnTo>
                      <a:pt x="285" y="7"/>
                    </a:lnTo>
                    <a:lnTo>
                      <a:pt x="285" y="5"/>
                    </a:lnTo>
                    <a:lnTo>
                      <a:pt x="284" y="3"/>
                    </a:lnTo>
                    <a:lnTo>
                      <a:pt x="281" y="0"/>
                    </a:lnTo>
                    <a:lnTo>
                      <a:pt x="277" y="0"/>
                    </a:lnTo>
                    <a:lnTo>
                      <a:pt x="274" y="1"/>
                    </a:lnTo>
                    <a:lnTo>
                      <a:pt x="273" y="4"/>
                    </a:lnTo>
                    <a:lnTo>
                      <a:pt x="27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3" name="chenying0907 902"/>
              <p:cNvSpPr/>
              <p:nvPr/>
            </p:nvSpPr>
            <p:spPr bwMode="auto">
              <a:xfrm>
                <a:off x="3600451" y="3543301"/>
                <a:ext cx="68263" cy="95250"/>
              </a:xfrm>
              <a:custGeom>
                <a:avLst/>
                <a:gdLst/>
                <a:ahLst/>
                <a:cxnLst>
                  <a:cxn ang="0">
                    <a:pos x="162" y="1"/>
                  </a:cxn>
                  <a:cxn ang="0">
                    <a:pos x="162" y="1"/>
                  </a:cxn>
                  <a:cxn ang="0">
                    <a:pos x="152" y="12"/>
                  </a:cxn>
                  <a:cxn ang="0">
                    <a:pos x="144" y="23"/>
                  </a:cxn>
                  <a:cxn ang="0">
                    <a:pos x="128" y="46"/>
                  </a:cxn>
                  <a:cxn ang="0">
                    <a:pos x="114" y="70"/>
                  </a:cxn>
                  <a:cxn ang="0">
                    <a:pos x="100" y="95"/>
                  </a:cxn>
                  <a:cxn ang="0">
                    <a:pos x="100" y="95"/>
                  </a:cxn>
                  <a:cxn ang="0">
                    <a:pos x="92" y="108"/>
                  </a:cxn>
                  <a:cxn ang="0">
                    <a:pos x="81" y="121"/>
                  </a:cxn>
                  <a:cxn ang="0">
                    <a:pos x="60" y="148"/>
                  </a:cxn>
                  <a:cxn ang="0">
                    <a:pos x="60" y="148"/>
                  </a:cxn>
                  <a:cxn ang="0">
                    <a:pos x="38" y="175"/>
                  </a:cxn>
                  <a:cxn ang="0">
                    <a:pos x="17" y="203"/>
                  </a:cxn>
                  <a:cxn ang="0">
                    <a:pos x="17" y="203"/>
                  </a:cxn>
                  <a:cxn ang="0">
                    <a:pos x="5" y="217"/>
                  </a:cxn>
                  <a:cxn ang="0">
                    <a:pos x="2" y="227"/>
                  </a:cxn>
                  <a:cxn ang="0">
                    <a:pos x="0" y="231"/>
                  </a:cxn>
                  <a:cxn ang="0">
                    <a:pos x="0" y="235"/>
                  </a:cxn>
                  <a:cxn ang="0">
                    <a:pos x="0" y="235"/>
                  </a:cxn>
                  <a:cxn ang="0">
                    <a:pos x="2" y="237"/>
                  </a:cxn>
                  <a:cxn ang="0">
                    <a:pos x="4" y="238"/>
                  </a:cxn>
                  <a:cxn ang="0">
                    <a:pos x="8" y="239"/>
                  </a:cxn>
                  <a:cxn ang="0">
                    <a:pos x="9" y="238"/>
                  </a:cxn>
                  <a:cxn ang="0">
                    <a:pos x="12" y="237"/>
                  </a:cxn>
                  <a:cxn ang="0">
                    <a:pos x="12" y="234"/>
                  </a:cxn>
                  <a:cxn ang="0">
                    <a:pos x="12" y="231"/>
                  </a:cxn>
                  <a:cxn ang="0">
                    <a:pos x="12" y="231"/>
                  </a:cxn>
                  <a:cxn ang="0">
                    <a:pos x="12" y="229"/>
                  </a:cxn>
                  <a:cxn ang="0">
                    <a:pos x="15" y="225"/>
                  </a:cxn>
                  <a:cxn ang="0">
                    <a:pos x="22" y="213"/>
                  </a:cxn>
                  <a:cxn ang="0">
                    <a:pos x="37" y="195"/>
                  </a:cxn>
                  <a:cxn ang="0">
                    <a:pos x="37" y="195"/>
                  </a:cxn>
                  <a:cxn ang="0">
                    <a:pos x="58" y="169"/>
                  </a:cxn>
                  <a:cxn ang="0">
                    <a:pos x="79" y="144"/>
                  </a:cxn>
                  <a:cxn ang="0">
                    <a:pos x="79" y="144"/>
                  </a:cxn>
                  <a:cxn ang="0">
                    <a:pos x="91" y="127"/>
                  </a:cxn>
                  <a:cxn ang="0">
                    <a:pos x="102" y="110"/>
                  </a:cxn>
                  <a:cxn ang="0">
                    <a:pos x="123" y="76"/>
                  </a:cxn>
                  <a:cxn ang="0">
                    <a:pos x="134" y="59"/>
                  </a:cxn>
                  <a:cxn ang="0">
                    <a:pos x="144" y="40"/>
                  </a:cxn>
                  <a:cxn ang="0">
                    <a:pos x="157" y="25"/>
                  </a:cxn>
                  <a:cxn ang="0">
                    <a:pos x="170" y="9"/>
                  </a:cxn>
                  <a:cxn ang="0">
                    <a:pos x="170" y="9"/>
                  </a:cxn>
                  <a:cxn ang="0">
                    <a:pos x="172" y="8"/>
                  </a:cxn>
                  <a:cxn ang="0">
                    <a:pos x="172" y="5"/>
                  </a:cxn>
                  <a:cxn ang="0">
                    <a:pos x="170" y="1"/>
                  </a:cxn>
                  <a:cxn ang="0">
                    <a:pos x="166" y="0"/>
                  </a:cxn>
                  <a:cxn ang="0">
                    <a:pos x="164" y="0"/>
                  </a:cxn>
                  <a:cxn ang="0">
                    <a:pos x="162" y="1"/>
                  </a:cxn>
                  <a:cxn ang="0">
                    <a:pos x="162" y="1"/>
                  </a:cxn>
                </a:cxnLst>
                <a:rect l="0" t="0" r="r" b="b"/>
                <a:pathLst>
                  <a:path w="172" h="239">
                    <a:moveTo>
                      <a:pt x="162" y="1"/>
                    </a:moveTo>
                    <a:lnTo>
                      <a:pt x="162" y="1"/>
                    </a:lnTo>
                    <a:lnTo>
                      <a:pt x="152" y="12"/>
                    </a:lnTo>
                    <a:lnTo>
                      <a:pt x="144" y="23"/>
                    </a:lnTo>
                    <a:lnTo>
                      <a:pt x="128" y="46"/>
                    </a:lnTo>
                    <a:lnTo>
                      <a:pt x="114" y="70"/>
                    </a:lnTo>
                    <a:lnTo>
                      <a:pt x="100" y="95"/>
                    </a:lnTo>
                    <a:lnTo>
                      <a:pt x="100" y="95"/>
                    </a:lnTo>
                    <a:lnTo>
                      <a:pt x="92" y="108"/>
                    </a:lnTo>
                    <a:lnTo>
                      <a:pt x="81" y="121"/>
                    </a:lnTo>
                    <a:lnTo>
                      <a:pt x="60" y="148"/>
                    </a:lnTo>
                    <a:lnTo>
                      <a:pt x="60" y="148"/>
                    </a:lnTo>
                    <a:lnTo>
                      <a:pt x="38" y="175"/>
                    </a:lnTo>
                    <a:lnTo>
                      <a:pt x="17" y="203"/>
                    </a:lnTo>
                    <a:lnTo>
                      <a:pt x="17" y="203"/>
                    </a:lnTo>
                    <a:lnTo>
                      <a:pt x="5" y="217"/>
                    </a:lnTo>
                    <a:lnTo>
                      <a:pt x="2" y="227"/>
                    </a:lnTo>
                    <a:lnTo>
                      <a:pt x="0" y="231"/>
                    </a:lnTo>
                    <a:lnTo>
                      <a:pt x="0" y="235"/>
                    </a:lnTo>
                    <a:lnTo>
                      <a:pt x="0" y="235"/>
                    </a:lnTo>
                    <a:lnTo>
                      <a:pt x="2" y="237"/>
                    </a:lnTo>
                    <a:lnTo>
                      <a:pt x="4" y="238"/>
                    </a:lnTo>
                    <a:lnTo>
                      <a:pt x="8" y="239"/>
                    </a:lnTo>
                    <a:lnTo>
                      <a:pt x="9" y="238"/>
                    </a:lnTo>
                    <a:lnTo>
                      <a:pt x="12" y="237"/>
                    </a:lnTo>
                    <a:lnTo>
                      <a:pt x="12" y="234"/>
                    </a:lnTo>
                    <a:lnTo>
                      <a:pt x="12" y="231"/>
                    </a:lnTo>
                    <a:lnTo>
                      <a:pt x="12" y="231"/>
                    </a:lnTo>
                    <a:lnTo>
                      <a:pt x="12" y="229"/>
                    </a:lnTo>
                    <a:lnTo>
                      <a:pt x="15" y="225"/>
                    </a:lnTo>
                    <a:lnTo>
                      <a:pt x="22" y="213"/>
                    </a:lnTo>
                    <a:lnTo>
                      <a:pt x="37" y="195"/>
                    </a:lnTo>
                    <a:lnTo>
                      <a:pt x="37" y="195"/>
                    </a:lnTo>
                    <a:lnTo>
                      <a:pt x="58" y="169"/>
                    </a:lnTo>
                    <a:lnTo>
                      <a:pt x="79" y="144"/>
                    </a:lnTo>
                    <a:lnTo>
                      <a:pt x="79" y="144"/>
                    </a:lnTo>
                    <a:lnTo>
                      <a:pt x="91" y="127"/>
                    </a:lnTo>
                    <a:lnTo>
                      <a:pt x="102" y="110"/>
                    </a:lnTo>
                    <a:lnTo>
                      <a:pt x="123" y="76"/>
                    </a:lnTo>
                    <a:lnTo>
                      <a:pt x="134" y="59"/>
                    </a:lnTo>
                    <a:lnTo>
                      <a:pt x="144" y="40"/>
                    </a:lnTo>
                    <a:lnTo>
                      <a:pt x="157" y="25"/>
                    </a:lnTo>
                    <a:lnTo>
                      <a:pt x="170" y="9"/>
                    </a:lnTo>
                    <a:lnTo>
                      <a:pt x="170" y="9"/>
                    </a:lnTo>
                    <a:lnTo>
                      <a:pt x="172" y="8"/>
                    </a:lnTo>
                    <a:lnTo>
                      <a:pt x="172" y="5"/>
                    </a:lnTo>
                    <a:lnTo>
                      <a:pt x="170" y="1"/>
                    </a:lnTo>
                    <a:lnTo>
                      <a:pt x="166" y="0"/>
                    </a:lnTo>
                    <a:lnTo>
                      <a:pt x="164" y="0"/>
                    </a:lnTo>
                    <a:lnTo>
                      <a:pt x="162" y="1"/>
                    </a:lnTo>
                    <a:lnTo>
                      <a:pt x="16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4" name="chenying0907 903"/>
              <p:cNvSpPr/>
              <p:nvPr/>
            </p:nvSpPr>
            <p:spPr bwMode="auto">
              <a:xfrm>
                <a:off x="3633788" y="3560763"/>
                <a:ext cx="53975" cy="80963"/>
              </a:xfrm>
              <a:custGeom>
                <a:avLst/>
                <a:gdLst/>
                <a:ahLst/>
                <a:cxnLst>
                  <a:cxn ang="0">
                    <a:pos x="125" y="2"/>
                  </a:cxn>
                  <a:cxn ang="0">
                    <a:pos x="125" y="2"/>
                  </a:cxn>
                  <a:cxn ang="0">
                    <a:pos x="119" y="17"/>
                  </a:cxn>
                  <a:cxn ang="0">
                    <a:pos x="111" y="31"/>
                  </a:cxn>
                  <a:cxn ang="0">
                    <a:pos x="94" y="58"/>
                  </a:cxn>
                  <a:cxn ang="0">
                    <a:pos x="57" y="113"/>
                  </a:cxn>
                  <a:cxn ang="0">
                    <a:pos x="57" y="113"/>
                  </a:cxn>
                  <a:cxn ang="0">
                    <a:pos x="22" y="164"/>
                  </a:cxn>
                  <a:cxn ang="0">
                    <a:pos x="22" y="164"/>
                  </a:cxn>
                  <a:cxn ang="0">
                    <a:pos x="15" y="172"/>
                  </a:cxn>
                  <a:cxn ang="0">
                    <a:pos x="9" y="180"/>
                  </a:cxn>
                  <a:cxn ang="0">
                    <a:pos x="4" y="188"/>
                  </a:cxn>
                  <a:cxn ang="0">
                    <a:pos x="1" y="192"/>
                  </a:cxn>
                  <a:cxn ang="0">
                    <a:pos x="0" y="197"/>
                  </a:cxn>
                  <a:cxn ang="0">
                    <a:pos x="0" y="197"/>
                  </a:cxn>
                  <a:cxn ang="0">
                    <a:pos x="0" y="200"/>
                  </a:cxn>
                  <a:cxn ang="0">
                    <a:pos x="0" y="202"/>
                  </a:cxn>
                  <a:cxn ang="0">
                    <a:pos x="4" y="204"/>
                  </a:cxn>
                  <a:cxn ang="0">
                    <a:pos x="6" y="205"/>
                  </a:cxn>
                  <a:cxn ang="0">
                    <a:pos x="7" y="204"/>
                  </a:cxn>
                  <a:cxn ang="0">
                    <a:pos x="9" y="202"/>
                  </a:cxn>
                  <a:cxn ang="0">
                    <a:pos x="10" y="201"/>
                  </a:cxn>
                  <a:cxn ang="0">
                    <a:pos x="10" y="201"/>
                  </a:cxn>
                  <a:cxn ang="0">
                    <a:pos x="11" y="196"/>
                  </a:cxn>
                  <a:cxn ang="0">
                    <a:pos x="14" y="192"/>
                  </a:cxn>
                  <a:cxn ang="0">
                    <a:pos x="22" y="180"/>
                  </a:cxn>
                  <a:cxn ang="0">
                    <a:pos x="31" y="171"/>
                  </a:cxn>
                  <a:cxn ang="0">
                    <a:pos x="38" y="162"/>
                  </a:cxn>
                  <a:cxn ang="0">
                    <a:pos x="38" y="162"/>
                  </a:cxn>
                  <a:cxn ang="0">
                    <a:pos x="56" y="136"/>
                  </a:cxn>
                  <a:cxn ang="0">
                    <a:pos x="73" y="111"/>
                  </a:cxn>
                  <a:cxn ang="0">
                    <a:pos x="73" y="111"/>
                  </a:cxn>
                  <a:cxn ang="0">
                    <a:pos x="107" y="60"/>
                  </a:cxn>
                  <a:cxn ang="0">
                    <a:pos x="123" y="35"/>
                  </a:cxn>
                  <a:cxn ang="0">
                    <a:pos x="136" y="7"/>
                  </a:cxn>
                  <a:cxn ang="0">
                    <a:pos x="136" y="7"/>
                  </a:cxn>
                  <a:cxn ang="0">
                    <a:pos x="136" y="5"/>
                  </a:cxn>
                  <a:cxn ang="0">
                    <a:pos x="136" y="4"/>
                  </a:cxn>
                  <a:cxn ang="0">
                    <a:pos x="133" y="0"/>
                  </a:cxn>
                  <a:cxn ang="0">
                    <a:pos x="130" y="0"/>
                  </a:cxn>
                  <a:cxn ang="0">
                    <a:pos x="129" y="0"/>
                  </a:cxn>
                  <a:cxn ang="0">
                    <a:pos x="126" y="0"/>
                  </a:cxn>
                  <a:cxn ang="0">
                    <a:pos x="125" y="2"/>
                  </a:cxn>
                  <a:cxn ang="0">
                    <a:pos x="125" y="2"/>
                  </a:cxn>
                </a:cxnLst>
                <a:rect l="0" t="0" r="r" b="b"/>
                <a:pathLst>
                  <a:path w="136" h="205">
                    <a:moveTo>
                      <a:pt x="125" y="2"/>
                    </a:moveTo>
                    <a:lnTo>
                      <a:pt x="125" y="2"/>
                    </a:lnTo>
                    <a:lnTo>
                      <a:pt x="119" y="17"/>
                    </a:lnTo>
                    <a:lnTo>
                      <a:pt x="111" y="31"/>
                    </a:lnTo>
                    <a:lnTo>
                      <a:pt x="94" y="58"/>
                    </a:lnTo>
                    <a:lnTo>
                      <a:pt x="57" y="113"/>
                    </a:lnTo>
                    <a:lnTo>
                      <a:pt x="57" y="113"/>
                    </a:lnTo>
                    <a:lnTo>
                      <a:pt x="22" y="164"/>
                    </a:lnTo>
                    <a:lnTo>
                      <a:pt x="22" y="164"/>
                    </a:lnTo>
                    <a:lnTo>
                      <a:pt x="15" y="172"/>
                    </a:lnTo>
                    <a:lnTo>
                      <a:pt x="9" y="180"/>
                    </a:lnTo>
                    <a:lnTo>
                      <a:pt x="4" y="188"/>
                    </a:lnTo>
                    <a:lnTo>
                      <a:pt x="1" y="192"/>
                    </a:lnTo>
                    <a:lnTo>
                      <a:pt x="0" y="197"/>
                    </a:lnTo>
                    <a:lnTo>
                      <a:pt x="0" y="197"/>
                    </a:lnTo>
                    <a:lnTo>
                      <a:pt x="0" y="200"/>
                    </a:lnTo>
                    <a:lnTo>
                      <a:pt x="0" y="202"/>
                    </a:lnTo>
                    <a:lnTo>
                      <a:pt x="4" y="204"/>
                    </a:lnTo>
                    <a:lnTo>
                      <a:pt x="6" y="205"/>
                    </a:lnTo>
                    <a:lnTo>
                      <a:pt x="7" y="204"/>
                    </a:lnTo>
                    <a:lnTo>
                      <a:pt x="9" y="202"/>
                    </a:lnTo>
                    <a:lnTo>
                      <a:pt x="10" y="201"/>
                    </a:lnTo>
                    <a:lnTo>
                      <a:pt x="10" y="201"/>
                    </a:lnTo>
                    <a:lnTo>
                      <a:pt x="11" y="196"/>
                    </a:lnTo>
                    <a:lnTo>
                      <a:pt x="14" y="192"/>
                    </a:lnTo>
                    <a:lnTo>
                      <a:pt x="22" y="180"/>
                    </a:lnTo>
                    <a:lnTo>
                      <a:pt x="31" y="171"/>
                    </a:lnTo>
                    <a:lnTo>
                      <a:pt x="38" y="162"/>
                    </a:lnTo>
                    <a:lnTo>
                      <a:pt x="38" y="162"/>
                    </a:lnTo>
                    <a:lnTo>
                      <a:pt x="56" y="136"/>
                    </a:lnTo>
                    <a:lnTo>
                      <a:pt x="73" y="111"/>
                    </a:lnTo>
                    <a:lnTo>
                      <a:pt x="73" y="111"/>
                    </a:lnTo>
                    <a:lnTo>
                      <a:pt x="107" y="60"/>
                    </a:lnTo>
                    <a:lnTo>
                      <a:pt x="123" y="35"/>
                    </a:lnTo>
                    <a:lnTo>
                      <a:pt x="136" y="7"/>
                    </a:lnTo>
                    <a:lnTo>
                      <a:pt x="136" y="7"/>
                    </a:lnTo>
                    <a:lnTo>
                      <a:pt x="136" y="5"/>
                    </a:lnTo>
                    <a:lnTo>
                      <a:pt x="136" y="4"/>
                    </a:lnTo>
                    <a:lnTo>
                      <a:pt x="133" y="0"/>
                    </a:lnTo>
                    <a:lnTo>
                      <a:pt x="130" y="0"/>
                    </a:lnTo>
                    <a:lnTo>
                      <a:pt x="129" y="0"/>
                    </a:lnTo>
                    <a:lnTo>
                      <a:pt x="126" y="0"/>
                    </a:lnTo>
                    <a:lnTo>
                      <a:pt x="125" y="2"/>
                    </a:lnTo>
                    <a:lnTo>
                      <a:pt x="12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5" name="chenying0907 904"/>
              <p:cNvSpPr/>
              <p:nvPr/>
            </p:nvSpPr>
            <p:spPr bwMode="auto">
              <a:xfrm>
                <a:off x="3668713" y="3586163"/>
                <a:ext cx="38100" cy="55563"/>
              </a:xfrm>
              <a:custGeom>
                <a:avLst/>
                <a:gdLst/>
                <a:ahLst/>
                <a:cxnLst>
                  <a:cxn ang="0">
                    <a:pos x="86" y="4"/>
                  </a:cxn>
                  <a:cxn ang="0">
                    <a:pos x="86" y="4"/>
                  </a:cxn>
                  <a:cxn ang="0">
                    <a:pos x="75" y="25"/>
                  </a:cxn>
                  <a:cxn ang="0">
                    <a:pos x="64" y="46"/>
                  </a:cxn>
                  <a:cxn ang="0">
                    <a:pos x="49" y="64"/>
                  </a:cxn>
                  <a:cxn ang="0">
                    <a:pos x="34" y="83"/>
                  </a:cxn>
                  <a:cxn ang="0">
                    <a:pos x="34" y="83"/>
                  </a:cxn>
                  <a:cxn ang="0">
                    <a:pos x="22" y="95"/>
                  </a:cxn>
                  <a:cxn ang="0">
                    <a:pos x="13" y="106"/>
                  </a:cxn>
                  <a:cxn ang="0">
                    <a:pos x="5" y="121"/>
                  </a:cxn>
                  <a:cxn ang="0">
                    <a:pos x="2" y="127"/>
                  </a:cxn>
                  <a:cxn ang="0">
                    <a:pos x="0" y="135"/>
                  </a:cxn>
                  <a:cxn ang="0">
                    <a:pos x="0" y="135"/>
                  </a:cxn>
                  <a:cxn ang="0">
                    <a:pos x="0" y="138"/>
                  </a:cxn>
                  <a:cxn ang="0">
                    <a:pos x="1" y="140"/>
                  </a:cxn>
                  <a:cxn ang="0">
                    <a:pos x="4" y="142"/>
                  </a:cxn>
                  <a:cxn ang="0">
                    <a:pos x="9" y="142"/>
                  </a:cxn>
                  <a:cxn ang="0">
                    <a:pos x="10" y="140"/>
                  </a:cxn>
                  <a:cxn ang="0">
                    <a:pos x="11" y="139"/>
                  </a:cxn>
                  <a:cxn ang="0">
                    <a:pos x="11" y="139"/>
                  </a:cxn>
                  <a:cxn ang="0">
                    <a:pos x="14" y="129"/>
                  </a:cxn>
                  <a:cxn ang="0">
                    <a:pos x="19" y="118"/>
                  </a:cxn>
                  <a:cxn ang="0">
                    <a:pos x="24" y="110"/>
                  </a:cxn>
                  <a:cxn ang="0">
                    <a:pos x="31" y="101"/>
                  </a:cxn>
                  <a:cxn ang="0">
                    <a:pos x="45" y="87"/>
                  </a:cxn>
                  <a:cxn ang="0">
                    <a:pos x="61" y="71"/>
                  </a:cxn>
                  <a:cxn ang="0">
                    <a:pos x="61" y="71"/>
                  </a:cxn>
                  <a:cxn ang="0">
                    <a:pos x="72" y="57"/>
                  </a:cxn>
                  <a:cxn ang="0">
                    <a:pos x="81" y="41"/>
                  </a:cxn>
                  <a:cxn ang="0">
                    <a:pos x="90" y="24"/>
                  </a:cxn>
                  <a:cxn ang="0">
                    <a:pos x="96" y="7"/>
                  </a:cxn>
                  <a:cxn ang="0">
                    <a:pos x="96" y="7"/>
                  </a:cxn>
                  <a:cxn ang="0">
                    <a:pos x="96" y="4"/>
                  </a:cxn>
                  <a:cxn ang="0">
                    <a:pos x="96" y="3"/>
                  </a:cxn>
                  <a:cxn ang="0">
                    <a:pos x="95" y="2"/>
                  </a:cxn>
                  <a:cxn ang="0">
                    <a:pos x="92" y="0"/>
                  </a:cxn>
                  <a:cxn ang="0">
                    <a:pos x="89" y="0"/>
                  </a:cxn>
                  <a:cxn ang="0">
                    <a:pos x="87" y="2"/>
                  </a:cxn>
                  <a:cxn ang="0">
                    <a:pos x="86" y="4"/>
                  </a:cxn>
                  <a:cxn ang="0">
                    <a:pos x="86" y="4"/>
                  </a:cxn>
                </a:cxnLst>
                <a:rect l="0" t="0" r="r" b="b"/>
                <a:pathLst>
                  <a:path w="96" h="142">
                    <a:moveTo>
                      <a:pt x="86" y="4"/>
                    </a:moveTo>
                    <a:lnTo>
                      <a:pt x="86" y="4"/>
                    </a:lnTo>
                    <a:lnTo>
                      <a:pt x="75" y="25"/>
                    </a:lnTo>
                    <a:lnTo>
                      <a:pt x="64" y="46"/>
                    </a:lnTo>
                    <a:lnTo>
                      <a:pt x="49" y="64"/>
                    </a:lnTo>
                    <a:lnTo>
                      <a:pt x="34" y="83"/>
                    </a:lnTo>
                    <a:lnTo>
                      <a:pt x="34" y="83"/>
                    </a:lnTo>
                    <a:lnTo>
                      <a:pt x="22" y="95"/>
                    </a:lnTo>
                    <a:lnTo>
                      <a:pt x="13" y="106"/>
                    </a:lnTo>
                    <a:lnTo>
                      <a:pt x="5" y="121"/>
                    </a:lnTo>
                    <a:lnTo>
                      <a:pt x="2" y="127"/>
                    </a:lnTo>
                    <a:lnTo>
                      <a:pt x="0" y="135"/>
                    </a:lnTo>
                    <a:lnTo>
                      <a:pt x="0" y="135"/>
                    </a:lnTo>
                    <a:lnTo>
                      <a:pt x="0" y="138"/>
                    </a:lnTo>
                    <a:lnTo>
                      <a:pt x="1" y="140"/>
                    </a:lnTo>
                    <a:lnTo>
                      <a:pt x="4" y="142"/>
                    </a:lnTo>
                    <a:lnTo>
                      <a:pt x="9" y="142"/>
                    </a:lnTo>
                    <a:lnTo>
                      <a:pt x="10" y="140"/>
                    </a:lnTo>
                    <a:lnTo>
                      <a:pt x="11" y="139"/>
                    </a:lnTo>
                    <a:lnTo>
                      <a:pt x="11" y="139"/>
                    </a:lnTo>
                    <a:lnTo>
                      <a:pt x="14" y="129"/>
                    </a:lnTo>
                    <a:lnTo>
                      <a:pt x="19" y="118"/>
                    </a:lnTo>
                    <a:lnTo>
                      <a:pt x="24" y="110"/>
                    </a:lnTo>
                    <a:lnTo>
                      <a:pt x="31" y="101"/>
                    </a:lnTo>
                    <a:lnTo>
                      <a:pt x="45" y="87"/>
                    </a:lnTo>
                    <a:lnTo>
                      <a:pt x="61" y="71"/>
                    </a:lnTo>
                    <a:lnTo>
                      <a:pt x="61" y="71"/>
                    </a:lnTo>
                    <a:lnTo>
                      <a:pt x="72" y="57"/>
                    </a:lnTo>
                    <a:lnTo>
                      <a:pt x="81" y="41"/>
                    </a:lnTo>
                    <a:lnTo>
                      <a:pt x="90" y="24"/>
                    </a:lnTo>
                    <a:lnTo>
                      <a:pt x="96" y="7"/>
                    </a:lnTo>
                    <a:lnTo>
                      <a:pt x="96" y="7"/>
                    </a:lnTo>
                    <a:lnTo>
                      <a:pt x="96" y="4"/>
                    </a:lnTo>
                    <a:lnTo>
                      <a:pt x="96" y="3"/>
                    </a:lnTo>
                    <a:lnTo>
                      <a:pt x="95" y="2"/>
                    </a:lnTo>
                    <a:lnTo>
                      <a:pt x="92" y="0"/>
                    </a:lnTo>
                    <a:lnTo>
                      <a:pt x="89" y="0"/>
                    </a:lnTo>
                    <a:lnTo>
                      <a:pt x="87" y="2"/>
                    </a:lnTo>
                    <a:lnTo>
                      <a:pt x="86" y="4"/>
                    </a:lnTo>
                    <a:lnTo>
                      <a:pt x="8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6" name="chenying0907 905"/>
              <p:cNvSpPr/>
              <p:nvPr/>
            </p:nvSpPr>
            <p:spPr bwMode="auto">
              <a:xfrm>
                <a:off x="3271838" y="3430588"/>
                <a:ext cx="15875" cy="17463"/>
              </a:xfrm>
              <a:custGeom>
                <a:avLst/>
                <a:gdLst/>
                <a:ahLst/>
                <a:cxnLst>
                  <a:cxn ang="0">
                    <a:pos x="34" y="2"/>
                  </a:cxn>
                  <a:cxn ang="0">
                    <a:pos x="34" y="2"/>
                  </a:cxn>
                  <a:cxn ang="0">
                    <a:pos x="25" y="8"/>
                  </a:cxn>
                  <a:cxn ang="0">
                    <a:pos x="16" y="16"/>
                  </a:cxn>
                  <a:cxn ang="0">
                    <a:pos x="8" y="25"/>
                  </a:cxn>
                  <a:cxn ang="0">
                    <a:pos x="2" y="34"/>
                  </a:cxn>
                  <a:cxn ang="0">
                    <a:pos x="2" y="34"/>
                  </a:cxn>
                  <a:cxn ang="0">
                    <a:pos x="0" y="37"/>
                  </a:cxn>
                  <a:cxn ang="0">
                    <a:pos x="0" y="38"/>
                  </a:cxn>
                  <a:cxn ang="0">
                    <a:pos x="2" y="40"/>
                  </a:cxn>
                  <a:cxn ang="0">
                    <a:pos x="3" y="41"/>
                  </a:cxn>
                  <a:cxn ang="0">
                    <a:pos x="7" y="42"/>
                  </a:cxn>
                  <a:cxn ang="0">
                    <a:pos x="9" y="42"/>
                  </a:cxn>
                  <a:cxn ang="0">
                    <a:pos x="11" y="40"/>
                  </a:cxn>
                  <a:cxn ang="0">
                    <a:pos x="11" y="40"/>
                  </a:cxn>
                  <a:cxn ang="0">
                    <a:pos x="17" y="32"/>
                  </a:cxn>
                  <a:cxn ang="0">
                    <a:pos x="24" y="24"/>
                  </a:cxn>
                  <a:cxn ang="0">
                    <a:pos x="32" y="17"/>
                  </a:cxn>
                  <a:cxn ang="0">
                    <a:pos x="39" y="11"/>
                  </a:cxn>
                  <a:cxn ang="0">
                    <a:pos x="39" y="11"/>
                  </a:cxn>
                  <a:cxn ang="0">
                    <a:pos x="41" y="10"/>
                  </a:cxn>
                  <a:cxn ang="0">
                    <a:pos x="42" y="8"/>
                  </a:cxn>
                  <a:cxn ang="0">
                    <a:pos x="41" y="3"/>
                  </a:cxn>
                  <a:cxn ang="0">
                    <a:pos x="39" y="2"/>
                  </a:cxn>
                  <a:cxn ang="0">
                    <a:pos x="38" y="0"/>
                  </a:cxn>
                  <a:cxn ang="0">
                    <a:pos x="36" y="0"/>
                  </a:cxn>
                  <a:cxn ang="0">
                    <a:pos x="34" y="2"/>
                  </a:cxn>
                  <a:cxn ang="0">
                    <a:pos x="34" y="2"/>
                  </a:cxn>
                </a:cxnLst>
                <a:rect l="0" t="0" r="r" b="b"/>
                <a:pathLst>
                  <a:path w="42" h="42">
                    <a:moveTo>
                      <a:pt x="34" y="2"/>
                    </a:moveTo>
                    <a:lnTo>
                      <a:pt x="34" y="2"/>
                    </a:lnTo>
                    <a:lnTo>
                      <a:pt x="25" y="8"/>
                    </a:lnTo>
                    <a:lnTo>
                      <a:pt x="16" y="16"/>
                    </a:lnTo>
                    <a:lnTo>
                      <a:pt x="8" y="25"/>
                    </a:lnTo>
                    <a:lnTo>
                      <a:pt x="2" y="34"/>
                    </a:lnTo>
                    <a:lnTo>
                      <a:pt x="2" y="34"/>
                    </a:lnTo>
                    <a:lnTo>
                      <a:pt x="0" y="37"/>
                    </a:lnTo>
                    <a:lnTo>
                      <a:pt x="0" y="38"/>
                    </a:lnTo>
                    <a:lnTo>
                      <a:pt x="2" y="40"/>
                    </a:lnTo>
                    <a:lnTo>
                      <a:pt x="3" y="41"/>
                    </a:lnTo>
                    <a:lnTo>
                      <a:pt x="7" y="42"/>
                    </a:lnTo>
                    <a:lnTo>
                      <a:pt x="9" y="42"/>
                    </a:lnTo>
                    <a:lnTo>
                      <a:pt x="11" y="40"/>
                    </a:lnTo>
                    <a:lnTo>
                      <a:pt x="11" y="40"/>
                    </a:lnTo>
                    <a:lnTo>
                      <a:pt x="17" y="32"/>
                    </a:lnTo>
                    <a:lnTo>
                      <a:pt x="24" y="24"/>
                    </a:lnTo>
                    <a:lnTo>
                      <a:pt x="32" y="17"/>
                    </a:lnTo>
                    <a:lnTo>
                      <a:pt x="39" y="11"/>
                    </a:lnTo>
                    <a:lnTo>
                      <a:pt x="39" y="11"/>
                    </a:lnTo>
                    <a:lnTo>
                      <a:pt x="41" y="10"/>
                    </a:lnTo>
                    <a:lnTo>
                      <a:pt x="42" y="8"/>
                    </a:lnTo>
                    <a:lnTo>
                      <a:pt x="41" y="3"/>
                    </a:lnTo>
                    <a:lnTo>
                      <a:pt x="39" y="2"/>
                    </a:lnTo>
                    <a:lnTo>
                      <a:pt x="38" y="0"/>
                    </a:lnTo>
                    <a:lnTo>
                      <a:pt x="36" y="0"/>
                    </a:lnTo>
                    <a:lnTo>
                      <a:pt x="34" y="2"/>
                    </a:lnTo>
                    <a:lnTo>
                      <a:pt x="3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7" name="chenying0907 906"/>
              <p:cNvSpPr/>
              <p:nvPr/>
            </p:nvSpPr>
            <p:spPr bwMode="auto">
              <a:xfrm>
                <a:off x="3295651" y="3446463"/>
                <a:ext cx="20638" cy="20638"/>
              </a:xfrm>
              <a:custGeom>
                <a:avLst/>
                <a:gdLst/>
                <a:ahLst/>
                <a:cxnLst>
                  <a:cxn ang="0">
                    <a:pos x="40" y="0"/>
                  </a:cxn>
                  <a:cxn ang="0">
                    <a:pos x="40" y="0"/>
                  </a:cxn>
                  <a:cxn ang="0">
                    <a:pos x="28" y="7"/>
                  </a:cxn>
                  <a:cxn ang="0">
                    <a:pos x="17" y="19"/>
                  </a:cxn>
                  <a:cxn ang="0">
                    <a:pos x="8" y="31"/>
                  </a:cxn>
                  <a:cxn ang="0">
                    <a:pos x="0" y="44"/>
                  </a:cxn>
                  <a:cxn ang="0">
                    <a:pos x="0" y="44"/>
                  </a:cxn>
                  <a:cxn ang="0">
                    <a:pos x="0" y="45"/>
                  </a:cxn>
                  <a:cxn ang="0">
                    <a:pos x="0" y="48"/>
                  </a:cxn>
                  <a:cxn ang="0">
                    <a:pos x="2" y="52"/>
                  </a:cxn>
                  <a:cxn ang="0">
                    <a:pos x="6" y="52"/>
                  </a:cxn>
                  <a:cxn ang="0">
                    <a:pos x="9" y="51"/>
                  </a:cxn>
                  <a:cxn ang="0">
                    <a:pos x="10" y="49"/>
                  </a:cxn>
                  <a:cxn ang="0">
                    <a:pos x="10" y="49"/>
                  </a:cxn>
                  <a:cxn ang="0">
                    <a:pos x="17" y="38"/>
                  </a:cxn>
                  <a:cxn ang="0">
                    <a:pos x="25" y="27"/>
                  </a:cxn>
                  <a:cxn ang="0">
                    <a:pos x="35" y="17"/>
                  </a:cxn>
                  <a:cxn ang="0">
                    <a:pos x="46" y="10"/>
                  </a:cxn>
                  <a:cxn ang="0">
                    <a:pos x="46" y="10"/>
                  </a:cxn>
                  <a:cxn ang="0">
                    <a:pos x="48" y="7"/>
                  </a:cxn>
                  <a:cxn ang="0">
                    <a:pos x="49" y="6"/>
                  </a:cxn>
                  <a:cxn ang="0">
                    <a:pos x="48" y="2"/>
                  </a:cxn>
                  <a:cxn ang="0">
                    <a:pos x="46" y="0"/>
                  </a:cxn>
                  <a:cxn ang="0">
                    <a:pos x="43" y="0"/>
                  </a:cxn>
                  <a:cxn ang="0">
                    <a:pos x="40" y="0"/>
                  </a:cxn>
                  <a:cxn ang="0">
                    <a:pos x="40" y="0"/>
                  </a:cxn>
                </a:cxnLst>
                <a:rect l="0" t="0" r="r" b="b"/>
                <a:pathLst>
                  <a:path w="49" h="52">
                    <a:moveTo>
                      <a:pt x="40" y="0"/>
                    </a:moveTo>
                    <a:lnTo>
                      <a:pt x="40" y="0"/>
                    </a:lnTo>
                    <a:lnTo>
                      <a:pt x="28" y="7"/>
                    </a:lnTo>
                    <a:lnTo>
                      <a:pt x="17" y="19"/>
                    </a:lnTo>
                    <a:lnTo>
                      <a:pt x="8" y="31"/>
                    </a:lnTo>
                    <a:lnTo>
                      <a:pt x="0" y="44"/>
                    </a:lnTo>
                    <a:lnTo>
                      <a:pt x="0" y="44"/>
                    </a:lnTo>
                    <a:lnTo>
                      <a:pt x="0" y="45"/>
                    </a:lnTo>
                    <a:lnTo>
                      <a:pt x="0" y="48"/>
                    </a:lnTo>
                    <a:lnTo>
                      <a:pt x="2" y="52"/>
                    </a:lnTo>
                    <a:lnTo>
                      <a:pt x="6" y="52"/>
                    </a:lnTo>
                    <a:lnTo>
                      <a:pt x="9" y="51"/>
                    </a:lnTo>
                    <a:lnTo>
                      <a:pt x="10" y="49"/>
                    </a:lnTo>
                    <a:lnTo>
                      <a:pt x="10" y="49"/>
                    </a:lnTo>
                    <a:lnTo>
                      <a:pt x="17" y="38"/>
                    </a:lnTo>
                    <a:lnTo>
                      <a:pt x="25" y="27"/>
                    </a:lnTo>
                    <a:lnTo>
                      <a:pt x="35" y="17"/>
                    </a:lnTo>
                    <a:lnTo>
                      <a:pt x="46" y="10"/>
                    </a:lnTo>
                    <a:lnTo>
                      <a:pt x="46" y="10"/>
                    </a:lnTo>
                    <a:lnTo>
                      <a:pt x="48" y="7"/>
                    </a:lnTo>
                    <a:lnTo>
                      <a:pt x="49" y="6"/>
                    </a:lnTo>
                    <a:lnTo>
                      <a:pt x="48" y="2"/>
                    </a:lnTo>
                    <a:lnTo>
                      <a:pt x="46" y="0"/>
                    </a:lnTo>
                    <a:lnTo>
                      <a:pt x="43" y="0"/>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8" name="chenying0907 907"/>
              <p:cNvSpPr/>
              <p:nvPr/>
            </p:nvSpPr>
            <p:spPr bwMode="auto">
              <a:xfrm>
                <a:off x="3322638" y="3460751"/>
                <a:ext cx="19050" cy="20638"/>
              </a:xfrm>
              <a:custGeom>
                <a:avLst/>
                <a:gdLst/>
                <a:ahLst/>
                <a:cxnLst>
                  <a:cxn ang="0">
                    <a:pos x="35" y="2"/>
                  </a:cxn>
                  <a:cxn ang="0">
                    <a:pos x="35" y="2"/>
                  </a:cxn>
                  <a:cxn ang="0">
                    <a:pos x="31" y="7"/>
                  </a:cxn>
                  <a:cxn ang="0">
                    <a:pos x="27" y="13"/>
                  </a:cxn>
                  <a:cxn ang="0">
                    <a:pos x="18" y="22"/>
                  </a:cxn>
                  <a:cxn ang="0">
                    <a:pos x="8" y="32"/>
                  </a:cxn>
                  <a:cxn ang="0">
                    <a:pos x="4" y="37"/>
                  </a:cxn>
                  <a:cxn ang="0">
                    <a:pos x="1" y="44"/>
                  </a:cxn>
                  <a:cxn ang="0">
                    <a:pos x="1" y="44"/>
                  </a:cxn>
                  <a:cxn ang="0">
                    <a:pos x="0" y="47"/>
                  </a:cxn>
                  <a:cxn ang="0">
                    <a:pos x="1" y="48"/>
                  </a:cxn>
                  <a:cxn ang="0">
                    <a:pos x="4" y="52"/>
                  </a:cxn>
                  <a:cxn ang="0">
                    <a:pos x="5" y="52"/>
                  </a:cxn>
                  <a:cxn ang="0">
                    <a:pos x="8" y="52"/>
                  </a:cxn>
                  <a:cxn ang="0">
                    <a:pos x="9" y="52"/>
                  </a:cxn>
                  <a:cxn ang="0">
                    <a:pos x="10" y="49"/>
                  </a:cxn>
                  <a:cxn ang="0">
                    <a:pos x="10" y="49"/>
                  </a:cxn>
                  <a:cxn ang="0">
                    <a:pos x="14" y="43"/>
                  </a:cxn>
                  <a:cxn ang="0">
                    <a:pos x="18" y="37"/>
                  </a:cxn>
                  <a:cxn ang="0">
                    <a:pos x="27" y="28"/>
                  </a:cxn>
                  <a:cxn ang="0">
                    <a:pos x="36" y="19"/>
                  </a:cxn>
                  <a:cxn ang="0">
                    <a:pos x="42" y="14"/>
                  </a:cxn>
                  <a:cxn ang="0">
                    <a:pos x="46" y="7"/>
                  </a:cxn>
                  <a:cxn ang="0">
                    <a:pos x="46" y="7"/>
                  </a:cxn>
                  <a:cxn ang="0">
                    <a:pos x="46" y="5"/>
                  </a:cxn>
                  <a:cxn ang="0">
                    <a:pos x="46" y="3"/>
                  </a:cxn>
                  <a:cxn ang="0">
                    <a:pos x="43" y="0"/>
                  </a:cxn>
                  <a:cxn ang="0">
                    <a:pos x="39" y="0"/>
                  </a:cxn>
                  <a:cxn ang="0">
                    <a:pos x="36" y="0"/>
                  </a:cxn>
                  <a:cxn ang="0">
                    <a:pos x="35" y="2"/>
                  </a:cxn>
                  <a:cxn ang="0">
                    <a:pos x="35" y="2"/>
                  </a:cxn>
                </a:cxnLst>
                <a:rect l="0" t="0" r="r" b="b"/>
                <a:pathLst>
                  <a:path w="46" h="52">
                    <a:moveTo>
                      <a:pt x="35" y="2"/>
                    </a:moveTo>
                    <a:lnTo>
                      <a:pt x="35" y="2"/>
                    </a:lnTo>
                    <a:lnTo>
                      <a:pt x="31" y="7"/>
                    </a:lnTo>
                    <a:lnTo>
                      <a:pt x="27" y="13"/>
                    </a:lnTo>
                    <a:lnTo>
                      <a:pt x="18" y="22"/>
                    </a:lnTo>
                    <a:lnTo>
                      <a:pt x="8" y="32"/>
                    </a:lnTo>
                    <a:lnTo>
                      <a:pt x="4" y="37"/>
                    </a:lnTo>
                    <a:lnTo>
                      <a:pt x="1" y="44"/>
                    </a:lnTo>
                    <a:lnTo>
                      <a:pt x="1" y="44"/>
                    </a:lnTo>
                    <a:lnTo>
                      <a:pt x="0" y="47"/>
                    </a:lnTo>
                    <a:lnTo>
                      <a:pt x="1" y="48"/>
                    </a:lnTo>
                    <a:lnTo>
                      <a:pt x="4" y="52"/>
                    </a:lnTo>
                    <a:lnTo>
                      <a:pt x="5" y="52"/>
                    </a:lnTo>
                    <a:lnTo>
                      <a:pt x="8" y="52"/>
                    </a:lnTo>
                    <a:lnTo>
                      <a:pt x="9" y="52"/>
                    </a:lnTo>
                    <a:lnTo>
                      <a:pt x="10" y="49"/>
                    </a:lnTo>
                    <a:lnTo>
                      <a:pt x="10" y="49"/>
                    </a:lnTo>
                    <a:lnTo>
                      <a:pt x="14" y="43"/>
                    </a:lnTo>
                    <a:lnTo>
                      <a:pt x="18" y="37"/>
                    </a:lnTo>
                    <a:lnTo>
                      <a:pt x="27" y="28"/>
                    </a:lnTo>
                    <a:lnTo>
                      <a:pt x="36" y="19"/>
                    </a:lnTo>
                    <a:lnTo>
                      <a:pt x="42" y="14"/>
                    </a:lnTo>
                    <a:lnTo>
                      <a:pt x="46" y="7"/>
                    </a:lnTo>
                    <a:lnTo>
                      <a:pt x="46" y="7"/>
                    </a:lnTo>
                    <a:lnTo>
                      <a:pt x="46" y="5"/>
                    </a:lnTo>
                    <a:lnTo>
                      <a:pt x="46" y="3"/>
                    </a:lnTo>
                    <a:lnTo>
                      <a:pt x="43" y="0"/>
                    </a:lnTo>
                    <a:lnTo>
                      <a:pt x="39" y="0"/>
                    </a:lnTo>
                    <a:lnTo>
                      <a:pt x="36" y="0"/>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9" name="chenying0907 908"/>
              <p:cNvSpPr/>
              <p:nvPr/>
            </p:nvSpPr>
            <p:spPr bwMode="auto">
              <a:xfrm>
                <a:off x="3348038" y="3482976"/>
                <a:ext cx="23813" cy="26988"/>
              </a:xfrm>
              <a:custGeom>
                <a:avLst/>
                <a:gdLst/>
                <a:ahLst/>
                <a:cxnLst>
                  <a:cxn ang="0">
                    <a:pos x="53" y="1"/>
                  </a:cxn>
                  <a:cxn ang="0">
                    <a:pos x="53" y="1"/>
                  </a:cxn>
                  <a:cxn ang="0">
                    <a:pos x="43" y="8"/>
                  </a:cxn>
                  <a:cxn ang="0">
                    <a:pos x="36" y="14"/>
                  </a:cxn>
                  <a:cxn ang="0">
                    <a:pos x="29" y="22"/>
                  </a:cxn>
                  <a:cxn ang="0">
                    <a:pos x="22" y="30"/>
                  </a:cxn>
                  <a:cxn ang="0">
                    <a:pos x="22" y="30"/>
                  </a:cxn>
                  <a:cxn ang="0">
                    <a:pos x="9" y="46"/>
                  </a:cxn>
                  <a:cxn ang="0">
                    <a:pos x="4" y="52"/>
                  </a:cxn>
                  <a:cxn ang="0">
                    <a:pos x="0" y="61"/>
                  </a:cxn>
                  <a:cxn ang="0">
                    <a:pos x="0" y="61"/>
                  </a:cxn>
                  <a:cxn ang="0">
                    <a:pos x="0" y="64"/>
                  </a:cxn>
                  <a:cxn ang="0">
                    <a:pos x="0" y="65"/>
                  </a:cxn>
                  <a:cxn ang="0">
                    <a:pos x="2" y="66"/>
                  </a:cxn>
                  <a:cxn ang="0">
                    <a:pos x="4" y="68"/>
                  </a:cxn>
                  <a:cxn ang="0">
                    <a:pos x="8" y="68"/>
                  </a:cxn>
                  <a:cxn ang="0">
                    <a:pos x="9" y="66"/>
                  </a:cxn>
                  <a:cxn ang="0">
                    <a:pos x="11" y="64"/>
                  </a:cxn>
                  <a:cxn ang="0">
                    <a:pos x="11" y="64"/>
                  </a:cxn>
                  <a:cxn ang="0">
                    <a:pos x="15" y="57"/>
                  </a:cxn>
                  <a:cxn ang="0">
                    <a:pos x="20" y="51"/>
                  </a:cxn>
                  <a:cxn ang="0">
                    <a:pos x="29" y="39"/>
                  </a:cxn>
                  <a:cxn ang="0">
                    <a:pos x="29" y="39"/>
                  </a:cxn>
                  <a:cxn ang="0">
                    <a:pos x="36" y="31"/>
                  </a:cxn>
                  <a:cxn ang="0">
                    <a:pos x="42" y="23"/>
                  </a:cxn>
                  <a:cxn ang="0">
                    <a:pos x="50" y="17"/>
                  </a:cxn>
                  <a:cxn ang="0">
                    <a:pos x="58" y="10"/>
                  </a:cxn>
                  <a:cxn ang="0">
                    <a:pos x="58" y="10"/>
                  </a:cxn>
                  <a:cxn ang="0">
                    <a:pos x="59" y="9"/>
                  </a:cxn>
                  <a:cxn ang="0">
                    <a:pos x="60" y="6"/>
                  </a:cxn>
                  <a:cxn ang="0">
                    <a:pos x="59" y="2"/>
                  </a:cxn>
                  <a:cxn ang="0">
                    <a:pos x="58" y="1"/>
                  </a:cxn>
                  <a:cxn ang="0">
                    <a:pos x="56" y="0"/>
                  </a:cxn>
                  <a:cxn ang="0">
                    <a:pos x="54" y="0"/>
                  </a:cxn>
                  <a:cxn ang="0">
                    <a:pos x="53" y="1"/>
                  </a:cxn>
                  <a:cxn ang="0">
                    <a:pos x="53" y="1"/>
                  </a:cxn>
                </a:cxnLst>
                <a:rect l="0" t="0" r="r" b="b"/>
                <a:pathLst>
                  <a:path w="60" h="68">
                    <a:moveTo>
                      <a:pt x="53" y="1"/>
                    </a:moveTo>
                    <a:lnTo>
                      <a:pt x="53" y="1"/>
                    </a:lnTo>
                    <a:lnTo>
                      <a:pt x="43" y="8"/>
                    </a:lnTo>
                    <a:lnTo>
                      <a:pt x="36" y="14"/>
                    </a:lnTo>
                    <a:lnTo>
                      <a:pt x="29" y="22"/>
                    </a:lnTo>
                    <a:lnTo>
                      <a:pt x="22" y="30"/>
                    </a:lnTo>
                    <a:lnTo>
                      <a:pt x="22" y="30"/>
                    </a:lnTo>
                    <a:lnTo>
                      <a:pt x="9" y="46"/>
                    </a:lnTo>
                    <a:lnTo>
                      <a:pt x="4" y="52"/>
                    </a:lnTo>
                    <a:lnTo>
                      <a:pt x="0" y="61"/>
                    </a:lnTo>
                    <a:lnTo>
                      <a:pt x="0" y="61"/>
                    </a:lnTo>
                    <a:lnTo>
                      <a:pt x="0" y="64"/>
                    </a:lnTo>
                    <a:lnTo>
                      <a:pt x="0" y="65"/>
                    </a:lnTo>
                    <a:lnTo>
                      <a:pt x="2" y="66"/>
                    </a:lnTo>
                    <a:lnTo>
                      <a:pt x="4" y="68"/>
                    </a:lnTo>
                    <a:lnTo>
                      <a:pt x="8" y="68"/>
                    </a:lnTo>
                    <a:lnTo>
                      <a:pt x="9" y="66"/>
                    </a:lnTo>
                    <a:lnTo>
                      <a:pt x="11" y="64"/>
                    </a:lnTo>
                    <a:lnTo>
                      <a:pt x="11" y="64"/>
                    </a:lnTo>
                    <a:lnTo>
                      <a:pt x="15" y="57"/>
                    </a:lnTo>
                    <a:lnTo>
                      <a:pt x="20" y="51"/>
                    </a:lnTo>
                    <a:lnTo>
                      <a:pt x="29" y="39"/>
                    </a:lnTo>
                    <a:lnTo>
                      <a:pt x="29" y="39"/>
                    </a:lnTo>
                    <a:lnTo>
                      <a:pt x="36" y="31"/>
                    </a:lnTo>
                    <a:lnTo>
                      <a:pt x="42" y="23"/>
                    </a:lnTo>
                    <a:lnTo>
                      <a:pt x="50" y="17"/>
                    </a:lnTo>
                    <a:lnTo>
                      <a:pt x="58" y="10"/>
                    </a:lnTo>
                    <a:lnTo>
                      <a:pt x="58" y="10"/>
                    </a:lnTo>
                    <a:lnTo>
                      <a:pt x="59" y="9"/>
                    </a:lnTo>
                    <a:lnTo>
                      <a:pt x="60" y="6"/>
                    </a:lnTo>
                    <a:lnTo>
                      <a:pt x="59" y="2"/>
                    </a:lnTo>
                    <a:lnTo>
                      <a:pt x="58" y="1"/>
                    </a:lnTo>
                    <a:lnTo>
                      <a:pt x="56" y="0"/>
                    </a:lnTo>
                    <a:lnTo>
                      <a:pt x="54" y="0"/>
                    </a:lnTo>
                    <a:lnTo>
                      <a:pt x="53" y="1"/>
                    </a:lnTo>
                    <a:lnTo>
                      <a:pt x="5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0" name="chenying0907 909"/>
              <p:cNvSpPr/>
              <p:nvPr/>
            </p:nvSpPr>
            <p:spPr bwMode="auto">
              <a:xfrm>
                <a:off x="3398838" y="3498851"/>
                <a:ext cx="20638" cy="30163"/>
              </a:xfrm>
              <a:custGeom>
                <a:avLst/>
                <a:gdLst/>
                <a:ahLst/>
                <a:cxnLst>
                  <a:cxn ang="0">
                    <a:pos x="42" y="1"/>
                  </a:cxn>
                  <a:cxn ang="0">
                    <a:pos x="42" y="1"/>
                  </a:cxn>
                  <a:cxn ang="0">
                    <a:pos x="31" y="20"/>
                  </a:cxn>
                  <a:cxn ang="0">
                    <a:pos x="31" y="20"/>
                  </a:cxn>
                  <a:cxn ang="0">
                    <a:pos x="25" y="31"/>
                  </a:cxn>
                  <a:cxn ang="0">
                    <a:pos x="22" y="37"/>
                  </a:cxn>
                  <a:cxn ang="0">
                    <a:pos x="18" y="42"/>
                  </a:cxn>
                  <a:cxn ang="0">
                    <a:pos x="18" y="42"/>
                  </a:cxn>
                  <a:cxn ang="0">
                    <a:pos x="6" y="54"/>
                  </a:cxn>
                  <a:cxn ang="0">
                    <a:pos x="2" y="60"/>
                  </a:cxn>
                  <a:cxn ang="0">
                    <a:pos x="0" y="68"/>
                  </a:cxn>
                  <a:cxn ang="0">
                    <a:pos x="0" y="68"/>
                  </a:cxn>
                  <a:cxn ang="0">
                    <a:pos x="0" y="71"/>
                  </a:cxn>
                  <a:cxn ang="0">
                    <a:pos x="1" y="72"/>
                  </a:cxn>
                  <a:cxn ang="0">
                    <a:pos x="4" y="75"/>
                  </a:cxn>
                  <a:cxn ang="0">
                    <a:pos x="6" y="75"/>
                  </a:cxn>
                  <a:cxn ang="0">
                    <a:pos x="9" y="75"/>
                  </a:cxn>
                  <a:cxn ang="0">
                    <a:pos x="10" y="73"/>
                  </a:cxn>
                  <a:cxn ang="0">
                    <a:pos x="10" y="71"/>
                  </a:cxn>
                  <a:cxn ang="0">
                    <a:pos x="10" y="71"/>
                  </a:cxn>
                  <a:cxn ang="0">
                    <a:pos x="11" y="67"/>
                  </a:cxn>
                  <a:cxn ang="0">
                    <a:pos x="13" y="64"/>
                  </a:cxn>
                  <a:cxn ang="0">
                    <a:pos x="18" y="58"/>
                  </a:cxn>
                  <a:cxn ang="0">
                    <a:pos x="25" y="52"/>
                  </a:cxn>
                  <a:cxn ang="0">
                    <a:pos x="28" y="46"/>
                  </a:cxn>
                  <a:cxn ang="0">
                    <a:pos x="28" y="46"/>
                  </a:cxn>
                  <a:cxn ang="0">
                    <a:pos x="40" y="26"/>
                  </a:cxn>
                  <a:cxn ang="0">
                    <a:pos x="52" y="8"/>
                  </a:cxn>
                  <a:cxn ang="0">
                    <a:pos x="52" y="8"/>
                  </a:cxn>
                  <a:cxn ang="0">
                    <a:pos x="53" y="5"/>
                  </a:cxn>
                  <a:cxn ang="0">
                    <a:pos x="52" y="4"/>
                  </a:cxn>
                  <a:cxn ang="0">
                    <a:pos x="49" y="0"/>
                  </a:cxn>
                  <a:cxn ang="0">
                    <a:pos x="46" y="0"/>
                  </a:cxn>
                  <a:cxn ang="0">
                    <a:pos x="44" y="0"/>
                  </a:cxn>
                  <a:cxn ang="0">
                    <a:pos x="42" y="1"/>
                  </a:cxn>
                  <a:cxn ang="0">
                    <a:pos x="42" y="1"/>
                  </a:cxn>
                </a:cxnLst>
                <a:rect l="0" t="0" r="r" b="b"/>
                <a:pathLst>
                  <a:path w="53" h="75">
                    <a:moveTo>
                      <a:pt x="42" y="1"/>
                    </a:moveTo>
                    <a:lnTo>
                      <a:pt x="42" y="1"/>
                    </a:lnTo>
                    <a:lnTo>
                      <a:pt x="31" y="20"/>
                    </a:lnTo>
                    <a:lnTo>
                      <a:pt x="31" y="20"/>
                    </a:lnTo>
                    <a:lnTo>
                      <a:pt x="25" y="31"/>
                    </a:lnTo>
                    <a:lnTo>
                      <a:pt x="22" y="37"/>
                    </a:lnTo>
                    <a:lnTo>
                      <a:pt x="18" y="42"/>
                    </a:lnTo>
                    <a:lnTo>
                      <a:pt x="18" y="42"/>
                    </a:lnTo>
                    <a:lnTo>
                      <a:pt x="6" y="54"/>
                    </a:lnTo>
                    <a:lnTo>
                      <a:pt x="2" y="60"/>
                    </a:lnTo>
                    <a:lnTo>
                      <a:pt x="0" y="68"/>
                    </a:lnTo>
                    <a:lnTo>
                      <a:pt x="0" y="68"/>
                    </a:lnTo>
                    <a:lnTo>
                      <a:pt x="0" y="71"/>
                    </a:lnTo>
                    <a:lnTo>
                      <a:pt x="1" y="72"/>
                    </a:lnTo>
                    <a:lnTo>
                      <a:pt x="4" y="75"/>
                    </a:lnTo>
                    <a:lnTo>
                      <a:pt x="6" y="75"/>
                    </a:lnTo>
                    <a:lnTo>
                      <a:pt x="9" y="75"/>
                    </a:lnTo>
                    <a:lnTo>
                      <a:pt x="10" y="73"/>
                    </a:lnTo>
                    <a:lnTo>
                      <a:pt x="10" y="71"/>
                    </a:lnTo>
                    <a:lnTo>
                      <a:pt x="10" y="71"/>
                    </a:lnTo>
                    <a:lnTo>
                      <a:pt x="11" y="67"/>
                    </a:lnTo>
                    <a:lnTo>
                      <a:pt x="13" y="64"/>
                    </a:lnTo>
                    <a:lnTo>
                      <a:pt x="18" y="58"/>
                    </a:lnTo>
                    <a:lnTo>
                      <a:pt x="25" y="52"/>
                    </a:lnTo>
                    <a:lnTo>
                      <a:pt x="28" y="46"/>
                    </a:lnTo>
                    <a:lnTo>
                      <a:pt x="28" y="46"/>
                    </a:lnTo>
                    <a:lnTo>
                      <a:pt x="40" y="26"/>
                    </a:lnTo>
                    <a:lnTo>
                      <a:pt x="52" y="8"/>
                    </a:lnTo>
                    <a:lnTo>
                      <a:pt x="52" y="8"/>
                    </a:lnTo>
                    <a:lnTo>
                      <a:pt x="53" y="5"/>
                    </a:lnTo>
                    <a:lnTo>
                      <a:pt x="52" y="4"/>
                    </a:lnTo>
                    <a:lnTo>
                      <a:pt x="49" y="0"/>
                    </a:lnTo>
                    <a:lnTo>
                      <a:pt x="46" y="0"/>
                    </a:lnTo>
                    <a:lnTo>
                      <a:pt x="44" y="0"/>
                    </a:lnTo>
                    <a:lnTo>
                      <a:pt x="42" y="1"/>
                    </a:lnTo>
                    <a:lnTo>
                      <a:pt x="4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1" name="chenying0907 910"/>
              <p:cNvSpPr/>
              <p:nvPr/>
            </p:nvSpPr>
            <p:spPr bwMode="auto">
              <a:xfrm>
                <a:off x="3460751" y="3505201"/>
                <a:ext cx="17463" cy="26988"/>
              </a:xfrm>
              <a:custGeom>
                <a:avLst/>
                <a:gdLst/>
                <a:ahLst/>
                <a:cxnLst>
                  <a:cxn ang="0">
                    <a:pos x="36" y="2"/>
                  </a:cxn>
                  <a:cxn ang="0">
                    <a:pos x="36" y="2"/>
                  </a:cxn>
                  <a:cxn ang="0">
                    <a:pos x="30" y="8"/>
                  </a:cxn>
                  <a:cxn ang="0">
                    <a:pos x="27" y="16"/>
                  </a:cxn>
                  <a:cxn ang="0">
                    <a:pos x="17" y="30"/>
                  </a:cxn>
                  <a:cxn ang="0">
                    <a:pos x="11" y="46"/>
                  </a:cxn>
                  <a:cxn ang="0">
                    <a:pos x="2" y="61"/>
                  </a:cxn>
                  <a:cxn ang="0">
                    <a:pos x="2" y="61"/>
                  </a:cxn>
                  <a:cxn ang="0">
                    <a:pos x="0" y="62"/>
                  </a:cxn>
                  <a:cxn ang="0">
                    <a:pos x="0" y="64"/>
                  </a:cxn>
                  <a:cxn ang="0">
                    <a:pos x="2" y="66"/>
                  </a:cxn>
                  <a:cxn ang="0">
                    <a:pos x="3" y="67"/>
                  </a:cxn>
                  <a:cxn ang="0">
                    <a:pos x="7" y="68"/>
                  </a:cxn>
                  <a:cxn ang="0">
                    <a:pos x="10" y="67"/>
                  </a:cxn>
                  <a:cxn ang="0">
                    <a:pos x="11" y="66"/>
                  </a:cxn>
                  <a:cxn ang="0">
                    <a:pos x="11" y="66"/>
                  </a:cxn>
                  <a:cxn ang="0">
                    <a:pos x="20" y="53"/>
                  </a:cxn>
                  <a:cxn ang="0">
                    <a:pos x="27" y="37"/>
                  </a:cxn>
                  <a:cxn ang="0">
                    <a:pos x="34" y="23"/>
                  </a:cxn>
                  <a:cxn ang="0">
                    <a:pos x="40" y="16"/>
                  </a:cxn>
                  <a:cxn ang="0">
                    <a:pos x="45" y="10"/>
                  </a:cxn>
                  <a:cxn ang="0">
                    <a:pos x="45" y="10"/>
                  </a:cxn>
                  <a:cxn ang="0">
                    <a:pos x="46" y="8"/>
                  </a:cxn>
                  <a:cxn ang="0">
                    <a:pos x="46" y="6"/>
                  </a:cxn>
                  <a:cxn ang="0">
                    <a:pos x="44" y="2"/>
                  </a:cxn>
                  <a:cxn ang="0">
                    <a:pos x="41" y="0"/>
                  </a:cxn>
                  <a:cxn ang="0">
                    <a:pos x="38" y="0"/>
                  </a:cxn>
                  <a:cxn ang="0">
                    <a:pos x="36" y="2"/>
                  </a:cxn>
                  <a:cxn ang="0">
                    <a:pos x="36" y="2"/>
                  </a:cxn>
                </a:cxnLst>
                <a:rect l="0" t="0" r="r" b="b"/>
                <a:pathLst>
                  <a:path w="46" h="68">
                    <a:moveTo>
                      <a:pt x="36" y="2"/>
                    </a:moveTo>
                    <a:lnTo>
                      <a:pt x="36" y="2"/>
                    </a:lnTo>
                    <a:lnTo>
                      <a:pt x="30" y="8"/>
                    </a:lnTo>
                    <a:lnTo>
                      <a:pt x="27" y="16"/>
                    </a:lnTo>
                    <a:lnTo>
                      <a:pt x="17" y="30"/>
                    </a:lnTo>
                    <a:lnTo>
                      <a:pt x="11" y="46"/>
                    </a:lnTo>
                    <a:lnTo>
                      <a:pt x="2" y="61"/>
                    </a:lnTo>
                    <a:lnTo>
                      <a:pt x="2" y="61"/>
                    </a:lnTo>
                    <a:lnTo>
                      <a:pt x="0" y="62"/>
                    </a:lnTo>
                    <a:lnTo>
                      <a:pt x="0" y="64"/>
                    </a:lnTo>
                    <a:lnTo>
                      <a:pt x="2" y="66"/>
                    </a:lnTo>
                    <a:lnTo>
                      <a:pt x="3" y="67"/>
                    </a:lnTo>
                    <a:lnTo>
                      <a:pt x="7" y="68"/>
                    </a:lnTo>
                    <a:lnTo>
                      <a:pt x="10" y="67"/>
                    </a:lnTo>
                    <a:lnTo>
                      <a:pt x="11" y="66"/>
                    </a:lnTo>
                    <a:lnTo>
                      <a:pt x="11" y="66"/>
                    </a:lnTo>
                    <a:lnTo>
                      <a:pt x="20" y="53"/>
                    </a:lnTo>
                    <a:lnTo>
                      <a:pt x="27" y="37"/>
                    </a:lnTo>
                    <a:lnTo>
                      <a:pt x="34" y="23"/>
                    </a:lnTo>
                    <a:lnTo>
                      <a:pt x="40" y="16"/>
                    </a:lnTo>
                    <a:lnTo>
                      <a:pt x="45" y="10"/>
                    </a:lnTo>
                    <a:lnTo>
                      <a:pt x="45" y="10"/>
                    </a:lnTo>
                    <a:lnTo>
                      <a:pt x="46" y="8"/>
                    </a:lnTo>
                    <a:lnTo>
                      <a:pt x="46" y="6"/>
                    </a:lnTo>
                    <a:lnTo>
                      <a:pt x="44" y="2"/>
                    </a:lnTo>
                    <a:lnTo>
                      <a:pt x="41" y="0"/>
                    </a:lnTo>
                    <a:lnTo>
                      <a:pt x="38"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2" name="chenying0907 911"/>
              <p:cNvSpPr/>
              <p:nvPr/>
            </p:nvSpPr>
            <p:spPr bwMode="auto">
              <a:xfrm>
                <a:off x="3506788" y="3503613"/>
                <a:ext cx="25400" cy="31750"/>
              </a:xfrm>
              <a:custGeom>
                <a:avLst/>
                <a:gdLst/>
                <a:ahLst/>
                <a:cxnLst>
                  <a:cxn ang="0">
                    <a:pos x="52" y="2"/>
                  </a:cxn>
                  <a:cxn ang="0">
                    <a:pos x="52" y="2"/>
                  </a:cxn>
                  <a:cxn ang="0">
                    <a:pos x="43" y="8"/>
                  </a:cxn>
                  <a:cxn ang="0">
                    <a:pos x="34" y="15"/>
                  </a:cxn>
                  <a:cxn ang="0">
                    <a:pos x="26" y="24"/>
                  </a:cxn>
                  <a:cxn ang="0">
                    <a:pos x="20" y="32"/>
                  </a:cxn>
                  <a:cxn ang="0">
                    <a:pos x="13" y="42"/>
                  </a:cxn>
                  <a:cxn ang="0">
                    <a:pos x="9" y="51"/>
                  </a:cxn>
                  <a:cxn ang="0">
                    <a:pos x="4" y="62"/>
                  </a:cxn>
                  <a:cxn ang="0">
                    <a:pos x="0" y="74"/>
                  </a:cxn>
                  <a:cxn ang="0">
                    <a:pos x="0" y="74"/>
                  </a:cxn>
                  <a:cxn ang="0">
                    <a:pos x="0" y="75"/>
                  </a:cxn>
                  <a:cxn ang="0">
                    <a:pos x="1" y="78"/>
                  </a:cxn>
                  <a:cxn ang="0">
                    <a:pos x="4" y="80"/>
                  </a:cxn>
                  <a:cxn ang="0">
                    <a:pos x="9" y="80"/>
                  </a:cxn>
                  <a:cxn ang="0">
                    <a:pos x="11" y="79"/>
                  </a:cxn>
                  <a:cxn ang="0">
                    <a:pos x="12" y="76"/>
                  </a:cxn>
                  <a:cxn ang="0">
                    <a:pos x="12" y="76"/>
                  </a:cxn>
                  <a:cxn ang="0">
                    <a:pos x="18" y="57"/>
                  </a:cxn>
                  <a:cxn ang="0">
                    <a:pos x="24" y="48"/>
                  </a:cxn>
                  <a:cxn ang="0">
                    <a:pos x="29" y="40"/>
                  </a:cxn>
                  <a:cxn ang="0">
                    <a:pos x="35" y="31"/>
                  </a:cxn>
                  <a:cxn ang="0">
                    <a:pos x="42" y="24"/>
                  </a:cxn>
                  <a:cxn ang="0">
                    <a:pos x="50" y="17"/>
                  </a:cxn>
                  <a:cxn ang="0">
                    <a:pos x="59" y="11"/>
                  </a:cxn>
                  <a:cxn ang="0">
                    <a:pos x="59" y="11"/>
                  </a:cxn>
                  <a:cxn ang="0">
                    <a:pos x="60" y="10"/>
                  </a:cxn>
                  <a:cxn ang="0">
                    <a:pos x="62" y="7"/>
                  </a:cxn>
                  <a:cxn ang="0">
                    <a:pos x="60" y="3"/>
                  </a:cxn>
                  <a:cxn ang="0">
                    <a:pos x="58" y="0"/>
                  </a:cxn>
                  <a:cxn ang="0">
                    <a:pos x="55" y="0"/>
                  </a:cxn>
                  <a:cxn ang="0">
                    <a:pos x="52" y="2"/>
                  </a:cxn>
                  <a:cxn ang="0">
                    <a:pos x="52" y="2"/>
                  </a:cxn>
                </a:cxnLst>
                <a:rect l="0" t="0" r="r" b="b"/>
                <a:pathLst>
                  <a:path w="62" h="80">
                    <a:moveTo>
                      <a:pt x="52" y="2"/>
                    </a:moveTo>
                    <a:lnTo>
                      <a:pt x="52" y="2"/>
                    </a:lnTo>
                    <a:lnTo>
                      <a:pt x="43" y="8"/>
                    </a:lnTo>
                    <a:lnTo>
                      <a:pt x="34" y="15"/>
                    </a:lnTo>
                    <a:lnTo>
                      <a:pt x="26" y="24"/>
                    </a:lnTo>
                    <a:lnTo>
                      <a:pt x="20" y="32"/>
                    </a:lnTo>
                    <a:lnTo>
                      <a:pt x="13" y="42"/>
                    </a:lnTo>
                    <a:lnTo>
                      <a:pt x="9" y="51"/>
                    </a:lnTo>
                    <a:lnTo>
                      <a:pt x="4" y="62"/>
                    </a:lnTo>
                    <a:lnTo>
                      <a:pt x="0" y="74"/>
                    </a:lnTo>
                    <a:lnTo>
                      <a:pt x="0" y="74"/>
                    </a:lnTo>
                    <a:lnTo>
                      <a:pt x="0" y="75"/>
                    </a:lnTo>
                    <a:lnTo>
                      <a:pt x="1" y="78"/>
                    </a:lnTo>
                    <a:lnTo>
                      <a:pt x="4" y="80"/>
                    </a:lnTo>
                    <a:lnTo>
                      <a:pt x="9" y="80"/>
                    </a:lnTo>
                    <a:lnTo>
                      <a:pt x="11" y="79"/>
                    </a:lnTo>
                    <a:lnTo>
                      <a:pt x="12" y="76"/>
                    </a:lnTo>
                    <a:lnTo>
                      <a:pt x="12" y="76"/>
                    </a:lnTo>
                    <a:lnTo>
                      <a:pt x="18" y="57"/>
                    </a:lnTo>
                    <a:lnTo>
                      <a:pt x="24" y="48"/>
                    </a:lnTo>
                    <a:lnTo>
                      <a:pt x="29" y="40"/>
                    </a:lnTo>
                    <a:lnTo>
                      <a:pt x="35" y="31"/>
                    </a:lnTo>
                    <a:lnTo>
                      <a:pt x="42" y="24"/>
                    </a:lnTo>
                    <a:lnTo>
                      <a:pt x="50" y="17"/>
                    </a:lnTo>
                    <a:lnTo>
                      <a:pt x="59" y="11"/>
                    </a:lnTo>
                    <a:lnTo>
                      <a:pt x="59" y="11"/>
                    </a:lnTo>
                    <a:lnTo>
                      <a:pt x="60" y="10"/>
                    </a:lnTo>
                    <a:lnTo>
                      <a:pt x="62" y="7"/>
                    </a:lnTo>
                    <a:lnTo>
                      <a:pt x="60" y="3"/>
                    </a:lnTo>
                    <a:lnTo>
                      <a:pt x="58" y="0"/>
                    </a:lnTo>
                    <a:lnTo>
                      <a:pt x="55" y="0"/>
                    </a:lnTo>
                    <a:lnTo>
                      <a:pt x="52" y="2"/>
                    </a:lnTo>
                    <a:lnTo>
                      <a:pt x="5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3" name="chenying0907 912"/>
              <p:cNvSpPr/>
              <p:nvPr/>
            </p:nvSpPr>
            <p:spPr bwMode="auto">
              <a:xfrm>
                <a:off x="3549651" y="3498851"/>
                <a:ext cx="23813" cy="34925"/>
              </a:xfrm>
              <a:custGeom>
                <a:avLst/>
                <a:gdLst/>
                <a:ahLst/>
                <a:cxnLst>
                  <a:cxn ang="0">
                    <a:pos x="49" y="6"/>
                  </a:cxn>
                  <a:cxn ang="0">
                    <a:pos x="49" y="6"/>
                  </a:cxn>
                  <a:cxn ang="0">
                    <a:pos x="46" y="14"/>
                  </a:cxn>
                  <a:cxn ang="0">
                    <a:pos x="41" y="23"/>
                  </a:cxn>
                  <a:cxn ang="0">
                    <a:pos x="34" y="32"/>
                  </a:cxn>
                  <a:cxn ang="0">
                    <a:pos x="29" y="39"/>
                  </a:cxn>
                  <a:cxn ang="0">
                    <a:pos x="29" y="39"/>
                  </a:cxn>
                  <a:cxn ang="0">
                    <a:pos x="20" y="48"/>
                  </a:cxn>
                  <a:cxn ang="0">
                    <a:pos x="13" y="59"/>
                  </a:cxn>
                  <a:cxn ang="0">
                    <a:pos x="7" y="69"/>
                  </a:cxn>
                  <a:cxn ang="0">
                    <a:pos x="0" y="79"/>
                  </a:cxn>
                  <a:cxn ang="0">
                    <a:pos x="0" y="79"/>
                  </a:cxn>
                  <a:cxn ang="0">
                    <a:pos x="0" y="81"/>
                  </a:cxn>
                  <a:cxn ang="0">
                    <a:pos x="0" y="83"/>
                  </a:cxn>
                  <a:cxn ang="0">
                    <a:pos x="3" y="87"/>
                  </a:cxn>
                  <a:cxn ang="0">
                    <a:pos x="7" y="87"/>
                  </a:cxn>
                  <a:cxn ang="0">
                    <a:pos x="10" y="87"/>
                  </a:cxn>
                  <a:cxn ang="0">
                    <a:pos x="11" y="85"/>
                  </a:cxn>
                  <a:cxn ang="0">
                    <a:pos x="11" y="85"/>
                  </a:cxn>
                  <a:cxn ang="0">
                    <a:pos x="17" y="73"/>
                  </a:cxn>
                  <a:cxn ang="0">
                    <a:pos x="24" y="62"/>
                  </a:cxn>
                  <a:cxn ang="0">
                    <a:pos x="24" y="62"/>
                  </a:cxn>
                  <a:cxn ang="0">
                    <a:pos x="33" y="52"/>
                  </a:cxn>
                  <a:cxn ang="0">
                    <a:pos x="38" y="47"/>
                  </a:cxn>
                  <a:cxn ang="0">
                    <a:pos x="42" y="40"/>
                  </a:cxn>
                  <a:cxn ang="0">
                    <a:pos x="42" y="40"/>
                  </a:cxn>
                  <a:cxn ang="0">
                    <a:pos x="54" y="25"/>
                  </a:cxn>
                  <a:cxn ang="0">
                    <a:pos x="58" y="15"/>
                  </a:cxn>
                  <a:cxn ang="0">
                    <a:pos x="59" y="11"/>
                  </a:cxn>
                  <a:cxn ang="0">
                    <a:pos x="61" y="6"/>
                  </a:cxn>
                  <a:cxn ang="0">
                    <a:pos x="61" y="6"/>
                  </a:cxn>
                  <a:cxn ang="0">
                    <a:pos x="61" y="4"/>
                  </a:cxn>
                  <a:cxn ang="0">
                    <a:pos x="59" y="2"/>
                  </a:cxn>
                  <a:cxn ang="0">
                    <a:pos x="58" y="1"/>
                  </a:cxn>
                  <a:cxn ang="0">
                    <a:pos x="55" y="0"/>
                  </a:cxn>
                  <a:cxn ang="0">
                    <a:pos x="51" y="2"/>
                  </a:cxn>
                  <a:cxn ang="0">
                    <a:pos x="50" y="4"/>
                  </a:cxn>
                  <a:cxn ang="0">
                    <a:pos x="49" y="6"/>
                  </a:cxn>
                  <a:cxn ang="0">
                    <a:pos x="49" y="6"/>
                  </a:cxn>
                </a:cxnLst>
                <a:rect l="0" t="0" r="r" b="b"/>
                <a:pathLst>
                  <a:path w="61" h="87">
                    <a:moveTo>
                      <a:pt x="49" y="6"/>
                    </a:moveTo>
                    <a:lnTo>
                      <a:pt x="49" y="6"/>
                    </a:lnTo>
                    <a:lnTo>
                      <a:pt x="46" y="14"/>
                    </a:lnTo>
                    <a:lnTo>
                      <a:pt x="41" y="23"/>
                    </a:lnTo>
                    <a:lnTo>
                      <a:pt x="34" y="32"/>
                    </a:lnTo>
                    <a:lnTo>
                      <a:pt x="29" y="39"/>
                    </a:lnTo>
                    <a:lnTo>
                      <a:pt x="29" y="39"/>
                    </a:lnTo>
                    <a:lnTo>
                      <a:pt x="20" y="48"/>
                    </a:lnTo>
                    <a:lnTo>
                      <a:pt x="13" y="59"/>
                    </a:lnTo>
                    <a:lnTo>
                      <a:pt x="7" y="69"/>
                    </a:lnTo>
                    <a:lnTo>
                      <a:pt x="0" y="79"/>
                    </a:lnTo>
                    <a:lnTo>
                      <a:pt x="0" y="79"/>
                    </a:lnTo>
                    <a:lnTo>
                      <a:pt x="0" y="81"/>
                    </a:lnTo>
                    <a:lnTo>
                      <a:pt x="0" y="83"/>
                    </a:lnTo>
                    <a:lnTo>
                      <a:pt x="3" y="87"/>
                    </a:lnTo>
                    <a:lnTo>
                      <a:pt x="7" y="87"/>
                    </a:lnTo>
                    <a:lnTo>
                      <a:pt x="10" y="87"/>
                    </a:lnTo>
                    <a:lnTo>
                      <a:pt x="11" y="85"/>
                    </a:lnTo>
                    <a:lnTo>
                      <a:pt x="11" y="85"/>
                    </a:lnTo>
                    <a:lnTo>
                      <a:pt x="17" y="73"/>
                    </a:lnTo>
                    <a:lnTo>
                      <a:pt x="24" y="62"/>
                    </a:lnTo>
                    <a:lnTo>
                      <a:pt x="24" y="62"/>
                    </a:lnTo>
                    <a:lnTo>
                      <a:pt x="33" y="52"/>
                    </a:lnTo>
                    <a:lnTo>
                      <a:pt x="38" y="47"/>
                    </a:lnTo>
                    <a:lnTo>
                      <a:pt x="42" y="40"/>
                    </a:lnTo>
                    <a:lnTo>
                      <a:pt x="42" y="40"/>
                    </a:lnTo>
                    <a:lnTo>
                      <a:pt x="54" y="25"/>
                    </a:lnTo>
                    <a:lnTo>
                      <a:pt x="58" y="15"/>
                    </a:lnTo>
                    <a:lnTo>
                      <a:pt x="59" y="11"/>
                    </a:lnTo>
                    <a:lnTo>
                      <a:pt x="61" y="6"/>
                    </a:lnTo>
                    <a:lnTo>
                      <a:pt x="61" y="6"/>
                    </a:lnTo>
                    <a:lnTo>
                      <a:pt x="61" y="4"/>
                    </a:lnTo>
                    <a:lnTo>
                      <a:pt x="59" y="2"/>
                    </a:lnTo>
                    <a:lnTo>
                      <a:pt x="58" y="1"/>
                    </a:lnTo>
                    <a:lnTo>
                      <a:pt x="55" y="0"/>
                    </a:lnTo>
                    <a:lnTo>
                      <a:pt x="51" y="2"/>
                    </a:lnTo>
                    <a:lnTo>
                      <a:pt x="50" y="4"/>
                    </a:lnTo>
                    <a:lnTo>
                      <a:pt x="49" y="6"/>
                    </a:lnTo>
                    <a:lnTo>
                      <a:pt x="49"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4" name="chenying0907 913"/>
              <p:cNvSpPr/>
              <p:nvPr/>
            </p:nvSpPr>
            <p:spPr bwMode="auto">
              <a:xfrm>
                <a:off x="3594101" y="3487738"/>
                <a:ext cx="28575" cy="36513"/>
              </a:xfrm>
              <a:custGeom>
                <a:avLst/>
                <a:gdLst/>
                <a:ahLst/>
                <a:cxnLst>
                  <a:cxn ang="0">
                    <a:pos x="63" y="1"/>
                  </a:cxn>
                  <a:cxn ang="0">
                    <a:pos x="63" y="1"/>
                  </a:cxn>
                  <a:cxn ang="0">
                    <a:pos x="45" y="19"/>
                  </a:cxn>
                  <a:cxn ang="0">
                    <a:pos x="29" y="39"/>
                  </a:cxn>
                  <a:cxn ang="0">
                    <a:pos x="15" y="60"/>
                  </a:cxn>
                  <a:cxn ang="0">
                    <a:pos x="2" y="82"/>
                  </a:cxn>
                  <a:cxn ang="0">
                    <a:pos x="2" y="82"/>
                  </a:cxn>
                  <a:cxn ang="0">
                    <a:pos x="0" y="85"/>
                  </a:cxn>
                  <a:cxn ang="0">
                    <a:pos x="0" y="87"/>
                  </a:cxn>
                  <a:cxn ang="0">
                    <a:pos x="3" y="90"/>
                  </a:cxn>
                  <a:cxn ang="0">
                    <a:pos x="8" y="91"/>
                  </a:cxn>
                  <a:cxn ang="0">
                    <a:pos x="9" y="90"/>
                  </a:cxn>
                  <a:cxn ang="0">
                    <a:pos x="11" y="88"/>
                  </a:cxn>
                  <a:cxn ang="0">
                    <a:pos x="11" y="88"/>
                  </a:cxn>
                  <a:cxn ang="0">
                    <a:pos x="24" y="66"/>
                  </a:cxn>
                  <a:cxn ang="0">
                    <a:pos x="38" y="47"/>
                  </a:cxn>
                  <a:cxn ang="0">
                    <a:pos x="54" y="27"/>
                  </a:cxn>
                  <a:cxn ang="0">
                    <a:pos x="71" y="9"/>
                  </a:cxn>
                  <a:cxn ang="0">
                    <a:pos x="71" y="9"/>
                  </a:cxn>
                  <a:cxn ang="0">
                    <a:pos x="72" y="7"/>
                  </a:cxn>
                  <a:cxn ang="0">
                    <a:pos x="72" y="5"/>
                  </a:cxn>
                  <a:cxn ang="0">
                    <a:pos x="71" y="1"/>
                  </a:cxn>
                  <a:cxn ang="0">
                    <a:pos x="67" y="0"/>
                  </a:cxn>
                  <a:cxn ang="0">
                    <a:pos x="64" y="0"/>
                  </a:cxn>
                  <a:cxn ang="0">
                    <a:pos x="63" y="1"/>
                  </a:cxn>
                  <a:cxn ang="0">
                    <a:pos x="63" y="1"/>
                  </a:cxn>
                </a:cxnLst>
                <a:rect l="0" t="0" r="r" b="b"/>
                <a:pathLst>
                  <a:path w="72" h="91">
                    <a:moveTo>
                      <a:pt x="63" y="1"/>
                    </a:moveTo>
                    <a:lnTo>
                      <a:pt x="63" y="1"/>
                    </a:lnTo>
                    <a:lnTo>
                      <a:pt x="45" y="19"/>
                    </a:lnTo>
                    <a:lnTo>
                      <a:pt x="29" y="39"/>
                    </a:lnTo>
                    <a:lnTo>
                      <a:pt x="15" y="60"/>
                    </a:lnTo>
                    <a:lnTo>
                      <a:pt x="2" y="82"/>
                    </a:lnTo>
                    <a:lnTo>
                      <a:pt x="2" y="82"/>
                    </a:lnTo>
                    <a:lnTo>
                      <a:pt x="0" y="85"/>
                    </a:lnTo>
                    <a:lnTo>
                      <a:pt x="0" y="87"/>
                    </a:lnTo>
                    <a:lnTo>
                      <a:pt x="3" y="90"/>
                    </a:lnTo>
                    <a:lnTo>
                      <a:pt x="8" y="91"/>
                    </a:lnTo>
                    <a:lnTo>
                      <a:pt x="9" y="90"/>
                    </a:lnTo>
                    <a:lnTo>
                      <a:pt x="11" y="88"/>
                    </a:lnTo>
                    <a:lnTo>
                      <a:pt x="11" y="88"/>
                    </a:lnTo>
                    <a:lnTo>
                      <a:pt x="24" y="66"/>
                    </a:lnTo>
                    <a:lnTo>
                      <a:pt x="38" y="47"/>
                    </a:lnTo>
                    <a:lnTo>
                      <a:pt x="54" y="27"/>
                    </a:lnTo>
                    <a:lnTo>
                      <a:pt x="71" y="9"/>
                    </a:lnTo>
                    <a:lnTo>
                      <a:pt x="71" y="9"/>
                    </a:lnTo>
                    <a:lnTo>
                      <a:pt x="72" y="7"/>
                    </a:lnTo>
                    <a:lnTo>
                      <a:pt x="72" y="5"/>
                    </a:lnTo>
                    <a:lnTo>
                      <a:pt x="71" y="1"/>
                    </a:lnTo>
                    <a:lnTo>
                      <a:pt x="67" y="0"/>
                    </a:lnTo>
                    <a:lnTo>
                      <a:pt x="64" y="0"/>
                    </a:lnTo>
                    <a:lnTo>
                      <a:pt x="63" y="1"/>
                    </a:lnTo>
                    <a:lnTo>
                      <a:pt x="6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5" name="chenying0907 914"/>
              <p:cNvSpPr/>
              <p:nvPr/>
            </p:nvSpPr>
            <p:spPr bwMode="auto">
              <a:xfrm>
                <a:off x="3641726" y="3463926"/>
                <a:ext cx="25400" cy="36513"/>
              </a:xfrm>
              <a:custGeom>
                <a:avLst/>
                <a:gdLst/>
                <a:ahLst/>
                <a:cxnLst>
                  <a:cxn ang="0">
                    <a:pos x="55" y="3"/>
                  </a:cxn>
                  <a:cxn ang="0">
                    <a:pos x="55" y="3"/>
                  </a:cxn>
                  <a:cxn ang="0">
                    <a:pos x="50" y="11"/>
                  </a:cxn>
                  <a:cxn ang="0">
                    <a:pos x="44" y="18"/>
                  </a:cxn>
                  <a:cxn ang="0">
                    <a:pos x="34" y="35"/>
                  </a:cxn>
                  <a:cxn ang="0">
                    <a:pos x="34" y="35"/>
                  </a:cxn>
                  <a:cxn ang="0">
                    <a:pos x="27" y="48"/>
                  </a:cxn>
                  <a:cxn ang="0">
                    <a:pos x="20" y="60"/>
                  </a:cxn>
                  <a:cxn ang="0">
                    <a:pos x="1" y="82"/>
                  </a:cxn>
                  <a:cxn ang="0">
                    <a:pos x="1" y="82"/>
                  </a:cxn>
                  <a:cxn ang="0">
                    <a:pos x="1" y="84"/>
                  </a:cxn>
                  <a:cxn ang="0">
                    <a:pos x="0" y="86"/>
                  </a:cxn>
                  <a:cxn ang="0">
                    <a:pos x="3" y="90"/>
                  </a:cxn>
                  <a:cxn ang="0">
                    <a:pos x="4" y="92"/>
                  </a:cxn>
                  <a:cxn ang="0">
                    <a:pos x="6" y="92"/>
                  </a:cxn>
                  <a:cxn ang="0">
                    <a:pos x="8" y="92"/>
                  </a:cxn>
                  <a:cxn ang="0">
                    <a:pos x="10" y="90"/>
                  </a:cxn>
                  <a:cxn ang="0">
                    <a:pos x="10" y="90"/>
                  </a:cxn>
                  <a:cxn ang="0">
                    <a:pos x="25" y="71"/>
                  </a:cxn>
                  <a:cxn ang="0">
                    <a:pos x="39" y="51"/>
                  </a:cxn>
                  <a:cxn ang="0">
                    <a:pos x="39" y="51"/>
                  </a:cxn>
                  <a:cxn ang="0">
                    <a:pos x="44" y="41"/>
                  </a:cxn>
                  <a:cxn ang="0">
                    <a:pos x="51" y="30"/>
                  </a:cxn>
                  <a:cxn ang="0">
                    <a:pos x="56" y="20"/>
                  </a:cxn>
                  <a:cxn ang="0">
                    <a:pos x="63" y="11"/>
                  </a:cxn>
                  <a:cxn ang="0">
                    <a:pos x="63" y="11"/>
                  </a:cxn>
                  <a:cxn ang="0">
                    <a:pos x="64" y="8"/>
                  </a:cxn>
                  <a:cxn ang="0">
                    <a:pos x="64" y="5"/>
                  </a:cxn>
                  <a:cxn ang="0">
                    <a:pos x="63" y="3"/>
                  </a:cxn>
                  <a:cxn ang="0">
                    <a:pos x="61" y="1"/>
                  </a:cxn>
                  <a:cxn ang="0">
                    <a:pos x="59" y="0"/>
                  </a:cxn>
                  <a:cxn ang="0">
                    <a:pos x="57" y="1"/>
                  </a:cxn>
                  <a:cxn ang="0">
                    <a:pos x="55" y="3"/>
                  </a:cxn>
                  <a:cxn ang="0">
                    <a:pos x="55" y="3"/>
                  </a:cxn>
                </a:cxnLst>
                <a:rect l="0" t="0" r="r" b="b"/>
                <a:pathLst>
                  <a:path w="64" h="92">
                    <a:moveTo>
                      <a:pt x="55" y="3"/>
                    </a:moveTo>
                    <a:lnTo>
                      <a:pt x="55" y="3"/>
                    </a:lnTo>
                    <a:lnTo>
                      <a:pt x="50" y="11"/>
                    </a:lnTo>
                    <a:lnTo>
                      <a:pt x="44" y="18"/>
                    </a:lnTo>
                    <a:lnTo>
                      <a:pt x="34" y="35"/>
                    </a:lnTo>
                    <a:lnTo>
                      <a:pt x="34" y="35"/>
                    </a:lnTo>
                    <a:lnTo>
                      <a:pt x="27" y="48"/>
                    </a:lnTo>
                    <a:lnTo>
                      <a:pt x="20" y="60"/>
                    </a:lnTo>
                    <a:lnTo>
                      <a:pt x="1" y="82"/>
                    </a:lnTo>
                    <a:lnTo>
                      <a:pt x="1" y="82"/>
                    </a:lnTo>
                    <a:lnTo>
                      <a:pt x="1" y="84"/>
                    </a:lnTo>
                    <a:lnTo>
                      <a:pt x="0" y="86"/>
                    </a:lnTo>
                    <a:lnTo>
                      <a:pt x="3" y="90"/>
                    </a:lnTo>
                    <a:lnTo>
                      <a:pt x="4" y="92"/>
                    </a:lnTo>
                    <a:lnTo>
                      <a:pt x="6" y="92"/>
                    </a:lnTo>
                    <a:lnTo>
                      <a:pt x="8" y="92"/>
                    </a:lnTo>
                    <a:lnTo>
                      <a:pt x="10" y="90"/>
                    </a:lnTo>
                    <a:lnTo>
                      <a:pt x="10" y="90"/>
                    </a:lnTo>
                    <a:lnTo>
                      <a:pt x="25" y="71"/>
                    </a:lnTo>
                    <a:lnTo>
                      <a:pt x="39" y="51"/>
                    </a:lnTo>
                    <a:lnTo>
                      <a:pt x="39" y="51"/>
                    </a:lnTo>
                    <a:lnTo>
                      <a:pt x="44" y="41"/>
                    </a:lnTo>
                    <a:lnTo>
                      <a:pt x="51" y="30"/>
                    </a:lnTo>
                    <a:lnTo>
                      <a:pt x="56" y="20"/>
                    </a:lnTo>
                    <a:lnTo>
                      <a:pt x="63" y="11"/>
                    </a:lnTo>
                    <a:lnTo>
                      <a:pt x="63" y="11"/>
                    </a:lnTo>
                    <a:lnTo>
                      <a:pt x="64" y="8"/>
                    </a:lnTo>
                    <a:lnTo>
                      <a:pt x="64" y="5"/>
                    </a:lnTo>
                    <a:lnTo>
                      <a:pt x="63" y="3"/>
                    </a:lnTo>
                    <a:lnTo>
                      <a:pt x="61" y="1"/>
                    </a:lnTo>
                    <a:lnTo>
                      <a:pt x="59" y="0"/>
                    </a:lnTo>
                    <a:lnTo>
                      <a:pt x="57" y="1"/>
                    </a:lnTo>
                    <a:lnTo>
                      <a:pt x="55" y="3"/>
                    </a:lnTo>
                    <a:lnTo>
                      <a:pt x="5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6" name="chenying0907 915"/>
              <p:cNvSpPr/>
              <p:nvPr/>
            </p:nvSpPr>
            <p:spPr bwMode="auto">
              <a:xfrm>
                <a:off x="3375026" y="3309938"/>
                <a:ext cx="42863" cy="44450"/>
              </a:xfrm>
              <a:custGeom>
                <a:avLst/>
                <a:gdLst/>
                <a:ahLst/>
                <a:cxnLst>
                  <a:cxn ang="0">
                    <a:pos x="55" y="0"/>
                  </a:cxn>
                  <a:cxn ang="0">
                    <a:pos x="55" y="0"/>
                  </a:cxn>
                  <a:cxn ang="0">
                    <a:pos x="42" y="2"/>
                  </a:cxn>
                  <a:cxn ang="0">
                    <a:pos x="32" y="6"/>
                  </a:cxn>
                  <a:cxn ang="0">
                    <a:pos x="22" y="11"/>
                  </a:cxn>
                  <a:cxn ang="0">
                    <a:pos x="15" y="19"/>
                  </a:cxn>
                  <a:cxn ang="0">
                    <a:pos x="8" y="26"/>
                  </a:cxn>
                  <a:cxn ang="0">
                    <a:pos x="4" y="37"/>
                  </a:cxn>
                  <a:cxn ang="0">
                    <a:pos x="2" y="47"/>
                  </a:cxn>
                  <a:cxn ang="0">
                    <a:pos x="0" y="58"/>
                  </a:cxn>
                  <a:cxn ang="0">
                    <a:pos x="2" y="68"/>
                  </a:cxn>
                  <a:cxn ang="0">
                    <a:pos x="4" y="79"/>
                  </a:cxn>
                  <a:cxn ang="0">
                    <a:pos x="8" y="88"/>
                  </a:cxn>
                  <a:cxn ang="0">
                    <a:pos x="15" y="97"/>
                  </a:cxn>
                  <a:cxn ang="0">
                    <a:pos x="22" y="104"/>
                  </a:cxn>
                  <a:cxn ang="0">
                    <a:pos x="32" y="110"/>
                  </a:cxn>
                  <a:cxn ang="0">
                    <a:pos x="42" y="113"/>
                  </a:cxn>
                  <a:cxn ang="0">
                    <a:pos x="55" y="114"/>
                  </a:cxn>
                  <a:cxn ang="0">
                    <a:pos x="55" y="114"/>
                  </a:cxn>
                  <a:cxn ang="0">
                    <a:pos x="68" y="113"/>
                  </a:cxn>
                  <a:cxn ang="0">
                    <a:pos x="80" y="110"/>
                  </a:cxn>
                  <a:cxn ang="0">
                    <a:pos x="89" y="104"/>
                  </a:cxn>
                  <a:cxn ang="0">
                    <a:pos x="97" y="97"/>
                  </a:cxn>
                  <a:cxn ang="0">
                    <a:pos x="104" y="88"/>
                  </a:cxn>
                  <a:cxn ang="0">
                    <a:pos x="108" y="79"/>
                  </a:cxn>
                  <a:cxn ang="0">
                    <a:pos x="110" y="68"/>
                  </a:cxn>
                  <a:cxn ang="0">
                    <a:pos x="111" y="58"/>
                  </a:cxn>
                  <a:cxn ang="0">
                    <a:pos x="110" y="47"/>
                  </a:cxn>
                  <a:cxn ang="0">
                    <a:pos x="108" y="37"/>
                  </a:cxn>
                  <a:cxn ang="0">
                    <a:pos x="104" y="26"/>
                  </a:cxn>
                  <a:cxn ang="0">
                    <a:pos x="97" y="19"/>
                  </a:cxn>
                  <a:cxn ang="0">
                    <a:pos x="89" y="11"/>
                  </a:cxn>
                  <a:cxn ang="0">
                    <a:pos x="80" y="6"/>
                  </a:cxn>
                  <a:cxn ang="0">
                    <a:pos x="68" y="2"/>
                  </a:cxn>
                  <a:cxn ang="0">
                    <a:pos x="55" y="0"/>
                  </a:cxn>
                  <a:cxn ang="0">
                    <a:pos x="55" y="0"/>
                  </a:cxn>
                </a:cxnLst>
                <a:rect l="0" t="0" r="r" b="b"/>
                <a:pathLst>
                  <a:path w="111" h="114">
                    <a:moveTo>
                      <a:pt x="55" y="0"/>
                    </a:moveTo>
                    <a:lnTo>
                      <a:pt x="55" y="0"/>
                    </a:lnTo>
                    <a:lnTo>
                      <a:pt x="42" y="2"/>
                    </a:lnTo>
                    <a:lnTo>
                      <a:pt x="32" y="6"/>
                    </a:lnTo>
                    <a:lnTo>
                      <a:pt x="22" y="11"/>
                    </a:lnTo>
                    <a:lnTo>
                      <a:pt x="15" y="19"/>
                    </a:lnTo>
                    <a:lnTo>
                      <a:pt x="8" y="26"/>
                    </a:lnTo>
                    <a:lnTo>
                      <a:pt x="4" y="37"/>
                    </a:lnTo>
                    <a:lnTo>
                      <a:pt x="2" y="47"/>
                    </a:lnTo>
                    <a:lnTo>
                      <a:pt x="0" y="58"/>
                    </a:lnTo>
                    <a:lnTo>
                      <a:pt x="2" y="68"/>
                    </a:lnTo>
                    <a:lnTo>
                      <a:pt x="4" y="79"/>
                    </a:lnTo>
                    <a:lnTo>
                      <a:pt x="8" y="88"/>
                    </a:lnTo>
                    <a:lnTo>
                      <a:pt x="15" y="97"/>
                    </a:lnTo>
                    <a:lnTo>
                      <a:pt x="22" y="104"/>
                    </a:lnTo>
                    <a:lnTo>
                      <a:pt x="32" y="110"/>
                    </a:lnTo>
                    <a:lnTo>
                      <a:pt x="42" y="113"/>
                    </a:lnTo>
                    <a:lnTo>
                      <a:pt x="55" y="114"/>
                    </a:lnTo>
                    <a:lnTo>
                      <a:pt x="55" y="114"/>
                    </a:lnTo>
                    <a:lnTo>
                      <a:pt x="68" y="113"/>
                    </a:lnTo>
                    <a:lnTo>
                      <a:pt x="80" y="110"/>
                    </a:lnTo>
                    <a:lnTo>
                      <a:pt x="89" y="104"/>
                    </a:lnTo>
                    <a:lnTo>
                      <a:pt x="97" y="97"/>
                    </a:lnTo>
                    <a:lnTo>
                      <a:pt x="104" y="88"/>
                    </a:lnTo>
                    <a:lnTo>
                      <a:pt x="108" y="79"/>
                    </a:lnTo>
                    <a:lnTo>
                      <a:pt x="110" y="68"/>
                    </a:lnTo>
                    <a:lnTo>
                      <a:pt x="111" y="58"/>
                    </a:lnTo>
                    <a:lnTo>
                      <a:pt x="110" y="47"/>
                    </a:lnTo>
                    <a:lnTo>
                      <a:pt x="108" y="37"/>
                    </a:lnTo>
                    <a:lnTo>
                      <a:pt x="104" y="26"/>
                    </a:lnTo>
                    <a:lnTo>
                      <a:pt x="97" y="19"/>
                    </a:lnTo>
                    <a:lnTo>
                      <a:pt x="89" y="11"/>
                    </a:lnTo>
                    <a:lnTo>
                      <a:pt x="80" y="6"/>
                    </a:lnTo>
                    <a:lnTo>
                      <a:pt x="68" y="2"/>
                    </a:lnTo>
                    <a:lnTo>
                      <a:pt x="55" y="0"/>
                    </a:lnTo>
                    <a:lnTo>
                      <a:pt x="5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7" name="chenying0907 916"/>
              <p:cNvSpPr/>
              <p:nvPr/>
            </p:nvSpPr>
            <p:spPr bwMode="auto">
              <a:xfrm>
                <a:off x="3533776" y="3309938"/>
                <a:ext cx="42863" cy="44450"/>
              </a:xfrm>
              <a:custGeom>
                <a:avLst/>
                <a:gdLst/>
                <a:ahLst/>
                <a:cxnLst>
                  <a:cxn ang="0">
                    <a:pos x="54" y="0"/>
                  </a:cxn>
                  <a:cxn ang="0">
                    <a:pos x="54" y="0"/>
                  </a:cxn>
                  <a:cxn ang="0">
                    <a:pos x="41" y="2"/>
                  </a:cxn>
                  <a:cxn ang="0">
                    <a:pos x="30" y="6"/>
                  </a:cxn>
                  <a:cxn ang="0">
                    <a:pos x="20" y="11"/>
                  </a:cxn>
                  <a:cxn ang="0">
                    <a:pos x="13" y="19"/>
                  </a:cxn>
                  <a:cxn ang="0">
                    <a:pos x="7" y="26"/>
                  </a:cxn>
                  <a:cxn ang="0">
                    <a:pos x="2" y="37"/>
                  </a:cxn>
                  <a:cxn ang="0">
                    <a:pos x="0" y="47"/>
                  </a:cxn>
                  <a:cxn ang="0">
                    <a:pos x="0" y="58"/>
                  </a:cxn>
                  <a:cxn ang="0">
                    <a:pos x="0" y="68"/>
                  </a:cxn>
                  <a:cxn ang="0">
                    <a:pos x="2" y="79"/>
                  </a:cxn>
                  <a:cxn ang="0">
                    <a:pos x="7" y="88"/>
                  </a:cxn>
                  <a:cxn ang="0">
                    <a:pos x="13" y="97"/>
                  </a:cxn>
                  <a:cxn ang="0">
                    <a:pos x="20" y="104"/>
                  </a:cxn>
                  <a:cxn ang="0">
                    <a:pos x="30" y="110"/>
                  </a:cxn>
                  <a:cxn ang="0">
                    <a:pos x="41" y="113"/>
                  </a:cxn>
                  <a:cxn ang="0">
                    <a:pos x="54" y="114"/>
                  </a:cxn>
                  <a:cxn ang="0">
                    <a:pos x="54" y="114"/>
                  </a:cxn>
                  <a:cxn ang="0">
                    <a:pos x="68" y="113"/>
                  </a:cxn>
                  <a:cxn ang="0">
                    <a:pos x="78" y="110"/>
                  </a:cxn>
                  <a:cxn ang="0">
                    <a:pos x="88" y="104"/>
                  </a:cxn>
                  <a:cxn ang="0">
                    <a:pos x="95" y="97"/>
                  </a:cxn>
                  <a:cxn ang="0">
                    <a:pos x="102" y="88"/>
                  </a:cxn>
                  <a:cxn ang="0">
                    <a:pos x="105" y="79"/>
                  </a:cxn>
                  <a:cxn ang="0">
                    <a:pos x="108" y="68"/>
                  </a:cxn>
                  <a:cxn ang="0">
                    <a:pos x="109" y="58"/>
                  </a:cxn>
                  <a:cxn ang="0">
                    <a:pos x="108" y="47"/>
                  </a:cxn>
                  <a:cxn ang="0">
                    <a:pos x="105" y="37"/>
                  </a:cxn>
                  <a:cxn ang="0">
                    <a:pos x="102" y="26"/>
                  </a:cxn>
                  <a:cxn ang="0">
                    <a:pos x="95" y="19"/>
                  </a:cxn>
                  <a:cxn ang="0">
                    <a:pos x="88" y="11"/>
                  </a:cxn>
                  <a:cxn ang="0">
                    <a:pos x="78" y="6"/>
                  </a:cxn>
                  <a:cxn ang="0">
                    <a:pos x="68" y="2"/>
                  </a:cxn>
                  <a:cxn ang="0">
                    <a:pos x="54" y="0"/>
                  </a:cxn>
                  <a:cxn ang="0">
                    <a:pos x="54" y="0"/>
                  </a:cxn>
                </a:cxnLst>
                <a:rect l="0" t="0" r="r" b="b"/>
                <a:pathLst>
                  <a:path w="109" h="114">
                    <a:moveTo>
                      <a:pt x="54" y="0"/>
                    </a:moveTo>
                    <a:lnTo>
                      <a:pt x="54" y="0"/>
                    </a:lnTo>
                    <a:lnTo>
                      <a:pt x="41" y="2"/>
                    </a:lnTo>
                    <a:lnTo>
                      <a:pt x="30" y="6"/>
                    </a:lnTo>
                    <a:lnTo>
                      <a:pt x="20" y="11"/>
                    </a:lnTo>
                    <a:lnTo>
                      <a:pt x="13" y="19"/>
                    </a:lnTo>
                    <a:lnTo>
                      <a:pt x="7" y="26"/>
                    </a:lnTo>
                    <a:lnTo>
                      <a:pt x="2" y="37"/>
                    </a:lnTo>
                    <a:lnTo>
                      <a:pt x="0" y="47"/>
                    </a:lnTo>
                    <a:lnTo>
                      <a:pt x="0" y="58"/>
                    </a:lnTo>
                    <a:lnTo>
                      <a:pt x="0" y="68"/>
                    </a:lnTo>
                    <a:lnTo>
                      <a:pt x="2" y="79"/>
                    </a:lnTo>
                    <a:lnTo>
                      <a:pt x="7" y="88"/>
                    </a:lnTo>
                    <a:lnTo>
                      <a:pt x="13" y="97"/>
                    </a:lnTo>
                    <a:lnTo>
                      <a:pt x="20" y="104"/>
                    </a:lnTo>
                    <a:lnTo>
                      <a:pt x="30" y="110"/>
                    </a:lnTo>
                    <a:lnTo>
                      <a:pt x="41" y="113"/>
                    </a:lnTo>
                    <a:lnTo>
                      <a:pt x="54" y="114"/>
                    </a:lnTo>
                    <a:lnTo>
                      <a:pt x="54" y="114"/>
                    </a:lnTo>
                    <a:lnTo>
                      <a:pt x="68" y="113"/>
                    </a:lnTo>
                    <a:lnTo>
                      <a:pt x="78" y="110"/>
                    </a:lnTo>
                    <a:lnTo>
                      <a:pt x="88" y="104"/>
                    </a:lnTo>
                    <a:lnTo>
                      <a:pt x="95" y="97"/>
                    </a:lnTo>
                    <a:lnTo>
                      <a:pt x="102" y="88"/>
                    </a:lnTo>
                    <a:lnTo>
                      <a:pt x="105" y="79"/>
                    </a:lnTo>
                    <a:lnTo>
                      <a:pt x="108" y="68"/>
                    </a:lnTo>
                    <a:lnTo>
                      <a:pt x="109" y="58"/>
                    </a:lnTo>
                    <a:lnTo>
                      <a:pt x="108" y="47"/>
                    </a:lnTo>
                    <a:lnTo>
                      <a:pt x="105" y="37"/>
                    </a:lnTo>
                    <a:lnTo>
                      <a:pt x="102" y="26"/>
                    </a:lnTo>
                    <a:lnTo>
                      <a:pt x="95" y="19"/>
                    </a:lnTo>
                    <a:lnTo>
                      <a:pt x="88" y="11"/>
                    </a:lnTo>
                    <a:lnTo>
                      <a:pt x="78" y="6"/>
                    </a:lnTo>
                    <a:lnTo>
                      <a:pt x="68" y="2"/>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8" name="chenying0907 917"/>
              <p:cNvSpPr>
                <a:spLocks noEditPoints="1"/>
              </p:cNvSpPr>
              <p:nvPr/>
            </p:nvSpPr>
            <p:spPr bwMode="auto">
              <a:xfrm>
                <a:off x="3213101" y="3067051"/>
                <a:ext cx="527050" cy="474663"/>
              </a:xfrm>
              <a:custGeom>
                <a:avLst/>
                <a:gdLst/>
                <a:ahLst/>
                <a:cxnLst>
                  <a:cxn ang="0">
                    <a:pos x="509" y="1190"/>
                  </a:cxn>
                  <a:cxn ang="0">
                    <a:pos x="373" y="1160"/>
                  </a:cxn>
                  <a:cxn ang="0">
                    <a:pos x="292" y="1118"/>
                  </a:cxn>
                  <a:cxn ang="0">
                    <a:pos x="163" y="1012"/>
                  </a:cxn>
                  <a:cxn ang="0">
                    <a:pos x="97" y="938"/>
                  </a:cxn>
                  <a:cxn ang="0">
                    <a:pos x="45" y="821"/>
                  </a:cxn>
                  <a:cxn ang="0">
                    <a:pos x="16" y="706"/>
                  </a:cxn>
                  <a:cxn ang="0">
                    <a:pos x="2" y="565"/>
                  </a:cxn>
                  <a:cxn ang="0">
                    <a:pos x="8" y="433"/>
                  </a:cxn>
                  <a:cxn ang="0">
                    <a:pos x="33" y="331"/>
                  </a:cxn>
                  <a:cxn ang="0">
                    <a:pos x="87" y="218"/>
                  </a:cxn>
                  <a:cxn ang="0">
                    <a:pos x="164" y="131"/>
                  </a:cxn>
                  <a:cxn ang="0">
                    <a:pos x="242" y="78"/>
                  </a:cxn>
                  <a:cxn ang="0">
                    <a:pos x="363" y="33"/>
                  </a:cxn>
                  <a:cxn ang="0">
                    <a:pos x="541" y="9"/>
                  </a:cxn>
                  <a:cxn ang="0">
                    <a:pos x="671" y="6"/>
                  </a:cxn>
                  <a:cxn ang="0">
                    <a:pos x="709" y="0"/>
                  </a:cxn>
                  <a:cxn ang="0">
                    <a:pos x="902" y="27"/>
                  </a:cxn>
                  <a:cxn ang="0">
                    <a:pos x="1042" y="78"/>
                  </a:cxn>
                  <a:cxn ang="0">
                    <a:pos x="1140" y="137"/>
                  </a:cxn>
                  <a:cxn ang="0">
                    <a:pos x="1222" y="213"/>
                  </a:cxn>
                  <a:cxn ang="0">
                    <a:pos x="1293" y="309"/>
                  </a:cxn>
                  <a:cxn ang="0">
                    <a:pos x="1318" y="379"/>
                  </a:cxn>
                  <a:cxn ang="0">
                    <a:pos x="1329" y="493"/>
                  </a:cxn>
                  <a:cxn ang="0">
                    <a:pos x="1323" y="731"/>
                  </a:cxn>
                  <a:cxn ang="0">
                    <a:pos x="1310" y="850"/>
                  </a:cxn>
                  <a:cxn ang="0">
                    <a:pos x="1286" y="926"/>
                  </a:cxn>
                  <a:cxn ang="0">
                    <a:pos x="1217" y="1033"/>
                  </a:cxn>
                  <a:cxn ang="0">
                    <a:pos x="1148" y="1095"/>
                  </a:cxn>
                  <a:cxn ang="0">
                    <a:pos x="1046" y="1148"/>
                  </a:cxn>
                  <a:cxn ang="0">
                    <a:pos x="923" y="1182"/>
                  </a:cxn>
                  <a:cxn ang="0">
                    <a:pos x="780" y="1195"/>
                  </a:cxn>
                  <a:cxn ang="0">
                    <a:pos x="648" y="1197"/>
                  </a:cxn>
                  <a:cxn ang="0">
                    <a:pos x="465" y="60"/>
                  </a:cxn>
                  <a:cxn ang="0">
                    <a:pos x="331" y="89"/>
                  </a:cxn>
                  <a:cxn ang="0">
                    <a:pos x="210" y="153"/>
                  </a:cxn>
                  <a:cxn ang="0">
                    <a:pos x="155" y="203"/>
                  </a:cxn>
                  <a:cxn ang="0">
                    <a:pos x="97" y="290"/>
                  </a:cxn>
                  <a:cxn ang="0">
                    <a:pos x="53" y="447"/>
                  </a:cxn>
                  <a:cxn ang="0">
                    <a:pos x="49" y="590"/>
                  </a:cxn>
                  <a:cxn ang="0">
                    <a:pos x="67" y="718"/>
                  </a:cxn>
                  <a:cxn ang="0">
                    <a:pos x="118" y="888"/>
                  </a:cxn>
                  <a:cxn ang="0">
                    <a:pos x="215" y="1003"/>
                  </a:cxn>
                  <a:cxn ang="0">
                    <a:pos x="300" y="1068"/>
                  </a:cxn>
                  <a:cxn ang="0">
                    <a:pos x="363" y="1105"/>
                  </a:cxn>
                  <a:cxn ang="0">
                    <a:pos x="463" y="1134"/>
                  </a:cxn>
                  <a:cxn ang="0">
                    <a:pos x="641" y="1149"/>
                  </a:cxn>
                  <a:cxn ang="0">
                    <a:pos x="817" y="1147"/>
                  </a:cxn>
                  <a:cxn ang="0">
                    <a:pos x="983" y="1121"/>
                  </a:cxn>
                  <a:cxn ang="0">
                    <a:pos x="1110" y="1066"/>
                  </a:cxn>
                  <a:cxn ang="0">
                    <a:pos x="1184" y="999"/>
                  </a:cxn>
                  <a:cxn ang="0">
                    <a:pos x="1256" y="866"/>
                  </a:cxn>
                  <a:cxn ang="0">
                    <a:pos x="1277" y="707"/>
                  </a:cxn>
                  <a:cxn ang="0">
                    <a:pos x="1284" y="507"/>
                  </a:cxn>
                  <a:cxn ang="0">
                    <a:pos x="1263" y="362"/>
                  </a:cxn>
                  <a:cxn ang="0">
                    <a:pos x="1237" y="305"/>
                  </a:cxn>
                  <a:cxn ang="0">
                    <a:pos x="1144" y="193"/>
                  </a:cxn>
                  <a:cxn ang="0">
                    <a:pos x="1033" y="124"/>
                  </a:cxn>
                  <a:cxn ang="0">
                    <a:pos x="814" y="55"/>
                  </a:cxn>
                  <a:cxn ang="0">
                    <a:pos x="725" y="48"/>
                  </a:cxn>
                  <a:cxn ang="0">
                    <a:pos x="709" y="54"/>
                  </a:cxn>
                </a:cxnLst>
                <a:rect l="0" t="0" r="r" b="b"/>
                <a:pathLst>
                  <a:path w="1329" h="1197">
                    <a:moveTo>
                      <a:pt x="648" y="1197"/>
                    </a:moveTo>
                    <a:lnTo>
                      <a:pt x="648" y="1197"/>
                    </a:lnTo>
                    <a:lnTo>
                      <a:pt x="602" y="1197"/>
                    </a:lnTo>
                    <a:lnTo>
                      <a:pt x="556" y="1195"/>
                    </a:lnTo>
                    <a:lnTo>
                      <a:pt x="509" y="1190"/>
                    </a:lnTo>
                    <a:lnTo>
                      <a:pt x="462" y="1183"/>
                    </a:lnTo>
                    <a:lnTo>
                      <a:pt x="440" y="1180"/>
                    </a:lnTo>
                    <a:lnTo>
                      <a:pt x="418" y="1174"/>
                    </a:lnTo>
                    <a:lnTo>
                      <a:pt x="395" y="1168"/>
                    </a:lnTo>
                    <a:lnTo>
                      <a:pt x="373" y="1160"/>
                    </a:lnTo>
                    <a:lnTo>
                      <a:pt x="352" y="1151"/>
                    </a:lnTo>
                    <a:lnTo>
                      <a:pt x="331" y="1142"/>
                    </a:lnTo>
                    <a:lnTo>
                      <a:pt x="312" y="1130"/>
                    </a:lnTo>
                    <a:lnTo>
                      <a:pt x="292" y="1118"/>
                    </a:lnTo>
                    <a:lnTo>
                      <a:pt x="292" y="1118"/>
                    </a:lnTo>
                    <a:lnTo>
                      <a:pt x="246" y="1084"/>
                    </a:lnTo>
                    <a:lnTo>
                      <a:pt x="224" y="1067"/>
                    </a:lnTo>
                    <a:lnTo>
                      <a:pt x="203" y="1049"/>
                    </a:lnTo>
                    <a:lnTo>
                      <a:pt x="182" y="1030"/>
                    </a:lnTo>
                    <a:lnTo>
                      <a:pt x="163" y="1012"/>
                    </a:lnTo>
                    <a:lnTo>
                      <a:pt x="143" y="993"/>
                    </a:lnTo>
                    <a:lnTo>
                      <a:pt x="125" y="972"/>
                    </a:lnTo>
                    <a:lnTo>
                      <a:pt x="125" y="972"/>
                    </a:lnTo>
                    <a:lnTo>
                      <a:pt x="110" y="955"/>
                    </a:lnTo>
                    <a:lnTo>
                      <a:pt x="97" y="938"/>
                    </a:lnTo>
                    <a:lnTo>
                      <a:pt x="87" y="921"/>
                    </a:lnTo>
                    <a:lnTo>
                      <a:pt x="76" y="904"/>
                    </a:lnTo>
                    <a:lnTo>
                      <a:pt x="68" y="885"/>
                    </a:lnTo>
                    <a:lnTo>
                      <a:pt x="61" y="866"/>
                    </a:lnTo>
                    <a:lnTo>
                      <a:pt x="45" y="821"/>
                    </a:lnTo>
                    <a:lnTo>
                      <a:pt x="45" y="821"/>
                    </a:lnTo>
                    <a:lnTo>
                      <a:pt x="37" y="792"/>
                    </a:lnTo>
                    <a:lnTo>
                      <a:pt x="29" y="764"/>
                    </a:lnTo>
                    <a:lnTo>
                      <a:pt x="23" y="735"/>
                    </a:lnTo>
                    <a:lnTo>
                      <a:pt x="16" y="706"/>
                    </a:lnTo>
                    <a:lnTo>
                      <a:pt x="12" y="677"/>
                    </a:lnTo>
                    <a:lnTo>
                      <a:pt x="8" y="649"/>
                    </a:lnTo>
                    <a:lnTo>
                      <a:pt x="4" y="621"/>
                    </a:lnTo>
                    <a:lnTo>
                      <a:pt x="3" y="594"/>
                    </a:lnTo>
                    <a:lnTo>
                      <a:pt x="2" y="565"/>
                    </a:lnTo>
                    <a:lnTo>
                      <a:pt x="0" y="537"/>
                    </a:lnTo>
                    <a:lnTo>
                      <a:pt x="2" y="511"/>
                    </a:lnTo>
                    <a:lnTo>
                      <a:pt x="3" y="484"/>
                    </a:lnTo>
                    <a:lnTo>
                      <a:pt x="6" y="458"/>
                    </a:lnTo>
                    <a:lnTo>
                      <a:pt x="8" y="433"/>
                    </a:lnTo>
                    <a:lnTo>
                      <a:pt x="14" y="407"/>
                    </a:lnTo>
                    <a:lnTo>
                      <a:pt x="19" y="383"/>
                    </a:lnTo>
                    <a:lnTo>
                      <a:pt x="19" y="383"/>
                    </a:lnTo>
                    <a:lnTo>
                      <a:pt x="25" y="356"/>
                    </a:lnTo>
                    <a:lnTo>
                      <a:pt x="33" y="331"/>
                    </a:lnTo>
                    <a:lnTo>
                      <a:pt x="42" y="307"/>
                    </a:lnTo>
                    <a:lnTo>
                      <a:pt x="51" y="284"/>
                    </a:lnTo>
                    <a:lnTo>
                      <a:pt x="62" y="260"/>
                    </a:lnTo>
                    <a:lnTo>
                      <a:pt x="74" y="239"/>
                    </a:lnTo>
                    <a:lnTo>
                      <a:pt x="87" y="218"/>
                    </a:lnTo>
                    <a:lnTo>
                      <a:pt x="100" y="199"/>
                    </a:lnTo>
                    <a:lnTo>
                      <a:pt x="114" y="180"/>
                    </a:lnTo>
                    <a:lnTo>
                      <a:pt x="130" y="163"/>
                    </a:lnTo>
                    <a:lnTo>
                      <a:pt x="146" y="146"/>
                    </a:lnTo>
                    <a:lnTo>
                      <a:pt x="164" y="131"/>
                    </a:lnTo>
                    <a:lnTo>
                      <a:pt x="182" y="116"/>
                    </a:lnTo>
                    <a:lnTo>
                      <a:pt x="201" y="102"/>
                    </a:lnTo>
                    <a:lnTo>
                      <a:pt x="221" y="90"/>
                    </a:lnTo>
                    <a:lnTo>
                      <a:pt x="242" y="78"/>
                    </a:lnTo>
                    <a:lnTo>
                      <a:pt x="242" y="78"/>
                    </a:lnTo>
                    <a:lnTo>
                      <a:pt x="266" y="67"/>
                    </a:lnTo>
                    <a:lnTo>
                      <a:pt x="290" y="56"/>
                    </a:lnTo>
                    <a:lnTo>
                      <a:pt x="313" y="47"/>
                    </a:lnTo>
                    <a:lnTo>
                      <a:pt x="338" y="39"/>
                    </a:lnTo>
                    <a:lnTo>
                      <a:pt x="363" y="33"/>
                    </a:lnTo>
                    <a:lnTo>
                      <a:pt x="388" y="27"/>
                    </a:lnTo>
                    <a:lnTo>
                      <a:pt x="412" y="22"/>
                    </a:lnTo>
                    <a:lnTo>
                      <a:pt x="437" y="18"/>
                    </a:lnTo>
                    <a:lnTo>
                      <a:pt x="488" y="13"/>
                    </a:lnTo>
                    <a:lnTo>
                      <a:pt x="541" y="9"/>
                    </a:lnTo>
                    <a:lnTo>
                      <a:pt x="594" y="8"/>
                    </a:lnTo>
                    <a:lnTo>
                      <a:pt x="649" y="8"/>
                    </a:lnTo>
                    <a:lnTo>
                      <a:pt x="670" y="8"/>
                    </a:lnTo>
                    <a:lnTo>
                      <a:pt x="671" y="6"/>
                    </a:lnTo>
                    <a:lnTo>
                      <a:pt x="671" y="6"/>
                    </a:lnTo>
                    <a:lnTo>
                      <a:pt x="678" y="3"/>
                    </a:lnTo>
                    <a:lnTo>
                      <a:pt x="687" y="0"/>
                    </a:lnTo>
                    <a:lnTo>
                      <a:pt x="687" y="0"/>
                    </a:lnTo>
                    <a:lnTo>
                      <a:pt x="709" y="0"/>
                    </a:lnTo>
                    <a:lnTo>
                      <a:pt x="709" y="0"/>
                    </a:lnTo>
                    <a:lnTo>
                      <a:pt x="747" y="1"/>
                    </a:lnTo>
                    <a:lnTo>
                      <a:pt x="785" y="4"/>
                    </a:lnTo>
                    <a:lnTo>
                      <a:pt x="825" y="9"/>
                    </a:lnTo>
                    <a:lnTo>
                      <a:pt x="862" y="17"/>
                    </a:lnTo>
                    <a:lnTo>
                      <a:pt x="902" y="27"/>
                    </a:lnTo>
                    <a:lnTo>
                      <a:pt x="941" y="39"/>
                    </a:lnTo>
                    <a:lnTo>
                      <a:pt x="980" y="52"/>
                    </a:lnTo>
                    <a:lnTo>
                      <a:pt x="1019" y="69"/>
                    </a:lnTo>
                    <a:lnTo>
                      <a:pt x="1019" y="69"/>
                    </a:lnTo>
                    <a:lnTo>
                      <a:pt x="1042" y="78"/>
                    </a:lnTo>
                    <a:lnTo>
                      <a:pt x="1063" y="89"/>
                    </a:lnTo>
                    <a:lnTo>
                      <a:pt x="1084" y="101"/>
                    </a:lnTo>
                    <a:lnTo>
                      <a:pt x="1102" y="111"/>
                    </a:lnTo>
                    <a:lnTo>
                      <a:pt x="1121" y="124"/>
                    </a:lnTo>
                    <a:lnTo>
                      <a:pt x="1140" y="137"/>
                    </a:lnTo>
                    <a:lnTo>
                      <a:pt x="1157" y="150"/>
                    </a:lnTo>
                    <a:lnTo>
                      <a:pt x="1174" y="165"/>
                    </a:lnTo>
                    <a:lnTo>
                      <a:pt x="1191" y="180"/>
                    </a:lnTo>
                    <a:lnTo>
                      <a:pt x="1206" y="196"/>
                    </a:lnTo>
                    <a:lnTo>
                      <a:pt x="1222" y="213"/>
                    </a:lnTo>
                    <a:lnTo>
                      <a:pt x="1237" y="230"/>
                    </a:lnTo>
                    <a:lnTo>
                      <a:pt x="1251" y="248"/>
                    </a:lnTo>
                    <a:lnTo>
                      <a:pt x="1265" y="268"/>
                    </a:lnTo>
                    <a:lnTo>
                      <a:pt x="1280" y="288"/>
                    </a:lnTo>
                    <a:lnTo>
                      <a:pt x="1293" y="309"/>
                    </a:lnTo>
                    <a:lnTo>
                      <a:pt x="1293" y="309"/>
                    </a:lnTo>
                    <a:lnTo>
                      <a:pt x="1298" y="319"/>
                    </a:lnTo>
                    <a:lnTo>
                      <a:pt x="1303" y="329"/>
                    </a:lnTo>
                    <a:lnTo>
                      <a:pt x="1312" y="354"/>
                    </a:lnTo>
                    <a:lnTo>
                      <a:pt x="1318" y="379"/>
                    </a:lnTo>
                    <a:lnTo>
                      <a:pt x="1323" y="405"/>
                    </a:lnTo>
                    <a:lnTo>
                      <a:pt x="1326" y="431"/>
                    </a:lnTo>
                    <a:lnTo>
                      <a:pt x="1328" y="455"/>
                    </a:lnTo>
                    <a:lnTo>
                      <a:pt x="1329" y="493"/>
                    </a:lnTo>
                    <a:lnTo>
                      <a:pt x="1329" y="493"/>
                    </a:lnTo>
                    <a:lnTo>
                      <a:pt x="1329" y="552"/>
                    </a:lnTo>
                    <a:lnTo>
                      <a:pt x="1329" y="612"/>
                    </a:lnTo>
                    <a:lnTo>
                      <a:pt x="1327" y="671"/>
                    </a:lnTo>
                    <a:lnTo>
                      <a:pt x="1326" y="701"/>
                    </a:lnTo>
                    <a:lnTo>
                      <a:pt x="1323" y="731"/>
                    </a:lnTo>
                    <a:lnTo>
                      <a:pt x="1323" y="731"/>
                    </a:lnTo>
                    <a:lnTo>
                      <a:pt x="1319" y="772"/>
                    </a:lnTo>
                    <a:lnTo>
                      <a:pt x="1319" y="772"/>
                    </a:lnTo>
                    <a:lnTo>
                      <a:pt x="1315" y="811"/>
                    </a:lnTo>
                    <a:lnTo>
                      <a:pt x="1310" y="850"/>
                    </a:lnTo>
                    <a:lnTo>
                      <a:pt x="1306" y="868"/>
                    </a:lnTo>
                    <a:lnTo>
                      <a:pt x="1301" y="888"/>
                    </a:lnTo>
                    <a:lnTo>
                      <a:pt x="1294" y="906"/>
                    </a:lnTo>
                    <a:lnTo>
                      <a:pt x="1286" y="926"/>
                    </a:lnTo>
                    <a:lnTo>
                      <a:pt x="1286" y="926"/>
                    </a:lnTo>
                    <a:lnTo>
                      <a:pt x="1273" y="949"/>
                    </a:lnTo>
                    <a:lnTo>
                      <a:pt x="1260" y="972"/>
                    </a:lnTo>
                    <a:lnTo>
                      <a:pt x="1247" y="994"/>
                    </a:lnTo>
                    <a:lnTo>
                      <a:pt x="1231" y="1013"/>
                    </a:lnTo>
                    <a:lnTo>
                      <a:pt x="1217" y="1033"/>
                    </a:lnTo>
                    <a:lnTo>
                      <a:pt x="1200" y="1050"/>
                    </a:lnTo>
                    <a:lnTo>
                      <a:pt x="1183" y="1067"/>
                    </a:lnTo>
                    <a:lnTo>
                      <a:pt x="1166" y="1081"/>
                    </a:lnTo>
                    <a:lnTo>
                      <a:pt x="1166" y="1081"/>
                    </a:lnTo>
                    <a:lnTo>
                      <a:pt x="1148" y="1095"/>
                    </a:lnTo>
                    <a:lnTo>
                      <a:pt x="1129" y="1106"/>
                    </a:lnTo>
                    <a:lnTo>
                      <a:pt x="1110" y="1118"/>
                    </a:lnTo>
                    <a:lnTo>
                      <a:pt x="1089" y="1129"/>
                    </a:lnTo>
                    <a:lnTo>
                      <a:pt x="1068" y="1139"/>
                    </a:lnTo>
                    <a:lnTo>
                      <a:pt x="1046" y="1148"/>
                    </a:lnTo>
                    <a:lnTo>
                      <a:pt x="1023" y="1156"/>
                    </a:lnTo>
                    <a:lnTo>
                      <a:pt x="1000" y="1164"/>
                    </a:lnTo>
                    <a:lnTo>
                      <a:pt x="975" y="1170"/>
                    </a:lnTo>
                    <a:lnTo>
                      <a:pt x="949" y="1177"/>
                    </a:lnTo>
                    <a:lnTo>
                      <a:pt x="923" y="1182"/>
                    </a:lnTo>
                    <a:lnTo>
                      <a:pt x="896" y="1186"/>
                    </a:lnTo>
                    <a:lnTo>
                      <a:pt x="868" y="1189"/>
                    </a:lnTo>
                    <a:lnTo>
                      <a:pt x="840" y="1193"/>
                    </a:lnTo>
                    <a:lnTo>
                      <a:pt x="810" y="1194"/>
                    </a:lnTo>
                    <a:lnTo>
                      <a:pt x="780" y="1195"/>
                    </a:lnTo>
                    <a:lnTo>
                      <a:pt x="780" y="1195"/>
                    </a:lnTo>
                    <a:lnTo>
                      <a:pt x="743" y="1195"/>
                    </a:lnTo>
                    <a:lnTo>
                      <a:pt x="743" y="1195"/>
                    </a:lnTo>
                    <a:lnTo>
                      <a:pt x="648" y="1197"/>
                    </a:lnTo>
                    <a:lnTo>
                      <a:pt x="648" y="1197"/>
                    </a:lnTo>
                    <a:close/>
                    <a:moveTo>
                      <a:pt x="630" y="54"/>
                    </a:moveTo>
                    <a:lnTo>
                      <a:pt x="630" y="54"/>
                    </a:lnTo>
                    <a:lnTo>
                      <a:pt x="575" y="54"/>
                    </a:lnTo>
                    <a:lnTo>
                      <a:pt x="520" y="56"/>
                    </a:lnTo>
                    <a:lnTo>
                      <a:pt x="465" y="60"/>
                    </a:lnTo>
                    <a:lnTo>
                      <a:pt x="437" y="64"/>
                    </a:lnTo>
                    <a:lnTo>
                      <a:pt x="410" y="69"/>
                    </a:lnTo>
                    <a:lnTo>
                      <a:pt x="384" y="74"/>
                    </a:lnTo>
                    <a:lnTo>
                      <a:pt x="358" y="81"/>
                    </a:lnTo>
                    <a:lnTo>
                      <a:pt x="331" y="89"/>
                    </a:lnTo>
                    <a:lnTo>
                      <a:pt x="305" y="98"/>
                    </a:lnTo>
                    <a:lnTo>
                      <a:pt x="280" y="110"/>
                    </a:lnTo>
                    <a:lnTo>
                      <a:pt x="257" y="122"/>
                    </a:lnTo>
                    <a:lnTo>
                      <a:pt x="232" y="136"/>
                    </a:lnTo>
                    <a:lnTo>
                      <a:pt x="210" y="153"/>
                    </a:lnTo>
                    <a:lnTo>
                      <a:pt x="210" y="153"/>
                    </a:lnTo>
                    <a:lnTo>
                      <a:pt x="194" y="165"/>
                    </a:lnTo>
                    <a:lnTo>
                      <a:pt x="181" y="176"/>
                    </a:lnTo>
                    <a:lnTo>
                      <a:pt x="168" y="190"/>
                    </a:lnTo>
                    <a:lnTo>
                      <a:pt x="155" y="203"/>
                    </a:lnTo>
                    <a:lnTo>
                      <a:pt x="143" y="217"/>
                    </a:lnTo>
                    <a:lnTo>
                      <a:pt x="133" y="230"/>
                    </a:lnTo>
                    <a:lnTo>
                      <a:pt x="123" y="244"/>
                    </a:lnTo>
                    <a:lnTo>
                      <a:pt x="114" y="260"/>
                    </a:lnTo>
                    <a:lnTo>
                      <a:pt x="97" y="290"/>
                    </a:lnTo>
                    <a:lnTo>
                      <a:pt x="84" y="322"/>
                    </a:lnTo>
                    <a:lnTo>
                      <a:pt x="74" y="353"/>
                    </a:lnTo>
                    <a:lnTo>
                      <a:pt x="65" y="384"/>
                    </a:lnTo>
                    <a:lnTo>
                      <a:pt x="58" y="416"/>
                    </a:lnTo>
                    <a:lnTo>
                      <a:pt x="53" y="447"/>
                    </a:lnTo>
                    <a:lnTo>
                      <a:pt x="49" y="479"/>
                    </a:lnTo>
                    <a:lnTo>
                      <a:pt x="48" y="507"/>
                    </a:lnTo>
                    <a:lnTo>
                      <a:pt x="48" y="536"/>
                    </a:lnTo>
                    <a:lnTo>
                      <a:pt x="48" y="564"/>
                    </a:lnTo>
                    <a:lnTo>
                      <a:pt x="49" y="590"/>
                    </a:lnTo>
                    <a:lnTo>
                      <a:pt x="50" y="613"/>
                    </a:lnTo>
                    <a:lnTo>
                      <a:pt x="50" y="613"/>
                    </a:lnTo>
                    <a:lnTo>
                      <a:pt x="53" y="638"/>
                    </a:lnTo>
                    <a:lnTo>
                      <a:pt x="57" y="663"/>
                    </a:lnTo>
                    <a:lnTo>
                      <a:pt x="67" y="718"/>
                    </a:lnTo>
                    <a:lnTo>
                      <a:pt x="80" y="777"/>
                    </a:lnTo>
                    <a:lnTo>
                      <a:pt x="99" y="841"/>
                    </a:lnTo>
                    <a:lnTo>
                      <a:pt x="99" y="841"/>
                    </a:lnTo>
                    <a:lnTo>
                      <a:pt x="106" y="864"/>
                    </a:lnTo>
                    <a:lnTo>
                      <a:pt x="118" y="888"/>
                    </a:lnTo>
                    <a:lnTo>
                      <a:pt x="133" y="913"/>
                    </a:lnTo>
                    <a:lnTo>
                      <a:pt x="150" y="936"/>
                    </a:lnTo>
                    <a:lnTo>
                      <a:pt x="169" y="960"/>
                    </a:lnTo>
                    <a:lnTo>
                      <a:pt x="191" y="982"/>
                    </a:lnTo>
                    <a:lnTo>
                      <a:pt x="215" y="1003"/>
                    </a:lnTo>
                    <a:lnTo>
                      <a:pt x="241" y="1023"/>
                    </a:lnTo>
                    <a:lnTo>
                      <a:pt x="241" y="1023"/>
                    </a:lnTo>
                    <a:lnTo>
                      <a:pt x="271" y="1046"/>
                    </a:lnTo>
                    <a:lnTo>
                      <a:pt x="271" y="1046"/>
                    </a:lnTo>
                    <a:lnTo>
                      <a:pt x="300" y="1068"/>
                    </a:lnTo>
                    <a:lnTo>
                      <a:pt x="314" y="1079"/>
                    </a:lnTo>
                    <a:lnTo>
                      <a:pt x="330" y="1088"/>
                    </a:lnTo>
                    <a:lnTo>
                      <a:pt x="330" y="1088"/>
                    </a:lnTo>
                    <a:lnTo>
                      <a:pt x="346" y="1097"/>
                    </a:lnTo>
                    <a:lnTo>
                      <a:pt x="363" y="1105"/>
                    </a:lnTo>
                    <a:lnTo>
                      <a:pt x="380" y="1112"/>
                    </a:lnTo>
                    <a:lnTo>
                      <a:pt x="397" y="1117"/>
                    </a:lnTo>
                    <a:lnTo>
                      <a:pt x="431" y="1126"/>
                    </a:lnTo>
                    <a:lnTo>
                      <a:pt x="463" y="1134"/>
                    </a:lnTo>
                    <a:lnTo>
                      <a:pt x="463" y="1134"/>
                    </a:lnTo>
                    <a:lnTo>
                      <a:pt x="494" y="1138"/>
                    </a:lnTo>
                    <a:lnTo>
                      <a:pt x="522" y="1142"/>
                    </a:lnTo>
                    <a:lnTo>
                      <a:pt x="552" y="1146"/>
                    </a:lnTo>
                    <a:lnTo>
                      <a:pt x="581" y="1147"/>
                    </a:lnTo>
                    <a:lnTo>
                      <a:pt x="641" y="1149"/>
                    </a:lnTo>
                    <a:lnTo>
                      <a:pt x="704" y="1149"/>
                    </a:lnTo>
                    <a:lnTo>
                      <a:pt x="739" y="1149"/>
                    </a:lnTo>
                    <a:lnTo>
                      <a:pt x="739" y="1149"/>
                    </a:lnTo>
                    <a:lnTo>
                      <a:pt x="779" y="1149"/>
                    </a:lnTo>
                    <a:lnTo>
                      <a:pt x="817" y="1147"/>
                    </a:lnTo>
                    <a:lnTo>
                      <a:pt x="853" y="1144"/>
                    </a:lnTo>
                    <a:lnTo>
                      <a:pt x="889" y="1140"/>
                    </a:lnTo>
                    <a:lnTo>
                      <a:pt x="921" y="1135"/>
                    </a:lnTo>
                    <a:lnTo>
                      <a:pt x="953" y="1129"/>
                    </a:lnTo>
                    <a:lnTo>
                      <a:pt x="983" y="1121"/>
                    </a:lnTo>
                    <a:lnTo>
                      <a:pt x="1012" y="1113"/>
                    </a:lnTo>
                    <a:lnTo>
                      <a:pt x="1038" y="1102"/>
                    </a:lnTo>
                    <a:lnTo>
                      <a:pt x="1064" y="1091"/>
                    </a:lnTo>
                    <a:lnTo>
                      <a:pt x="1087" y="1079"/>
                    </a:lnTo>
                    <a:lnTo>
                      <a:pt x="1110" y="1066"/>
                    </a:lnTo>
                    <a:lnTo>
                      <a:pt x="1131" y="1050"/>
                    </a:lnTo>
                    <a:lnTo>
                      <a:pt x="1150" y="1034"/>
                    </a:lnTo>
                    <a:lnTo>
                      <a:pt x="1169" y="1017"/>
                    </a:lnTo>
                    <a:lnTo>
                      <a:pt x="1184" y="999"/>
                    </a:lnTo>
                    <a:lnTo>
                      <a:pt x="1184" y="999"/>
                    </a:lnTo>
                    <a:lnTo>
                      <a:pt x="1204" y="974"/>
                    </a:lnTo>
                    <a:lnTo>
                      <a:pt x="1221" y="948"/>
                    </a:lnTo>
                    <a:lnTo>
                      <a:pt x="1235" y="922"/>
                    </a:lnTo>
                    <a:lnTo>
                      <a:pt x="1247" y="894"/>
                    </a:lnTo>
                    <a:lnTo>
                      <a:pt x="1256" y="866"/>
                    </a:lnTo>
                    <a:lnTo>
                      <a:pt x="1264" y="836"/>
                    </a:lnTo>
                    <a:lnTo>
                      <a:pt x="1269" y="802"/>
                    </a:lnTo>
                    <a:lnTo>
                      <a:pt x="1273" y="766"/>
                    </a:lnTo>
                    <a:lnTo>
                      <a:pt x="1273" y="766"/>
                    </a:lnTo>
                    <a:lnTo>
                      <a:pt x="1277" y="707"/>
                    </a:lnTo>
                    <a:lnTo>
                      <a:pt x="1281" y="649"/>
                    </a:lnTo>
                    <a:lnTo>
                      <a:pt x="1282" y="590"/>
                    </a:lnTo>
                    <a:lnTo>
                      <a:pt x="1284" y="532"/>
                    </a:lnTo>
                    <a:lnTo>
                      <a:pt x="1284" y="532"/>
                    </a:lnTo>
                    <a:lnTo>
                      <a:pt x="1284" y="507"/>
                    </a:lnTo>
                    <a:lnTo>
                      <a:pt x="1282" y="481"/>
                    </a:lnTo>
                    <a:lnTo>
                      <a:pt x="1280" y="452"/>
                    </a:lnTo>
                    <a:lnTo>
                      <a:pt x="1277" y="422"/>
                    </a:lnTo>
                    <a:lnTo>
                      <a:pt x="1271" y="392"/>
                    </a:lnTo>
                    <a:lnTo>
                      <a:pt x="1263" y="362"/>
                    </a:lnTo>
                    <a:lnTo>
                      <a:pt x="1257" y="346"/>
                    </a:lnTo>
                    <a:lnTo>
                      <a:pt x="1251" y="332"/>
                    </a:lnTo>
                    <a:lnTo>
                      <a:pt x="1244" y="318"/>
                    </a:lnTo>
                    <a:lnTo>
                      <a:pt x="1237" y="305"/>
                    </a:lnTo>
                    <a:lnTo>
                      <a:pt x="1237" y="305"/>
                    </a:lnTo>
                    <a:lnTo>
                      <a:pt x="1222" y="280"/>
                    </a:lnTo>
                    <a:lnTo>
                      <a:pt x="1204" y="256"/>
                    </a:lnTo>
                    <a:lnTo>
                      <a:pt x="1186" y="234"/>
                    </a:lnTo>
                    <a:lnTo>
                      <a:pt x="1165" y="213"/>
                    </a:lnTo>
                    <a:lnTo>
                      <a:pt x="1144" y="193"/>
                    </a:lnTo>
                    <a:lnTo>
                      <a:pt x="1121" y="175"/>
                    </a:lnTo>
                    <a:lnTo>
                      <a:pt x="1099" y="159"/>
                    </a:lnTo>
                    <a:lnTo>
                      <a:pt x="1076" y="146"/>
                    </a:lnTo>
                    <a:lnTo>
                      <a:pt x="1076" y="146"/>
                    </a:lnTo>
                    <a:lnTo>
                      <a:pt x="1033" y="124"/>
                    </a:lnTo>
                    <a:lnTo>
                      <a:pt x="989" y="105"/>
                    </a:lnTo>
                    <a:lnTo>
                      <a:pt x="946" y="89"/>
                    </a:lnTo>
                    <a:lnTo>
                      <a:pt x="902" y="74"/>
                    </a:lnTo>
                    <a:lnTo>
                      <a:pt x="859" y="64"/>
                    </a:lnTo>
                    <a:lnTo>
                      <a:pt x="814" y="55"/>
                    </a:lnTo>
                    <a:lnTo>
                      <a:pt x="771" y="50"/>
                    </a:lnTo>
                    <a:lnTo>
                      <a:pt x="729" y="46"/>
                    </a:lnTo>
                    <a:lnTo>
                      <a:pt x="726" y="46"/>
                    </a:lnTo>
                    <a:lnTo>
                      <a:pt x="725" y="48"/>
                    </a:lnTo>
                    <a:lnTo>
                      <a:pt x="725" y="48"/>
                    </a:lnTo>
                    <a:lnTo>
                      <a:pt x="721" y="51"/>
                    </a:lnTo>
                    <a:lnTo>
                      <a:pt x="717" y="52"/>
                    </a:lnTo>
                    <a:lnTo>
                      <a:pt x="713" y="54"/>
                    </a:lnTo>
                    <a:lnTo>
                      <a:pt x="709" y="54"/>
                    </a:lnTo>
                    <a:lnTo>
                      <a:pt x="709" y="54"/>
                    </a:lnTo>
                    <a:lnTo>
                      <a:pt x="670" y="54"/>
                    </a:lnTo>
                    <a:lnTo>
                      <a:pt x="670" y="54"/>
                    </a:lnTo>
                    <a:lnTo>
                      <a:pt x="630" y="54"/>
                    </a:lnTo>
                    <a:lnTo>
                      <a:pt x="630" y="5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9" name="chenying0907 918"/>
              <p:cNvSpPr/>
              <p:nvPr/>
            </p:nvSpPr>
            <p:spPr bwMode="auto">
              <a:xfrm>
                <a:off x="3213101" y="3149601"/>
                <a:ext cx="519113" cy="127000"/>
              </a:xfrm>
              <a:custGeom>
                <a:avLst/>
                <a:gdLst/>
                <a:ahLst/>
                <a:cxnLst>
                  <a:cxn ang="0">
                    <a:pos x="103" y="321"/>
                  </a:cxn>
                  <a:cxn ang="0">
                    <a:pos x="15" y="309"/>
                  </a:cxn>
                  <a:cxn ang="0">
                    <a:pos x="6" y="306"/>
                  </a:cxn>
                  <a:cxn ang="0">
                    <a:pos x="0" y="292"/>
                  </a:cxn>
                  <a:cxn ang="0">
                    <a:pos x="2" y="281"/>
                  </a:cxn>
                  <a:cxn ang="0">
                    <a:pos x="14" y="268"/>
                  </a:cxn>
                  <a:cxn ang="0">
                    <a:pos x="23" y="265"/>
                  </a:cxn>
                  <a:cxn ang="0">
                    <a:pos x="55" y="270"/>
                  </a:cxn>
                  <a:cxn ang="0">
                    <a:pos x="137" y="277"/>
                  </a:cxn>
                  <a:cxn ang="0">
                    <a:pos x="202" y="273"/>
                  </a:cxn>
                  <a:cxn ang="0">
                    <a:pos x="308" y="256"/>
                  </a:cxn>
                  <a:cxn ang="0">
                    <a:pos x="430" y="224"/>
                  </a:cxn>
                  <a:cxn ang="0">
                    <a:pos x="481" y="206"/>
                  </a:cxn>
                  <a:cxn ang="0">
                    <a:pos x="548" y="173"/>
                  </a:cxn>
                  <a:cxn ang="0">
                    <a:pos x="608" y="128"/>
                  </a:cxn>
                  <a:cxn ang="0">
                    <a:pos x="625" y="113"/>
                  </a:cxn>
                  <a:cxn ang="0">
                    <a:pos x="660" y="92"/>
                  </a:cxn>
                  <a:cxn ang="0">
                    <a:pos x="718" y="48"/>
                  </a:cxn>
                  <a:cxn ang="0">
                    <a:pos x="765" y="10"/>
                  </a:cxn>
                  <a:cxn ang="0">
                    <a:pos x="766" y="9"/>
                  </a:cxn>
                  <a:cxn ang="0">
                    <a:pos x="781" y="0"/>
                  </a:cxn>
                  <a:cxn ang="0">
                    <a:pos x="791" y="0"/>
                  </a:cxn>
                  <a:cxn ang="0">
                    <a:pos x="802" y="6"/>
                  </a:cxn>
                  <a:cxn ang="0">
                    <a:pos x="806" y="15"/>
                  </a:cxn>
                  <a:cxn ang="0">
                    <a:pos x="821" y="48"/>
                  </a:cxn>
                  <a:cxn ang="0">
                    <a:pos x="846" y="74"/>
                  </a:cxn>
                  <a:cxn ang="0">
                    <a:pos x="883" y="100"/>
                  </a:cxn>
                  <a:cxn ang="0">
                    <a:pos x="942" y="142"/>
                  </a:cxn>
                  <a:cxn ang="0">
                    <a:pos x="1020" y="190"/>
                  </a:cxn>
                  <a:cxn ang="0">
                    <a:pos x="1066" y="218"/>
                  </a:cxn>
                  <a:cxn ang="0">
                    <a:pos x="1114" y="238"/>
                  </a:cxn>
                  <a:cxn ang="0">
                    <a:pos x="1148" y="243"/>
                  </a:cxn>
                  <a:cxn ang="0">
                    <a:pos x="1218" y="247"/>
                  </a:cxn>
                  <a:cxn ang="0">
                    <a:pos x="1286" y="249"/>
                  </a:cxn>
                  <a:cxn ang="0">
                    <a:pos x="1300" y="255"/>
                  </a:cxn>
                  <a:cxn ang="0">
                    <a:pos x="1307" y="265"/>
                  </a:cxn>
                  <a:cxn ang="0">
                    <a:pos x="1307" y="282"/>
                  </a:cxn>
                  <a:cxn ang="0">
                    <a:pos x="1296" y="294"/>
                  </a:cxn>
                  <a:cxn ang="0">
                    <a:pos x="1287" y="295"/>
                  </a:cxn>
                  <a:cxn ang="0">
                    <a:pos x="1250" y="295"/>
                  </a:cxn>
                  <a:cxn ang="0">
                    <a:pos x="1142" y="290"/>
                  </a:cxn>
                  <a:cxn ang="0">
                    <a:pos x="1109" y="283"/>
                  </a:cxn>
                  <a:cxn ang="0">
                    <a:pos x="1055" y="261"/>
                  </a:cxn>
                  <a:cxn ang="0">
                    <a:pos x="1004" y="232"/>
                  </a:cxn>
                  <a:cxn ang="0">
                    <a:pos x="940" y="196"/>
                  </a:cxn>
                  <a:cxn ang="0">
                    <a:pos x="876" y="151"/>
                  </a:cxn>
                  <a:cxn ang="0">
                    <a:pos x="817" y="109"/>
                  </a:cxn>
                  <a:cxn ang="0">
                    <a:pos x="785" y="79"/>
                  </a:cxn>
                  <a:cxn ang="0">
                    <a:pos x="768" y="65"/>
                  </a:cxn>
                  <a:cxn ang="0">
                    <a:pos x="673" y="139"/>
                  </a:cxn>
                  <a:cxn ang="0">
                    <a:pos x="605" y="192"/>
                  </a:cxn>
                  <a:cxn ang="0">
                    <a:pos x="547" y="230"/>
                  </a:cxn>
                  <a:cxn ang="0">
                    <a:pos x="484" y="255"/>
                  </a:cxn>
                  <a:cxn ang="0">
                    <a:pos x="371" y="287"/>
                  </a:cxn>
                  <a:cxn ang="0">
                    <a:pos x="256" y="312"/>
                  </a:cxn>
                  <a:cxn ang="0">
                    <a:pos x="134" y="321"/>
                  </a:cxn>
                </a:cxnLst>
                <a:rect l="0" t="0" r="r" b="b"/>
                <a:pathLst>
                  <a:path w="1308" h="321">
                    <a:moveTo>
                      <a:pt x="134" y="321"/>
                    </a:moveTo>
                    <a:lnTo>
                      <a:pt x="134" y="321"/>
                    </a:lnTo>
                    <a:lnTo>
                      <a:pt x="103" y="321"/>
                    </a:lnTo>
                    <a:lnTo>
                      <a:pt x="73" y="319"/>
                    </a:lnTo>
                    <a:lnTo>
                      <a:pt x="44" y="315"/>
                    </a:lnTo>
                    <a:lnTo>
                      <a:pt x="15" y="309"/>
                    </a:lnTo>
                    <a:lnTo>
                      <a:pt x="15" y="309"/>
                    </a:lnTo>
                    <a:lnTo>
                      <a:pt x="10" y="308"/>
                    </a:lnTo>
                    <a:lnTo>
                      <a:pt x="6" y="306"/>
                    </a:lnTo>
                    <a:lnTo>
                      <a:pt x="4" y="303"/>
                    </a:lnTo>
                    <a:lnTo>
                      <a:pt x="1" y="299"/>
                    </a:lnTo>
                    <a:lnTo>
                      <a:pt x="0" y="292"/>
                    </a:lnTo>
                    <a:lnTo>
                      <a:pt x="0" y="289"/>
                    </a:lnTo>
                    <a:lnTo>
                      <a:pt x="0" y="289"/>
                    </a:lnTo>
                    <a:lnTo>
                      <a:pt x="2" y="281"/>
                    </a:lnTo>
                    <a:lnTo>
                      <a:pt x="8" y="273"/>
                    </a:lnTo>
                    <a:lnTo>
                      <a:pt x="10" y="270"/>
                    </a:lnTo>
                    <a:lnTo>
                      <a:pt x="14" y="268"/>
                    </a:lnTo>
                    <a:lnTo>
                      <a:pt x="18" y="266"/>
                    </a:lnTo>
                    <a:lnTo>
                      <a:pt x="23" y="265"/>
                    </a:lnTo>
                    <a:lnTo>
                      <a:pt x="23" y="265"/>
                    </a:lnTo>
                    <a:lnTo>
                      <a:pt x="29" y="266"/>
                    </a:lnTo>
                    <a:lnTo>
                      <a:pt x="29" y="266"/>
                    </a:lnTo>
                    <a:lnTo>
                      <a:pt x="55" y="270"/>
                    </a:lnTo>
                    <a:lnTo>
                      <a:pt x="81" y="274"/>
                    </a:lnTo>
                    <a:lnTo>
                      <a:pt x="108" y="275"/>
                    </a:lnTo>
                    <a:lnTo>
                      <a:pt x="137" y="277"/>
                    </a:lnTo>
                    <a:lnTo>
                      <a:pt x="137" y="277"/>
                    </a:lnTo>
                    <a:lnTo>
                      <a:pt x="168" y="275"/>
                    </a:lnTo>
                    <a:lnTo>
                      <a:pt x="202" y="273"/>
                    </a:lnTo>
                    <a:lnTo>
                      <a:pt x="236" y="269"/>
                    </a:lnTo>
                    <a:lnTo>
                      <a:pt x="272" y="264"/>
                    </a:lnTo>
                    <a:lnTo>
                      <a:pt x="308" y="256"/>
                    </a:lnTo>
                    <a:lnTo>
                      <a:pt x="348" y="247"/>
                    </a:lnTo>
                    <a:lnTo>
                      <a:pt x="387" y="236"/>
                    </a:lnTo>
                    <a:lnTo>
                      <a:pt x="430" y="224"/>
                    </a:lnTo>
                    <a:lnTo>
                      <a:pt x="430" y="224"/>
                    </a:lnTo>
                    <a:lnTo>
                      <a:pt x="456" y="215"/>
                    </a:lnTo>
                    <a:lnTo>
                      <a:pt x="481" y="206"/>
                    </a:lnTo>
                    <a:lnTo>
                      <a:pt x="505" y="197"/>
                    </a:lnTo>
                    <a:lnTo>
                      <a:pt x="527" y="187"/>
                    </a:lnTo>
                    <a:lnTo>
                      <a:pt x="548" y="173"/>
                    </a:lnTo>
                    <a:lnTo>
                      <a:pt x="569" y="160"/>
                    </a:lnTo>
                    <a:lnTo>
                      <a:pt x="588" y="145"/>
                    </a:lnTo>
                    <a:lnTo>
                      <a:pt x="608" y="128"/>
                    </a:lnTo>
                    <a:lnTo>
                      <a:pt x="608" y="128"/>
                    </a:lnTo>
                    <a:lnTo>
                      <a:pt x="616" y="120"/>
                    </a:lnTo>
                    <a:lnTo>
                      <a:pt x="625" y="113"/>
                    </a:lnTo>
                    <a:lnTo>
                      <a:pt x="646" y="100"/>
                    </a:lnTo>
                    <a:lnTo>
                      <a:pt x="646" y="100"/>
                    </a:lnTo>
                    <a:lnTo>
                      <a:pt x="660" y="92"/>
                    </a:lnTo>
                    <a:lnTo>
                      <a:pt x="673" y="83"/>
                    </a:lnTo>
                    <a:lnTo>
                      <a:pt x="673" y="83"/>
                    </a:lnTo>
                    <a:lnTo>
                      <a:pt x="718" y="48"/>
                    </a:lnTo>
                    <a:lnTo>
                      <a:pt x="760" y="14"/>
                    </a:lnTo>
                    <a:lnTo>
                      <a:pt x="760" y="14"/>
                    </a:lnTo>
                    <a:lnTo>
                      <a:pt x="765" y="10"/>
                    </a:lnTo>
                    <a:lnTo>
                      <a:pt x="765" y="10"/>
                    </a:lnTo>
                    <a:lnTo>
                      <a:pt x="766" y="9"/>
                    </a:lnTo>
                    <a:lnTo>
                      <a:pt x="766" y="9"/>
                    </a:lnTo>
                    <a:lnTo>
                      <a:pt x="770" y="5"/>
                    </a:lnTo>
                    <a:lnTo>
                      <a:pt x="775" y="2"/>
                    </a:lnTo>
                    <a:lnTo>
                      <a:pt x="781" y="0"/>
                    </a:lnTo>
                    <a:lnTo>
                      <a:pt x="787" y="0"/>
                    </a:lnTo>
                    <a:lnTo>
                      <a:pt x="787" y="0"/>
                    </a:lnTo>
                    <a:lnTo>
                      <a:pt x="791" y="0"/>
                    </a:lnTo>
                    <a:lnTo>
                      <a:pt x="796" y="2"/>
                    </a:lnTo>
                    <a:lnTo>
                      <a:pt x="799" y="3"/>
                    </a:lnTo>
                    <a:lnTo>
                      <a:pt x="802" y="6"/>
                    </a:lnTo>
                    <a:lnTo>
                      <a:pt x="804" y="10"/>
                    </a:lnTo>
                    <a:lnTo>
                      <a:pt x="806" y="15"/>
                    </a:lnTo>
                    <a:lnTo>
                      <a:pt x="806" y="15"/>
                    </a:lnTo>
                    <a:lnTo>
                      <a:pt x="809" y="27"/>
                    </a:lnTo>
                    <a:lnTo>
                      <a:pt x="815" y="39"/>
                    </a:lnTo>
                    <a:lnTo>
                      <a:pt x="821" y="48"/>
                    </a:lnTo>
                    <a:lnTo>
                      <a:pt x="829" y="57"/>
                    </a:lnTo>
                    <a:lnTo>
                      <a:pt x="837" y="66"/>
                    </a:lnTo>
                    <a:lnTo>
                      <a:pt x="846" y="74"/>
                    </a:lnTo>
                    <a:lnTo>
                      <a:pt x="866" y="88"/>
                    </a:lnTo>
                    <a:lnTo>
                      <a:pt x="866" y="88"/>
                    </a:lnTo>
                    <a:lnTo>
                      <a:pt x="883" y="100"/>
                    </a:lnTo>
                    <a:lnTo>
                      <a:pt x="883" y="100"/>
                    </a:lnTo>
                    <a:lnTo>
                      <a:pt x="913" y="122"/>
                    </a:lnTo>
                    <a:lnTo>
                      <a:pt x="942" y="142"/>
                    </a:lnTo>
                    <a:lnTo>
                      <a:pt x="1002" y="179"/>
                    </a:lnTo>
                    <a:lnTo>
                      <a:pt x="1002" y="179"/>
                    </a:lnTo>
                    <a:lnTo>
                      <a:pt x="1020" y="190"/>
                    </a:lnTo>
                    <a:lnTo>
                      <a:pt x="1020" y="190"/>
                    </a:lnTo>
                    <a:lnTo>
                      <a:pt x="1050" y="209"/>
                    </a:lnTo>
                    <a:lnTo>
                      <a:pt x="1066" y="218"/>
                    </a:lnTo>
                    <a:lnTo>
                      <a:pt x="1082" y="226"/>
                    </a:lnTo>
                    <a:lnTo>
                      <a:pt x="1097" y="232"/>
                    </a:lnTo>
                    <a:lnTo>
                      <a:pt x="1114" y="238"/>
                    </a:lnTo>
                    <a:lnTo>
                      <a:pt x="1131" y="240"/>
                    </a:lnTo>
                    <a:lnTo>
                      <a:pt x="1148" y="243"/>
                    </a:lnTo>
                    <a:lnTo>
                      <a:pt x="1148" y="243"/>
                    </a:lnTo>
                    <a:lnTo>
                      <a:pt x="1184" y="244"/>
                    </a:lnTo>
                    <a:lnTo>
                      <a:pt x="1218" y="247"/>
                    </a:lnTo>
                    <a:lnTo>
                      <a:pt x="1218" y="247"/>
                    </a:lnTo>
                    <a:lnTo>
                      <a:pt x="1252" y="248"/>
                    </a:lnTo>
                    <a:lnTo>
                      <a:pt x="1286" y="249"/>
                    </a:lnTo>
                    <a:lnTo>
                      <a:pt x="1286" y="249"/>
                    </a:lnTo>
                    <a:lnTo>
                      <a:pt x="1291" y="251"/>
                    </a:lnTo>
                    <a:lnTo>
                      <a:pt x="1296" y="252"/>
                    </a:lnTo>
                    <a:lnTo>
                      <a:pt x="1300" y="255"/>
                    </a:lnTo>
                    <a:lnTo>
                      <a:pt x="1303" y="257"/>
                    </a:lnTo>
                    <a:lnTo>
                      <a:pt x="1305" y="261"/>
                    </a:lnTo>
                    <a:lnTo>
                      <a:pt x="1307" y="265"/>
                    </a:lnTo>
                    <a:lnTo>
                      <a:pt x="1308" y="274"/>
                    </a:lnTo>
                    <a:lnTo>
                      <a:pt x="1308" y="274"/>
                    </a:lnTo>
                    <a:lnTo>
                      <a:pt x="1307" y="282"/>
                    </a:lnTo>
                    <a:lnTo>
                      <a:pt x="1303" y="289"/>
                    </a:lnTo>
                    <a:lnTo>
                      <a:pt x="1300" y="291"/>
                    </a:lnTo>
                    <a:lnTo>
                      <a:pt x="1296" y="294"/>
                    </a:lnTo>
                    <a:lnTo>
                      <a:pt x="1292" y="295"/>
                    </a:lnTo>
                    <a:lnTo>
                      <a:pt x="1287" y="295"/>
                    </a:lnTo>
                    <a:lnTo>
                      <a:pt x="1287" y="295"/>
                    </a:lnTo>
                    <a:lnTo>
                      <a:pt x="1287" y="295"/>
                    </a:lnTo>
                    <a:lnTo>
                      <a:pt x="1250" y="295"/>
                    </a:lnTo>
                    <a:lnTo>
                      <a:pt x="1250" y="295"/>
                    </a:lnTo>
                    <a:lnTo>
                      <a:pt x="1214" y="295"/>
                    </a:lnTo>
                    <a:lnTo>
                      <a:pt x="1177" y="294"/>
                    </a:lnTo>
                    <a:lnTo>
                      <a:pt x="1142" y="290"/>
                    </a:lnTo>
                    <a:lnTo>
                      <a:pt x="1125" y="287"/>
                    </a:lnTo>
                    <a:lnTo>
                      <a:pt x="1109" y="283"/>
                    </a:lnTo>
                    <a:lnTo>
                      <a:pt x="1109" y="283"/>
                    </a:lnTo>
                    <a:lnTo>
                      <a:pt x="1095" y="279"/>
                    </a:lnTo>
                    <a:lnTo>
                      <a:pt x="1082" y="274"/>
                    </a:lnTo>
                    <a:lnTo>
                      <a:pt x="1055" y="261"/>
                    </a:lnTo>
                    <a:lnTo>
                      <a:pt x="1029" y="248"/>
                    </a:lnTo>
                    <a:lnTo>
                      <a:pt x="1004" y="232"/>
                    </a:lnTo>
                    <a:lnTo>
                      <a:pt x="1004" y="232"/>
                    </a:lnTo>
                    <a:lnTo>
                      <a:pt x="962" y="209"/>
                    </a:lnTo>
                    <a:lnTo>
                      <a:pt x="962" y="209"/>
                    </a:lnTo>
                    <a:lnTo>
                      <a:pt x="940" y="196"/>
                    </a:lnTo>
                    <a:lnTo>
                      <a:pt x="918" y="181"/>
                    </a:lnTo>
                    <a:lnTo>
                      <a:pt x="876" y="151"/>
                    </a:lnTo>
                    <a:lnTo>
                      <a:pt x="876" y="151"/>
                    </a:lnTo>
                    <a:lnTo>
                      <a:pt x="847" y="130"/>
                    </a:lnTo>
                    <a:lnTo>
                      <a:pt x="817" y="109"/>
                    </a:lnTo>
                    <a:lnTo>
                      <a:pt x="817" y="109"/>
                    </a:lnTo>
                    <a:lnTo>
                      <a:pt x="806" y="100"/>
                    </a:lnTo>
                    <a:lnTo>
                      <a:pt x="794" y="91"/>
                    </a:lnTo>
                    <a:lnTo>
                      <a:pt x="785" y="79"/>
                    </a:lnTo>
                    <a:lnTo>
                      <a:pt x="777" y="68"/>
                    </a:lnTo>
                    <a:lnTo>
                      <a:pt x="773" y="61"/>
                    </a:lnTo>
                    <a:lnTo>
                      <a:pt x="768" y="65"/>
                    </a:lnTo>
                    <a:lnTo>
                      <a:pt x="768" y="65"/>
                    </a:lnTo>
                    <a:lnTo>
                      <a:pt x="720" y="103"/>
                    </a:lnTo>
                    <a:lnTo>
                      <a:pt x="673" y="139"/>
                    </a:lnTo>
                    <a:lnTo>
                      <a:pt x="673" y="139"/>
                    </a:lnTo>
                    <a:lnTo>
                      <a:pt x="605" y="192"/>
                    </a:lnTo>
                    <a:lnTo>
                      <a:pt x="605" y="192"/>
                    </a:lnTo>
                    <a:lnTo>
                      <a:pt x="586" y="206"/>
                    </a:lnTo>
                    <a:lnTo>
                      <a:pt x="566" y="218"/>
                    </a:lnTo>
                    <a:lnTo>
                      <a:pt x="547" y="230"/>
                    </a:lnTo>
                    <a:lnTo>
                      <a:pt x="526" y="239"/>
                    </a:lnTo>
                    <a:lnTo>
                      <a:pt x="505" y="247"/>
                    </a:lnTo>
                    <a:lnTo>
                      <a:pt x="484" y="255"/>
                    </a:lnTo>
                    <a:lnTo>
                      <a:pt x="442" y="268"/>
                    </a:lnTo>
                    <a:lnTo>
                      <a:pt x="442" y="268"/>
                    </a:lnTo>
                    <a:lnTo>
                      <a:pt x="371" y="287"/>
                    </a:lnTo>
                    <a:lnTo>
                      <a:pt x="333" y="296"/>
                    </a:lnTo>
                    <a:lnTo>
                      <a:pt x="295" y="304"/>
                    </a:lnTo>
                    <a:lnTo>
                      <a:pt x="256" y="312"/>
                    </a:lnTo>
                    <a:lnTo>
                      <a:pt x="216" y="317"/>
                    </a:lnTo>
                    <a:lnTo>
                      <a:pt x="175" y="320"/>
                    </a:lnTo>
                    <a:lnTo>
                      <a:pt x="134" y="321"/>
                    </a:lnTo>
                    <a:lnTo>
                      <a:pt x="134" y="32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0" name="chenying0907 919"/>
              <p:cNvSpPr/>
              <p:nvPr/>
            </p:nvSpPr>
            <p:spPr bwMode="auto">
              <a:xfrm>
                <a:off x="3368676" y="3514726"/>
                <a:ext cx="252413" cy="92075"/>
              </a:xfrm>
              <a:custGeom>
                <a:avLst/>
                <a:gdLst/>
                <a:ahLst/>
                <a:cxnLst>
                  <a:cxn ang="0">
                    <a:pos x="112" y="229"/>
                  </a:cxn>
                  <a:cxn ang="0">
                    <a:pos x="92" y="223"/>
                  </a:cxn>
                  <a:cxn ang="0">
                    <a:pos x="69" y="206"/>
                  </a:cxn>
                  <a:cxn ang="0">
                    <a:pos x="51" y="181"/>
                  </a:cxn>
                  <a:cxn ang="0">
                    <a:pos x="19" y="100"/>
                  </a:cxn>
                  <a:cxn ang="0">
                    <a:pos x="1" y="50"/>
                  </a:cxn>
                  <a:cxn ang="0">
                    <a:pos x="0" y="36"/>
                  </a:cxn>
                  <a:cxn ang="0">
                    <a:pos x="3" y="26"/>
                  </a:cxn>
                  <a:cxn ang="0">
                    <a:pos x="18" y="15"/>
                  </a:cxn>
                  <a:cxn ang="0">
                    <a:pos x="30" y="15"/>
                  </a:cxn>
                  <a:cxn ang="0">
                    <a:pos x="40" y="25"/>
                  </a:cxn>
                  <a:cxn ang="0">
                    <a:pos x="54" y="68"/>
                  </a:cxn>
                  <a:cxn ang="0">
                    <a:pos x="65" y="101"/>
                  </a:cxn>
                  <a:cxn ang="0">
                    <a:pos x="92" y="158"/>
                  </a:cxn>
                  <a:cxn ang="0">
                    <a:pos x="105" y="175"/>
                  </a:cxn>
                  <a:cxn ang="0">
                    <a:pos x="119" y="182"/>
                  </a:cxn>
                  <a:cxn ang="0">
                    <a:pos x="132" y="182"/>
                  </a:cxn>
                  <a:cxn ang="0">
                    <a:pos x="153" y="170"/>
                  </a:cxn>
                  <a:cxn ang="0">
                    <a:pos x="177" y="149"/>
                  </a:cxn>
                  <a:cxn ang="0">
                    <a:pos x="198" y="127"/>
                  </a:cxn>
                  <a:cxn ang="0">
                    <a:pos x="228" y="92"/>
                  </a:cxn>
                  <a:cxn ang="0">
                    <a:pos x="260" y="63"/>
                  </a:cxn>
                  <a:cxn ang="0">
                    <a:pos x="279" y="54"/>
                  </a:cxn>
                  <a:cxn ang="0">
                    <a:pos x="285" y="46"/>
                  </a:cxn>
                  <a:cxn ang="0">
                    <a:pos x="302" y="38"/>
                  </a:cxn>
                  <a:cxn ang="0">
                    <a:pos x="315" y="42"/>
                  </a:cxn>
                  <a:cxn ang="0">
                    <a:pos x="324" y="54"/>
                  </a:cxn>
                  <a:cxn ang="0">
                    <a:pos x="327" y="58"/>
                  </a:cxn>
                  <a:cxn ang="0">
                    <a:pos x="379" y="107"/>
                  </a:cxn>
                  <a:cxn ang="0">
                    <a:pos x="413" y="141"/>
                  </a:cxn>
                  <a:cxn ang="0">
                    <a:pos x="451" y="172"/>
                  </a:cxn>
                  <a:cxn ang="0">
                    <a:pos x="465" y="175"/>
                  </a:cxn>
                  <a:cxn ang="0">
                    <a:pos x="494" y="165"/>
                  </a:cxn>
                  <a:cxn ang="0">
                    <a:pos x="525" y="136"/>
                  </a:cxn>
                  <a:cxn ang="0">
                    <a:pos x="578" y="62"/>
                  </a:cxn>
                  <a:cxn ang="0">
                    <a:pos x="591" y="30"/>
                  </a:cxn>
                  <a:cxn ang="0">
                    <a:pos x="592" y="17"/>
                  </a:cxn>
                  <a:cxn ang="0">
                    <a:pos x="600" y="5"/>
                  </a:cxn>
                  <a:cxn ang="0">
                    <a:pos x="616" y="0"/>
                  </a:cxn>
                  <a:cxn ang="0">
                    <a:pos x="625" y="3"/>
                  </a:cxn>
                  <a:cxn ang="0">
                    <a:pos x="631" y="7"/>
                  </a:cxn>
                  <a:cxn ang="0">
                    <a:pos x="637" y="17"/>
                  </a:cxn>
                  <a:cxn ang="0">
                    <a:pos x="637" y="33"/>
                  </a:cxn>
                  <a:cxn ang="0">
                    <a:pos x="629" y="63"/>
                  </a:cxn>
                  <a:cxn ang="0">
                    <a:pos x="595" y="121"/>
                  </a:cxn>
                  <a:cxn ang="0">
                    <a:pos x="554" y="168"/>
                  </a:cxn>
                  <a:cxn ang="0">
                    <a:pos x="545" y="178"/>
                  </a:cxn>
                  <a:cxn ang="0">
                    <a:pos x="502" y="219"/>
                  </a:cxn>
                  <a:cxn ang="0">
                    <a:pos x="473" y="229"/>
                  </a:cxn>
                  <a:cxn ang="0">
                    <a:pos x="464" y="228"/>
                  </a:cxn>
                  <a:cxn ang="0">
                    <a:pos x="435" y="216"/>
                  </a:cxn>
                  <a:cxn ang="0">
                    <a:pos x="388" y="182"/>
                  </a:cxn>
                  <a:cxn ang="0">
                    <a:pos x="349" y="145"/>
                  </a:cxn>
                  <a:cxn ang="0">
                    <a:pos x="329" y="128"/>
                  </a:cxn>
                  <a:cxn ang="0">
                    <a:pos x="298" y="98"/>
                  </a:cxn>
                  <a:cxn ang="0">
                    <a:pos x="289" y="100"/>
                  </a:cxn>
                  <a:cxn ang="0">
                    <a:pos x="273" y="110"/>
                  </a:cxn>
                  <a:cxn ang="0">
                    <a:pos x="256" y="134"/>
                  </a:cxn>
                  <a:cxn ang="0">
                    <a:pos x="240" y="155"/>
                  </a:cxn>
                  <a:cxn ang="0">
                    <a:pos x="215" y="177"/>
                  </a:cxn>
                  <a:cxn ang="0">
                    <a:pos x="185" y="202"/>
                  </a:cxn>
                  <a:cxn ang="0">
                    <a:pos x="146" y="226"/>
                  </a:cxn>
                  <a:cxn ang="0">
                    <a:pos x="124" y="230"/>
                  </a:cxn>
                </a:cxnLst>
                <a:rect l="0" t="0" r="r" b="b"/>
                <a:pathLst>
                  <a:path w="637" h="230">
                    <a:moveTo>
                      <a:pt x="124" y="230"/>
                    </a:moveTo>
                    <a:lnTo>
                      <a:pt x="124" y="230"/>
                    </a:lnTo>
                    <a:lnTo>
                      <a:pt x="112" y="229"/>
                    </a:lnTo>
                    <a:lnTo>
                      <a:pt x="112" y="229"/>
                    </a:lnTo>
                    <a:lnTo>
                      <a:pt x="103" y="226"/>
                    </a:lnTo>
                    <a:lnTo>
                      <a:pt x="92" y="223"/>
                    </a:lnTo>
                    <a:lnTo>
                      <a:pt x="85" y="217"/>
                    </a:lnTo>
                    <a:lnTo>
                      <a:pt x="77" y="212"/>
                    </a:lnTo>
                    <a:lnTo>
                      <a:pt x="69" y="206"/>
                    </a:lnTo>
                    <a:lnTo>
                      <a:pt x="62" y="198"/>
                    </a:lnTo>
                    <a:lnTo>
                      <a:pt x="57" y="190"/>
                    </a:lnTo>
                    <a:lnTo>
                      <a:pt x="51" y="181"/>
                    </a:lnTo>
                    <a:lnTo>
                      <a:pt x="41" y="161"/>
                    </a:lnTo>
                    <a:lnTo>
                      <a:pt x="32" y="141"/>
                    </a:lnTo>
                    <a:lnTo>
                      <a:pt x="19" y="100"/>
                    </a:lnTo>
                    <a:lnTo>
                      <a:pt x="19" y="100"/>
                    </a:lnTo>
                    <a:lnTo>
                      <a:pt x="10" y="73"/>
                    </a:lnTo>
                    <a:lnTo>
                      <a:pt x="1" y="50"/>
                    </a:lnTo>
                    <a:lnTo>
                      <a:pt x="1" y="50"/>
                    </a:lnTo>
                    <a:lnTo>
                      <a:pt x="0" y="42"/>
                    </a:lnTo>
                    <a:lnTo>
                      <a:pt x="0" y="36"/>
                    </a:lnTo>
                    <a:lnTo>
                      <a:pt x="1" y="30"/>
                    </a:lnTo>
                    <a:lnTo>
                      <a:pt x="3" y="26"/>
                    </a:lnTo>
                    <a:lnTo>
                      <a:pt x="3" y="26"/>
                    </a:lnTo>
                    <a:lnTo>
                      <a:pt x="7" y="21"/>
                    </a:lnTo>
                    <a:lnTo>
                      <a:pt x="13" y="17"/>
                    </a:lnTo>
                    <a:lnTo>
                      <a:pt x="18" y="15"/>
                    </a:lnTo>
                    <a:lnTo>
                      <a:pt x="24" y="15"/>
                    </a:lnTo>
                    <a:lnTo>
                      <a:pt x="24" y="15"/>
                    </a:lnTo>
                    <a:lnTo>
                      <a:pt x="30" y="15"/>
                    </a:lnTo>
                    <a:lnTo>
                      <a:pt x="34" y="17"/>
                    </a:lnTo>
                    <a:lnTo>
                      <a:pt x="37" y="21"/>
                    </a:lnTo>
                    <a:lnTo>
                      <a:pt x="40" y="25"/>
                    </a:lnTo>
                    <a:lnTo>
                      <a:pt x="40" y="25"/>
                    </a:lnTo>
                    <a:lnTo>
                      <a:pt x="48" y="47"/>
                    </a:lnTo>
                    <a:lnTo>
                      <a:pt x="54" y="68"/>
                    </a:lnTo>
                    <a:lnTo>
                      <a:pt x="54" y="68"/>
                    </a:lnTo>
                    <a:lnTo>
                      <a:pt x="65" y="101"/>
                    </a:lnTo>
                    <a:lnTo>
                      <a:pt x="65" y="101"/>
                    </a:lnTo>
                    <a:lnTo>
                      <a:pt x="73" y="119"/>
                    </a:lnTo>
                    <a:lnTo>
                      <a:pt x="82" y="139"/>
                    </a:lnTo>
                    <a:lnTo>
                      <a:pt x="92" y="158"/>
                    </a:lnTo>
                    <a:lnTo>
                      <a:pt x="99" y="168"/>
                    </a:lnTo>
                    <a:lnTo>
                      <a:pt x="105" y="175"/>
                    </a:lnTo>
                    <a:lnTo>
                      <a:pt x="105" y="175"/>
                    </a:lnTo>
                    <a:lnTo>
                      <a:pt x="109" y="178"/>
                    </a:lnTo>
                    <a:lnTo>
                      <a:pt x="115" y="181"/>
                    </a:lnTo>
                    <a:lnTo>
                      <a:pt x="119" y="182"/>
                    </a:lnTo>
                    <a:lnTo>
                      <a:pt x="124" y="182"/>
                    </a:lnTo>
                    <a:lnTo>
                      <a:pt x="124" y="182"/>
                    </a:lnTo>
                    <a:lnTo>
                      <a:pt x="132" y="182"/>
                    </a:lnTo>
                    <a:lnTo>
                      <a:pt x="138" y="179"/>
                    </a:lnTo>
                    <a:lnTo>
                      <a:pt x="146" y="175"/>
                    </a:lnTo>
                    <a:lnTo>
                      <a:pt x="153" y="170"/>
                    </a:lnTo>
                    <a:lnTo>
                      <a:pt x="166" y="160"/>
                    </a:lnTo>
                    <a:lnTo>
                      <a:pt x="177" y="149"/>
                    </a:lnTo>
                    <a:lnTo>
                      <a:pt x="177" y="149"/>
                    </a:lnTo>
                    <a:lnTo>
                      <a:pt x="184" y="143"/>
                    </a:lnTo>
                    <a:lnTo>
                      <a:pt x="184" y="143"/>
                    </a:lnTo>
                    <a:lnTo>
                      <a:pt x="198" y="127"/>
                    </a:lnTo>
                    <a:lnTo>
                      <a:pt x="214" y="109"/>
                    </a:lnTo>
                    <a:lnTo>
                      <a:pt x="214" y="109"/>
                    </a:lnTo>
                    <a:lnTo>
                      <a:pt x="228" y="92"/>
                    </a:lnTo>
                    <a:lnTo>
                      <a:pt x="243" y="76"/>
                    </a:lnTo>
                    <a:lnTo>
                      <a:pt x="251" y="68"/>
                    </a:lnTo>
                    <a:lnTo>
                      <a:pt x="260" y="63"/>
                    </a:lnTo>
                    <a:lnTo>
                      <a:pt x="268" y="58"/>
                    </a:lnTo>
                    <a:lnTo>
                      <a:pt x="277" y="55"/>
                    </a:lnTo>
                    <a:lnTo>
                      <a:pt x="279" y="54"/>
                    </a:lnTo>
                    <a:lnTo>
                      <a:pt x="281" y="51"/>
                    </a:lnTo>
                    <a:lnTo>
                      <a:pt x="281" y="51"/>
                    </a:lnTo>
                    <a:lnTo>
                      <a:pt x="285" y="46"/>
                    </a:lnTo>
                    <a:lnTo>
                      <a:pt x="290" y="42"/>
                    </a:lnTo>
                    <a:lnTo>
                      <a:pt x="296" y="39"/>
                    </a:lnTo>
                    <a:lnTo>
                      <a:pt x="302" y="38"/>
                    </a:lnTo>
                    <a:lnTo>
                      <a:pt x="302" y="38"/>
                    </a:lnTo>
                    <a:lnTo>
                      <a:pt x="308" y="39"/>
                    </a:lnTo>
                    <a:lnTo>
                      <a:pt x="315" y="42"/>
                    </a:lnTo>
                    <a:lnTo>
                      <a:pt x="321" y="47"/>
                    </a:lnTo>
                    <a:lnTo>
                      <a:pt x="323" y="50"/>
                    </a:lnTo>
                    <a:lnTo>
                      <a:pt x="324" y="54"/>
                    </a:lnTo>
                    <a:lnTo>
                      <a:pt x="325" y="56"/>
                    </a:lnTo>
                    <a:lnTo>
                      <a:pt x="327" y="58"/>
                    </a:lnTo>
                    <a:lnTo>
                      <a:pt x="327" y="58"/>
                    </a:lnTo>
                    <a:lnTo>
                      <a:pt x="340" y="68"/>
                    </a:lnTo>
                    <a:lnTo>
                      <a:pt x="353" y="81"/>
                    </a:lnTo>
                    <a:lnTo>
                      <a:pt x="379" y="107"/>
                    </a:lnTo>
                    <a:lnTo>
                      <a:pt x="379" y="107"/>
                    </a:lnTo>
                    <a:lnTo>
                      <a:pt x="396" y="124"/>
                    </a:lnTo>
                    <a:lnTo>
                      <a:pt x="413" y="141"/>
                    </a:lnTo>
                    <a:lnTo>
                      <a:pt x="431" y="158"/>
                    </a:lnTo>
                    <a:lnTo>
                      <a:pt x="451" y="172"/>
                    </a:lnTo>
                    <a:lnTo>
                      <a:pt x="451" y="172"/>
                    </a:lnTo>
                    <a:lnTo>
                      <a:pt x="457" y="174"/>
                    </a:lnTo>
                    <a:lnTo>
                      <a:pt x="465" y="175"/>
                    </a:lnTo>
                    <a:lnTo>
                      <a:pt x="465" y="175"/>
                    </a:lnTo>
                    <a:lnTo>
                      <a:pt x="474" y="174"/>
                    </a:lnTo>
                    <a:lnTo>
                      <a:pt x="484" y="170"/>
                    </a:lnTo>
                    <a:lnTo>
                      <a:pt x="494" y="165"/>
                    </a:lnTo>
                    <a:lnTo>
                      <a:pt x="504" y="157"/>
                    </a:lnTo>
                    <a:lnTo>
                      <a:pt x="515" y="148"/>
                    </a:lnTo>
                    <a:lnTo>
                      <a:pt x="525" y="136"/>
                    </a:lnTo>
                    <a:lnTo>
                      <a:pt x="545" y="113"/>
                    </a:lnTo>
                    <a:lnTo>
                      <a:pt x="563" y="87"/>
                    </a:lnTo>
                    <a:lnTo>
                      <a:pt x="578" y="62"/>
                    </a:lnTo>
                    <a:lnTo>
                      <a:pt x="583" y="50"/>
                    </a:lnTo>
                    <a:lnTo>
                      <a:pt x="588" y="39"/>
                    </a:lnTo>
                    <a:lnTo>
                      <a:pt x="591" y="30"/>
                    </a:lnTo>
                    <a:lnTo>
                      <a:pt x="592" y="22"/>
                    </a:lnTo>
                    <a:lnTo>
                      <a:pt x="592" y="22"/>
                    </a:lnTo>
                    <a:lnTo>
                      <a:pt x="592" y="17"/>
                    </a:lnTo>
                    <a:lnTo>
                      <a:pt x="593" y="13"/>
                    </a:lnTo>
                    <a:lnTo>
                      <a:pt x="596" y="9"/>
                    </a:lnTo>
                    <a:lnTo>
                      <a:pt x="600" y="5"/>
                    </a:lnTo>
                    <a:lnTo>
                      <a:pt x="603" y="4"/>
                    </a:lnTo>
                    <a:lnTo>
                      <a:pt x="606" y="2"/>
                    </a:lnTo>
                    <a:lnTo>
                      <a:pt x="616" y="0"/>
                    </a:lnTo>
                    <a:lnTo>
                      <a:pt x="616" y="0"/>
                    </a:lnTo>
                    <a:lnTo>
                      <a:pt x="620" y="2"/>
                    </a:lnTo>
                    <a:lnTo>
                      <a:pt x="625" y="3"/>
                    </a:lnTo>
                    <a:lnTo>
                      <a:pt x="629" y="4"/>
                    </a:lnTo>
                    <a:lnTo>
                      <a:pt x="631" y="7"/>
                    </a:lnTo>
                    <a:lnTo>
                      <a:pt x="631" y="7"/>
                    </a:lnTo>
                    <a:lnTo>
                      <a:pt x="634" y="11"/>
                    </a:lnTo>
                    <a:lnTo>
                      <a:pt x="637" y="13"/>
                    </a:lnTo>
                    <a:lnTo>
                      <a:pt x="637" y="17"/>
                    </a:lnTo>
                    <a:lnTo>
                      <a:pt x="637" y="22"/>
                    </a:lnTo>
                    <a:lnTo>
                      <a:pt x="637" y="22"/>
                    </a:lnTo>
                    <a:lnTo>
                      <a:pt x="637" y="33"/>
                    </a:lnTo>
                    <a:lnTo>
                      <a:pt x="634" y="43"/>
                    </a:lnTo>
                    <a:lnTo>
                      <a:pt x="631" y="53"/>
                    </a:lnTo>
                    <a:lnTo>
                      <a:pt x="629" y="63"/>
                    </a:lnTo>
                    <a:lnTo>
                      <a:pt x="620" y="83"/>
                    </a:lnTo>
                    <a:lnTo>
                      <a:pt x="608" y="102"/>
                    </a:lnTo>
                    <a:lnTo>
                      <a:pt x="595" y="121"/>
                    </a:lnTo>
                    <a:lnTo>
                      <a:pt x="582" y="138"/>
                    </a:lnTo>
                    <a:lnTo>
                      <a:pt x="567" y="153"/>
                    </a:lnTo>
                    <a:lnTo>
                      <a:pt x="554" y="168"/>
                    </a:lnTo>
                    <a:lnTo>
                      <a:pt x="554" y="168"/>
                    </a:lnTo>
                    <a:lnTo>
                      <a:pt x="545" y="178"/>
                    </a:lnTo>
                    <a:lnTo>
                      <a:pt x="545" y="178"/>
                    </a:lnTo>
                    <a:lnTo>
                      <a:pt x="529" y="195"/>
                    </a:lnTo>
                    <a:lnTo>
                      <a:pt x="511" y="211"/>
                    </a:lnTo>
                    <a:lnTo>
                      <a:pt x="502" y="219"/>
                    </a:lnTo>
                    <a:lnTo>
                      <a:pt x="493" y="224"/>
                    </a:lnTo>
                    <a:lnTo>
                      <a:pt x="482" y="228"/>
                    </a:lnTo>
                    <a:lnTo>
                      <a:pt x="473" y="229"/>
                    </a:lnTo>
                    <a:lnTo>
                      <a:pt x="473" y="229"/>
                    </a:lnTo>
                    <a:lnTo>
                      <a:pt x="473" y="229"/>
                    </a:lnTo>
                    <a:lnTo>
                      <a:pt x="464" y="228"/>
                    </a:lnTo>
                    <a:lnTo>
                      <a:pt x="464" y="228"/>
                    </a:lnTo>
                    <a:lnTo>
                      <a:pt x="450" y="223"/>
                    </a:lnTo>
                    <a:lnTo>
                      <a:pt x="435" y="216"/>
                    </a:lnTo>
                    <a:lnTo>
                      <a:pt x="423" y="209"/>
                    </a:lnTo>
                    <a:lnTo>
                      <a:pt x="412" y="200"/>
                    </a:lnTo>
                    <a:lnTo>
                      <a:pt x="388" y="182"/>
                    </a:lnTo>
                    <a:lnTo>
                      <a:pt x="366" y="161"/>
                    </a:lnTo>
                    <a:lnTo>
                      <a:pt x="366" y="161"/>
                    </a:lnTo>
                    <a:lnTo>
                      <a:pt x="349" y="145"/>
                    </a:lnTo>
                    <a:lnTo>
                      <a:pt x="332" y="130"/>
                    </a:lnTo>
                    <a:lnTo>
                      <a:pt x="329" y="128"/>
                    </a:lnTo>
                    <a:lnTo>
                      <a:pt x="329" y="128"/>
                    </a:lnTo>
                    <a:lnTo>
                      <a:pt x="313" y="115"/>
                    </a:lnTo>
                    <a:lnTo>
                      <a:pt x="299" y="101"/>
                    </a:lnTo>
                    <a:lnTo>
                      <a:pt x="298" y="98"/>
                    </a:lnTo>
                    <a:lnTo>
                      <a:pt x="295" y="98"/>
                    </a:lnTo>
                    <a:lnTo>
                      <a:pt x="295" y="98"/>
                    </a:lnTo>
                    <a:lnTo>
                      <a:pt x="289" y="100"/>
                    </a:lnTo>
                    <a:lnTo>
                      <a:pt x="283" y="102"/>
                    </a:lnTo>
                    <a:lnTo>
                      <a:pt x="277" y="106"/>
                    </a:lnTo>
                    <a:lnTo>
                      <a:pt x="273" y="110"/>
                    </a:lnTo>
                    <a:lnTo>
                      <a:pt x="264" y="122"/>
                    </a:lnTo>
                    <a:lnTo>
                      <a:pt x="256" y="134"/>
                    </a:lnTo>
                    <a:lnTo>
                      <a:pt x="256" y="134"/>
                    </a:lnTo>
                    <a:lnTo>
                      <a:pt x="247" y="147"/>
                    </a:lnTo>
                    <a:lnTo>
                      <a:pt x="247" y="147"/>
                    </a:lnTo>
                    <a:lnTo>
                      <a:pt x="240" y="155"/>
                    </a:lnTo>
                    <a:lnTo>
                      <a:pt x="232" y="162"/>
                    </a:lnTo>
                    <a:lnTo>
                      <a:pt x="215" y="177"/>
                    </a:lnTo>
                    <a:lnTo>
                      <a:pt x="215" y="177"/>
                    </a:lnTo>
                    <a:lnTo>
                      <a:pt x="204" y="187"/>
                    </a:lnTo>
                    <a:lnTo>
                      <a:pt x="204" y="187"/>
                    </a:lnTo>
                    <a:lnTo>
                      <a:pt x="185" y="202"/>
                    </a:lnTo>
                    <a:lnTo>
                      <a:pt x="167" y="216"/>
                    </a:lnTo>
                    <a:lnTo>
                      <a:pt x="157" y="221"/>
                    </a:lnTo>
                    <a:lnTo>
                      <a:pt x="146" y="226"/>
                    </a:lnTo>
                    <a:lnTo>
                      <a:pt x="134" y="229"/>
                    </a:lnTo>
                    <a:lnTo>
                      <a:pt x="124" y="230"/>
                    </a:lnTo>
                    <a:lnTo>
                      <a:pt x="124" y="23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1" name="chenying0907 920"/>
              <p:cNvSpPr/>
              <p:nvPr/>
            </p:nvSpPr>
            <p:spPr bwMode="auto">
              <a:xfrm>
                <a:off x="3444876" y="3551238"/>
                <a:ext cx="80963" cy="52388"/>
              </a:xfrm>
              <a:custGeom>
                <a:avLst/>
                <a:gdLst/>
                <a:ahLst/>
                <a:cxnLst>
                  <a:cxn ang="0">
                    <a:pos x="204" y="100"/>
                  </a:cxn>
                  <a:cxn ang="0">
                    <a:pos x="197" y="63"/>
                  </a:cxn>
                  <a:cxn ang="0">
                    <a:pos x="188" y="26"/>
                  </a:cxn>
                  <a:cxn ang="0">
                    <a:pos x="187" y="21"/>
                  </a:cxn>
                  <a:cxn ang="0">
                    <a:pos x="182" y="14"/>
                  </a:cxn>
                  <a:cxn ang="0">
                    <a:pos x="174" y="10"/>
                  </a:cxn>
                  <a:cxn ang="0">
                    <a:pos x="162" y="10"/>
                  </a:cxn>
                  <a:cxn ang="0">
                    <a:pos x="150" y="17"/>
                  </a:cxn>
                  <a:cxn ang="0">
                    <a:pos x="145" y="23"/>
                  </a:cxn>
                  <a:cxn ang="0">
                    <a:pos x="144" y="32"/>
                  </a:cxn>
                  <a:cxn ang="0">
                    <a:pos x="144" y="38"/>
                  </a:cxn>
                  <a:cxn ang="0">
                    <a:pos x="157" y="86"/>
                  </a:cxn>
                  <a:cxn ang="0">
                    <a:pos x="142" y="87"/>
                  </a:cxn>
                  <a:cxn ang="0">
                    <a:pos x="101" y="85"/>
                  </a:cxn>
                  <a:cxn ang="0">
                    <a:pos x="77" y="85"/>
                  </a:cxn>
                  <a:cxn ang="0">
                    <a:pos x="53" y="85"/>
                  </a:cxn>
                  <a:cxn ang="0">
                    <a:pos x="48" y="83"/>
                  </a:cxn>
                  <a:cxn ang="0">
                    <a:pos x="50" y="74"/>
                  </a:cxn>
                  <a:cxn ang="0">
                    <a:pos x="57" y="52"/>
                  </a:cxn>
                  <a:cxn ang="0">
                    <a:pos x="64" y="29"/>
                  </a:cxn>
                  <a:cxn ang="0">
                    <a:pos x="64" y="23"/>
                  </a:cxn>
                  <a:cxn ang="0">
                    <a:pos x="63" y="14"/>
                  </a:cxn>
                  <a:cxn ang="0">
                    <a:pos x="53" y="4"/>
                  </a:cxn>
                  <a:cxn ang="0">
                    <a:pos x="38" y="0"/>
                  </a:cxn>
                  <a:cxn ang="0">
                    <a:pos x="30" y="2"/>
                  </a:cxn>
                  <a:cxn ang="0">
                    <a:pos x="23" y="8"/>
                  </a:cxn>
                  <a:cxn ang="0">
                    <a:pos x="21" y="17"/>
                  </a:cxn>
                  <a:cxn ang="0">
                    <a:pos x="17" y="32"/>
                  </a:cxn>
                  <a:cxn ang="0">
                    <a:pos x="5" y="70"/>
                  </a:cxn>
                  <a:cxn ang="0">
                    <a:pos x="0" y="98"/>
                  </a:cxn>
                  <a:cxn ang="0">
                    <a:pos x="2" y="112"/>
                  </a:cxn>
                  <a:cxn ang="0">
                    <a:pos x="12" y="123"/>
                  </a:cxn>
                  <a:cxn ang="0">
                    <a:pos x="30" y="129"/>
                  </a:cxn>
                  <a:cxn ang="0">
                    <a:pos x="42" y="129"/>
                  </a:cxn>
                  <a:cxn ang="0">
                    <a:pos x="102" y="129"/>
                  </a:cxn>
                  <a:cxn ang="0">
                    <a:pos x="161" y="131"/>
                  </a:cxn>
                  <a:cxn ang="0">
                    <a:pos x="174" y="129"/>
                  </a:cxn>
                  <a:cxn ang="0">
                    <a:pos x="187" y="125"/>
                  </a:cxn>
                  <a:cxn ang="0">
                    <a:pos x="195" y="121"/>
                  </a:cxn>
                  <a:cxn ang="0">
                    <a:pos x="191" y="121"/>
                  </a:cxn>
                  <a:cxn ang="0">
                    <a:pos x="193" y="120"/>
                  </a:cxn>
                  <a:cxn ang="0">
                    <a:pos x="196" y="117"/>
                  </a:cxn>
                  <a:cxn ang="0">
                    <a:pos x="203" y="110"/>
                  </a:cxn>
                  <a:cxn ang="0">
                    <a:pos x="204" y="100"/>
                  </a:cxn>
                </a:cxnLst>
                <a:rect l="0" t="0" r="r" b="b"/>
                <a:pathLst>
                  <a:path w="204" h="131">
                    <a:moveTo>
                      <a:pt x="204" y="100"/>
                    </a:moveTo>
                    <a:lnTo>
                      <a:pt x="204" y="100"/>
                    </a:lnTo>
                    <a:lnTo>
                      <a:pt x="201" y="82"/>
                    </a:lnTo>
                    <a:lnTo>
                      <a:pt x="197" y="63"/>
                    </a:lnTo>
                    <a:lnTo>
                      <a:pt x="192" y="44"/>
                    </a:lnTo>
                    <a:lnTo>
                      <a:pt x="188" y="26"/>
                    </a:lnTo>
                    <a:lnTo>
                      <a:pt x="188" y="26"/>
                    </a:lnTo>
                    <a:lnTo>
                      <a:pt x="187" y="21"/>
                    </a:lnTo>
                    <a:lnTo>
                      <a:pt x="184" y="17"/>
                    </a:lnTo>
                    <a:lnTo>
                      <a:pt x="182" y="14"/>
                    </a:lnTo>
                    <a:lnTo>
                      <a:pt x="178" y="12"/>
                    </a:lnTo>
                    <a:lnTo>
                      <a:pt x="174" y="10"/>
                    </a:lnTo>
                    <a:lnTo>
                      <a:pt x="170" y="9"/>
                    </a:lnTo>
                    <a:lnTo>
                      <a:pt x="162" y="10"/>
                    </a:lnTo>
                    <a:lnTo>
                      <a:pt x="154" y="14"/>
                    </a:lnTo>
                    <a:lnTo>
                      <a:pt x="150" y="17"/>
                    </a:lnTo>
                    <a:lnTo>
                      <a:pt x="148" y="19"/>
                    </a:lnTo>
                    <a:lnTo>
                      <a:pt x="145" y="23"/>
                    </a:lnTo>
                    <a:lnTo>
                      <a:pt x="144" y="27"/>
                    </a:lnTo>
                    <a:lnTo>
                      <a:pt x="144" y="32"/>
                    </a:lnTo>
                    <a:lnTo>
                      <a:pt x="144" y="38"/>
                    </a:lnTo>
                    <a:lnTo>
                      <a:pt x="144" y="38"/>
                    </a:lnTo>
                    <a:lnTo>
                      <a:pt x="150" y="61"/>
                    </a:lnTo>
                    <a:lnTo>
                      <a:pt x="157" y="86"/>
                    </a:lnTo>
                    <a:lnTo>
                      <a:pt x="157" y="86"/>
                    </a:lnTo>
                    <a:lnTo>
                      <a:pt x="142" y="87"/>
                    </a:lnTo>
                    <a:lnTo>
                      <a:pt x="128" y="86"/>
                    </a:lnTo>
                    <a:lnTo>
                      <a:pt x="101" y="85"/>
                    </a:lnTo>
                    <a:lnTo>
                      <a:pt x="101" y="85"/>
                    </a:lnTo>
                    <a:lnTo>
                      <a:pt x="77" y="85"/>
                    </a:lnTo>
                    <a:lnTo>
                      <a:pt x="53" y="85"/>
                    </a:lnTo>
                    <a:lnTo>
                      <a:pt x="53" y="85"/>
                    </a:lnTo>
                    <a:lnTo>
                      <a:pt x="48" y="83"/>
                    </a:lnTo>
                    <a:lnTo>
                      <a:pt x="48" y="83"/>
                    </a:lnTo>
                    <a:lnTo>
                      <a:pt x="50" y="74"/>
                    </a:lnTo>
                    <a:lnTo>
                      <a:pt x="50" y="74"/>
                    </a:lnTo>
                    <a:lnTo>
                      <a:pt x="53" y="63"/>
                    </a:lnTo>
                    <a:lnTo>
                      <a:pt x="57" y="52"/>
                    </a:lnTo>
                    <a:lnTo>
                      <a:pt x="61" y="40"/>
                    </a:lnTo>
                    <a:lnTo>
                      <a:pt x="64" y="29"/>
                    </a:lnTo>
                    <a:lnTo>
                      <a:pt x="64" y="29"/>
                    </a:lnTo>
                    <a:lnTo>
                      <a:pt x="64" y="23"/>
                    </a:lnTo>
                    <a:lnTo>
                      <a:pt x="64" y="18"/>
                    </a:lnTo>
                    <a:lnTo>
                      <a:pt x="63" y="14"/>
                    </a:lnTo>
                    <a:lnTo>
                      <a:pt x="60" y="10"/>
                    </a:lnTo>
                    <a:lnTo>
                      <a:pt x="53" y="4"/>
                    </a:lnTo>
                    <a:lnTo>
                      <a:pt x="46" y="1"/>
                    </a:lnTo>
                    <a:lnTo>
                      <a:pt x="38" y="0"/>
                    </a:lnTo>
                    <a:lnTo>
                      <a:pt x="34" y="0"/>
                    </a:lnTo>
                    <a:lnTo>
                      <a:pt x="30" y="2"/>
                    </a:lnTo>
                    <a:lnTo>
                      <a:pt x="26" y="4"/>
                    </a:lnTo>
                    <a:lnTo>
                      <a:pt x="23" y="8"/>
                    </a:lnTo>
                    <a:lnTo>
                      <a:pt x="22" y="12"/>
                    </a:lnTo>
                    <a:lnTo>
                      <a:pt x="21" y="17"/>
                    </a:lnTo>
                    <a:lnTo>
                      <a:pt x="21" y="17"/>
                    </a:lnTo>
                    <a:lnTo>
                      <a:pt x="17" y="32"/>
                    </a:lnTo>
                    <a:lnTo>
                      <a:pt x="10" y="51"/>
                    </a:lnTo>
                    <a:lnTo>
                      <a:pt x="5" y="70"/>
                    </a:lnTo>
                    <a:lnTo>
                      <a:pt x="1" y="89"/>
                    </a:lnTo>
                    <a:lnTo>
                      <a:pt x="0" y="98"/>
                    </a:lnTo>
                    <a:lnTo>
                      <a:pt x="1" y="106"/>
                    </a:lnTo>
                    <a:lnTo>
                      <a:pt x="2" y="112"/>
                    </a:lnTo>
                    <a:lnTo>
                      <a:pt x="6" y="119"/>
                    </a:lnTo>
                    <a:lnTo>
                      <a:pt x="12" y="123"/>
                    </a:lnTo>
                    <a:lnTo>
                      <a:pt x="19" y="127"/>
                    </a:lnTo>
                    <a:lnTo>
                      <a:pt x="30" y="129"/>
                    </a:lnTo>
                    <a:lnTo>
                      <a:pt x="42" y="129"/>
                    </a:lnTo>
                    <a:lnTo>
                      <a:pt x="42" y="129"/>
                    </a:lnTo>
                    <a:lnTo>
                      <a:pt x="72" y="128"/>
                    </a:lnTo>
                    <a:lnTo>
                      <a:pt x="102" y="129"/>
                    </a:lnTo>
                    <a:lnTo>
                      <a:pt x="132" y="131"/>
                    </a:lnTo>
                    <a:lnTo>
                      <a:pt x="161" y="131"/>
                    </a:lnTo>
                    <a:lnTo>
                      <a:pt x="161" y="131"/>
                    </a:lnTo>
                    <a:lnTo>
                      <a:pt x="174" y="129"/>
                    </a:lnTo>
                    <a:lnTo>
                      <a:pt x="180" y="128"/>
                    </a:lnTo>
                    <a:lnTo>
                      <a:pt x="187" y="125"/>
                    </a:lnTo>
                    <a:lnTo>
                      <a:pt x="187" y="125"/>
                    </a:lnTo>
                    <a:lnTo>
                      <a:pt x="195" y="121"/>
                    </a:lnTo>
                    <a:lnTo>
                      <a:pt x="196" y="120"/>
                    </a:lnTo>
                    <a:lnTo>
                      <a:pt x="191" y="121"/>
                    </a:lnTo>
                    <a:lnTo>
                      <a:pt x="191" y="121"/>
                    </a:lnTo>
                    <a:lnTo>
                      <a:pt x="193" y="120"/>
                    </a:lnTo>
                    <a:lnTo>
                      <a:pt x="196" y="117"/>
                    </a:lnTo>
                    <a:lnTo>
                      <a:pt x="196" y="117"/>
                    </a:lnTo>
                    <a:lnTo>
                      <a:pt x="200" y="114"/>
                    </a:lnTo>
                    <a:lnTo>
                      <a:pt x="203" y="110"/>
                    </a:lnTo>
                    <a:lnTo>
                      <a:pt x="204" y="104"/>
                    </a:lnTo>
                    <a:lnTo>
                      <a:pt x="204" y="100"/>
                    </a:lnTo>
                    <a:lnTo>
                      <a:pt x="204" y="10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2" name="chenying0907 921"/>
              <p:cNvSpPr/>
              <p:nvPr/>
            </p:nvSpPr>
            <p:spPr bwMode="auto">
              <a:xfrm>
                <a:off x="3436938" y="3586163"/>
                <a:ext cx="96838" cy="152400"/>
              </a:xfrm>
              <a:custGeom>
                <a:avLst/>
                <a:gdLst/>
                <a:ahLst/>
                <a:cxnLst>
                  <a:cxn ang="0">
                    <a:pos x="228" y="124"/>
                  </a:cxn>
                  <a:cxn ang="0">
                    <a:pos x="218" y="80"/>
                  </a:cxn>
                  <a:cxn ang="0">
                    <a:pos x="206" y="41"/>
                  </a:cxn>
                  <a:cxn ang="0">
                    <a:pos x="206" y="30"/>
                  </a:cxn>
                  <a:cxn ang="0">
                    <a:pos x="205" y="16"/>
                  </a:cxn>
                  <a:cxn ang="0">
                    <a:pos x="188" y="1"/>
                  </a:cxn>
                  <a:cxn ang="0">
                    <a:pos x="172" y="3"/>
                  </a:cxn>
                  <a:cxn ang="0">
                    <a:pos x="163" y="13"/>
                  </a:cxn>
                  <a:cxn ang="0">
                    <a:pos x="160" y="26"/>
                  </a:cxn>
                  <a:cxn ang="0">
                    <a:pos x="167" y="61"/>
                  </a:cxn>
                  <a:cxn ang="0">
                    <a:pos x="177" y="105"/>
                  </a:cxn>
                  <a:cxn ang="0">
                    <a:pos x="188" y="190"/>
                  </a:cxn>
                  <a:cxn ang="0">
                    <a:pos x="193" y="234"/>
                  </a:cxn>
                  <a:cxn ang="0">
                    <a:pos x="192" y="268"/>
                  </a:cxn>
                  <a:cxn ang="0">
                    <a:pos x="189" y="276"/>
                  </a:cxn>
                  <a:cxn ang="0">
                    <a:pos x="137" y="327"/>
                  </a:cxn>
                  <a:cxn ang="0">
                    <a:pos x="120" y="335"/>
                  </a:cxn>
                  <a:cxn ang="0">
                    <a:pos x="82" y="298"/>
                  </a:cxn>
                  <a:cxn ang="0">
                    <a:pos x="60" y="275"/>
                  </a:cxn>
                  <a:cxn ang="0">
                    <a:pos x="47" y="267"/>
                  </a:cxn>
                  <a:cxn ang="0">
                    <a:pos x="57" y="225"/>
                  </a:cxn>
                  <a:cxn ang="0">
                    <a:pos x="62" y="199"/>
                  </a:cxn>
                  <a:cxn ang="0">
                    <a:pos x="73" y="118"/>
                  </a:cxn>
                  <a:cxn ang="0">
                    <a:pos x="87" y="46"/>
                  </a:cxn>
                  <a:cxn ang="0">
                    <a:pos x="91" y="17"/>
                  </a:cxn>
                  <a:cxn ang="0">
                    <a:pos x="86" y="5"/>
                  </a:cxn>
                  <a:cxn ang="0">
                    <a:pos x="70" y="0"/>
                  </a:cxn>
                  <a:cxn ang="0">
                    <a:pos x="51" y="8"/>
                  </a:cxn>
                  <a:cxn ang="0">
                    <a:pos x="45" y="22"/>
                  </a:cxn>
                  <a:cxn ang="0">
                    <a:pos x="34" y="84"/>
                  </a:cxn>
                  <a:cxn ang="0">
                    <a:pos x="20" y="145"/>
                  </a:cxn>
                  <a:cxn ang="0">
                    <a:pos x="2" y="247"/>
                  </a:cxn>
                  <a:cxn ang="0">
                    <a:pos x="0" y="265"/>
                  </a:cxn>
                  <a:cxn ang="0">
                    <a:pos x="10" y="292"/>
                  </a:cxn>
                  <a:cxn ang="0">
                    <a:pos x="45" y="331"/>
                  </a:cxn>
                  <a:cxn ang="0">
                    <a:pos x="90" y="369"/>
                  </a:cxn>
                  <a:cxn ang="0">
                    <a:pos x="103" y="375"/>
                  </a:cxn>
                  <a:cxn ang="0">
                    <a:pos x="109" y="382"/>
                  </a:cxn>
                  <a:cxn ang="0">
                    <a:pos x="121" y="383"/>
                  </a:cxn>
                  <a:cxn ang="0">
                    <a:pos x="149" y="374"/>
                  </a:cxn>
                  <a:cxn ang="0">
                    <a:pos x="197" y="341"/>
                  </a:cxn>
                  <a:cxn ang="0">
                    <a:pos x="228" y="305"/>
                  </a:cxn>
                  <a:cxn ang="0">
                    <a:pos x="240" y="279"/>
                  </a:cxn>
                  <a:cxn ang="0">
                    <a:pos x="240" y="238"/>
                  </a:cxn>
                  <a:cxn ang="0">
                    <a:pos x="230" y="140"/>
                  </a:cxn>
                </a:cxnLst>
                <a:rect l="0" t="0" r="r" b="b"/>
                <a:pathLst>
                  <a:path w="242" h="383">
                    <a:moveTo>
                      <a:pt x="230" y="140"/>
                    </a:moveTo>
                    <a:lnTo>
                      <a:pt x="230" y="140"/>
                    </a:lnTo>
                    <a:lnTo>
                      <a:pt x="228" y="124"/>
                    </a:lnTo>
                    <a:lnTo>
                      <a:pt x="226" y="110"/>
                    </a:lnTo>
                    <a:lnTo>
                      <a:pt x="218" y="80"/>
                    </a:lnTo>
                    <a:lnTo>
                      <a:pt x="218" y="80"/>
                    </a:lnTo>
                    <a:lnTo>
                      <a:pt x="215" y="68"/>
                    </a:lnTo>
                    <a:lnTo>
                      <a:pt x="210" y="54"/>
                    </a:lnTo>
                    <a:lnTo>
                      <a:pt x="206" y="41"/>
                    </a:lnTo>
                    <a:lnTo>
                      <a:pt x="206" y="34"/>
                    </a:lnTo>
                    <a:lnTo>
                      <a:pt x="206" y="30"/>
                    </a:lnTo>
                    <a:lnTo>
                      <a:pt x="206" y="30"/>
                    </a:lnTo>
                    <a:lnTo>
                      <a:pt x="206" y="25"/>
                    </a:lnTo>
                    <a:lnTo>
                      <a:pt x="206" y="20"/>
                    </a:lnTo>
                    <a:lnTo>
                      <a:pt x="205" y="16"/>
                    </a:lnTo>
                    <a:lnTo>
                      <a:pt x="202" y="12"/>
                    </a:lnTo>
                    <a:lnTo>
                      <a:pt x="196" y="5"/>
                    </a:lnTo>
                    <a:lnTo>
                      <a:pt x="188" y="1"/>
                    </a:lnTo>
                    <a:lnTo>
                      <a:pt x="180" y="1"/>
                    </a:lnTo>
                    <a:lnTo>
                      <a:pt x="175" y="1"/>
                    </a:lnTo>
                    <a:lnTo>
                      <a:pt x="172" y="3"/>
                    </a:lnTo>
                    <a:lnTo>
                      <a:pt x="168" y="5"/>
                    </a:lnTo>
                    <a:lnTo>
                      <a:pt x="166" y="8"/>
                    </a:lnTo>
                    <a:lnTo>
                      <a:pt x="163" y="13"/>
                    </a:lnTo>
                    <a:lnTo>
                      <a:pt x="162" y="17"/>
                    </a:lnTo>
                    <a:lnTo>
                      <a:pt x="162" y="17"/>
                    </a:lnTo>
                    <a:lnTo>
                      <a:pt x="160" y="26"/>
                    </a:lnTo>
                    <a:lnTo>
                      <a:pt x="162" y="33"/>
                    </a:lnTo>
                    <a:lnTo>
                      <a:pt x="163" y="47"/>
                    </a:lnTo>
                    <a:lnTo>
                      <a:pt x="167" y="61"/>
                    </a:lnTo>
                    <a:lnTo>
                      <a:pt x="171" y="77"/>
                    </a:lnTo>
                    <a:lnTo>
                      <a:pt x="171" y="77"/>
                    </a:lnTo>
                    <a:lnTo>
                      <a:pt x="177" y="105"/>
                    </a:lnTo>
                    <a:lnTo>
                      <a:pt x="181" y="133"/>
                    </a:lnTo>
                    <a:lnTo>
                      <a:pt x="185" y="161"/>
                    </a:lnTo>
                    <a:lnTo>
                      <a:pt x="188" y="190"/>
                    </a:lnTo>
                    <a:lnTo>
                      <a:pt x="188" y="190"/>
                    </a:lnTo>
                    <a:lnTo>
                      <a:pt x="189" y="208"/>
                    </a:lnTo>
                    <a:lnTo>
                      <a:pt x="193" y="234"/>
                    </a:lnTo>
                    <a:lnTo>
                      <a:pt x="194" y="247"/>
                    </a:lnTo>
                    <a:lnTo>
                      <a:pt x="194" y="259"/>
                    </a:lnTo>
                    <a:lnTo>
                      <a:pt x="192" y="268"/>
                    </a:lnTo>
                    <a:lnTo>
                      <a:pt x="191" y="272"/>
                    </a:lnTo>
                    <a:lnTo>
                      <a:pt x="189" y="276"/>
                    </a:lnTo>
                    <a:lnTo>
                      <a:pt x="189" y="276"/>
                    </a:lnTo>
                    <a:lnTo>
                      <a:pt x="164" y="303"/>
                    </a:lnTo>
                    <a:lnTo>
                      <a:pt x="151" y="316"/>
                    </a:lnTo>
                    <a:lnTo>
                      <a:pt x="137" y="327"/>
                    </a:lnTo>
                    <a:lnTo>
                      <a:pt x="137" y="327"/>
                    </a:lnTo>
                    <a:lnTo>
                      <a:pt x="129" y="331"/>
                    </a:lnTo>
                    <a:lnTo>
                      <a:pt x="120" y="335"/>
                    </a:lnTo>
                    <a:lnTo>
                      <a:pt x="120" y="335"/>
                    </a:lnTo>
                    <a:lnTo>
                      <a:pt x="94" y="311"/>
                    </a:lnTo>
                    <a:lnTo>
                      <a:pt x="82" y="298"/>
                    </a:lnTo>
                    <a:lnTo>
                      <a:pt x="70" y="285"/>
                    </a:lnTo>
                    <a:lnTo>
                      <a:pt x="70" y="285"/>
                    </a:lnTo>
                    <a:lnTo>
                      <a:pt x="60" y="275"/>
                    </a:lnTo>
                    <a:lnTo>
                      <a:pt x="51" y="267"/>
                    </a:lnTo>
                    <a:lnTo>
                      <a:pt x="48" y="265"/>
                    </a:lnTo>
                    <a:lnTo>
                      <a:pt x="47" y="267"/>
                    </a:lnTo>
                    <a:lnTo>
                      <a:pt x="47" y="267"/>
                    </a:lnTo>
                    <a:lnTo>
                      <a:pt x="47" y="267"/>
                    </a:lnTo>
                    <a:lnTo>
                      <a:pt x="57" y="225"/>
                    </a:lnTo>
                    <a:lnTo>
                      <a:pt x="57" y="225"/>
                    </a:lnTo>
                    <a:lnTo>
                      <a:pt x="60" y="212"/>
                    </a:lnTo>
                    <a:lnTo>
                      <a:pt x="62" y="199"/>
                    </a:lnTo>
                    <a:lnTo>
                      <a:pt x="65" y="171"/>
                    </a:lnTo>
                    <a:lnTo>
                      <a:pt x="68" y="144"/>
                    </a:lnTo>
                    <a:lnTo>
                      <a:pt x="73" y="118"/>
                    </a:lnTo>
                    <a:lnTo>
                      <a:pt x="73" y="118"/>
                    </a:lnTo>
                    <a:lnTo>
                      <a:pt x="83" y="69"/>
                    </a:lnTo>
                    <a:lnTo>
                      <a:pt x="87" y="46"/>
                    </a:lnTo>
                    <a:lnTo>
                      <a:pt x="91" y="22"/>
                    </a:lnTo>
                    <a:lnTo>
                      <a:pt x="91" y="22"/>
                    </a:lnTo>
                    <a:lnTo>
                      <a:pt x="91" y="17"/>
                    </a:lnTo>
                    <a:lnTo>
                      <a:pt x="90" y="12"/>
                    </a:lnTo>
                    <a:lnTo>
                      <a:pt x="88" y="8"/>
                    </a:lnTo>
                    <a:lnTo>
                      <a:pt x="86" y="5"/>
                    </a:lnTo>
                    <a:lnTo>
                      <a:pt x="82" y="3"/>
                    </a:lnTo>
                    <a:lnTo>
                      <a:pt x="78" y="1"/>
                    </a:lnTo>
                    <a:lnTo>
                      <a:pt x="70" y="0"/>
                    </a:lnTo>
                    <a:lnTo>
                      <a:pt x="62" y="1"/>
                    </a:lnTo>
                    <a:lnTo>
                      <a:pt x="54" y="5"/>
                    </a:lnTo>
                    <a:lnTo>
                      <a:pt x="51" y="8"/>
                    </a:lnTo>
                    <a:lnTo>
                      <a:pt x="48" y="12"/>
                    </a:lnTo>
                    <a:lnTo>
                      <a:pt x="47" y="17"/>
                    </a:lnTo>
                    <a:lnTo>
                      <a:pt x="45" y="22"/>
                    </a:lnTo>
                    <a:lnTo>
                      <a:pt x="45" y="22"/>
                    </a:lnTo>
                    <a:lnTo>
                      <a:pt x="40" y="52"/>
                    </a:lnTo>
                    <a:lnTo>
                      <a:pt x="34" y="84"/>
                    </a:lnTo>
                    <a:lnTo>
                      <a:pt x="27" y="114"/>
                    </a:lnTo>
                    <a:lnTo>
                      <a:pt x="20" y="145"/>
                    </a:lnTo>
                    <a:lnTo>
                      <a:pt x="20" y="145"/>
                    </a:lnTo>
                    <a:lnTo>
                      <a:pt x="14" y="196"/>
                    </a:lnTo>
                    <a:lnTo>
                      <a:pt x="9" y="222"/>
                    </a:lnTo>
                    <a:lnTo>
                      <a:pt x="2" y="247"/>
                    </a:lnTo>
                    <a:lnTo>
                      <a:pt x="2" y="247"/>
                    </a:lnTo>
                    <a:lnTo>
                      <a:pt x="0" y="256"/>
                    </a:lnTo>
                    <a:lnTo>
                      <a:pt x="0" y="265"/>
                    </a:lnTo>
                    <a:lnTo>
                      <a:pt x="2" y="275"/>
                    </a:lnTo>
                    <a:lnTo>
                      <a:pt x="5" y="284"/>
                    </a:lnTo>
                    <a:lnTo>
                      <a:pt x="10" y="292"/>
                    </a:lnTo>
                    <a:lnTo>
                      <a:pt x="15" y="299"/>
                    </a:lnTo>
                    <a:lnTo>
                      <a:pt x="30" y="316"/>
                    </a:lnTo>
                    <a:lnTo>
                      <a:pt x="45" y="331"/>
                    </a:lnTo>
                    <a:lnTo>
                      <a:pt x="61" y="345"/>
                    </a:lnTo>
                    <a:lnTo>
                      <a:pt x="77" y="357"/>
                    </a:lnTo>
                    <a:lnTo>
                      <a:pt x="90" y="369"/>
                    </a:lnTo>
                    <a:lnTo>
                      <a:pt x="90" y="369"/>
                    </a:lnTo>
                    <a:lnTo>
                      <a:pt x="96" y="374"/>
                    </a:lnTo>
                    <a:lnTo>
                      <a:pt x="103" y="375"/>
                    </a:lnTo>
                    <a:lnTo>
                      <a:pt x="103" y="375"/>
                    </a:lnTo>
                    <a:lnTo>
                      <a:pt x="105" y="379"/>
                    </a:lnTo>
                    <a:lnTo>
                      <a:pt x="109" y="382"/>
                    </a:lnTo>
                    <a:lnTo>
                      <a:pt x="115" y="383"/>
                    </a:lnTo>
                    <a:lnTo>
                      <a:pt x="121" y="383"/>
                    </a:lnTo>
                    <a:lnTo>
                      <a:pt x="121" y="383"/>
                    </a:lnTo>
                    <a:lnTo>
                      <a:pt x="129" y="382"/>
                    </a:lnTo>
                    <a:lnTo>
                      <a:pt x="138" y="378"/>
                    </a:lnTo>
                    <a:lnTo>
                      <a:pt x="149" y="374"/>
                    </a:lnTo>
                    <a:lnTo>
                      <a:pt x="158" y="369"/>
                    </a:lnTo>
                    <a:lnTo>
                      <a:pt x="177" y="357"/>
                    </a:lnTo>
                    <a:lnTo>
                      <a:pt x="197" y="341"/>
                    </a:lnTo>
                    <a:lnTo>
                      <a:pt x="214" y="323"/>
                    </a:lnTo>
                    <a:lnTo>
                      <a:pt x="222" y="314"/>
                    </a:lnTo>
                    <a:lnTo>
                      <a:pt x="228" y="305"/>
                    </a:lnTo>
                    <a:lnTo>
                      <a:pt x="234" y="296"/>
                    </a:lnTo>
                    <a:lnTo>
                      <a:pt x="238" y="286"/>
                    </a:lnTo>
                    <a:lnTo>
                      <a:pt x="240" y="279"/>
                    </a:lnTo>
                    <a:lnTo>
                      <a:pt x="242" y="269"/>
                    </a:lnTo>
                    <a:lnTo>
                      <a:pt x="242" y="269"/>
                    </a:lnTo>
                    <a:lnTo>
                      <a:pt x="240" y="238"/>
                    </a:lnTo>
                    <a:lnTo>
                      <a:pt x="238" y="205"/>
                    </a:lnTo>
                    <a:lnTo>
                      <a:pt x="230" y="140"/>
                    </a:lnTo>
                    <a:lnTo>
                      <a:pt x="230" y="14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3" name="chenying0907 922"/>
              <p:cNvSpPr/>
              <p:nvPr/>
            </p:nvSpPr>
            <p:spPr bwMode="auto">
              <a:xfrm>
                <a:off x="3230563" y="3502026"/>
                <a:ext cx="523875" cy="285750"/>
              </a:xfrm>
              <a:custGeom>
                <a:avLst/>
                <a:gdLst/>
                <a:ahLst/>
                <a:cxnLst>
                  <a:cxn ang="0">
                    <a:pos x="1287" y="425"/>
                  </a:cxn>
                  <a:cxn ang="0">
                    <a:pos x="1255" y="322"/>
                  </a:cxn>
                  <a:cxn ang="0">
                    <a:pos x="1205" y="201"/>
                  </a:cxn>
                  <a:cxn ang="0">
                    <a:pos x="1140" y="98"/>
                  </a:cxn>
                  <a:cxn ang="0">
                    <a:pos x="1061" y="17"/>
                  </a:cxn>
                  <a:cxn ang="0">
                    <a:pos x="1028" y="0"/>
                  </a:cxn>
                  <a:cxn ang="0">
                    <a:pos x="1009" y="19"/>
                  </a:cxn>
                  <a:cxn ang="0">
                    <a:pos x="1015" y="40"/>
                  </a:cxn>
                  <a:cxn ang="0">
                    <a:pos x="1074" y="90"/>
                  </a:cxn>
                  <a:cxn ang="0">
                    <a:pos x="1143" y="189"/>
                  </a:cxn>
                  <a:cxn ang="0">
                    <a:pos x="1201" y="305"/>
                  </a:cxn>
                  <a:cxn ang="0">
                    <a:pos x="1223" y="384"/>
                  </a:cxn>
                  <a:cxn ang="0">
                    <a:pos x="1255" y="503"/>
                  </a:cxn>
                  <a:cxn ang="0">
                    <a:pos x="1269" y="594"/>
                  </a:cxn>
                  <a:cxn ang="0">
                    <a:pos x="1234" y="650"/>
                  </a:cxn>
                  <a:cxn ang="0">
                    <a:pos x="1126" y="660"/>
                  </a:cxn>
                  <a:cxn ang="0">
                    <a:pos x="935" y="667"/>
                  </a:cxn>
                  <a:cxn ang="0">
                    <a:pos x="665" y="675"/>
                  </a:cxn>
                  <a:cxn ang="0">
                    <a:pos x="659" y="675"/>
                  </a:cxn>
                  <a:cxn ang="0">
                    <a:pos x="585" y="675"/>
                  </a:cxn>
                  <a:cxn ang="0">
                    <a:pos x="382" y="667"/>
                  </a:cxn>
                  <a:cxn ang="0">
                    <a:pos x="191" y="660"/>
                  </a:cxn>
                  <a:cxn ang="0">
                    <a:pos x="47" y="647"/>
                  </a:cxn>
                  <a:cxn ang="0">
                    <a:pos x="51" y="575"/>
                  </a:cxn>
                  <a:cxn ang="0">
                    <a:pos x="64" y="482"/>
                  </a:cxn>
                  <a:cxn ang="0">
                    <a:pos x="100" y="365"/>
                  </a:cxn>
                  <a:cxn ang="0">
                    <a:pos x="126" y="285"/>
                  </a:cxn>
                  <a:cxn ang="0">
                    <a:pos x="186" y="169"/>
                  </a:cxn>
                  <a:cxn ang="0">
                    <a:pos x="261" y="73"/>
                  </a:cxn>
                  <a:cxn ang="0">
                    <a:pos x="306" y="36"/>
                  </a:cxn>
                  <a:cxn ang="0">
                    <a:pos x="305" y="12"/>
                  </a:cxn>
                  <a:cxn ang="0">
                    <a:pos x="284" y="0"/>
                  </a:cxn>
                  <a:cxn ang="0">
                    <a:pos x="240" y="31"/>
                  </a:cxn>
                  <a:cxn ang="0">
                    <a:pos x="165" y="116"/>
                  </a:cxn>
                  <a:cxn ang="0">
                    <a:pos x="100" y="225"/>
                  </a:cxn>
                  <a:cxn ang="0">
                    <a:pos x="63" y="322"/>
                  </a:cxn>
                  <a:cxn ang="0">
                    <a:pos x="25" y="446"/>
                  </a:cxn>
                  <a:cxn ang="0">
                    <a:pos x="12" y="533"/>
                  </a:cxn>
                  <a:cxn ang="0">
                    <a:pos x="2" y="651"/>
                  </a:cxn>
                  <a:cxn ang="0">
                    <a:pos x="12" y="681"/>
                  </a:cxn>
                  <a:cxn ang="0">
                    <a:pos x="26" y="692"/>
                  </a:cxn>
                  <a:cxn ang="0">
                    <a:pos x="105" y="697"/>
                  </a:cxn>
                  <a:cxn ang="0">
                    <a:pos x="268" y="706"/>
                  </a:cxn>
                  <a:cxn ang="0">
                    <a:pos x="402" y="714"/>
                  </a:cxn>
                  <a:cxn ang="0">
                    <a:pos x="659" y="720"/>
                  </a:cxn>
                  <a:cxn ang="0">
                    <a:pos x="879" y="716"/>
                  </a:cxn>
                  <a:cxn ang="0">
                    <a:pos x="1001" y="707"/>
                  </a:cxn>
                  <a:cxn ang="0">
                    <a:pos x="1179" y="701"/>
                  </a:cxn>
                  <a:cxn ang="0">
                    <a:pos x="1286" y="693"/>
                  </a:cxn>
                  <a:cxn ang="0">
                    <a:pos x="1302" y="685"/>
                  </a:cxn>
                  <a:cxn ang="0">
                    <a:pos x="1315" y="662"/>
                  </a:cxn>
                  <a:cxn ang="0">
                    <a:pos x="1314" y="580"/>
                  </a:cxn>
                </a:cxnLst>
                <a:rect l="0" t="0" r="r" b="b"/>
                <a:pathLst>
                  <a:path w="1317" h="720">
                    <a:moveTo>
                      <a:pt x="1300" y="489"/>
                    </a:moveTo>
                    <a:lnTo>
                      <a:pt x="1300" y="489"/>
                    </a:lnTo>
                    <a:lnTo>
                      <a:pt x="1298" y="467"/>
                    </a:lnTo>
                    <a:lnTo>
                      <a:pt x="1293" y="446"/>
                    </a:lnTo>
                    <a:lnTo>
                      <a:pt x="1287" y="425"/>
                    </a:lnTo>
                    <a:lnTo>
                      <a:pt x="1280" y="405"/>
                    </a:lnTo>
                    <a:lnTo>
                      <a:pt x="1265" y="363"/>
                    </a:lnTo>
                    <a:lnTo>
                      <a:pt x="1260" y="342"/>
                    </a:lnTo>
                    <a:lnTo>
                      <a:pt x="1255" y="322"/>
                    </a:lnTo>
                    <a:lnTo>
                      <a:pt x="1255" y="322"/>
                    </a:lnTo>
                    <a:lnTo>
                      <a:pt x="1248" y="299"/>
                    </a:lnTo>
                    <a:lnTo>
                      <a:pt x="1240" y="274"/>
                    </a:lnTo>
                    <a:lnTo>
                      <a:pt x="1230" y="250"/>
                    </a:lnTo>
                    <a:lnTo>
                      <a:pt x="1218" y="225"/>
                    </a:lnTo>
                    <a:lnTo>
                      <a:pt x="1205" y="201"/>
                    </a:lnTo>
                    <a:lnTo>
                      <a:pt x="1192" y="178"/>
                    </a:lnTo>
                    <a:lnTo>
                      <a:pt x="1166" y="136"/>
                    </a:lnTo>
                    <a:lnTo>
                      <a:pt x="1166" y="136"/>
                    </a:lnTo>
                    <a:lnTo>
                      <a:pt x="1153" y="116"/>
                    </a:lnTo>
                    <a:lnTo>
                      <a:pt x="1140" y="98"/>
                    </a:lnTo>
                    <a:lnTo>
                      <a:pt x="1125" y="81"/>
                    </a:lnTo>
                    <a:lnTo>
                      <a:pt x="1111" y="64"/>
                    </a:lnTo>
                    <a:lnTo>
                      <a:pt x="1095" y="47"/>
                    </a:lnTo>
                    <a:lnTo>
                      <a:pt x="1078" y="31"/>
                    </a:lnTo>
                    <a:lnTo>
                      <a:pt x="1061" y="17"/>
                    </a:lnTo>
                    <a:lnTo>
                      <a:pt x="1041" y="4"/>
                    </a:lnTo>
                    <a:lnTo>
                      <a:pt x="1041" y="4"/>
                    </a:lnTo>
                    <a:lnTo>
                      <a:pt x="1038" y="1"/>
                    </a:lnTo>
                    <a:lnTo>
                      <a:pt x="1034" y="0"/>
                    </a:lnTo>
                    <a:lnTo>
                      <a:pt x="1028" y="0"/>
                    </a:lnTo>
                    <a:lnTo>
                      <a:pt x="1024" y="1"/>
                    </a:lnTo>
                    <a:lnTo>
                      <a:pt x="1021" y="2"/>
                    </a:lnTo>
                    <a:lnTo>
                      <a:pt x="1018" y="5"/>
                    </a:lnTo>
                    <a:lnTo>
                      <a:pt x="1013" y="12"/>
                    </a:lnTo>
                    <a:lnTo>
                      <a:pt x="1009" y="19"/>
                    </a:lnTo>
                    <a:lnTo>
                      <a:pt x="1009" y="23"/>
                    </a:lnTo>
                    <a:lnTo>
                      <a:pt x="1009" y="27"/>
                    </a:lnTo>
                    <a:lnTo>
                      <a:pt x="1010" y="33"/>
                    </a:lnTo>
                    <a:lnTo>
                      <a:pt x="1011" y="36"/>
                    </a:lnTo>
                    <a:lnTo>
                      <a:pt x="1015" y="40"/>
                    </a:lnTo>
                    <a:lnTo>
                      <a:pt x="1019" y="43"/>
                    </a:lnTo>
                    <a:lnTo>
                      <a:pt x="1019" y="43"/>
                    </a:lnTo>
                    <a:lnTo>
                      <a:pt x="1039" y="57"/>
                    </a:lnTo>
                    <a:lnTo>
                      <a:pt x="1057" y="73"/>
                    </a:lnTo>
                    <a:lnTo>
                      <a:pt x="1074" y="90"/>
                    </a:lnTo>
                    <a:lnTo>
                      <a:pt x="1091" y="108"/>
                    </a:lnTo>
                    <a:lnTo>
                      <a:pt x="1106" y="128"/>
                    </a:lnTo>
                    <a:lnTo>
                      <a:pt x="1120" y="148"/>
                    </a:lnTo>
                    <a:lnTo>
                      <a:pt x="1132" y="169"/>
                    </a:lnTo>
                    <a:lnTo>
                      <a:pt x="1143" y="189"/>
                    </a:lnTo>
                    <a:lnTo>
                      <a:pt x="1143" y="189"/>
                    </a:lnTo>
                    <a:lnTo>
                      <a:pt x="1163" y="227"/>
                    </a:lnTo>
                    <a:lnTo>
                      <a:pt x="1183" y="265"/>
                    </a:lnTo>
                    <a:lnTo>
                      <a:pt x="1192" y="285"/>
                    </a:lnTo>
                    <a:lnTo>
                      <a:pt x="1201" y="305"/>
                    </a:lnTo>
                    <a:lnTo>
                      <a:pt x="1208" y="325"/>
                    </a:lnTo>
                    <a:lnTo>
                      <a:pt x="1213" y="345"/>
                    </a:lnTo>
                    <a:lnTo>
                      <a:pt x="1213" y="345"/>
                    </a:lnTo>
                    <a:lnTo>
                      <a:pt x="1218" y="365"/>
                    </a:lnTo>
                    <a:lnTo>
                      <a:pt x="1223" y="384"/>
                    </a:lnTo>
                    <a:lnTo>
                      <a:pt x="1238" y="424"/>
                    </a:lnTo>
                    <a:lnTo>
                      <a:pt x="1243" y="443"/>
                    </a:lnTo>
                    <a:lnTo>
                      <a:pt x="1249" y="463"/>
                    </a:lnTo>
                    <a:lnTo>
                      <a:pt x="1253" y="482"/>
                    </a:lnTo>
                    <a:lnTo>
                      <a:pt x="1255" y="503"/>
                    </a:lnTo>
                    <a:lnTo>
                      <a:pt x="1255" y="503"/>
                    </a:lnTo>
                    <a:lnTo>
                      <a:pt x="1256" y="520"/>
                    </a:lnTo>
                    <a:lnTo>
                      <a:pt x="1260" y="537"/>
                    </a:lnTo>
                    <a:lnTo>
                      <a:pt x="1266" y="575"/>
                    </a:lnTo>
                    <a:lnTo>
                      <a:pt x="1269" y="594"/>
                    </a:lnTo>
                    <a:lnTo>
                      <a:pt x="1272" y="612"/>
                    </a:lnTo>
                    <a:lnTo>
                      <a:pt x="1272" y="630"/>
                    </a:lnTo>
                    <a:lnTo>
                      <a:pt x="1270" y="647"/>
                    </a:lnTo>
                    <a:lnTo>
                      <a:pt x="1270" y="647"/>
                    </a:lnTo>
                    <a:lnTo>
                      <a:pt x="1234" y="650"/>
                    </a:lnTo>
                    <a:lnTo>
                      <a:pt x="1198" y="654"/>
                    </a:lnTo>
                    <a:lnTo>
                      <a:pt x="1162" y="658"/>
                    </a:lnTo>
                    <a:lnTo>
                      <a:pt x="1143" y="659"/>
                    </a:lnTo>
                    <a:lnTo>
                      <a:pt x="1126" y="660"/>
                    </a:lnTo>
                    <a:lnTo>
                      <a:pt x="1126" y="660"/>
                    </a:lnTo>
                    <a:lnTo>
                      <a:pt x="1078" y="660"/>
                    </a:lnTo>
                    <a:lnTo>
                      <a:pt x="1031" y="662"/>
                    </a:lnTo>
                    <a:lnTo>
                      <a:pt x="984" y="663"/>
                    </a:lnTo>
                    <a:lnTo>
                      <a:pt x="935" y="667"/>
                    </a:lnTo>
                    <a:lnTo>
                      <a:pt x="935" y="667"/>
                    </a:lnTo>
                    <a:lnTo>
                      <a:pt x="901" y="669"/>
                    </a:lnTo>
                    <a:lnTo>
                      <a:pt x="867" y="672"/>
                    </a:lnTo>
                    <a:lnTo>
                      <a:pt x="801" y="673"/>
                    </a:lnTo>
                    <a:lnTo>
                      <a:pt x="733" y="675"/>
                    </a:lnTo>
                    <a:lnTo>
                      <a:pt x="665" y="675"/>
                    </a:lnTo>
                    <a:lnTo>
                      <a:pt x="665" y="675"/>
                    </a:lnTo>
                    <a:lnTo>
                      <a:pt x="663" y="675"/>
                    </a:lnTo>
                    <a:lnTo>
                      <a:pt x="663" y="675"/>
                    </a:lnTo>
                    <a:lnTo>
                      <a:pt x="659" y="675"/>
                    </a:lnTo>
                    <a:lnTo>
                      <a:pt x="659" y="675"/>
                    </a:lnTo>
                    <a:lnTo>
                      <a:pt x="654" y="675"/>
                    </a:lnTo>
                    <a:lnTo>
                      <a:pt x="654" y="675"/>
                    </a:lnTo>
                    <a:lnTo>
                      <a:pt x="653" y="675"/>
                    </a:lnTo>
                    <a:lnTo>
                      <a:pt x="653" y="675"/>
                    </a:lnTo>
                    <a:lnTo>
                      <a:pt x="585" y="675"/>
                    </a:lnTo>
                    <a:lnTo>
                      <a:pt x="517" y="673"/>
                    </a:lnTo>
                    <a:lnTo>
                      <a:pt x="450" y="672"/>
                    </a:lnTo>
                    <a:lnTo>
                      <a:pt x="416" y="669"/>
                    </a:lnTo>
                    <a:lnTo>
                      <a:pt x="382" y="667"/>
                    </a:lnTo>
                    <a:lnTo>
                      <a:pt x="382" y="667"/>
                    </a:lnTo>
                    <a:lnTo>
                      <a:pt x="334" y="663"/>
                    </a:lnTo>
                    <a:lnTo>
                      <a:pt x="287" y="662"/>
                    </a:lnTo>
                    <a:lnTo>
                      <a:pt x="240" y="660"/>
                    </a:lnTo>
                    <a:lnTo>
                      <a:pt x="191" y="660"/>
                    </a:lnTo>
                    <a:lnTo>
                      <a:pt x="191" y="660"/>
                    </a:lnTo>
                    <a:lnTo>
                      <a:pt x="174" y="659"/>
                    </a:lnTo>
                    <a:lnTo>
                      <a:pt x="156" y="658"/>
                    </a:lnTo>
                    <a:lnTo>
                      <a:pt x="119" y="654"/>
                    </a:lnTo>
                    <a:lnTo>
                      <a:pt x="84" y="650"/>
                    </a:lnTo>
                    <a:lnTo>
                      <a:pt x="47" y="647"/>
                    </a:lnTo>
                    <a:lnTo>
                      <a:pt x="47" y="647"/>
                    </a:lnTo>
                    <a:lnTo>
                      <a:pt x="46" y="630"/>
                    </a:lnTo>
                    <a:lnTo>
                      <a:pt x="46" y="612"/>
                    </a:lnTo>
                    <a:lnTo>
                      <a:pt x="49" y="594"/>
                    </a:lnTo>
                    <a:lnTo>
                      <a:pt x="51" y="575"/>
                    </a:lnTo>
                    <a:lnTo>
                      <a:pt x="58" y="537"/>
                    </a:lnTo>
                    <a:lnTo>
                      <a:pt x="62" y="520"/>
                    </a:lnTo>
                    <a:lnTo>
                      <a:pt x="63" y="503"/>
                    </a:lnTo>
                    <a:lnTo>
                      <a:pt x="63" y="503"/>
                    </a:lnTo>
                    <a:lnTo>
                      <a:pt x="64" y="482"/>
                    </a:lnTo>
                    <a:lnTo>
                      <a:pt x="68" y="463"/>
                    </a:lnTo>
                    <a:lnTo>
                      <a:pt x="75" y="443"/>
                    </a:lnTo>
                    <a:lnTo>
                      <a:pt x="80" y="424"/>
                    </a:lnTo>
                    <a:lnTo>
                      <a:pt x="94" y="384"/>
                    </a:lnTo>
                    <a:lnTo>
                      <a:pt x="100" y="365"/>
                    </a:lnTo>
                    <a:lnTo>
                      <a:pt x="105" y="345"/>
                    </a:lnTo>
                    <a:lnTo>
                      <a:pt x="105" y="345"/>
                    </a:lnTo>
                    <a:lnTo>
                      <a:pt x="110" y="325"/>
                    </a:lnTo>
                    <a:lnTo>
                      <a:pt x="118" y="305"/>
                    </a:lnTo>
                    <a:lnTo>
                      <a:pt x="126" y="285"/>
                    </a:lnTo>
                    <a:lnTo>
                      <a:pt x="135" y="265"/>
                    </a:lnTo>
                    <a:lnTo>
                      <a:pt x="155" y="227"/>
                    </a:lnTo>
                    <a:lnTo>
                      <a:pt x="174" y="189"/>
                    </a:lnTo>
                    <a:lnTo>
                      <a:pt x="174" y="189"/>
                    </a:lnTo>
                    <a:lnTo>
                      <a:pt x="186" y="169"/>
                    </a:lnTo>
                    <a:lnTo>
                      <a:pt x="198" y="148"/>
                    </a:lnTo>
                    <a:lnTo>
                      <a:pt x="212" y="128"/>
                    </a:lnTo>
                    <a:lnTo>
                      <a:pt x="227" y="108"/>
                    </a:lnTo>
                    <a:lnTo>
                      <a:pt x="244" y="90"/>
                    </a:lnTo>
                    <a:lnTo>
                      <a:pt x="261" y="73"/>
                    </a:lnTo>
                    <a:lnTo>
                      <a:pt x="279" y="57"/>
                    </a:lnTo>
                    <a:lnTo>
                      <a:pt x="298" y="43"/>
                    </a:lnTo>
                    <a:lnTo>
                      <a:pt x="298" y="43"/>
                    </a:lnTo>
                    <a:lnTo>
                      <a:pt x="302" y="40"/>
                    </a:lnTo>
                    <a:lnTo>
                      <a:pt x="306" y="36"/>
                    </a:lnTo>
                    <a:lnTo>
                      <a:pt x="308" y="33"/>
                    </a:lnTo>
                    <a:lnTo>
                      <a:pt x="309" y="27"/>
                    </a:lnTo>
                    <a:lnTo>
                      <a:pt x="309" y="23"/>
                    </a:lnTo>
                    <a:lnTo>
                      <a:pt x="309" y="19"/>
                    </a:lnTo>
                    <a:lnTo>
                      <a:pt x="305" y="12"/>
                    </a:lnTo>
                    <a:lnTo>
                      <a:pt x="300" y="5"/>
                    </a:lnTo>
                    <a:lnTo>
                      <a:pt x="297" y="2"/>
                    </a:lnTo>
                    <a:lnTo>
                      <a:pt x="293" y="1"/>
                    </a:lnTo>
                    <a:lnTo>
                      <a:pt x="289" y="0"/>
                    </a:lnTo>
                    <a:lnTo>
                      <a:pt x="284" y="0"/>
                    </a:lnTo>
                    <a:lnTo>
                      <a:pt x="280" y="1"/>
                    </a:lnTo>
                    <a:lnTo>
                      <a:pt x="276" y="4"/>
                    </a:lnTo>
                    <a:lnTo>
                      <a:pt x="276" y="4"/>
                    </a:lnTo>
                    <a:lnTo>
                      <a:pt x="257" y="17"/>
                    </a:lnTo>
                    <a:lnTo>
                      <a:pt x="240" y="31"/>
                    </a:lnTo>
                    <a:lnTo>
                      <a:pt x="223" y="47"/>
                    </a:lnTo>
                    <a:lnTo>
                      <a:pt x="207" y="64"/>
                    </a:lnTo>
                    <a:lnTo>
                      <a:pt x="192" y="81"/>
                    </a:lnTo>
                    <a:lnTo>
                      <a:pt x="178" y="98"/>
                    </a:lnTo>
                    <a:lnTo>
                      <a:pt x="165" y="116"/>
                    </a:lnTo>
                    <a:lnTo>
                      <a:pt x="152" y="136"/>
                    </a:lnTo>
                    <a:lnTo>
                      <a:pt x="152" y="136"/>
                    </a:lnTo>
                    <a:lnTo>
                      <a:pt x="126" y="178"/>
                    </a:lnTo>
                    <a:lnTo>
                      <a:pt x="113" y="201"/>
                    </a:lnTo>
                    <a:lnTo>
                      <a:pt x="100" y="225"/>
                    </a:lnTo>
                    <a:lnTo>
                      <a:pt x="88" y="250"/>
                    </a:lnTo>
                    <a:lnTo>
                      <a:pt x="77" y="274"/>
                    </a:lnTo>
                    <a:lnTo>
                      <a:pt x="70" y="299"/>
                    </a:lnTo>
                    <a:lnTo>
                      <a:pt x="63" y="322"/>
                    </a:lnTo>
                    <a:lnTo>
                      <a:pt x="63" y="322"/>
                    </a:lnTo>
                    <a:lnTo>
                      <a:pt x="58" y="342"/>
                    </a:lnTo>
                    <a:lnTo>
                      <a:pt x="53" y="363"/>
                    </a:lnTo>
                    <a:lnTo>
                      <a:pt x="38" y="405"/>
                    </a:lnTo>
                    <a:lnTo>
                      <a:pt x="30" y="425"/>
                    </a:lnTo>
                    <a:lnTo>
                      <a:pt x="25" y="446"/>
                    </a:lnTo>
                    <a:lnTo>
                      <a:pt x="20" y="467"/>
                    </a:lnTo>
                    <a:lnTo>
                      <a:pt x="17" y="489"/>
                    </a:lnTo>
                    <a:lnTo>
                      <a:pt x="17" y="489"/>
                    </a:lnTo>
                    <a:lnTo>
                      <a:pt x="16" y="510"/>
                    </a:lnTo>
                    <a:lnTo>
                      <a:pt x="12" y="533"/>
                    </a:lnTo>
                    <a:lnTo>
                      <a:pt x="4" y="580"/>
                    </a:lnTo>
                    <a:lnTo>
                      <a:pt x="0" y="605"/>
                    </a:lnTo>
                    <a:lnTo>
                      <a:pt x="0" y="629"/>
                    </a:lnTo>
                    <a:lnTo>
                      <a:pt x="0" y="641"/>
                    </a:lnTo>
                    <a:lnTo>
                      <a:pt x="2" y="651"/>
                    </a:lnTo>
                    <a:lnTo>
                      <a:pt x="3" y="662"/>
                    </a:lnTo>
                    <a:lnTo>
                      <a:pt x="7" y="672"/>
                    </a:lnTo>
                    <a:lnTo>
                      <a:pt x="7" y="672"/>
                    </a:lnTo>
                    <a:lnTo>
                      <a:pt x="9" y="677"/>
                    </a:lnTo>
                    <a:lnTo>
                      <a:pt x="12" y="681"/>
                    </a:lnTo>
                    <a:lnTo>
                      <a:pt x="16" y="685"/>
                    </a:lnTo>
                    <a:lnTo>
                      <a:pt x="20" y="686"/>
                    </a:lnTo>
                    <a:lnTo>
                      <a:pt x="20" y="686"/>
                    </a:lnTo>
                    <a:lnTo>
                      <a:pt x="24" y="689"/>
                    </a:lnTo>
                    <a:lnTo>
                      <a:pt x="26" y="692"/>
                    </a:lnTo>
                    <a:lnTo>
                      <a:pt x="32" y="693"/>
                    </a:lnTo>
                    <a:lnTo>
                      <a:pt x="36" y="693"/>
                    </a:lnTo>
                    <a:lnTo>
                      <a:pt x="36" y="693"/>
                    </a:lnTo>
                    <a:lnTo>
                      <a:pt x="70" y="694"/>
                    </a:lnTo>
                    <a:lnTo>
                      <a:pt x="105" y="697"/>
                    </a:lnTo>
                    <a:lnTo>
                      <a:pt x="139" y="701"/>
                    </a:lnTo>
                    <a:lnTo>
                      <a:pt x="173" y="705"/>
                    </a:lnTo>
                    <a:lnTo>
                      <a:pt x="173" y="705"/>
                    </a:lnTo>
                    <a:lnTo>
                      <a:pt x="221" y="706"/>
                    </a:lnTo>
                    <a:lnTo>
                      <a:pt x="268" y="706"/>
                    </a:lnTo>
                    <a:lnTo>
                      <a:pt x="317" y="707"/>
                    </a:lnTo>
                    <a:lnTo>
                      <a:pt x="340" y="709"/>
                    </a:lnTo>
                    <a:lnTo>
                      <a:pt x="364" y="711"/>
                    </a:lnTo>
                    <a:lnTo>
                      <a:pt x="364" y="711"/>
                    </a:lnTo>
                    <a:lnTo>
                      <a:pt x="402" y="714"/>
                    </a:lnTo>
                    <a:lnTo>
                      <a:pt x="438" y="716"/>
                    </a:lnTo>
                    <a:lnTo>
                      <a:pt x="475" y="719"/>
                    </a:lnTo>
                    <a:lnTo>
                      <a:pt x="512" y="719"/>
                    </a:lnTo>
                    <a:lnTo>
                      <a:pt x="585" y="720"/>
                    </a:lnTo>
                    <a:lnTo>
                      <a:pt x="659" y="720"/>
                    </a:lnTo>
                    <a:lnTo>
                      <a:pt x="659" y="720"/>
                    </a:lnTo>
                    <a:lnTo>
                      <a:pt x="733" y="720"/>
                    </a:lnTo>
                    <a:lnTo>
                      <a:pt x="806" y="719"/>
                    </a:lnTo>
                    <a:lnTo>
                      <a:pt x="843" y="719"/>
                    </a:lnTo>
                    <a:lnTo>
                      <a:pt x="879" y="716"/>
                    </a:lnTo>
                    <a:lnTo>
                      <a:pt x="916" y="714"/>
                    </a:lnTo>
                    <a:lnTo>
                      <a:pt x="954" y="711"/>
                    </a:lnTo>
                    <a:lnTo>
                      <a:pt x="954" y="711"/>
                    </a:lnTo>
                    <a:lnTo>
                      <a:pt x="977" y="709"/>
                    </a:lnTo>
                    <a:lnTo>
                      <a:pt x="1001" y="707"/>
                    </a:lnTo>
                    <a:lnTo>
                      <a:pt x="1049" y="706"/>
                    </a:lnTo>
                    <a:lnTo>
                      <a:pt x="1098" y="706"/>
                    </a:lnTo>
                    <a:lnTo>
                      <a:pt x="1145" y="705"/>
                    </a:lnTo>
                    <a:lnTo>
                      <a:pt x="1145" y="705"/>
                    </a:lnTo>
                    <a:lnTo>
                      <a:pt x="1179" y="701"/>
                    </a:lnTo>
                    <a:lnTo>
                      <a:pt x="1213" y="697"/>
                    </a:lnTo>
                    <a:lnTo>
                      <a:pt x="1248" y="694"/>
                    </a:lnTo>
                    <a:lnTo>
                      <a:pt x="1282" y="693"/>
                    </a:lnTo>
                    <a:lnTo>
                      <a:pt x="1282" y="693"/>
                    </a:lnTo>
                    <a:lnTo>
                      <a:pt x="1286" y="693"/>
                    </a:lnTo>
                    <a:lnTo>
                      <a:pt x="1291" y="692"/>
                    </a:lnTo>
                    <a:lnTo>
                      <a:pt x="1294" y="689"/>
                    </a:lnTo>
                    <a:lnTo>
                      <a:pt x="1298" y="686"/>
                    </a:lnTo>
                    <a:lnTo>
                      <a:pt x="1298" y="686"/>
                    </a:lnTo>
                    <a:lnTo>
                      <a:pt x="1302" y="685"/>
                    </a:lnTo>
                    <a:lnTo>
                      <a:pt x="1306" y="681"/>
                    </a:lnTo>
                    <a:lnTo>
                      <a:pt x="1308" y="677"/>
                    </a:lnTo>
                    <a:lnTo>
                      <a:pt x="1311" y="672"/>
                    </a:lnTo>
                    <a:lnTo>
                      <a:pt x="1311" y="672"/>
                    </a:lnTo>
                    <a:lnTo>
                      <a:pt x="1315" y="662"/>
                    </a:lnTo>
                    <a:lnTo>
                      <a:pt x="1316" y="651"/>
                    </a:lnTo>
                    <a:lnTo>
                      <a:pt x="1317" y="641"/>
                    </a:lnTo>
                    <a:lnTo>
                      <a:pt x="1317" y="629"/>
                    </a:lnTo>
                    <a:lnTo>
                      <a:pt x="1317" y="605"/>
                    </a:lnTo>
                    <a:lnTo>
                      <a:pt x="1314" y="580"/>
                    </a:lnTo>
                    <a:lnTo>
                      <a:pt x="1306" y="533"/>
                    </a:lnTo>
                    <a:lnTo>
                      <a:pt x="1302" y="510"/>
                    </a:lnTo>
                    <a:lnTo>
                      <a:pt x="1300" y="489"/>
                    </a:lnTo>
                    <a:lnTo>
                      <a:pt x="1300" y="48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4" name="chenying0907 923"/>
              <p:cNvSpPr>
                <a:spLocks noEditPoints="1"/>
              </p:cNvSpPr>
              <p:nvPr/>
            </p:nvSpPr>
            <p:spPr bwMode="auto">
              <a:xfrm>
                <a:off x="3565526" y="3633788"/>
                <a:ext cx="120650" cy="47625"/>
              </a:xfrm>
              <a:custGeom>
                <a:avLst/>
                <a:gdLst/>
                <a:ahLst/>
                <a:cxnLst>
                  <a:cxn ang="0">
                    <a:pos x="300" y="30"/>
                  </a:cxn>
                  <a:cxn ang="0">
                    <a:pos x="298" y="21"/>
                  </a:cxn>
                  <a:cxn ang="0">
                    <a:pos x="294" y="14"/>
                  </a:cxn>
                  <a:cxn ang="0">
                    <a:pos x="280" y="8"/>
                  </a:cxn>
                  <a:cxn ang="0">
                    <a:pos x="274" y="8"/>
                  </a:cxn>
                  <a:cxn ang="0">
                    <a:pos x="214" y="3"/>
                  </a:cxn>
                  <a:cxn ang="0">
                    <a:pos x="94" y="0"/>
                  </a:cxn>
                  <a:cxn ang="0">
                    <a:pos x="34" y="0"/>
                  </a:cxn>
                  <a:cxn ang="0">
                    <a:pos x="27" y="1"/>
                  </a:cxn>
                  <a:cxn ang="0">
                    <a:pos x="18" y="1"/>
                  </a:cxn>
                  <a:cxn ang="0">
                    <a:pos x="9" y="5"/>
                  </a:cxn>
                  <a:cxn ang="0">
                    <a:pos x="2" y="12"/>
                  </a:cxn>
                  <a:cxn ang="0">
                    <a:pos x="0" y="22"/>
                  </a:cxn>
                  <a:cxn ang="0">
                    <a:pos x="1" y="41"/>
                  </a:cxn>
                  <a:cxn ang="0">
                    <a:pos x="7" y="76"/>
                  </a:cxn>
                  <a:cxn ang="0">
                    <a:pos x="14" y="92"/>
                  </a:cxn>
                  <a:cxn ang="0">
                    <a:pos x="18" y="95"/>
                  </a:cxn>
                  <a:cxn ang="0">
                    <a:pos x="28" y="103"/>
                  </a:cxn>
                  <a:cxn ang="0">
                    <a:pos x="48" y="109"/>
                  </a:cxn>
                  <a:cxn ang="0">
                    <a:pos x="95" y="112"/>
                  </a:cxn>
                  <a:cxn ang="0">
                    <a:pos x="121" y="114"/>
                  </a:cxn>
                  <a:cxn ang="0">
                    <a:pos x="201" y="119"/>
                  </a:cxn>
                  <a:cxn ang="0">
                    <a:pos x="242" y="116"/>
                  </a:cxn>
                  <a:cxn ang="0">
                    <a:pos x="280" y="109"/>
                  </a:cxn>
                  <a:cxn ang="0">
                    <a:pos x="285" y="107"/>
                  </a:cxn>
                  <a:cxn ang="0">
                    <a:pos x="294" y="101"/>
                  </a:cxn>
                  <a:cxn ang="0">
                    <a:pos x="300" y="86"/>
                  </a:cxn>
                  <a:cxn ang="0">
                    <a:pos x="303" y="63"/>
                  </a:cxn>
                  <a:cxn ang="0">
                    <a:pos x="300" y="30"/>
                  </a:cxn>
                  <a:cxn ang="0">
                    <a:pos x="121" y="68"/>
                  </a:cxn>
                  <a:cxn ang="0">
                    <a:pos x="87" y="64"/>
                  </a:cxn>
                  <a:cxn ang="0">
                    <a:pos x="53" y="60"/>
                  </a:cxn>
                  <a:cxn ang="0">
                    <a:pos x="49" y="56"/>
                  </a:cxn>
                  <a:cxn ang="0">
                    <a:pos x="47" y="46"/>
                  </a:cxn>
                  <a:cxn ang="0">
                    <a:pos x="205" y="48"/>
                  </a:cxn>
                  <a:cxn ang="0">
                    <a:pos x="257" y="52"/>
                  </a:cxn>
                  <a:cxn ang="0">
                    <a:pos x="257" y="67"/>
                  </a:cxn>
                  <a:cxn ang="0">
                    <a:pos x="223" y="69"/>
                  </a:cxn>
                  <a:cxn ang="0">
                    <a:pos x="155" y="71"/>
                  </a:cxn>
                  <a:cxn ang="0">
                    <a:pos x="121" y="68"/>
                  </a:cxn>
                </a:cxnLst>
                <a:rect l="0" t="0" r="r" b="b"/>
                <a:pathLst>
                  <a:path w="303" h="119">
                    <a:moveTo>
                      <a:pt x="300" y="30"/>
                    </a:moveTo>
                    <a:lnTo>
                      <a:pt x="300" y="30"/>
                    </a:lnTo>
                    <a:lnTo>
                      <a:pt x="300" y="25"/>
                    </a:lnTo>
                    <a:lnTo>
                      <a:pt x="298" y="21"/>
                    </a:lnTo>
                    <a:lnTo>
                      <a:pt x="297" y="18"/>
                    </a:lnTo>
                    <a:lnTo>
                      <a:pt x="294" y="14"/>
                    </a:lnTo>
                    <a:lnTo>
                      <a:pt x="287" y="10"/>
                    </a:lnTo>
                    <a:lnTo>
                      <a:pt x="280" y="8"/>
                    </a:lnTo>
                    <a:lnTo>
                      <a:pt x="280" y="8"/>
                    </a:lnTo>
                    <a:lnTo>
                      <a:pt x="274" y="8"/>
                    </a:lnTo>
                    <a:lnTo>
                      <a:pt x="274" y="8"/>
                    </a:lnTo>
                    <a:lnTo>
                      <a:pt x="214" y="3"/>
                    </a:lnTo>
                    <a:lnTo>
                      <a:pt x="154" y="1"/>
                    </a:lnTo>
                    <a:lnTo>
                      <a:pt x="94" y="0"/>
                    </a:lnTo>
                    <a:lnTo>
                      <a:pt x="34" y="0"/>
                    </a:lnTo>
                    <a:lnTo>
                      <a:pt x="34" y="0"/>
                    </a:lnTo>
                    <a:lnTo>
                      <a:pt x="27" y="1"/>
                    </a:lnTo>
                    <a:lnTo>
                      <a:pt x="27" y="1"/>
                    </a:lnTo>
                    <a:lnTo>
                      <a:pt x="22" y="0"/>
                    </a:lnTo>
                    <a:lnTo>
                      <a:pt x="18" y="1"/>
                    </a:lnTo>
                    <a:lnTo>
                      <a:pt x="13" y="3"/>
                    </a:lnTo>
                    <a:lnTo>
                      <a:pt x="9" y="5"/>
                    </a:lnTo>
                    <a:lnTo>
                      <a:pt x="5" y="8"/>
                    </a:lnTo>
                    <a:lnTo>
                      <a:pt x="2" y="12"/>
                    </a:lnTo>
                    <a:lnTo>
                      <a:pt x="1" y="17"/>
                    </a:lnTo>
                    <a:lnTo>
                      <a:pt x="0" y="22"/>
                    </a:lnTo>
                    <a:lnTo>
                      <a:pt x="0" y="22"/>
                    </a:lnTo>
                    <a:lnTo>
                      <a:pt x="1" y="41"/>
                    </a:lnTo>
                    <a:lnTo>
                      <a:pt x="2" y="58"/>
                    </a:lnTo>
                    <a:lnTo>
                      <a:pt x="7" y="76"/>
                    </a:lnTo>
                    <a:lnTo>
                      <a:pt x="10" y="84"/>
                    </a:lnTo>
                    <a:lnTo>
                      <a:pt x="14" y="92"/>
                    </a:lnTo>
                    <a:lnTo>
                      <a:pt x="14" y="92"/>
                    </a:lnTo>
                    <a:lnTo>
                      <a:pt x="18" y="95"/>
                    </a:lnTo>
                    <a:lnTo>
                      <a:pt x="23" y="99"/>
                    </a:lnTo>
                    <a:lnTo>
                      <a:pt x="28" y="103"/>
                    </a:lnTo>
                    <a:lnTo>
                      <a:pt x="34" y="106"/>
                    </a:lnTo>
                    <a:lnTo>
                      <a:pt x="48" y="109"/>
                    </a:lnTo>
                    <a:lnTo>
                      <a:pt x="64" y="111"/>
                    </a:lnTo>
                    <a:lnTo>
                      <a:pt x="95" y="112"/>
                    </a:lnTo>
                    <a:lnTo>
                      <a:pt x="121" y="114"/>
                    </a:lnTo>
                    <a:lnTo>
                      <a:pt x="121" y="114"/>
                    </a:lnTo>
                    <a:lnTo>
                      <a:pt x="161" y="116"/>
                    </a:lnTo>
                    <a:lnTo>
                      <a:pt x="201" y="119"/>
                    </a:lnTo>
                    <a:lnTo>
                      <a:pt x="221" y="118"/>
                    </a:lnTo>
                    <a:lnTo>
                      <a:pt x="242" y="116"/>
                    </a:lnTo>
                    <a:lnTo>
                      <a:pt x="261" y="114"/>
                    </a:lnTo>
                    <a:lnTo>
                      <a:pt x="280" y="109"/>
                    </a:lnTo>
                    <a:lnTo>
                      <a:pt x="280" y="109"/>
                    </a:lnTo>
                    <a:lnTo>
                      <a:pt x="285" y="107"/>
                    </a:lnTo>
                    <a:lnTo>
                      <a:pt x="290" y="105"/>
                    </a:lnTo>
                    <a:lnTo>
                      <a:pt x="294" y="101"/>
                    </a:lnTo>
                    <a:lnTo>
                      <a:pt x="297" y="97"/>
                    </a:lnTo>
                    <a:lnTo>
                      <a:pt x="300" y="86"/>
                    </a:lnTo>
                    <a:lnTo>
                      <a:pt x="302" y="75"/>
                    </a:lnTo>
                    <a:lnTo>
                      <a:pt x="303" y="63"/>
                    </a:lnTo>
                    <a:lnTo>
                      <a:pt x="302" y="51"/>
                    </a:lnTo>
                    <a:lnTo>
                      <a:pt x="300" y="30"/>
                    </a:lnTo>
                    <a:lnTo>
                      <a:pt x="300" y="30"/>
                    </a:lnTo>
                    <a:close/>
                    <a:moveTo>
                      <a:pt x="121" y="68"/>
                    </a:moveTo>
                    <a:lnTo>
                      <a:pt x="121" y="68"/>
                    </a:lnTo>
                    <a:lnTo>
                      <a:pt x="87" y="64"/>
                    </a:lnTo>
                    <a:lnTo>
                      <a:pt x="53" y="60"/>
                    </a:lnTo>
                    <a:lnTo>
                      <a:pt x="53" y="60"/>
                    </a:lnTo>
                    <a:lnTo>
                      <a:pt x="51" y="59"/>
                    </a:lnTo>
                    <a:lnTo>
                      <a:pt x="49" y="56"/>
                    </a:lnTo>
                    <a:lnTo>
                      <a:pt x="47" y="46"/>
                    </a:lnTo>
                    <a:lnTo>
                      <a:pt x="47" y="46"/>
                    </a:lnTo>
                    <a:lnTo>
                      <a:pt x="153" y="47"/>
                    </a:lnTo>
                    <a:lnTo>
                      <a:pt x="205" y="48"/>
                    </a:lnTo>
                    <a:lnTo>
                      <a:pt x="257" y="52"/>
                    </a:lnTo>
                    <a:lnTo>
                      <a:pt x="257" y="52"/>
                    </a:lnTo>
                    <a:lnTo>
                      <a:pt x="257" y="59"/>
                    </a:lnTo>
                    <a:lnTo>
                      <a:pt x="257" y="67"/>
                    </a:lnTo>
                    <a:lnTo>
                      <a:pt x="257" y="67"/>
                    </a:lnTo>
                    <a:lnTo>
                      <a:pt x="223" y="69"/>
                    </a:lnTo>
                    <a:lnTo>
                      <a:pt x="189" y="71"/>
                    </a:lnTo>
                    <a:lnTo>
                      <a:pt x="155" y="71"/>
                    </a:lnTo>
                    <a:lnTo>
                      <a:pt x="121" y="68"/>
                    </a:lnTo>
                    <a:lnTo>
                      <a:pt x="121" y="68"/>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grpSp>
        <p:nvGrpSpPr>
          <p:cNvPr id="25" name="chenying0907 24"/>
          <p:cNvGrpSpPr/>
          <p:nvPr/>
        </p:nvGrpSpPr>
        <p:grpSpPr>
          <a:xfrm>
            <a:off x="6109616" y="2963684"/>
            <a:ext cx="1323664" cy="1323665"/>
            <a:chOff x="6109616" y="2963684"/>
            <a:chExt cx="1323664" cy="1323665"/>
          </a:xfrm>
        </p:grpSpPr>
        <p:sp>
          <p:nvSpPr>
            <p:cNvPr id="57" name="椭圆 56"/>
            <p:cNvSpPr/>
            <p:nvPr/>
          </p:nvSpPr>
          <p:spPr>
            <a:xfrm>
              <a:off x="6109616" y="2963684"/>
              <a:ext cx="1323664" cy="1323665"/>
            </a:xfrm>
            <a:prstGeom prst="ellipse">
              <a:avLst/>
            </a:prstGeom>
            <a:noFill/>
            <a:ln w="952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06" name="chenying0907 205"/>
            <p:cNvGrpSpPr/>
            <p:nvPr/>
          </p:nvGrpSpPr>
          <p:grpSpPr>
            <a:xfrm>
              <a:off x="6489489" y="3291660"/>
              <a:ext cx="593612" cy="684187"/>
              <a:chOff x="3144839" y="3783000"/>
              <a:chExt cx="676275" cy="779463"/>
            </a:xfrm>
            <a:solidFill>
              <a:srgbClr val="005188"/>
            </a:solidFill>
          </p:grpSpPr>
          <p:sp>
            <p:nvSpPr>
              <p:cNvPr id="207" name="chenying0907 232"/>
              <p:cNvSpPr/>
              <p:nvPr/>
            </p:nvSpPr>
            <p:spPr bwMode="auto">
              <a:xfrm>
                <a:off x="3144839" y="4200513"/>
                <a:ext cx="22225" cy="254000"/>
              </a:xfrm>
              <a:custGeom>
                <a:avLst/>
                <a:gdLst/>
                <a:ahLst/>
                <a:cxnLst>
                  <a:cxn ang="0">
                    <a:pos x="46" y="296"/>
                  </a:cxn>
                  <a:cxn ang="0">
                    <a:pos x="51" y="158"/>
                  </a:cxn>
                  <a:cxn ang="0">
                    <a:pos x="54" y="63"/>
                  </a:cxn>
                  <a:cxn ang="0">
                    <a:pos x="54" y="21"/>
                  </a:cxn>
                  <a:cxn ang="0">
                    <a:pos x="51" y="12"/>
                  </a:cxn>
                  <a:cxn ang="0">
                    <a:pos x="46" y="5"/>
                  </a:cxn>
                  <a:cxn ang="0">
                    <a:pos x="38" y="1"/>
                  </a:cxn>
                  <a:cxn ang="0">
                    <a:pos x="21" y="1"/>
                  </a:cxn>
                  <a:cxn ang="0">
                    <a:pos x="15" y="7"/>
                  </a:cxn>
                  <a:cxn ang="0">
                    <a:pos x="10" y="13"/>
                  </a:cxn>
                  <a:cxn ang="0">
                    <a:pos x="8" y="22"/>
                  </a:cxn>
                  <a:cxn ang="0">
                    <a:pos x="8" y="98"/>
                  </a:cxn>
                  <a:cxn ang="0">
                    <a:pos x="0" y="297"/>
                  </a:cxn>
                  <a:cxn ang="0">
                    <a:pos x="0" y="340"/>
                  </a:cxn>
                  <a:cxn ang="0">
                    <a:pos x="7" y="474"/>
                  </a:cxn>
                  <a:cxn ang="0">
                    <a:pos x="7" y="491"/>
                  </a:cxn>
                  <a:cxn ang="0">
                    <a:pos x="3" y="549"/>
                  </a:cxn>
                  <a:cxn ang="0">
                    <a:pos x="2" y="589"/>
                  </a:cxn>
                  <a:cxn ang="0">
                    <a:pos x="6" y="616"/>
                  </a:cxn>
                  <a:cxn ang="0">
                    <a:pos x="8" y="625"/>
                  </a:cxn>
                  <a:cxn ang="0">
                    <a:pos x="13" y="633"/>
                  </a:cxn>
                  <a:cxn ang="0">
                    <a:pos x="21" y="638"/>
                  </a:cxn>
                  <a:cxn ang="0">
                    <a:pos x="30" y="640"/>
                  </a:cxn>
                  <a:cxn ang="0">
                    <a:pos x="46" y="634"/>
                  </a:cxn>
                  <a:cxn ang="0">
                    <a:pos x="51" y="629"/>
                  </a:cxn>
                  <a:cxn ang="0">
                    <a:pos x="54" y="621"/>
                  </a:cxn>
                  <a:cxn ang="0">
                    <a:pos x="53" y="611"/>
                  </a:cxn>
                  <a:cxn ang="0">
                    <a:pos x="49" y="596"/>
                  </a:cxn>
                  <a:cxn ang="0">
                    <a:pos x="46" y="561"/>
                  </a:cxn>
                  <a:cxn ang="0">
                    <a:pos x="51" y="505"/>
                  </a:cxn>
                  <a:cxn ang="0">
                    <a:pos x="53" y="472"/>
                  </a:cxn>
                  <a:cxn ang="0">
                    <a:pos x="51" y="428"/>
                  </a:cxn>
                  <a:cxn ang="0">
                    <a:pos x="47" y="340"/>
                  </a:cxn>
                  <a:cxn ang="0">
                    <a:pos x="46" y="296"/>
                  </a:cxn>
                </a:cxnLst>
                <a:rect l="0" t="0" r="r" b="b"/>
                <a:pathLst>
                  <a:path w="54" h="640">
                    <a:moveTo>
                      <a:pt x="46" y="296"/>
                    </a:moveTo>
                    <a:lnTo>
                      <a:pt x="46" y="296"/>
                    </a:lnTo>
                    <a:lnTo>
                      <a:pt x="49" y="220"/>
                    </a:lnTo>
                    <a:lnTo>
                      <a:pt x="51" y="158"/>
                    </a:lnTo>
                    <a:lnTo>
                      <a:pt x="54" y="97"/>
                    </a:lnTo>
                    <a:lnTo>
                      <a:pt x="54" y="63"/>
                    </a:lnTo>
                    <a:lnTo>
                      <a:pt x="54" y="21"/>
                    </a:lnTo>
                    <a:lnTo>
                      <a:pt x="54" y="21"/>
                    </a:lnTo>
                    <a:lnTo>
                      <a:pt x="53" y="17"/>
                    </a:lnTo>
                    <a:lnTo>
                      <a:pt x="51" y="12"/>
                    </a:lnTo>
                    <a:lnTo>
                      <a:pt x="49" y="8"/>
                    </a:lnTo>
                    <a:lnTo>
                      <a:pt x="46" y="5"/>
                    </a:lnTo>
                    <a:lnTo>
                      <a:pt x="42" y="3"/>
                    </a:lnTo>
                    <a:lnTo>
                      <a:pt x="38" y="1"/>
                    </a:lnTo>
                    <a:lnTo>
                      <a:pt x="30" y="0"/>
                    </a:lnTo>
                    <a:lnTo>
                      <a:pt x="21" y="1"/>
                    </a:lnTo>
                    <a:lnTo>
                      <a:pt x="17" y="4"/>
                    </a:lnTo>
                    <a:lnTo>
                      <a:pt x="15" y="7"/>
                    </a:lnTo>
                    <a:lnTo>
                      <a:pt x="12" y="9"/>
                    </a:lnTo>
                    <a:lnTo>
                      <a:pt x="10" y="13"/>
                    </a:lnTo>
                    <a:lnTo>
                      <a:pt x="8" y="17"/>
                    </a:lnTo>
                    <a:lnTo>
                      <a:pt x="8" y="22"/>
                    </a:lnTo>
                    <a:lnTo>
                      <a:pt x="8" y="22"/>
                    </a:lnTo>
                    <a:lnTo>
                      <a:pt x="8" y="98"/>
                    </a:lnTo>
                    <a:lnTo>
                      <a:pt x="7" y="160"/>
                    </a:lnTo>
                    <a:lnTo>
                      <a:pt x="0" y="297"/>
                    </a:lnTo>
                    <a:lnTo>
                      <a:pt x="0" y="297"/>
                    </a:lnTo>
                    <a:lnTo>
                      <a:pt x="0" y="340"/>
                    </a:lnTo>
                    <a:lnTo>
                      <a:pt x="2" y="385"/>
                    </a:lnTo>
                    <a:lnTo>
                      <a:pt x="7" y="474"/>
                    </a:lnTo>
                    <a:lnTo>
                      <a:pt x="7" y="474"/>
                    </a:lnTo>
                    <a:lnTo>
                      <a:pt x="7" y="491"/>
                    </a:lnTo>
                    <a:lnTo>
                      <a:pt x="6" y="510"/>
                    </a:lnTo>
                    <a:lnTo>
                      <a:pt x="3" y="549"/>
                    </a:lnTo>
                    <a:lnTo>
                      <a:pt x="2" y="569"/>
                    </a:lnTo>
                    <a:lnTo>
                      <a:pt x="2" y="589"/>
                    </a:lnTo>
                    <a:lnTo>
                      <a:pt x="4" y="607"/>
                    </a:lnTo>
                    <a:lnTo>
                      <a:pt x="6" y="616"/>
                    </a:lnTo>
                    <a:lnTo>
                      <a:pt x="8" y="625"/>
                    </a:lnTo>
                    <a:lnTo>
                      <a:pt x="8" y="625"/>
                    </a:lnTo>
                    <a:lnTo>
                      <a:pt x="11" y="629"/>
                    </a:lnTo>
                    <a:lnTo>
                      <a:pt x="13" y="633"/>
                    </a:lnTo>
                    <a:lnTo>
                      <a:pt x="17" y="636"/>
                    </a:lnTo>
                    <a:lnTo>
                      <a:pt x="21" y="638"/>
                    </a:lnTo>
                    <a:lnTo>
                      <a:pt x="25" y="640"/>
                    </a:lnTo>
                    <a:lnTo>
                      <a:pt x="30" y="640"/>
                    </a:lnTo>
                    <a:lnTo>
                      <a:pt x="38" y="638"/>
                    </a:lnTo>
                    <a:lnTo>
                      <a:pt x="46" y="634"/>
                    </a:lnTo>
                    <a:lnTo>
                      <a:pt x="49" y="632"/>
                    </a:lnTo>
                    <a:lnTo>
                      <a:pt x="51" y="629"/>
                    </a:lnTo>
                    <a:lnTo>
                      <a:pt x="53" y="625"/>
                    </a:lnTo>
                    <a:lnTo>
                      <a:pt x="54" y="621"/>
                    </a:lnTo>
                    <a:lnTo>
                      <a:pt x="54" y="616"/>
                    </a:lnTo>
                    <a:lnTo>
                      <a:pt x="53" y="611"/>
                    </a:lnTo>
                    <a:lnTo>
                      <a:pt x="53" y="611"/>
                    </a:lnTo>
                    <a:lnTo>
                      <a:pt x="49" y="596"/>
                    </a:lnTo>
                    <a:lnTo>
                      <a:pt x="46" y="579"/>
                    </a:lnTo>
                    <a:lnTo>
                      <a:pt x="46" y="561"/>
                    </a:lnTo>
                    <a:lnTo>
                      <a:pt x="47" y="542"/>
                    </a:lnTo>
                    <a:lnTo>
                      <a:pt x="51" y="505"/>
                    </a:lnTo>
                    <a:lnTo>
                      <a:pt x="53" y="488"/>
                    </a:lnTo>
                    <a:lnTo>
                      <a:pt x="53" y="472"/>
                    </a:lnTo>
                    <a:lnTo>
                      <a:pt x="53" y="472"/>
                    </a:lnTo>
                    <a:lnTo>
                      <a:pt x="51" y="428"/>
                    </a:lnTo>
                    <a:lnTo>
                      <a:pt x="49" y="383"/>
                    </a:lnTo>
                    <a:lnTo>
                      <a:pt x="47" y="340"/>
                    </a:lnTo>
                    <a:lnTo>
                      <a:pt x="46" y="296"/>
                    </a:lnTo>
                    <a:lnTo>
                      <a:pt x="46" y="29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8" name="chenying0907 234"/>
              <p:cNvSpPr/>
              <p:nvPr/>
            </p:nvSpPr>
            <p:spPr bwMode="auto">
              <a:xfrm>
                <a:off x="3148014" y="4100500"/>
                <a:ext cx="671513" cy="120650"/>
              </a:xfrm>
              <a:custGeom>
                <a:avLst/>
                <a:gdLst/>
                <a:ahLst/>
                <a:cxnLst>
                  <a:cxn ang="0">
                    <a:pos x="1622" y="88"/>
                  </a:cxn>
                  <a:cxn ang="0">
                    <a:pos x="1588" y="58"/>
                  </a:cxn>
                  <a:cxn ang="0">
                    <a:pos x="1550" y="37"/>
                  </a:cxn>
                  <a:cxn ang="0">
                    <a:pos x="1508" y="22"/>
                  </a:cxn>
                  <a:cxn ang="0">
                    <a:pos x="1418" y="15"/>
                  </a:cxn>
                  <a:cxn ang="0">
                    <a:pos x="1413" y="15"/>
                  </a:cxn>
                  <a:cxn ang="0">
                    <a:pos x="1364" y="12"/>
                  </a:cxn>
                  <a:cxn ang="0">
                    <a:pos x="1320" y="13"/>
                  </a:cxn>
                  <a:cxn ang="0">
                    <a:pos x="1120" y="7"/>
                  </a:cxn>
                  <a:cxn ang="0">
                    <a:pos x="1053" y="4"/>
                  </a:cxn>
                  <a:cxn ang="0">
                    <a:pos x="807" y="3"/>
                  </a:cxn>
                  <a:cxn ang="0">
                    <a:pos x="645" y="0"/>
                  </a:cxn>
                  <a:cxn ang="0">
                    <a:pos x="591" y="3"/>
                  </a:cxn>
                  <a:cxn ang="0">
                    <a:pos x="467" y="7"/>
                  </a:cxn>
                  <a:cxn ang="0">
                    <a:pos x="297" y="5"/>
                  </a:cxn>
                  <a:cxn ang="0">
                    <a:pos x="209" y="8"/>
                  </a:cxn>
                  <a:cxn ang="0">
                    <a:pos x="165" y="18"/>
                  </a:cxn>
                  <a:cxn ang="0">
                    <a:pos x="112" y="42"/>
                  </a:cxn>
                  <a:cxn ang="0">
                    <a:pos x="71" y="75"/>
                  </a:cxn>
                  <a:cxn ang="0">
                    <a:pos x="47" y="105"/>
                  </a:cxn>
                  <a:cxn ang="0">
                    <a:pos x="18" y="169"/>
                  </a:cxn>
                  <a:cxn ang="0">
                    <a:pos x="4" y="237"/>
                  </a:cxn>
                  <a:cxn ang="0">
                    <a:pos x="0" y="284"/>
                  </a:cxn>
                  <a:cxn ang="0">
                    <a:pos x="4" y="297"/>
                  </a:cxn>
                  <a:cxn ang="0">
                    <a:pos x="14" y="305"/>
                  </a:cxn>
                  <a:cxn ang="0">
                    <a:pos x="34" y="304"/>
                  </a:cxn>
                  <a:cxn ang="0">
                    <a:pos x="43" y="294"/>
                  </a:cxn>
                  <a:cxn ang="0">
                    <a:pos x="46" y="284"/>
                  </a:cxn>
                  <a:cxn ang="0">
                    <a:pos x="54" y="213"/>
                  </a:cxn>
                  <a:cxn ang="0">
                    <a:pos x="76" y="145"/>
                  </a:cxn>
                  <a:cxn ang="0">
                    <a:pos x="102" y="106"/>
                  </a:cxn>
                  <a:cxn ang="0">
                    <a:pos x="125" y="85"/>
                  </a:cxn>
                  <a:cxn ang="0">
                    <a:pos x="184" y="59"/>
                  </a:cxn>
                  <a:cxn ang="0">
                    <a:pos x="247" y="47"/>
                  </a:cxn>
                  <a:cxn ang="0">
                    <a:pos x="280" y="51"/>
                  </a:cxn>
                  <a:cxn ang="0">
                    <a:pos x="313" y="56"/>
                  </a:cxn>
                  <a:cxn ang="0">
                    <a:pos x="386" y="54"/>
                  </a:cxn>
                  <a:cxn ang="0">
                    <a:pos x="470" y="51"/>
                  </a:cxn>
                  <a:cxn ang="0">
                    <a:pos x="620" y="47"/>
                  </a:cxn>
                  <a:cxn ang="0">
                    <a:pos x="689" y="50"/>
                  </a:cxn>
                  <a:cxn ang="0">
                    <a:pos x="998" y="51"/>
                  </a:cxn>
                  <a:cxn ang="0">
                    <a:pos x="1184" y="54"/>
                  </a:cxn>
                  <a:cxn ang="0">
                    <a:pos x="1265" y="54"/>
                  </a:cxn>
                  <a:cxn ang="0">
                    <a:pos x="1320" y="59"/>
                  </a:cxn>
                  <a:cxn ang="0">
                    <a:pos x="1352" y="59"/>
                  </a:cxn>
                  <a:cxn ang="0">
                    <a:pos x="1400" y="58"/>
                  </a:cxn>
                  <a:cxn ang="0">
                    <a:pos x="1413" y="63"/>
                  </a:cxn>
                  <a:cxn ang="0">
                    <a:pos x="1430" y="60"/>
                  </a:cxn>
                  <a:cxn ang="0">
                    <a:pos x="1478" y="64"/>
                  </a:cxn>
                  <a:cxn ang="0">
                    <a:pos x="1543" y="85"/>
                  </a:cxn>
                  <a:cxn ang="0">
                    <a:pos x="1600" y="132"/>
                  </a:cxn>
                  <a:cxn ang="0">
                    <a:pos x="1622" y="166"/>
                  </a:cxn>
                  <a:cxn ang="0">
                    <a:pos x="1642" y="221"/>
                  </a:cxn>
                  <a:cxn ang="0">
                    <a:pos x="1645" y="280"/>
                  </a:cxn>
                  <a:cxn ang="0">
                    <a:pos x="1648" y="290"/>
                  </a:cxn>
                  <a:cxn ang="0">
                    <a:pos x="1656" y="300"/>
                  </a:cxn>
                  <a:cxn ang="0">
                    <a:pos x="1677" y="301"/>
                  </a:cxn>
                  <a:cxn ang="0">
                    <a:pos x="1687" y="294"/>
                  </a:cxn>
                  <a:cxn ang="0">
                    <a:pos x="1691" y="280"/>
                  </a:cxn>
                  <a:cxn ang="0">
                    <a:pos x="1689" y="230"/>
                  </a:cxn>
                  <a:cxn ang="0">
                    <a:pos x="1670" y="164"/>
                  </a:cxn>
                  <a:cxn ang="0">
                    <a:pos x="1632" y="100"/>
                  </a:cxn>
                </a:cxnLst>
                <a:rect l="0" t="0" r="r" b="b"/>
                <a:pathLst>
                  <a:path w="1691" h="306">
                    <a:moveTo>
                      <a:pt x="1632" y="100"/>
                    </a:moveTo>
                    <a:lnTo>
                      <a:pt x="1632" y="100"/>
                    </a:lnTo>
                    <a:lnTo>
                      <a:pt x="1622" y="88"/>
                    </a:lnTo>
                    <a:lnTo>
                      <a:pt x="1610" y="76"/>
                    </a:lnTo>
                    <a:lnTo>
                      <a:pt x="1600" y="67"/>
                    </a:lnTo>
                    <a:lnTo>
                      <a:pt x="1588" y="58"/>
                    </a:lnTo>
                    <a:lnTo>
                      <a:pt x="1575" y="50"/>
                    </a:lnTo>
                    <a:lnTo>
                      <a:pt x="1563" y="42"/>
                    </a:lnTo>
                    <a:lnTo>
                      <a:pt x="1550" y="37"/>
                    </a:lnTo>
                    <a:lnTo>
                      <a:pt x="1536" y="32"/>
                    </a:lnTo>
                    <a:lnTo>
                      <a:pt x="1523" y="26"/>
                    </a:lnTo>
                    <a:lnTo>
                      <a:pt x="1508" y="22"/>
                    </a:lnTo>
                    <a:lnTo>
                      <a:pt x="1479" y="17"/>
                    </a:lnTo>
                    <a:lnTo>
                      <a:pt x="1449" y="15"/>
                    </a:lnTo>
                    <a:lnTo>
                      <a:pt x="1418" y="15"/>
                    </a:lnTo>
                    <a:lnTo>
                      <a:pt x="1418" y="15"/>
                    </a:lnTo>
                    <a:lnTo>
                      <a:pt x="1413" y="15"/>
                    </a:lnTo>
                    <a:lnTo>
                      <a:pt x="1413" y="15"/>
                    </a:lnTo>
                    <a:lnTo>
                      <a:pt x="1401" y="12"/>
                    </a:lnTo>
                    <a:lnTo>
                      <a:pt x="1389" y="12"/>
                    </a:lnTo>
                    <a:lnTo>
                      <a:pt x="1364" y="12"/>
                    </a:lnTo>
                    <a:lnTo>
                      <a:pt x="1341" y="13"/>
                    </a:lnTo>
                    <a:lnTo>
                      <a:pt x="1320" y="13"/>
                    </a:lnTo>
                    <a:lnTo>
                      <a:pt x="1320" y="13"/>
                    </a:lnTo>
                    <a:lnTo>
                      <a:pt x="1219" y="13"/>
                    </a:lnTo>
                    <a:lnTo>
                      <a:pt x="1169" y="11"/>
                    </a:lnTo>
                    <a:lnTo>
                      <a:pt x="1120" y="7"/>
                    </a:lnTo>
                    <a:lnTo>
                      <a:pt x="1120" y="7"/>
                    </a:lnTo>
                    <a:lnTo>
                      <a:pt x="1091" y="5"/>
                    </a:lnTo>
                    <a:lnTo>
                      <a:pt x="1053" y="4"/>
                    </a:lnTo>
                    <a:lnTo>
                      <a:pt x="964" y="3"/>
                    </a:lnTo>
                    <a:lnTo>
                      <a:pt x="807" y="3"/>
                    </a:lnTo>
                    <a:lnTo>
                      <a:pt x="807" y="3"/>
                    </a:lnTo>
                    <a:lnTo>
                      <a:pt x="753" y="1"/>
                    </a:lnTo>
                    <a:lnTo>
                      <a:pt x="700" y="0"/>
                    </a:lnTo>
                    <a:lnTo>
                      <a:pt x="645" y="0"/>
                    </a:lnTo>
                    <a:lnTo>
                      <a:pt x="619" y="0"/>
                    </a:lnTo>
                    <a:lnTo>
                      <a:pt x="591" y="3"/>
                    </a:lnTo>
                    <a:lnTo>
                      <a:pt x="591" y="3"/>
                    </a:lnTo>
                    <a:lnTo>
                      <a:pt x="566" y="4"/>
                    </a:lnTo>
                    <a:lnTo>
                      <a:pt x="536" y="5"/>
                    </a:lnTo>
                    <a:lnTo>
                      <a:pt x="467" y="7"/>
                    </a:lnTo>
                    <a:lnTo>
                      <a:pt x="341" y="7"/>
                    </a:lnTo>
                    <a:lnTo>
                      <a:pt x="341" y="7"/>
                    </a:lnTo>
                    <a:lnTo>
                      <a:pt x="297" y="5"/>
                    </a:lnTo>
                    <a:lnTo>
                      <a:pt x="252" y="4"/>
                    </a:lnTo>
                    <a:lnTo>
                      <a:pt x="230" y="5"/>
                    </a:lnTo>
                    <a:lnTo>
                      <a:pt x="209" y="8"/>
                    </a:lnTo>
                    <a:lnTo>
                      <a:pt x="187" y="12"/>
                    </a:lnTo>
                    <a:lnTo>
                      <a:pt x="165" y="18"/>
                    </a:lnTo>
                    <a:lnTo>
                      <a:pt x="165" y="18"/>
                    </a:lnTo>
                    <a:lnTo>
                      <a:pt x="146" y="26"/>
                    </a:lnTo>
                    <a:lnTo>
                      <a:pt x="129" y="34"/>
                    </a:lnTo>
                    <a:lnTo>
                      <a:pt x="112" y="42"/>
                    </a:lnTo>
                    <a:lnTo>
                      <a:pt x="98" y="51"/>
                    </a:lnTo>
                    <a:lnTo>
                      <a:pt x="84" y="62"/>
                    </a:lnTo>
                    <a:lnTo>
                      <a:pt x="71" y="75"/>
                    </a:lnTo>
                    <a:lnTo>
                      <a:pt x="59" y="88"/>
                    </a:lnTo>
                    <a:lnTo>
                      <a:pt x="47" y="105"/>
                    </a:lnTo>
                    <a:lnTo>
                      <a:pt x="47" y="105"/>
                    </a:lnTo>
                    <a:lnTo>
                      <a:pt x="35" y="126"/>
                    </a:lnTo>
                    <a:lnTo>
                      <a:pt x="26" y="147"/>
                    </a:lnTo>
                    <a:lnTo>
                      <a:pt x="18" y="169"/>
                    </a:lnTo>
                    <a:lnTo>
                      <a:pt x="12" y="191"/>
                    </a:lnTo>
                    <a:lnTo>
                      <a:pt x="6" y="215"/>
                    </a:lnTo>
                    <a:lnTo>
                      <a:pt x="4" y="237"/>
                    </a:lnTo>
                    <a:lnTo>
                      <a:pt x="1" y="260"/>
                    </a:lnTo>
                    <a:lnTo>
                      <a:pt x="0" y="284"/>
                    </a:lnTo>
                    <a:lnTo>
                      <a:pt x="0" y="284"/>
                    </a:lnTo>
                    <a:lnTo>
                      <a:pt x="0" y="289"/>
                    </a:lnTo>
                    <a:lnTo>
                      <a:pt x="1" y="294"/>
                    </a:lnTo>
                    <a:lnTo>
                      <a:pt x="4" y="297"/>
                    </a:lnTo>
                    <a:lnTo>
                      <a:pt x="6" y="301"/>
                    </a:lnTo>
                    <a:lnTo>
                      <a:pt x="10" y="304"/>
                    </a:lnTo>
                    <a:lnTo>
                      <a:pt x="14" y="305"/>
                    </a:lnTo>
                    <a:lnTo>
                      <a:pt x="22" y="306"/>
                    </a:lnTo>
                    <a:lnTo>
                      <a:pt x="30" y="305"/>
                    </a:lnTo>
                    <a:lnTo>
                      <a:pt x="34" y="304"/>
                    </a:lnTo>
                    <a:lnTo>
                      <a:pt x="38" y="301"/>
                    </a:lnTo>
                    <a:lnTo>
                      <a:pt x="40" y="297"/>
                    </a:lnTo>
                    <a:lnTo>
                      <a:pt x="43" y="294"/>
                    </a:lnTo>
                    <a:lnTo>
                      <a:pt x="44" y="289"/>
                    </a:lnTo>
                    <a:lnTo>
                      <a:pt x="46" y="284"/>
                    </a:lnTo>
                    <a:lnTo>
                      <a:pt x="46" y="284"/>
                    </a:lnTo>
                    <a:lnTo>
                      <a:pt x="47" y="260"/>
                    </a:lnTo>
                    <a:lnTo>
                      <a:pt x="50" y="237"/>
                    </a:lnTo>
                    <a:lnTo>
                      <a:pt x="54" y="213"/>
                    </a:lnTo>
                    <a:lnTo>
                      <a:pt x="59" y="190"/>
                    </a:lnTo>
                    <a:lnTo>
                      <a:pt x="67" y="168"/>
                    </a:lnTo>
                    <a:lnTo>
                      <a:pt x="76" y="145"/>
                    </a:lnTo>
                    <a:lnTo>
                      <a:pt x="88" y="126"/>
                    </a:lnTo>
                    <a:lnTo>
                      <a:pt x="102" y="106"/>
                    </a:lnTo>
                    <a:lnTo>
                      <a:pt x="102" y="106"/>
                    </a:lnTo>
                    <a:lnTo>
                      <a:pt x="108" y="98"/>
                    </a:lnTo>
                    <a:lnTo>
                      <a:pt x="116" y="92"/>
                    </a:lnTo>
                    <a:lnTo>
                      <a:pt x="125" y="85"/>
                    </a:lnTo>
                    <a:lnTo>
                      <a:pt x="136" y="79"/>
                    </a:lnTo>
                    <a:lnTo>
                      <a:pt x="160" y="67"/>
                    </a:lnTo>
                    <a:lnTo>
                      <a:pt x="184" y="59"/>
                    </a:lnTo>
                    <a:lnTo>
                      <a:pt x="211" y="52"/>
                    </a:lnTo>
                    <a:lnTo>
                      <a:pt x="235" y="49"/>
                    </a:lnTo>
                    <a:lnTo>
                      <a:pt x="247" y="47"/>
                    </a:lnTo>
                    <a:lnTo>
                      <a:pt x="259" y="47"/>
                    </a:lnTo>
                    <a:lnTo>
                      <a:pt x="269" y="49"/>
                    </a:lnTo>
                    <a:lnTo>
                      <a:pt x="280" y="51"/>
                    </a:lnTo>
                    <a:lnTo>
                      <a:pt x="280" y="51"/>
                    </a:lnTo>
                    <a:lnTo>
                      <a:pt x="296" y="55"/>
                    </a:lnTo>
                    <a:lnTo>
                      <a:pt x="313" y="56"/>
                    </a:lnTo>
                    <a:lnTo>
                      <a:pt x="331" y="56"/>
                    </a:lnTo>
                    <a:lnTo>
                      <a:pt x="349" y="56"/>
                    </a:lnTo>
                    <a:lnTo>
                      <a:pt x="386" y="54"/>
                    </a:lnTo>
                    <a:lnTo>
                      <a:pt x="420" y="52"/>
                    </a:lnTo>
                    <a:lnTo>
                      <a:pt x="420" y="52"/>
                    </a:lnTo>
                    <a:lnTo>
                      <a:pt x="470" y="51"/>
                    </a:lnTo>
                    <a:lnTo>
                      <a:pt x="531" y="49"/>
                    </a:lnTo>
                    <a:lnTo>
                      <a:pt x="594" y="47"/>
                    </a:lnTo>
                    <a:lnTo>
                      <a:pt x="620" y="47"/>
                    </a:lnTo>
                    <a:lnTo>
                      <a:pt x="641" y="47"/>
                    </a:lnTo>
                    <a:lnTo>
                      <a:pt x="641" y="47"/>
                    </a:lnTo>
                    <a:lnTo>
                      <a:pt x="689" y="50"/>
                    </a:lnTo>
                    <a:lnTo>
                      <a:pt x="746" y="51"/>
                    </a:lnTo>
                    <a:lnTo>
                      <a:pt x="871" y="51"/>
                    </a:lnTo>
                    <a:lnTo>
                      <a:pt x="998" y="51"/>
                    </a:lnTo>
                    <a:lnTo>
                      <a:pt x="1101" y="52"/>
                    </a:lnTo>
                    <a:lnTo>
                      <a:pt x="1101" y="52"/>
                    </a:lnTo>
                    <a:lnTo>
                      <a:pt x="1184" y="54"/>
                    </a:lnTo>
                    <a:lnTo>
                      <a:pt x="1224" y="55"/>
                    </a:lnTo>
                    <a:lnTo>
                      <a:pt x="1265" y="54"/>
                    </a:lnTo>
                    <a:lnTo>
                      <a:pt x="1265" y="54"/>
                    </a:lnTo>
                    <a:lnTo>
                      <a:pt x="1283" y="55"/>
                    </a:lnTo>
                    <a:lnTo>
                      <a:pt x="1301" y="56"/>
                    </a:lnTo>
                    <a:lnTo>
                      <a:pt x="1320" y="59"/>
                    </a:lnTo>
                    <a:lnTo>
                      <a:pt x="1338" y="59"/>
                    </a:lnTo>
                    <a:lnTo>
                      <a:pt x="1338" y="59"/>
                    </a:lnTo>
                    <a:lnTo>
                      <a:pt x="1352" y="59"/>
                    </a:lnTo>
                    <a:lnTo>
                      <a:pt x="1372" y="56"/>
                    </a:lnTo>
                    <a:lnTo>
                      <a:pt x="1392" y="56"/>
                    </a:lnTo>
                    <a:lnTo>
                      <a:pt x="1400" y="58"/>
                    </a:lnTo>
                    <a:lnTo>
                      <a:pt x="1406" y="60"/>
                    </a:lnTo>
                    <a:lnTo>
                      <a:pt x="1406" y="60"/>
                    </a:lnTo>
                    <a:lnTo>
                      <a:pt x="1413" y="63"/>
                    </a:lnTo>
                    <a:lnTo>
                      <a:pt x="1419" y="64"/>
                    </a:lnTo>
                    <a:lnTo>
                      <a:pt x="1424" y="63"/>
                    </a:lnTo>
                    <a:lnTo>
                      <a:pt x="1430" y="60"/>
                    </a:lnTo>
                    <a:lnTo>
                      <a:pt x="1430" y="60"/>
                    </a:lnTo>
                    <a:lnTo>
                      <a:pt x="1455" y="62"/>
                    </a:lnTo>
                    <a:lnTo>
                      <a:pt x="1478" y="64"/>
                    </a:lnTo>
                    <a:lnTo>
                      <a:pt x="1502" y="69"/>
                    </a:lnTo>
                    <a:lnTo>
                      <a:pt x="1523" y="76"/>
                    </a:lnTo>
                    <a:lnTo>
                      <a:pt x="1543" y="85"/>
                    </a:lnTo>
                    <a:lnTo>
                      <a:pt x="1563" y="98"/>
                    </a:lnTo>
                    <a:lnTo>
                      <a:pt x="1581" y="114"/>
                    </a:lnTo>
                    <a:lnTo>
                      <a:pt x="1600" y="132"/>
                    </a:lnTo>
                    <a:lnTo>
                      <a:pt x="1600" y="132"/>
                    </a:lnTo>
                    <a:lnTo>
                      <a:pt x="1613" y="149"/>
                    </a:lnTo>
                    <a:lnTo>
                      <a:pt x="1622" y="166"/>
                    </a:lnTo>
                    <a:lnTo>
                      <a:pt x="1631" y="183"/>
                    </a:lnTo>
                    <a:lnTo>
                      <a:pt x="1636" y="202"/>
                    </a:lnTo>
                    <a:lnTo>
                      <a:pt x="1642" y="221"/>
                    </a:lnTo>
                    <a:lnTo>
                      <a:pt x="1644" y="241"/>
                    </a:lnTo>
                    <a:lnTo>
                      <a:pt x="1645" y="260"/>
                    </a:lnTo>
                    <a:lnTo>
                      <a:pt x="1645" y="280"/>
                    </a:lnTo>
                    <a:lnTo>
                      <a:pt x="1645" y="280"/>
                    </a:lnTo>
                    <a:lnTo>
                      <a:pt x="1647" y="285"/>
                    </a:lnTo>
                    <a:lnTo>
                      <a:pt x="1648" y="290"/>
                    </a:lnTo>
                    <a:lnTo>
                      <a:pt x="1651" y="294"/>
                    </a:lnTo>
                    <a:lnTo>
                      <a:pt x="1653" y="297"/>
                    </a:lnTo>
                    <a:lnTo>
                      <a:pt x="1656" y="300"/>
                    </a:lnTo>
                    <a:lnTo>
                      <a:pt x="1660" y="301"/>
                    </a:lnTo>
                    <a:lnTo>
                      <a:pt x="1669" y="302"/>
                    </a:lnTo>
                    <a:lnTo>
                      <a:pt x="1677" y="301"/>
                    </a:lnTo>
                    <a:lnTo>
                      <a:pt x="1681" y="300"/>
                    </a:lnTo>
                    <a:lnTo>
                      <a:pt x="1685" y="297"/>
                    </a:lnTo>
                    <a:lnTo>
                      <a:pt x="1687" y="294"/>
                    </a:lnTo>
                    <a:lnTo>
                      <a:pt x="1690" y="290"/>
                    </a:lnTo>
                    <a:lnTo>
                      <a:pt x="1691" y="285"/>
                    </a:lnTo>
                    <a:lnTo>
                      <a:pt x="1691" y="280"/>
                    </a:lnTo>
                    <a:lnTo>
                      <a:pt x="1691" y="280"/>
                    </a:lnTo>
                    <a:lnTo>
                      <a:pt x="1691" y="255"/>
                    </a:lnTo>
                    <a:lnTo>
                      <a:pt x="1689" y="230"/>
                    </a:lnTo>
                    <a:lnTo>
                      <a:pt x="1685" y="207"/>
                    </a:lnTo>
                    <a:lnTo>
                      <a:pt x="1678" y="185"/>
                    </a:lnTo>
                    <a:lnTo>
                      <a:pt x="1670" y="164"/>
                    </a:lnTo>
                    <a:lnTo>
                      <a:pt x="1660" y="143"/>
                    </a:lnTo>
                    <a:lnTo>
                      <a:pt x="1647" y="120"/>
                    </a:lnTo>
                    <a:lnTo>
                      <a:pt x="1632" y="100"/>
                    </a:lnTo>
                    <a:lnTo>
                      <a:pt x="1632" y="10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9" name="chenying0907 235"/>
              <p:cNvSpPr/>
              <p:nvPr/>
            </p:nvSpPr>
            <p:spPr bwMode="auto">
              <a:xfrm>
                <a:off x="3148014" y="4441813"/>
                <a:ext cx="671513" cy="120650"/>
              </a:xfrm>
              <a:custGeom>
                <a:avLst/>
                <a:gdLst/>
                <a:ahLst/>
                <a:cxnLst>
                  <a:cxn ang="0">
                    <a:pos x="1622" y="218"/>
                  </a:cxn>
                  <a:cxn ang="0">
                    <a:pos x="1588" y="248"/>
                  </a:cxn>
                  <a:cxn ang="0">
                    <a:pos x="1550" y="269"/>
                  </a:cxn>
                  <a:cxn ang="0">
                    <a:pos x="1508" y="282"/>
                  </a:cxn>
                  <a:cxn ang="0">
                    <a:pos x="1418" y="292"/>
                  </a:cxn>
                  <a:cxn ang="0">
                    <a:pos x="1413" y="292"/>
                  </a:cxn>
                  <a:cxn ang="0">
                    <a:pos x="1364" y="294"/>
                  </a:cxn>
                  <a:cxn ang="0">
                    <a:pos x="1320" y="292"/>
                  </a:cxn>
                  <a:cxn ang="0">
                    <a:pos x="1120" y="298"/>
                  </a:cxn>
                  <a:cxn ang="0">
                    <a:pos x="1053" y="302"/>
                  </a:cxn>
                  <a:cxn ang="0">
                    <a:pos x="807" y="303"/>
                  </a:cxn>
                  <a:cxn ang="0">
                    <a:pos x="645" y="306"/>
                  </a:cxn>
                  <a:cxn ang="0">
                    <a:pos x="591" y="303"/>
                  </a:cxn>
                  <a:cxn ang="0">
                    <a:pos x="467" y="301"/>
                  </a:cxn>
                  <a:cxn ang="0">
                    <a:pos x="343" y="303"/>
                  </a:cxn>
                  <a:cxn ang="0">
                    <a:pos x="231" y="302"/>
                  </a:cxn>
                  <a:cxn ang="0">
                    <a:pos x="165" y="286"/>
                  </a:cxn>
                  <a:cxn ang="0">
                    <a:pos x="129" y="272"/>
                  </a:cxn>
                  <a:cxn ang="0">
                    <a:pos x="84" y="243"/>
                  </a:cxn>
                  <a:cxn ang="0">
                    <a:pos x="47" y="201"/>
                  </a:cxn>
                  <a:cxn ang="0">
                    <a:pos x="26" y="159"/>
                  </a:cxn>
                  <a:cxn ang="0">
                    <a:pos x="6" y="91"/>
                  </a:cxn>
                  <a:cxn ang="0">
                    <a:pos x="0" y="21"/>
                  </a:cxn>
                  <a:cxn ang="0">
                    <a:pos x="1" y="12"/>
                  </a:cxn>
                  <a:cxn ang="0">
                    <a:pos x="10" y="3"/>
                  </a:cxn>
                  <a:cxn ang="0">
                    <a:pos x="30" y="1"/>
                  </a:cxn>
                  <a:cxn ang="0">
                    <a:pos x="40" y="8"/>
                  </a:cxn>
                  <a:cxn ang="0">
                    <a:pos x="46" y="21"/>
                  </a:cxn>
                  <a:cxn ang="0">
                    <a:pos x="50" y="68"/>
                  </a:cxn>
                  <a:cxn ang="0">
                    <a:pos x="67" y="137"/>
                  </a:cxn>
                  <a:cxn ang="0">
                    <a:pos x="102" y="199"/>
                  </a:cxn>
                  <a:cxn ang="0">
                    <a:pos x="116" y="213"/>
                  </a:cxn>
                  <a:cxn ang="0">
                    <a:pos x="160" y="237"/>
                  </a:cxn>
                  <a:cxn ang="0">
                    <a:pos x="235" y="256"/>
                  </a:cxn>
                  <a:cxn ang="0">
                    <a:pos x="281" y="259"/>
                  </a:cxn>
                  <a:cxn ang="0">
                    <a:pos x="436" y="259"/>
                  </a:cxn>
                  <a:cxn ang="0">
                    <a:pos x="641" y="258"/>
                  </a:cxn>
                  <a:cxn ang="0">
                    <a:pos x="746" y="255"/>
                  </a:cxn>
                  <a:cxn ang="0">
                    <a:pos x="1101" y="254"/>
                  </a:cxn>
                  <a:cxn ang="0">
                    <a:pos x="1224" y="251"/>
                  </a:cxn>
                  <a:cxn ang="0">
                    <a:pos x="1283" y="251"/>
                  </a:cxn>
                  <a:cxn ang="0">
                    <a:pos x="1338" y="246"/>
                  </a:cxn>
                  <a:cxn ang="0">
                    <a:pos x="1372" y="248"/>
                  </a:cxn>
                  <a:cxn ang="0">
                    <a:pos x="1406" y="246"/>
                  </a:cxn>
                  <a:cxn ang="0">
                    <a:pos x="1419" y="242"/>
                  </a:cxn>
                  <a:cxn ang="0">
                    <a:pos x="1430" y="246"/>
                  </a:cxn>
                  <a:cxn ang="0">
                    <a:pos x="1502" y="237"/>
                  </a:cxn>
                  <a:cxn ang="0">
                    <a:pos x="1563" y="208"/>
                  </a:cxn>
                  <a:cxn ang="0">
                    <a:pos x="1600" y="174"/>
                  </a:cxn>
                  <a:cxn ang="0">
                    <a:pos x="1631" y="122"/>
                  </a:cxn>
                  <a:cxn ang="0">
                    <a:pos x="1644" y="65"/>
                  </a:cxn>
                  <a:cxn ang="0">
                    <a:pos x="1645" y="25"/>
                  </a:cxn>
                  <a:cxn ang="0">
                    <a:pos x="1651" y="12"/>
                  </a:cxn>
                  <a:cxn ang="0">
                    <a:pos x="1660" y="5"/>
                  </a:cxn>
                  <a:cxn ang="0">
                    <a:pos x="1681" y="6"/>
                  </a:cxn>
                  <a:cxn ang="0">
                    <a:pos x="1690" y="16"/>
                  </a:cxn>
                  <a:cxn ang="0">
                    <a:pos x="1691" y="25"/>
                  </a:cxn>
                  <a:cxn ang="0">
                    <a:pos x="1685" y="98"/>
                  </a:cxn>
                  <a:cxn ang="0">
                    <a:pos x="1660" y="163"/>
                  </a:cxn>
                  <a:cxn ang="0">
                    <a:pos x="1632" y="205"/>
                  </a:cxn>
                </a:cxnLst>
                <a:rect l="0" t="0" r="r" b="b"/>
                <a:pathLst>
                  <a:path w="1691" h="306">
                    <a:moveTo>
                      <a:pt x="1632" y="205"/>
                    </a:moveTo>
                    <a:lnTo>
                      <a:pt x="1632" y="205"/>
                    </a:lnTo>
                    <a:lnTo>
                      <a:pt x="1622" y="218"/>
                    </a:lnTo>
                    <a:lnTo>
                      <a:pt x="1610" y="229"/>
                    </a:lnTo>
                    <a:lnTo>
                      <a:pt x="1600" y="239"/>
                    </a:lnTo>
                    <a:lnTo>
                      <a:pt x="1588" y="248"/>
                    </a:lnTo>
                    <a:lnTo>
                      <a:pt x="1575" y="256"/>
                    </a:lnTo>
                    <a:lnTo>
                      <a:pt x="1563" y="263"/>
                    </a:lnTo>
                    <a:lnTo>
                      <a:pt x="1550" y="269"/>
                    </a:lnTo>
                    <a:lnTo>
                      <a:pt x="1536" y="275"/>
                    </a:lnTo>
                    <a:lnTo>
                      <a:pt x="1523" y="278"/>
                    </a:lnTo>
                    <a:lnTo>
                      <a:pt x="1508" y="282"/>
                    </a:lnTo>
                    <a:lnTo>
                      <a:pt x="1479" y="288"/>
                    </a:lnTo>
                    <a:lnTo>
                      <a:pt x="1449" y="290"/>
                    </a:lnTo>
                    <a:lnTo>
                      <a:pt x="1418" y="292"/>
                    </a:lnTo>
                    <a:lnTo>
                      <a:pt x="1418" y="292"/>
                    </a:lnTo>
                    <a:lnTo>
                      <a:pt x="1413" y="292"/>
                    </a:lnTo>
                    <a:lnTo>
                      <a:pt x="1413" y="292"/>
                    </a:lnTo>
                    <a:lnTo>
                      <a:pt x="1401" y="293"/>
                    </a:lnTo>
                    <a:lnTo>
                      <a:pt x="1389" y="294"/>
                    </a:lnTo>
                    <a:lnTo>
                      <a:pt x="1364" y="294"/>
                    </a:lnTo>
                    <a:lnTo>
                      <a:pt x="1341" y="293"/>
                    </a:lnTo>
                    <a:lnTo>
                      <a:pt x="1320" y="292"/>
                    </a:lnTo>
                    <a:lnTo>
                      <a:pt x="1320" y="292"/>
                    </a:lnTo>
                    <a:lnTo>
                      <a:pt x="1219" y="293"/>
                    </a:lnTo>
                    <a:lnTo>
                      <a:pt x="1169" y="294"/>
                    </a:lnTo>
                    <a:lnTo>
                      <a:pt x="1120" y="298"/>
                    </a:lnTo>
                    <a:lnTo>
                      <a:pt x="1120" y="298"/>
                    </a:lnTo>
                    <a:lnTo>
                      <a:pt x="1091" y="301"/>
                    </a:lnTo>
                    <a:lnTo>
                      <a:pt x="1053" y="302"/>
                    </a:lnTo>
                    <a:lnTo>
                      <a:pt x="964" y="303"/>
                    </a:lnTo>
                    <a:lnTo>
                      <a:pt x="807" y="303"/>
                    </a:lnTo>
                    <a:lnTo>
                      <a:pt x="807" y="303"/>
                    </a:lnTo>
                    <a:lnTo>
                      <a:pt x="753" y="303"/>
                    </a:lnTo>
                    <a:lnTo>
                      <a:pt x="700" y="306"/>
                    </a:lnTo>
                    <a:lnTo>
                      <a:pt x="645" y="306"/>
                    </a:lnTo>
                    <a:lnTo>
                      <a:pt x="619" y="305"/>
                    </a:lnTo>
                    <a:lnTo>
                      <a:pt x="591" y="303"/>
                    </a:lnTo>
                    <a:lnTo>
                      <a:pt x="591" y="303"/>
                    </a:lnTo>
                    <a:lnTo>
                      <a:pt x="566" y="302"/>
                    </a:lnTo>
                    <a:lnTo>
                      <a:pt x="536" y="301"/>
                    </a:lnTo>
                    <a:lnTo>
                      <a:pt x="467" y="301"/>
                    </a:lnTo>
                    <a:lnTo>
                      <a:pt x="399" y="302"/>
                    </a:lnTo>
                    <a:lnTo>
                      <a:pt x="343" y="303"/>
                    </a:lnTo>
                    <a:lnTo>
                      <a:pt x="343" y="303"/>
                    </a:lnTo>
                    <a:lnTo>
                      <a:pt x="297" y="303"/>
                    </a:lnTo>
                    <a:lnTo>
                      <a:pt x="252" y="303"/>
                    </a:lnTo>
                    <a:lnTo>
                      <a:pt x="231" y="302"/>
                    </a:lnTo>
                    <a:lnTo>
                      <a:pt x="209" y="298"/>
                    </a:lnTo>
                    <a:lnTo>
                      <a:pt x="187" y="294"/>
                    </a:lnTo>
                    <a:lnTo>
                      <a:pt x="165" y="286"/>
                    </a:lnTo>
                    <a:lnTo>
                      <a:pt x="165" y="286"/>
                    </a:lnTo>
                    <a:lnTo>
                      <a:pt x="146" y="280"/>
                    </a:lnTo>
                    <a:lnTo>
                      <a:pt x="129" y="272"/>
                    </a:lnTo>
                    <a:lnTo>
                      <a:pt x="112" y="264"/>
                    </a:lnTo>
                    <a:lnTo>
                      <a:pt x="98" y="254"/>
                    </a:lnTo>
                    <a:lnTo>
                      <a:pt x="84" y="243"/>
                    </a:lnTo>
                    <a:lnTo>
                      <a:pt x="71" y="231"/>
                    </a:lnTo>
                    <a:lnTo>
                      <a:pt x="59" y="217"/>
                    </a:lnTo>
                    <a:lnTo>
                      <a:pt x="47" y="201"/>
                    </a:lnTo>
                    <a:lnTo>
                      <a:pt x="47" y="201"/>
                    </a:lnTo>
                    <a:lnTo>
                      <a:pt x="35" y="180"/>
                    </a:lnTo>
                    <a:lnTo>
                      <a:pt x="26" y="159"/>
                    </a:lnTo>
                    <a:lnTo>
                      <a:pt x="18" y="137"/>
                    </a:lnTo>
                    <a:lnTo>
                      <a:pt x="12" y="114"/>
                    </a:lnTo>
                    <a:lnTo>
                      <a:pt x="6" y="91"/>
                    </a:lnTo>
                    <a:lnTo>
                      <a:pt x="4" y="68"/>
                    </a:lnTo>
                    <a:lnTo>
                      <a:pt x="1" y="44"/>
                    </a:lnTo>
                    <a:lnTo>
                      <a:pt x="0" y="21"/>
                    </a:lnTo>
                    <a:lnTo>
                      <a:pt x="0" y="21"/>
                    </a:lnTo>
                    <a:lnTo>
                      <a:pt x="0" y="16"/>
                    </a:lnTo>
                    <a:lnTo>
                      <a:pt x="1" y="12"/>
                    </a:lnTo>
                    <a:lnTo>
                      <a:pt x="4" y="8"/>
                    </a:lnTo>
                    <a:lnTo>
                      <a:pt x="6" y="5"/>
                    </a:lnTo>
                    <a:lnTo>
                      <a:pt x="10" y="3"/>
                    </a:lnTo>
                    <a:lnTo>
                      <a:pt x="14" y="1"/>
                    </a:lnTo>
                    <a:lnTo>
                      <a:pt x="22" y="0"/>
                    </a:lnTo>
                    <a:lnTo>
                      <a:pt x="30" y="1"/>
                    </a:lnTo>
                    <a:lnTo>
                      <a:pt x="34" y="3"/>
                    </a:lnTo>
                    <a:lnTo>
                      <a:pt x="38" y="5"/>
                    </a:lnTo>
                    <a:lnTo>
                      <a:pt x="40" y="8"/>
                    </a:lnTo>
                    <a:lnTo>
                      <a:pt x="43" y="12"/>
                    </a:lnTo>
                    <a:lnTo>
                      <a:pt x="44" y="16"/>
                    </a:lnTo>
                    <a:lnTo>
                      <a:pt x="46" y="21"/>
                    </a:lnTo>
                    <a:lnTo>
                      <a:pt x="46" y="21"/>
                    </a:lnTo>
                    <a:lnTo>
                      <a:pt x="47" y="44"/>
                    </a:lnTo>
                    <a:lnTo>
                      <a:pt x="50" y="68"/>
                    </a:lnTo>
                    <a:lnTo>
                      <a:pt x="54" y="91"/>
                    </a:lnTo>
                    <a:lnTo>
                      <a:pt x="59" y="115"/>
                    </a:lnTo>
                    <a:lnTo>
                      <a:pt x="67" y="137"/>
                    </a:lnTo>
                    <a:lnTo>
                      <a:pt x="76" y="159"/>
                    </a:lnTo>
                    <a:lnTo>
                      <a:pt x="88" y="180"/>
                    </a:lnTo>
                    <a:lnTo>
                      <a:pt x="102" y="199"/>
                    </a:lnTo>
                    <a:lnTo>
                      <a:pt x="102" y="199"/>
                    </a:lnTo>
                    <a:lnTo>
                      <a:pt x="108" y="207"/>
                    </a:lnTo>
                    <a:lnTo>
                      <a:pt x="116" y="213"/>
                    </a:lnTo>
                    <a:lnTo>
                      <a:pt x="125" y="220"/>
                    </a:lnTo>
                    <a:lnTo>
                      <a:pt x="136" y="226"/>
                    </a:lnTo>
                    <a:lnTo>
                      <a:pt x="160" y="237"/>
                    </a:lnTo>
                    <a:lnTo>
                      <a:pt x="184" y="244"/>
                    </a:lnTo>
                    <a:lnTo>
                      <a:pt x="211" y="251"/>
                    </a:lnTo>
                    <a:lnTo>
                      <a:pt x="235" y="256"/>
                    </a:lnTo>
                    <a:lnTo>
                      <a:pt x="260" y="259"/>
                    </a:lnTo>
                    <a:lnTo>
                      <a:pt x="281" y="259"/>
                    </a:lnTo>
                    <a:lnTo>
                      <a:pt x="281" y="259"/>
                    </a:lnTo>
                    <a:lnTo>
                      <a:pt x="362" y="259"/>
                    </a:lnTo>
                    <a:lnTo>
                      <a:pt x="436" y="259"/>
                    </a:lnTo>
                    <a:lnTo>
                      <a:pt x="436" y="259"/>
                    </a:lnTo>
                    <a:lnTo>
                      <a:pt x="539" y="260"/>
                    </a:lnTo>
                    <a:lnTo>
                      <a:pt x="595" y="259"/>
                    </a:lnTo>
                    <a:lnTo>
                      <a:pt x="641" y="258"/>
                    </a:lnTo>
                    <a:lnTo>
                      <a:pt x="641" y="258"/>
                    </a:lnTo>
                    <a:lnTo>
                      <a:pt x="689" y="256"/>
                    </a:lnTo>
                    <a:lnTo>
                      <a:pt x="746" y="255"/>
                    </a:lnTo>
                    <a:lnTo>
                      <a:pt x="871" y="254"/>
                    </a:lnTo>
                    <a:lnTo>
                      <a:pt x="998" y="254"/>
                    </a:lnTo>
                    <a:lnTo>
                      <a:pt x="1101" y="254"/>
                    </a:lnTo>
                    <a:lnTo>
                      <a:pt x="1101" y="254"/>
                    </a:lnTo>
                    <a:lnTo>
                      <a:pt x="1184" y="251"/>
                    </a:lnTo>
                    <a:lnTo>
                      <a:pt x="1224" y="251"/>
                    </a:lnTo>
                    <a:lnTo>
                      <a:pt x="1265" y="251"/>
                    </a:lnTo>
                    <a:lnTo>
                      <a:pt x="1265" y="251"/>
                    </a:lnTo>
                    <a:lnTo>
                      <a:pt x="1283" y="251"/>
                    </a:lnTo>
                    <a:lnTo>
                      <a:pt x="1301" y="250"/>
                    </a:lnTo>
                    <a:lnTo>
                      <a:pt x="1320" y="247"/>
                    </a:lnTo>
                    <a:lnTo>
                      <a:pt x="1338" y="246"/>
                    </a:lnTo>
                    <a:lnTo>
                      <a:pt x="1338" y="246"/>
                    </a:lnTo>
                    <a:lnTo>
                      <a:pt x="1352" y="247"/>
                    </a:lnTo>
                    <a:lnTo>
                      <a:pt x="1372" y="248"/>
                    </a:lnTo>
                    <a:lnTo>
                      <a:pt x="1392" y="248"/>
                    </a:lnTo>
                    <a:lnTo>
                      <a:pt x="1400" y="247"/>
                    </a:lnTo>
                    <a:lnTo>
                      <a:pt x="1406" y="246"/>
                    </a:lnTo>
                    <a:lnTo>
                      <a:pt x="1406" y="246"/>
                    </a:lnTo>
                    <a:lnTo>
                      <a:pt x="1413" y="242"/>
                    </a:lnTo>
                    <a:lnTo>
                      <a:pt x="1419" y="242"/>
                    </a:lnTo>
                    <a:lnTo>
                      <a:pt x="1424" y="243"/>
                    </a:lnTo>
                    <a:lnTo>
                      <a:pt x="1430" y="246"/>
                    </a:lnTo>
                    <a:lnTo>
                      <a:pt x="1430" y="246"/>
                    </a:lnTo>
                    <a:lnTo>
                      <a:pt x="1455" y="244"/>
                    </a:lnTo>
                    <a:lnTo>
                      <a:pt x="1478" y="242"/>
                    </a:lnTo>
                    <a:lnTo>
                      <a:pt x="1502" y="237"/>
                    </a:lnTo>
                    <a:lnTo>
                      <a:pt x="1523" y="230"/>
                    </a:lnTo>
                    <a:lnTo>
                      <a:pt x="1543" y="220"/>
                    </a:lnTo>
                    <a:lnTo>
                      <a:pt x="1563" y="208"/>
                    </a:lnTo>
                    <a:lnTo>
                      <a:pt x="1581" y="192"/>
                    </a:lnTo>
                    <a:lnTo>
                      <a:pt x="1600" y="174"/>
                    </a:lnTo>
                    <a:lnTo>
                      <a:pt x="1600" y="174"/>
                    </a:lnTo>
                    <a:lnTo>
                      <a:pt x="1613" y="157"/>
                    </a:lnTo>
                    <a:lnTo>
                      <a:pt x="1622" y="140"/>
                    </a:lnTo>
                    <a:lnTo>
                      <a:pt x="1631" y="122"/>
                    </a:lnTo>
                    <a:lnTo>
                      <a:pt x="1636" y="103"/>
                    </a:lnTo>
                    <a:lnTo>
                      <a:pt x="1642" y="85"/>
                    </a:lnTo>
                    <a:lnTo>
                      <a:pt x="1644" y="65"/>
                    </a:lnTo>
                    <a:lnTo>
                      <a:pt x="1645" y="46"/>
                    </a:lnTo>
                    <a:lnTo>
                      <a:pt x="1645" y="25"/>
                    </a:lnTo>
                    <a:lnTo>
                      <a:pt x="1645" y="25"/>
                    </a:lnTo>
                    <a:lnTo>
                      <a:pt x="1647" y="20"/>
                    </a:lnTo>
                    <a:lnTo>
                      <a:pt x="1648" y="16"/>
                    </a:lnTo>
                    <a:lnTo>
                      <a:pt x="1651" y="12"/>
                    </a:lnTo>
                    <a:lnTo>
                      <a:pt x="1653" y="9"/>
                    </a:lnTo>
                    <a:lnTo>
                      <a:pt x="1656" y="6"/>
                    </a:lnTo>
                    <a:lnTo>
                      <a:pt x="1660" y="5"/>
                    </a:lnTo>
                    <a:lnTo>
                      <a:pt x="1669" y="3"/>
                    </a:lnTo>
                    <a:lnTo>
                      <a:pt x="1677" y="5"/>
                    </a:lnTo>
                    <a:lnTo>
                      <a:pt x="1681" y="6"/>
                    </a:lnTo>
                    <a:lnTo>
                      <a:pt x="1685" y="9"/>
                    </a:lnTo>
                    <a:lnTo>
                      <a:pt x="1687" y="12"/>
                    </a:lnTo>
                    <a:lnTo>
                      <a:pt x="1690" y="16"/>
                    </a:lnTo>
                    <a:lnTo>
                      <a:pt x="1691" y="20"/>
                    </a:lnTo>
                    <a:lnTo>
                      <a:pt x="1691" y="25"/>
                    </a:lnTo>
                    <a:lnTo>
                      <a:pt x="1691" y="25"/>
                    </a:lnTo>
                    <a:lnTo>
                      <a:pt x="1691" y="51"/>
                    </a:lnTo>
                    <a:lnTo>
                      <a:pt x="1689" y="76"/>
                    </a:lnTo>
                    <a:lnTo>
                      <a:pt x="1685" y="98"/>
                    </a:lnTo>
                    <a:lnTo>
                      <a:pt x="1678" y="120"/>
                    </a:lnTo>
                    <a:lnTo>
                      <a:pt x="1670" y="142"/>
                    </a:lnTo>
                    <a:lnTo>
                      <a:pt x="1660" y="163"/>
                    </a:lnTo>
                    <a:lnTo>
                      <a:pt x="1647" y="184"/>
                    </a:lnTo>
                    <a:lnTo>
                      <a:pt x="1632" y="205"/>
                    </a:lnTo>
                    <a:lnTo>
                      <a:pt x="1632" y="205"/>
                    </a:lnTo>
                    <a:close/>
                  </a:path>
                </a:pathLst>
              </a:custGeom>
              <a:grpFill/>
              <a:ln w="9525">
                <a:noFill/>
                <a:round/>
              </a:ln>
            </p:spPr>
            <p:txBody>
              <a:bodyPr vert="horz" wrap="square" lIns="121920" tIns="60960" rIns="121920" bIns="60960" numCol="1" anchor="t" anchorCtr="0" compatLnSpc="1"/>
              <a:lstStyle/>
              <a:p>
                <a:endParaRPr lang="zh-CN" altLang="en-US" sz="2400"/>
              </a:p>
            </p:txBody>
          </p:sp>
          <p:grpSp>
            <p:nvGrpSpPr>
              <p:cNvPr id="210" name="chenying0907 209"/>
              <p:cNvGrpSpPr/>
              <p:nvPr/>
            </p:nvGrpSpPr>
            <p:grpSpPr>
              <a:xfrm>
                <a:off x="3159126" y="3783000"/>
                <a:ext cx="661988" cy="771525"/>
                <a:chOff x="3159126" y="4052888"/>
                <a:chExt cx="661988" cy="771525"/>
              </a:xfrm>
              <a:grpFill/>
            </p:grpSpPr>
            <p:sp>
              <p:nvSpPr>
                <p:cNvPr id="211" name="chenying0907 164"/>
                <p:cNvSpPr/>
                <p:nvPr/>
              </p:nvSpPr>
              <p:spPr bwMode="auto">
                <a:xfrm>
                  <a:off x="3275013" y="4208463"/>
                  <a:ext cx="15875" cy="22225"/>
                </a:xfrm>
                <a:custGeom>
                  <a:avLst/>
                  <a:gdLst/>
                  <a:ahLst/>
                  <a:cxnLst>
                    <a:cxn ang="0">
                      <a:pos x="30" y="5"/>
                    </a:cxn>
                    <a:cxn ang="0">
                      <a:pos x="30" y="5"/>
                    </a:cxn>
                    <a:cxn ang="0">
                      <a:pos x="29" y="8"/>
                    </a:cxn>
                    <a:cxn ang="0">
                      <a:pos x="28" y="11"/>
                    </a:cxn>
                    <a:cxn ang="0">
                      <a:pos x="22" y="14"/>
                    </a:cxn>
                    <a:cxn ang="0">
                      <a:pos x="22" y="14"/>
                    </a:cxn>
                    <a:cxn ang="0">
                      <a:pos x="17" y="20"/>
                    </a:cxn>
                    <a:cxn ang="0">
                      <a:pos x="14" y="25"/>
                    </a:cxn>
                    <a:cxn ang="0">
                      <a:pos x="14" y="25"/>
                    </a:cxn>
                    <a:cxn ang="0">
                      <a:pos x="7" y="37"/>
                    </a:cxn>
                    <a:cxn ang="0">
                      <a:pos x="0" y="50"/>
                    </a:cxn>
                    <a:cxn ang="0">
                      <a:pos x="0" y="50"/>
                    </a:cxn>
                    <a:cxn ang="0">
                      <a:pos x="0" y="51"/>
                    </a:cxn>
                    <a:cxn ang="0">
                      <a:pos x="0" y="54"/>
                    </a:cxn>
                    <a:cxn ang="0">
                      <a:pos x="1" y="55"/>
                    </a:cxn>
                    <a:cxn ang="0">
                      <a:pos x="4" y="56"/>
                    </a:cxn>
                    <a:cxn ang="0">
                      <a:pos x="8" y="56"/>
                    </a:cxn>
                    <a:cxn ang="0">
                      <a:pos x="9" y="55"/>
                    </a:cxn>
                    <a:cxn ang="0">
                      <a:pos x="11" y="52"/>
                    </a:cxn>
                    <a:cxn ang="0">
                      <a:pos x="11" y="52"/>
                    </a:cxn>
                    <a:cxn ang="0">
                      <a:pos x="14" y="45"/>
                    </a:cxn>
                    <a:cxn ang="0">
                      <a:pos x="18" y="37"/>
                    </a:cxn>
                    <a:cxn ang="0">
                      <a:pos x="24" y="29"/>
                    </a:cxn>
                    <a:cxn ang="0">
                      <a:pos x="30" y="24"/>
                    </a:cxn>
                    <a:cxn ang="0">
                      <a:pos x="30" y="24"/>
                    </a:cxn>
                    <a:cxn ang="0">
                      <a:pos x="38" y="16"/>
                    </a:cxn>
                    <a:cxn ang="0">
                      <a:pos x="41" y="11"/>
                    </a:cxn>
                    <a:cxn ang="0">
                      <a:pos x="42" y="5"/>
                    </a:cxn>
                    <a:cxn ang="0">
                      <a:pos x="42" y="5"/>
                    </a:cxn>
                    <a:cxn ang="0">
                      <a:pos x="42" y="3"/>
                    </a:cxn>
                    <a:cxn ang="0">
                      <a:pos x="41" y="1"/>
                    </a:cxn>
                    <a:cxn ang="0">
                      <a:pos x="38" y="0"/>
                    </a:cxn>
                    <a:cxn ang="0">
                      <a:pos x="37" y="0"/>
                    </a:cxn>
                    <a:cxn ang="0">
                      <a:pos x="33" y="1"/>
                    </a:cxn>
                    <a:cxn ang="0">
                      <a:pos x="31" y="3"/>
                    </a:cxn>
                    <a:cxn ang="0">
                      <a:pos x="30" y="5"/>
                    </a:cxn>
                    <a:cxn ang="0">
                      <a:pos x="30" y="5"/>
                    </a:cxn>
                  </a:cxnLst>
                  <a:rect l="0" t="0" r="r" b="b"/>
                  <a:pathLst>
                    <a:path w="42" h="56">
                      <a:moveTo>
                        <a:pt x="30" y="5"/>
                      </a:moveTo>
                      <a:lnTo>
                        <a:pt x="30" y="5"/>
                      </a:lnTo>
                      <a:lnTo>
                        <a:pt x="29" y="8"/>
                      </a:lnTo>
                      <a:lnTo>
                        <a:pt x="28" y="11"/>
                      </a:lnTo>
                      <a:lnTo>
                        <a:pt x="22" y="14"/>
                      </a:lnTo>
                      <a:lnTo>
                        <a:pt x="22" y="14"/>
                      </a:lnTo>
                      <a:lnTo>
                        <a:pt x="17" y="20"/>
                      </a:lnTo>
                      <a:lnTo>
                        <a:pt x="14" y="25"/>
                      </a:lnTo>
                      <a:lnTo>
                        <a:pt x="14" y="25"/>
                      </a:lnTo>
                      <a:lnTo>
                        <a:pt x="7" y="37"/>
                      </a:lnTo>
                      <a:lnTo>
                        <a:pt x="0" y="50"/>
                      </a:lnTo>
                      <a:lnTo>
                        <a:pt x="0" y="50"/>
                      </a:lnTo>
                      <a:lnTo>
                        <a:pt x="0" y="51"/>
                      </a:lnTo>
                      <a:lnTo>
                        <a:pt x="0" y="54"/>
                      </a:lnTo>
                      <a:lnTo>
                        <a:pt x="1" y="55"/>
                      </a:lnTo>
                      <a:lnTo>
                        <a:pt x="4" y="56"/>
                      </a:lnTo>
                      <a:lnTo>
                        <a:pt x="8" y="56"/>
                      </a:lnTo>
                      <a:lnTo>
                        <a:pt x="9" y="55"/>
                      </a:lnTo>
                      <a:lnTo>
                        <a:pt x="11" y="52"/>
                      </a:lnTo>
                      <a:lnTo>
                        <a:pt x="11" y="52"/>
                      </a:lnTo>
                      <a:lnTo>
                        <a:pt x="14" y="45"/>
                      </a:lnTo>
                      <a:lnTo>
                        <a:pt x="18" y="37"/>
                      </a:lnTo>
                      <a:lnTo>
                        <a:pt x="24" y="29"/>
                      </a:lnTo>
                      <a:lnTo>
                        <a:pt x="30" y="24"/>
                      </a:lnTo>
                      <a:lnTo>
                        <a:pt x="30" y="24"/>
                      </a:lnTo>
                      <a:lnTo>
                        <a:pt x="38" y="16"/>
                      </a:lnTo>
                      <a:lnTo>
                        <a:pt x="41" y="11"/>
                      </a:lnTo>
                      <a:lnTo>
                        <a:pt x="42" y="5"/>
                      </a:lnTo>
                      <a:lnTo>
                        <a:pt x="42" y="5"/>
                      </a:lnTo>
                      <a:lnTo>
                        <a:pt x="42" y="3"/>
                      </a:lnTo>
                      <a:lnTo>
                        <a:pt x="41" y="1"/>
                      </a:lnTo>
                      <a:lnTo>
                        <a:pt x="38" y="0"/>
                      </a:lnTo>
                      <a:lnTo>
                        <a:pt x="37" y="0"/>
                      </a:lnTo>
                      <a:lnTo>
                        <a:pt x="33" y="1"/>
                      </a:lnTo>
                      <a:lnTo>
                        <a:pt x="31" y="3"/>
                      </a:lnTo>
                      <a:lnTo>
                        <a:pt x="30" y="5"/>
                      </a:lnTo>
                      <a:lnTo>
                        <a:pt x="3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2" name="chenying0907 165"/>
                <p:cNvSpPr/>
                <p:nvPr/>
              </p:nvSpPr>
              <p:spPr bwMode="auto">
                <a:xfrm>
                  <a:off x="3273426" y="4241800"/>
                  <a:ext cx="22225" cy="23813"/>
                </a:xfrm>
                <a:custGeom>
                  <a:avLst/>
                  <a:gdLst/>
                  <a:ahLst/>
                  <a:cxnLst>
                    <a:cxn ang="0">
                      <a:pos x="47" y="3"/>
                    </a:cxn>
                    <a:cxn ang="0">
                      <a:pos x="47" y="3"/>
                    </a:cxn>
                    <a:cxn ang="0">
                      <a:pos x="22" y="27"/>
                    </a:cxn>
                    <a:cxn ang="0">
                      <a:pos x="11" y="40"/>
                    </a:cxn>
                    <a:cxn ang="0">
                      <a:pos x="0" y="53"/>
                    </a:cxn>
                    <a:cxn ang="0">
                      <a:pos x="0" y="53"/>
                    </a:cxn>
                    <a:cxn ang="0">
                      <a:pos x="0" y="55"/>
                    </a:cxn>
                    <a:cxn ang="0">
                      <a:pos x="0" y="58"/>
                    </a:cxn>
                    <a:cxn ang="0">
                      <a:pos x="3" y="61"/>
                    </a:cxn>
                    <a:cxn ang="0">
                      <a:pos x="7" y="62"/>
                    </a:cxn>
                    <a:cxn ang="0">
                      <a:pos x="9" y="61"/>
                    </a:cxn>
                    <a:cxn ang="0">
                      <a:pos x="11" y="59"/>
                    </a:cxn>
                    <a:cxn ang="0">
                      <a:pos x="11" y="59"/>
                    </a:cxn>
                    <a:cxn ang="0">
                      <a:pos x="20" y="46"/>
                    </a:cxn>
                    <a:cxn ang="0">
                      <a:pos x="32" y="33"/>
                    </a:cxn>
                    <a:cxn ang="0">
                      <a:pos x="55" y="11"/>
                    </a:cxn>
                    <a:cxn ang="0">
                      <a:pos x="55" y="11"/>
                    </a:cxn>
                    <a:cxn ang="0">
                      <a:pos x="56" y="8"/>
                    </a:cxn>
                    <a:cxn ang="0">
                      <a:pos x="56" y="7"/>
                    </a:cxn>
                    <a:cxn ang="0">
                      <a:pos x="55" y="3"/>
                    </a:cxn>
                    <a:cxn ang="0">
                      <a:pos x="51" y="0"/>
                    </a:cxn>
                    <a:cxn ang="0">
                      <a:pos x="50" y="2"/>
                    </a:cxn>
                    <a:cxn ang="0">
                      <a:pos x="47" y="3"/>
                    </a:cxn>
                    <a:cxn ang="0">
                      <a:pos x="47" y="3"/>
                    </a:cxn>
                  </a:cxnLst>
                  <a:rect l="0" t="0" r="r" b="b"/>
                  <a:pathLst>
                    <a:path w="56" h="62">
                      <a:moveTo>
                        <a:pt x="47" y="3"/>
                      </a:moveTo>
                      <a:lnTo>
                        <a:pt x="47" y="3"/>
                      </a:lnTo>
                      <a:lnTo>
                        <a:pt x="22" y="27"/>
                      </a:lnTo>
                      <a:lnTo>
                        <a:pt x="11" y="40"/>
                      </a:lnTo>
                      <a:lnTo>
                        <a:pt x="0" y="53"/>
                      </a:lnTo>
                      <a:lnTo>
                        <a:pt x="0" y="53"/>
                      </a:lnTo>
                      <a:lnTo>
                        <a:pt x="0" y="55"/>
                      </a:lnTo>
                      <a:lnTo>
                        <a:pt x="0" y="58"/>
                      </a:lnTo>
                      <a:lnTo>
                        <a:pt x="3" y="61"/>
                      </a:lnTo>
                      <a:lnTo>
                        <a:pt x="7" y="62"/>
                      </a:lnTo>
                      <a:lnTo>
                        <a:pt x="9" y="61"/>
                      </a:lnTo>
                      <a:lnTo>
                        <a:pt x="11" y="59"/>
                      </a:lnTo>
                      <a:lnTo>
                        <a:pt x="11" y="59"/>
                      </a:lnTo>
                      <a:lnTo>
                        <a:pt x="20" y="46"/>
                      </a:lnTo>
                      <a:lnTo>
                        <a:pt x="32" y="33"/>
                      </a:lnTo>
                      <a:lnTo>
                        <a:pt x="55" y="11"/>
                      </a:lnTo>
                      <a:lnTo>
                        <a:pt x="55" y="11"/>
                      </a:lnTo>
                      <a:lnTo>
                        <a:pt x="56" y="8"/>
                      </a:lnTo>
                      <a:lnTo>
                        <a:pt x="56" y="7"/>
                      </a:lnTo>
                      <a:lnTo>
                        <a:pt x="55" y="3"/>
                      </a:lnTo>
                      <a:lnTo>
                        <a:pt x="51" y="0"/>
                      </a:lnTo>
                      <a:lnTo>
                        <a:pt x="50" y="2"/>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3" name="chenying0907 166"/>
                <p:cNvSpPr/>
                <p:nvPr/>
              </p:nvSpPr>
              <p:spPr bwMode="auto">
                <a:xfrm>
                  <a:off x="3270251" y="4275138"/>
                  <a:ext cx="23813" cy="22225"/>
                </a:xfrm>
                <a:custGeom>
                  <a:avLst/>
                  <a:gdLst/>
                  <a:ahLst/>
                  <a:cxnLst>
                    <a:cxn ang="0">
                      <a:pos x="51" y="3"/>
                    </a:cxn>
                    <a:cxn ang="0">
                      <a:pos x="51" y="3"/>
                    </a:cxn>
                    <a:cxn ang="0">
                      <a:pos x="37" y="14"/>
                    </a:cxn>
                    <a:cxn ang="0">
                      <a:pos x="23" y="24"/>
                    </a:cxn>
                    <a:cxn ang="0">
                      <a:pos x="23" y="24"/>
                    </a:cxn>
                    <a:cxn ang="0">
                      <a:pos x="16" y="29"/>
                    </a:cxn>
                    <a:cxn ang="0">
                      <a:pos x="12" y="35"/>
                    </a:cxn>
                    <a:cxn ang="0">
                      <a:pos x="2" y="48"/>
                    </a:cxn>
                    <a:cxn ang="0">
                      <a:pos x="2" y="48"/>
                    </a:cxn>
                    <a:cxn ang="0">
                      <a:pos x="0" y="50"/>
                    </a:cxn>
                    <a:cxn ang="0">
                      <a:pos x="0" y="52"/>
                    </a:cxn>
                    <a:cxn ang="0">
                      <a:pos x="2" y="56"/>
                    </a:cxn>
                    <a:cxn ang="0">
                      <a:pos x="6" y="58"/>
                    </a:cxn>
                    <a:cxn ang="0">
                      <a:pos x="8" y="58"/>
                    </a:cxn>
                    <a:cxn ang="0">
                      <a:pos x="9" y="56"/>
                    </a:cxn>
                    <a:cxn ang="0">
                      <a:pos x="9" y="56"/>
                    </a:cxn>
                    <a:cxn ang="0">
                      <a:pos x="21" y="42"/>
                    </a:cxn>
                    <a:cxn ang="0">
                      <a:pos x="28" y="35"/>
                    </a:cxn>
                    <a:cxn ang="0">
                      <a:pos x="34" y="30"/>
                    </a:cxn>
                    <a:cxn ang="0">
                      <a:pos x="34" y="30"/>
                    </a:cxn>
                    <a:cxn ang="0">
                      <a:pos x="47" y="21"/>
                    </a:cxn>
                    <a:cxn ang="0">
                      <a:pos x="59" y="11"/>
                    </a:cxn>
                    <a:cxn ang="0">
                      <a:pos x="59" y="11"/>
                    </a:cxn>
                    <a:cxn ang="0">
                      <a:pos x="60" y="8"/>
                    </a:cxn>
                    <a:cxn ang="0">
                      <a:pos x="62" y="7"/>
                    </a:cxn>
                    <a:cxn ang="0">
                      <a:pos x="59" y="3"/>
                    </a:cxn>
                    <a:cxn ang="0">
                      <a:pos x="55" y="0"/>
                    </a:cxn>
                    <a:cxn ang="0">
                      <a:pos x="54" y="1"/>
                    </a:cxn>
                    <a:cxn ang="0">
                      <a:pos x="51" y="3"/>
                    </a:cxn>
                    <a:cxn ang="0">
                      <a:pos x="51" y="3"/>
                    </a:cxn>
                  </a:cxnLst>
                  <a:rect l="0" t="0" r="r" b="b"/>
                  <a:pathLst>
                    <a:path w="62" h="58">
                      <a:moveTo>
                        <a:pt x="51" y="3"/>
                      </a:moveTo>
                      <a:lnTo>
                        <a:pt x="51" y="3"/>
                      </a:lnTo>
                      <a:lnTo>
                        <a:pt x="37" y="14"/>
                      </a:lnTo>
                      <a:lnTo>
                        <a:pt x="23" y="24"/>
                      </a:lnTo>
                      <a:lnTo>
                        <a:pt x="23" y="24"/>
                      </a:lnTo>
                      <a:lnTo>
                        <a:pt x="16" y="29"/>
                      </a:lnTo>
                      <a:lnTo>
                        <a:pt x="12" y="35"/>
                      </a:lnTo>
                      <a:lnTo>
                        <a:pt x="2" y="48"/>
                      </a:lnTo>
                      <a:lnTo>
                        <a:pt x="2" y="48"/>
                      </a:lnTo>
                      <a:lnTo>
                        <a:pt x="0" y="50"/>
                      </a:lnTo>
                      <a:lnTo>
                        <a:pt x="0" y="52"/>
                      </a:lnTo>
                      <a:lnTo>
                        <a:pt x="2" y="56"/>
                      </a:lnTo>
                      <a:lnTo>
                        <a:pt x="6" y="58"/>
                      </a:lnTo>
                      <a:lnTo>
                        <a:pt x="8" y="58"/>
                      </a:lnTo>
                      <a:lnTo>
                        <a:pt x="9" y="56"/>
                      </a:lnTo>
                      <a:lnTo>
                        <a:pt x="9" y="56"/>
                      </a:lnTo>
                      <a:lnTo>
                        <a:pt x="21" y="42"/>
                      </a:lnTo>
                      <a:lnTo>
                        <a:pt x="28" y="35"/>
                      </a:lnTo>
                      <a:lnTo>
                        <a:pt x="34" y="30"/>
                      </a:lnTo>
                      <a:lnTo>
                        <a:pt x="34" y="30"/>
                      </a:lnTo>
                      <a:lnTo>
                        <a:pt x="47" y="21"/>
                      </a:lnTo>
                      <a:lnTo>
                        <a:pt x="59" y="11"/>
                      </a:lnTo>
                      <a:lnTo>
                        <a:pt x="59" y="11"/>
                      </a:lnTo>
                      <a:lnTo>
                        <a:pt x="60" y="8"/>
                      </a:lnTo>
                      <a:lnTo>
                        <a:pt x="62" y="7"/>
                      </a:lnTo>
                      <a:lnTo>
                        <a:pt x="59" y="3"/>
                      </a:lnTo>
                      <a:lnTo>
                        <a:pt x="55" y="0"/>
                      </a:lnTo>
                      <a:lnTo>
                        <a:pt x="54" y="1"/>
                      </a:lnTo>
                      <a:lnTo>
                        <a:pt x="51" y="3"/>
                      </a:lnTo>
                      <a:lnTo>
                        <a:pt x="5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4" name="chenying0907 167"/>
                <p:cNvSpPr/>
                <p:nvPr/>
              </p:nvSpPr>
              <p:spPr bwMode="auto">
                <a:xfrm>
                  <a:off x="3267076" y="4310063"/>
                  <a:ext cx="23813" cy="28575"/>
                </a:xfrm>
                <a:custGeom>
                  <a:avLst/>
                  <a:gdLst/>
                  <a:ahLst/>
                  <a:cxnLst>
                    <a:cxn ang="0">
                      <a:pos x="51" y="2"/>
                    </a:cxn>
                    <a:cxn ang="0">
                      <a:pos x="51" y="2"/>
                    </a:cxn>
                    <a:cxn ang="0">
                      <a:pos x="37" y="17"/>
                    </a:cxn>
                    <a:cxn ang="0">
                      <a:pos x="24" y="31"/>
                    </a:cxn>
                    <a:cxn ang="0">
                      <a:pos x="12" y="47"/>
                    </a:cxn>
                    <a:cxn ang="0">
                      <a:pos x="2" y="64"/>
                    </a:cxn>
                    <a:cxn ang="0">
                      <a:pos x="2" y="64"/>
                    </a:cxn>
                    <a:cxn ang="0">
                      <a:pos x="0" y="66"/>
                    </a:cxn>
                    <a:cxn ang="0">
                      <a:pos x="0" y="69"/>
                    </a:cxn>
                    <a:cxn ang="0">
                      <a:pos x="4" y="72"/>
                    </a:cxn>
                    <a:cxn ang="0">
                      <a:pos x="8" y="73"/>
                    </a:cxn>
                    <a:cxn ang="0">
                      <a:pos x="10" y="72"/>
                    </a:cxn>
                    <a:cxn ang="0">
                      <a:pos x="11" y="69"/>
                    </a:cxn>
                    <a:cxn ang="0">
                      <a:pos x="11" y="69"/>
                    </a:cxn>
                    <a:cxn ang="0">
                      <a:pos x="21" y="53"/>
                    </a:cxn>
                    <a:cxn ang="0">
                      <a:pos x="33" y="38"/>
                    </a:cxn>
                    <a:cxn ang="0">
                      <a:pos x="46" y="23"/>
                    </a:cxn>
                    <a:cxn ang="0">
                      <a:pos x="59" y="10"/>
                    </a:cxn>
                    <a:cxn ang="0">
                      <a:pos x="59" y="10"/>
                    </a:cxn>
                    <a:cxn ang="0">
                      <a:pos x="61" y="8"/>
                    </a:cxn>
                    <a:cxn ang="0">
                      <a:pos x="62" y="6"/>
                    </a:cxn>
                    <a:cxn ang="0">
                      <a:pos x="59" y="2"/>
                    </a:cxn>
                    <a:cxn ang="0">
                      <a:pos x="55" y="0"/>
                    </a:cxn>
                    <a:cxn ang="0">
                      <a:pos x="54" y="1"/>
                    </a:cxn>
                    <a:cxn ang="0">
                      <a:pos x="51" y="2"/>
                    </a:cxn>
                    <a:cxn ang="0">
                      <a:pos x="51" y="2"/>
                    </a:cxn>
                  </a:cxnLst>
                  <a:rect l="0" t="0" r="r" b="b"/>
                  <a:pathLst>
                    <a:path w="62" h="73">
                      <a:moveTo>
                        <a:pt x="51" y="2"/>
                      </a:moveTo>
                      <a:lnTo>
                        <a:pt x="51" y="2"/>
                      </a:lnTo>
                      <a:lnTo>
                        <a:pt x="37" y="17"/>
                      </a:lnTo>
                      <a:lnTo>
                        <a:pt x="24" y="31"/>
                      </a:lnTo>
                      <a:lnTo>
                        <a:pt x="12" y="47"/>
                      </a:lnTo>
                      <a:lnTo>
                        <a:pt x="2" y="64"/>
                      </a:lnTo>
                      <a:lnTo>
                        <a:pt x="2" y="64"/>
                      </a:lnTo>
                      <a:lnTo>
                        <a:pt x="0" y="66"/>
                      </a:lnTo>
                      <a:lnTo>
                        <a:pt x="0" y="69"/>
                      </a:lnTo>
                      <a:lnTo>
                        <a:pt x="4" y="72"/>
                      </a:lnTo>
                      <a:lnTo>
                        <a:pt x="8" y="73"/>
                      </a:lnTo>
                      <a:lnTo>
                        <a:pt x="10" y="72"/>
                      </a:lnTo>
                      <a:lnTo>
                        <a:pt x="11" y="69"/>
                      </a:lnTo>
                      <a:lnTo>
                        <a:pt x="11" y="69"/>
                      </a:lnTo>
                      <a:lnTo>
                        <a:pt x="21" y="53"/>
                      </a:lnTo>
                      <a:lnTo>
                        <a:pt x="33" y="38"/>
                      </a:lnTo>
                      <a:lnTo>
                        <a:pt x="46" y="23"/>
                      </a:lnTo>
                      <a:lnTo>
                        <a:pt x="59" y="10"/>
                      </a:lnTo>
                      <a:lnTo>
                        <a:pt x="59" y="10"/>
                      </a:lnTo>
                      <a:lnTo>
                        <a:pt x="61" y="8"/>
                      </a:lnTo>
                      <a:lnTo>
                        <a:pt x="62" y="6"/>
                      </a:lnTo>
                      <a:lnTo>
                        <a:pt x="59" y="2"/>
                      </a:lnTo>
                      <a:lnTo>
                        <a:pt x="55" y="0"/>
                      </a:lnTo>
                      <a:lnTo>
                        <a:pt x="54" y="1"/>
                      </a:lnTo>
                      <a:lnTo>
                        <a:pt x="51" y="2"/>
                      </a:lnTo>
                      <a:lnTo>
                        <a:pt x="5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5" name="chenying0907 168"/>
                <p:cNvSpPr/>
                <p:nvPr/>
              </p:nvSpPr>
              <p:spPr bwMode="auto">
                <a:xfrm>
                  <a:off x="3270251" y="4332288"/>
                  <a:ext cx="26988" cy="36513"/>
                </a:xfrm>
                <a:custGeom>
                  <a:avLst/>
                  <a:gdLst/>
                  <a:ahLst/>
                  <a:cxnLst>
                    <a:cxn ang="0">
                      <a:pos x="58" y="3"/>
                    </a:cxn>
                    <a:cxn ang="0">
                      <a:pos x="58" y="3"/>
                    </a:cxn>
                    <a:cxn ang="0">
                      <a:pos x="42" y="25"/>
                    </a:cxn>
                    <a:cxn ang="0">
                      <a:pos x="26" y="47"/>
                    </a:cxn>
                    <a:cxn ang="0">
                      <a:pos x="26" y="47"/>
                    </a:cxn>
                    <a:cxn ang="0">
                      <a:pos x="21" y="54"/>
                    </a:cxn>
                    <a:cxn ang="0">
                      <a:pos x="15" y="60"/>
                    </a:cxn>
                    <a:cxn ang="0">
                      <a:pos x="15" y="60"/>
                    </a:cxn>
                    <a:cxn ang="0">
                      <a:pos x="8" y="72"/>
                    </a:cxn>
                    <a:cxn ang="0">
                      <a:pos x="2" y="83"/>
                    </a:cxn>
                    <a:cxn ang="0">
                      <a:pos x="2" y="83"/>
                    </a:cxn>
                    <a:cxn ang="0">
                      <a:pos x="0" y="85"/>
                    </a:cxn>
                    <a:cxn ang="0">
                      <a:pos x="0" y="87"/>
                    </a:cxn>
                    <a:cxn ang="0">
                      <a:pos x="2" y="89"/>
                    </a:cxn>
                    <a:cxn ang="0">
                      <a:pos x="3" y="90"/>
                    </a:cxn>
                    <a:cxn ang="0">
                      <a:pos x="7" y="90"/>
                    </a:cxn>
                    <a:cxn ang="0">
                      <a:pos x="9" y="90"/>
                    </a:cxn>
                    <a:cxn ang="0">
                      <a:pos x="11" y="89"/>
                    </a:cxn>
                    <a:cxn ang="0">
                      <a:pos x="11" y="89"/>
                    </a:cxn>
                    <a:cxn ang="0">
                      <a:pos x="17" y="80"/>
                    </a:cxn>
                    <a:cxn ang="0">
                      <a:pos x="23" y="70"/>
                    </a:cxn>
                    <a:cxn ang="0">
                      <a:pos x="23" y="70"/>
                    </a:cxn>
                    <a:cxn ang="0">
                      <a:pos x="25" y="66"/>
                    </a:cxn>
                    <a:cxn ang="0">
                      <a:pos x="29" y="62"/>
                    </a:cxn>
                    <a:cxn ang="0">
                      <a:pos x="33" y="58"/>
                    </a:cxn>
                    <a:cxn ang="0">
                      <a:pos x="37" y="54"/>
                    </a:cxn>
                    <a:cxn ang="0">
                      <a:pos x="37" y="54"/>
                    </a:cxn>
                    <a:cxn ang="0">
                      <a:pos x="53" y="32"/>
                    </a:cxn>
                    <a:cxn ang="0">
                      <a:pos x="68" y="9"/>
                    </a:cxn>
                    <a:cxn ang="0">
                      <a:pos x="68" y="9"/>
                    </a:cxn>
                    <a:cxn ang="0">
                      <a:pos x="68" y="7"/>
                    </a:cxn>
                    <a:cxn ang="0">
                      <a:pos x="68" y="4"/>
                    </a:cxn>
                    <a:cxn ang="0">
                      <a:pos x="66" y="2"/>
                    </a:cxn>
                    <a:cxn ang="0">
                      <a:pos x="62" y="0"/>
                    </a:cxn>
                    <a:cxn ang="0">
                      <a:pos x="59" y="2"/>
                    </a:cxn>
                    <a:cxn ang="0">
                      <a:pos x="58" y="3"/>
                    </a:cxn>
                    <a:cxn ang="0">
                      <a:pos x="58" y="3"/>
                    </a:cxn>
                  </a:cxnLst>
                  <a:rect l="0" t="0" r="r" b="b"/>
                  <a:pathLst>
                    <a:path w="68" h="90">
                      <a:moveTo>
                        <a:pt x="58" y="3"/>
                      </a:moveTo>
                      <a:lnTo>
                        <a:pt x="58" y="3"/>
                      </a:lnTo>
                      <a:lnTo>
                        <a:pt x="42" y="25"/>
                      </a:lnTo>
                      <a:lnTo>
                        <a:pt x="26" y="47"/>
                      </a:lnTo>
                      <a:lnTo>
                        <a:pt x="26" y="47"/>
                      </a:lnTo>
                      <a:lnTo>
                        <a:pt x="21" y="54"/>
                      </a:lnTo>
                      <a:lnTo>
                        <a:pt x="15" y="60"/>
                      </a:lnTo>
                      <a:lnTo>
                        <a:pt x="15" y="60"/>
                      </a:lnTo>
                      <a:lnTo>
                        <a:pt x="8" y="72"/>
                      </a:lnTo>
                      <a:lnTo>
                        <a:pt x="2" y="83"/>
                      </a:lnTo>
                      <a:lnTo>
                        <a:pt x="2" y="83"/>
                      </a:lnTo>
                      <a:lnTo>
                        <a:pt x="0" y="85"/>
                      </a:lnTo>
                      <a:lnTo>
                        <a:pt x="0" y="87"/>
                      </a:lnTo>
                      <a:lnTo>
                        <a:pt x="2" y="89"/>
                      </a:lnTo>
                      <a:lnTo>
                        <a:pt x="3" y="90"/>
                      </a:lnTo>
                      <a:lnTo>
                        <a:pt x="7" y="90"/>
                      </a:lnTo>
                      <a:lnTo>
                        <a:pt x="9" y="90"/>
                      </a:lnTo>
                      <a:lnTo>
                        <a:pt x="11" y="89"/>
                      </a:lnTo>
                      <a:lnTo>
                        <a:pt x="11" y="89"/>
                      </a:lnTo>
                      <a:lnTo>
                        <a:pt x="17" y="80"/>
                      </a:lnTo>
                      <a:lnTo>
                        <a:pt x="23" y="70"/>
                      </a:lnTo>
                      <a:lnTo>
                        <a:pt x="23" y="70"/>
                      </a:lnTo>
                      <a:lnTo>
                        <a:pt x="25" y="66"/>
                      </a:lnTo>
                      <a:lnTo>
                        <a:pt x="29" y="62"/>
                      </a:lnTo>
                      <a:lnTo>
                        <a:pt x="33" y="58"/>
                      </a:lnTo>
                      <a:lnTo>
                        <a:pt x="37" y="54"/>
                      </a:lnTo>
                      <a:lnTo>
                        <a:pt x="37" y="54"/>
                      </a:lnTo>
                      <a:lnTo>
                        <a:pt x="53" y="32"/>
                      </a:lnTo>
                      <a:lnTo>
                        <a:pt x="68" y="9"/>
                      </a:lnTo>
                      <a:lnTo>
                        <a:pt x="68" y="9"/>
                      </a:lnTo>
                      <a:lnTo>
                        <a:pt x="68" y="7"/>
                      </a:lnTo>
                      <a:lnTo>
                        <a:pt x="68" y="4"/>
                      </a:lnTo>
                      <a:lnTo>
                        <a:pt x="66" y="2"/>
                      </a:lnTo>
                      <a:lnTo>
                        <a:pt x="62" y="0"/>
                      </a:lnTo>
                      <a:lnTo>
                        <a:pt x="59" y="2"/>
                      </a:lnTo>
                      <a:lnTo>
                        <a:pt x="58" y="3"/>
                      </a:lnTo>
                      <a:lnTo>
                        <a:pt x="5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6" name="chenying0907 169"/>
                <p:cNvSpPr/>
                <p:nvPr/>
              </p:nvSpPr>
              <p:spPr bwMode="auto">
                <a:xfrm>
                  <a:off x="3286126" y="4349750"/>
                  <a:ext cx="22225" cy="26988"/>
                </a:xfrm>
                <a:custGeom>
                  <a:avLst/>
                  <a:gdLst/>
                  <a:ahLst/>
                  <a:cxnLst>
                    <a:cxn ang="0">
                      <a:pos x="43" y="3"/>
                    </a:cxn>
                    <a:cxn ang="0">
                      <a:pos x="43" y="3"/>
                    </a:cxn>
                    <a:cxn ang="0">
                      <a:pos x="33" y="18"/>
                    </a:cxn>
                    <a:cxn ang="0">
                      <a:pos x="21" y="33"/>
                    </a:cxn>
                    <a:cxn ang="0">
                      <a:pos x="21" y="33"/>
                    </a:cxn>
                    <a:cxn ang="0">
                      <a:pos x="16" y="38"/>
                    </a:cxn>
                    <a:cxn ang="0">
                      <a:pos x="11" y="46"/>
                    </a:cxn>
                    <a:cxn ang="0">
                      <a:pos x="7" y="52"/>
                    </a:cxn>
                    <a:cxn ang="0">
                      <a:pos x="1" y="59"/>
                    </a:cxn>
                    <a:cxn ang="0">
                      <a:pos x="1" y="59"/>
                    </a:cxn>
                    <a:cxn ang="0">
                      <a:pos x="0" y="62"/>
                    </a:cxn>
                    <a:cxn ang="0">
                      <a:pos x="0" y="63"/>
                    </a:cxn>
                    <a:cxn ang="0">
                      <a:pos x="1" y="67"/>
                    </a:cxn>
                    <a:cxn ang="0">
                      <a:pos x="5" y="68"/>
                    </a:cxn>
                    <a:cxn ang="0">
                      <a:pos x="8" y="68"/>
                    </a:cxn>
                    <a:cxn ang="0">
                      <a:pos x="9" y="67"/>
                    </a:cxn>
                    <a:cxn ang="0">
                      <a:pos x="9" y="67"/>
                    </a:cxn>
                    <a:cxn ang="0">
                      <a:pos x="15" y="60"/>
                    </a:cxn>
                    <a:cxn ang="0">
                      <a:pos x="20" y="54"/>
                    </a:cxn>
                    <a:cxn ang="0">
                      <a:pos x="24" y="47"/>
                    </a:cxn>
                    <a:cxn ang="0">
                      <a:pos x="29" y="41"/>
                    </a:cxn>
                    <a:cxn ang="0">
                      <a:pos x="29" y="41"/>
                    </a:cxn>
                    <a:cxn ang="0">
                      <a:pos x="41" y="25"/>
                    </a:cxn>
                    <a:cxn ang="0">
                      <a:pos x="52" y="9"/>
                    </a:cxn>
                    <a:cxn ang="0">
                      <a:pos x="52" y="9"/>
                    </a:cxn>
                    <a:cxn ang="0">
                      <a:pos x="54" y="7"/>
                    </a:cxn>
                    <a:cxn ang="0">
                      <a:pos x="54" y="4"/>
                    </a:cxn>
                    <a:cxn ang="0">
                      <a:pos x="52" y="3"/>
                    </a:cxn>
                    <a:cxn ang="0">
                      <a:pos x="51" y="1"/>
                    </a:cxn>
                    <a:cxn ang="0">
                      <a:pos x="46" y="0"/>
                    </a:cxn>
                    <a:cxn ang="0">
                      <a:pos x="45" y="1"/>
                    </a:cxn>
                    <a:cxn ang="0">
                      <a:pos x="43" y="3"/>
                    </a:cxn>
                    <a:cxn ang="0">
                      <a:pos x="43" y="3"/>
                    </a:cxn>
                  </a:cxnLst>
                  <a:rect l="0" t="0" r="r" b="b"/>
                  <a:pathLst>
                    <a:path w="54" h="68">
                      <a:moveTo>
                        <a:pt x="43" y="3"/>
                      </a:moveTo>
                      <a:lnTo>
                        <a:pt x="43" y="3"/>
                      </a:lnTo>
                      <a:lnTo>
                        <a:pt x="33" y="18"/>
                      </a:lnTo>
                      <a:lnTo>
                        <a:pt x="21" y="33"/>
                      </a:lnTo>
                      <a:lnTo>
                        <a:pt x="21" y="33"/>
                      </a:lnTo>
                      <a:lnTo>
                        <a:pt x="16" y="38"/>
                      </a:lnTo>
                      <a:lnTo>
                        <a:pt x="11" y="46"/>
                      </a:lnTo>
                      <a:lnTo>
                        <a:pt x="7" y="52"/>
                      </a:lnTo>
                      <a:lnTo>
                        <a:pt x="1" y="59"/>
                      </a:lnTo>
                      <a:lnTo>
                        <a:pt x="1" y="59"/>
                      </a:lnTo>
                      <a:lnTo>
                        <a:pt x="0" y="62"/>
                      </a:lnTo>
                      <a:lnTo>
                        <a:pt x="0" y="63"/>
                      </a:lnTo>
                      <a:lnTo>
                        <a:pt x="1" y="67"/>
                      </a:lnTo>
                      <a:lnTo>
                        <a:pt x="5" y="68"/>
                      </a:lnTo>
                      <a:lnTo>
                        <a:pt x="8" y="68"/>
                      </a:lnTo>
                      <a:lnTo>
                        <a:pt x="9" y="67"/>
                      </a:lnTo>
                      <a:lnTo>
                        <a:pt x="9" y="67"/>
                      </a:lnTo>
                      <a:lnTo>
                        <a:pt x="15" y="60"/>
                      </a:lnTo>
                      <a:lnTo>
                        <a:pt x="20" y="54"/>
                      </a:lnTo>
                      <a:lnTo>
                        <a:pt x="24" y="47"/>
                      </a:lnTo>
                      <a:lnTo>
                        <a:pt x="29" y="41"/>
                      </a:lnTo>
                      <a:lnTo>
                        <a:pt x="29" y="41"/>
                      </a:lnTo>
                      <a:lnTo>
                        <a:pt x="41" y="25"/>
                      </a:lnTo>
                      <a:lnTo>
                        <a:pt x="52" y="9"/>
                      </a:lnTo>
                      <a:lnTo>
                        <a:pt x="52" y="9"/>
                      </a:lnTo>
                      <a:lnTo>
                        <a:pt x="54" y="7"/>
                      </a:lnTo>
                      <a:lnTo>
                        <a:pt x="54" y="4"/>
                      </a:lnTo>
                      <a:lnTo>
                        <a:pt x="52" y="3"/>
                      </a:lnTo>
                      <a:lnTo>
                        <a:pt x="51" y="1"/>
                      </a:lnTo>
                      <a:lnTo>
                        <a:pt x="46" y="0"/>
                      </a:lnTo>
                      <a:lnTo>
                        <a:pt x="45" y="1"/>
                      </a:lnTo>
                      <a:lnTo>
                        <a:pt x="43" y="3"/>
                      </a:lnTo>
                      <a:lnTo>
                        <a:pt x="4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7" name="chenying0907 170"/>
                <p:cNvSpPr/>
                <p:nvPr/>
              </p:nvSpPr>
              <p:spPr bwMode="auto">
                <a:xfrm>
                  <a:off x="3309938" y="4352925"/>
                  <a:ext cx="15875" cy="22225"/>
                </a:xfrm>
                <a:custGeom>
                  <a:avLst/>
                  <a:gdLst/>
                  <a:ahLst/>
                  <a:cxnLst>
                    <a:cxn ang="0">
                      <a:pos x="30" y="5"/>
                    </a:cxn>
                    <a:cxn ang="0">
                      <a:pos x="30" y="5"/>
                    </a:cxn>
                    <a:cxn ang="0">
                      <a:pos x="29" y="9"/>
                    </a:cxn>
                    <a:cxn ang="0">
                      <a:pos x="27" y="12"/>
                    </a:cxn>
                    <a:cxn ang="0">
                      <a:pos x="22" y="17"/>
                    </a:cxn>
                    <a:cxn ang="0">
                      <a:pos x="22" y="17"/>
                    </a:cxn>
                    <a:cxn ang="0">
                      <a:pos x="15" y="27"/>
                    </a:cxn>
                    <a:cxn ang="0">
                      <a:pos x="15" y="27"/>
                    </a:cxn>
                    <a:cxn ang="0">
                      <a:pos x="8" y="38"/>
                    </a:cxn>
                    <a:cxn ang="0">
                      <a:pos x="0" y="48"/>
                    </a:cxn>
                    <a:cxn ang="0">
                      <a:pos x="0" y="48"/>
                    </a:cxn>
                    <a:cxn ang="0">
                      <a:pos x="0" y="51"/>
                    </a:cxn>
                    <a:cxn ang="0">
                      <a:pos x="0" y="52"/>
                    </a:cxn>
                    <a:cxn ang="0">
                      <a:pos x="2" y="56"/>
                    </a:cxn>
                    <a:cxn ang="0">
                      <a:pos x="6" y="56"/>
                    </a:cxn>
                    <a:cxn ang="0">
                      <a:pos x="9" y="56"/>
                    </a:cxn>
                    <a:cxn ang="0">
                      <a:pos x="10" y="54"/>
                    </a:cxn>
                    <a:cxn ang="0">
                      <a:pos x="10" y="54"/>
                    </a:cxn>
                    <a:cxn ang="0">
                      <a:pos x="18" y="42"/>
                    </a:cxn>
                    <a:cxn ang="0">
                      <a:pos x="27" y="31"/>
                    </a:cxn>
                    <a:cxn ang="0">
                      <a:pos x="27" y="31"/>
                    </a:cxn>
                    <a:cxn ang="0">
                      <a:pos x="35" y="18"/>
                    </a:cxn>
                    <a:cxn ang="0">
                      <a:pos x="39" y="13"/>
                    </a:cxn>
                    <a:cxn ang="0">
                      <a:pos x="42" y="5"/>
                    </a:cxn>
                    <a:cxn ang="0">
                      <a:pos x="42" y="5"/>
                    </a:cxn>
                    <a:cxn ang="0">
                      <a:pos x="40" y="3"/>
                    </a:cxn>
                    <a:cxn ang="0">
                      <a:pos x="40" y="1"/>
                    </a:cxn>
                    <a:cxn ang="0">
                      <a:pos x="38" y="0"/>
                    </a:cxn>
                    <a:cxn ang="0">
                      <a:pos x="36" y="0"/>
                    </a:cxn>
                    <a:cxn ang="0">
                      <a:pos x="32" y="1"/>
                    </a:cxn>
                    <a:cxn ang="0">
                      <a:pos x="30" y="3"/>
                    </a:cxn>
                    <a:cxn ang="0">
                      <a:pos x="30" y="5"/>
                    </a:cxn>
                    <a:cxn ang="0">
                      <a:pos x="30" y="5"/>
                    </a:cxn>
                  </a:cxnLst>
                  <a:rect l="0" t="0" r="r" b="b"/>
                  <a:pathLst>
                    <a:path w="42" h="56">
                      <a:moveTo>
                        <a:pt x="30" y="5"/>
                      </a:moveTo>
                      <a:lnTo>
                        <a:pt x="30" y="5"/>
                      </a:lnTo>
                      <a:lnTo>
                        <a:pt x="29" y="9"/>
                      </a:lnTo>
                      <a:lnTo>
                        <a:pt x="27" y="12"/>
                      </a:lnTo>
                      <a:lnTo>
                        <a:pt x="22" y="17"/>
                      </a:lnTo>
                      <a:lnTo>
                        <a:pt x="22" y="17"/>
                      </a:lnTo>
                      <a:lnTo>
                        <a:pt x="15" y="27"/>
                      </a:lnTo>
                      <a:lnTo>
                        <a:pt x="15" y="27"/>
                      </a:lnTo>
                      <a:lnTo>
                        <a:pt x="8" y="38"/>
                      </a:lnTo>
                      <a:lnTo>
                        <a:pt x="0" y="48"/>
                      </a:lnTo>
                      <a:lnTo>
                        <a:pt x="0" y="48"/>
                      </a:lnTo>
                      <a:lnTo>
                        <a:pt x="0" y="51"/>
                      </a:lnTo>
                      <a:lnTo>
                        <a:pt x="0" y="52"/>
                      </a:lnTo>
                      <a:lnTo>
                        <a:pt x="2" y="56"/>
                      </a:lnTo>
                      <a:lnTo>
                        <a:pt x="6" y="56"/>
                      </a:lnTo>
                      <a:lnTo>
                        <a:pt x="9" y="56"/>
                      </a:lnTo>
                      <a:lnTo>
                        <a:pt x="10" y="54"/>
                      </a:lnTo>
                      <a:lnTo>
                        <a:pt x="10" y="54"/>
                      </a:lnTo>
                      <a:lnTo>
                        <a:pt x="18" y="42"/>
                      </a:lnTo>
                      <a:lnTo>
                        <a:pt x="27" y="31"/>
                      </a:lnTo>
                      <a:lnTo>
                        <a:pt x="27" y="31"/>
                      </a:lnTo>
                      <a:lnTo>
                        <a:pt x="35" y="18"/>
                      </a:lnTo>
                      <a:lnTo>
                        <a:pt x="39" y="13"/>
                      </a:lnTo>
                      <a:lnTo>
                        <a:pt x="42" y="5"/>
                      </a:lnTo>
                      <a:lnTo>
                        <a:pt x="42" y="5"/>
                      </a:lnTo>
                      <a:lnTo>
                        <a:pt x="40" y="3"/>
                      </a:lnTo>
                      <a:lnTo>
                        <a:pt x="40" y="1"/>
                      </a:lnTo>
                      <a:lnTo>
                        <a:pt x="38" y="0"/>
                      </a:lnTo>
                      <a:lnTo>
                        <a:pt x="36" y="0"/>
                      </a:lnTo>
                      <a:lnTo>
                        <a:pt x="32" y="1"/>
                      </a:lnTo>
                      <a:lnTo>
                        <a:pt x="30" y="3"/>
                      </a:lnTo>
                      <a:lnTo>
                        <a:pt x="30" y="5"/>
                      </a:lnTo>
                      <a:lnTo>
                        <a:pt x="3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8" name="chenying0907 171"/>
                <p:cNvSpPr/>
                <p:nvPr/>
              </p:nvSpPr>
              <p:spPr bwMode="auto">
                <a:xfrm>
                  <a:off x="3332163" y="4357688"/>
                  <a:ext cx="12700" cy="23813"/>
                </a:xfrm>
                <a:custGeom>
                  <a:avLst/>
                  <a:gdLst/>
                  <a:ahLst/>
                  <a:cxnLst>
                    <a:cxn ang="0">
                      <a:pos x="20" y="5"/>
                    </a:cxn>
                    <a:cxn ang="0">
                      <a:pos x="20" y="5"/>
                    </a:cxn>
                    <a:cxn ang="0">
                      <a:pos x="18" y="11"/>
                    </a:cxn>
                    <a:cxn ang="0">
                      <a:pos x="17" y="17"/>
                    </a:cxn>
                    <a:cxn ang="0">
                      <a:pos x="13" y="28"/>
                    </a:cxn>
                    <a:cxn ang="0">
                      <a:pos x="1" y="52"/>
                    </a:cxn>
                    <a:cxn ang="0">
                      <a:pos x="1" y="52"/>
                    </a:cxn>
                    <a:cxn ang="0">
                      <a:pos x="0" y="53"/>
                    </a:cxn>
                    <a:cxn ang="0">
                      <a:pos x="1" y="56"/>
                    </a:cxn>
                    <a:cxn ang="0">
                      <a:pos x="4" y="59"/>
                    </a:cxn>
                    <a:cxn ang="0">
                      <a:pos x="8" y="60"/>
                    </a:cxn>
                    <a:cxn ang="0">
                      <a:pos x="9" y="59"/>
                    </a:cxn>
                    <a:cxn ang="0">
                      <a:pos x="10" y="57"/>
                    </a:cxn>
                    <a:cxn ang="0">
                      <a:pos x="10" y="57"/>
                    </a:cxn>
                    <a:cxn ang="0">
                      <a:pos x="24" y="32"/>
                    </a:cxn>
                    <a:cxn ang="0">
                      <a:pos x="29" y="19"/>
                    </a:cxn>
                    <a:cxn ang="0">
                      <a:pos x="30" y="11"/>
                    </a:cxn>
                    <a:cxn ang="0">
                      <a:pos x="31" y="5"/>
                    </a:cxn>
                    <a:cxn ang="0">
                      <a:pos x="31" y="5"/>
                    </a:cxn>
                    <a:cxn ang="0">
                      <a:pos x="30" y="2"/>
                    </a:cxn>
                    <a:cxn ang="0">
                      <a:pos x="29" y="1"/>
                    </a:cxn>
                    <a:cxn ang="0">
                      <a:pos x="25" y="0"/>
                    </a:cxn>
                    <a:cxn ang="0">
                      <a:pos x="21" y="1"/>
                    </a:cxn>
                    <a:cxn ang="0">
                      <a:pos x="20" y="2"/>
                    </a:cxn>
                    <a:cxn ang="0">
                      <a:pos x="20" y="5"/>
                    </a:cxn>
                    <a:cxn ang="0">
                      <a:pos x="20" y="5"/>
                    </a:cxn>
                  </a:cxnLst>
                  <a:rect l="0" t="0" r="r" b="b"/>
                  <a:pathLst>
                    <a:path w="31" h="60">
                      <a:moveTo>
                        <a:pt x="20" y="5"/>
                      </a:moveTo>
                      <a:lnTo>
                        <a:pt x="20" y="5"/>
                      </a:lnTo>
                      <a:lnTo>
                        <a:pt x="18" y="11"/>
                      </a:lnTo>
                      <a:lnTo>
                        <a:pt x="17" y="17"/>
                      </a:lnTo>
                      <a:lnTo>
                        <a:pt x="13" y="28"/>
                      </a:lnTo>
                      <a:lnTo>
                        <a:pt x="1" y="52"/>
                      </a:lnTo>
                      <a:lnTo>
                        <a:pt x="1" y="52"/>
                      </a:lnTo>
                      <a:lnTo>
                        <a:pt x="0" y="53"/>
                      </a:lnTo>
                      <a:lnTo>
                        <a:pt x="1" y="56"/>
                      </a:lnTo>
                      <a:lnTo>
                        <a:pt x="4" y="59"/>
                      </a:lnTo>
                      <a:lnTo>
                        <a:pt x="8" y="60"/>
                      </a:lnTo>
                      <a:lnTo>
                        <a:pt x="9" y="59"/>
                      </a:lnTo>
                      <a:lnTo>
                        <a:pt x="10" y="57"/>
                      </a:lnTo>
                      <a:lnTo>
                        <a:pt x="10" y="57"/>
                      </a:lnTo>
                      <a:lnTo>
                        <a:pt x="24" y="32"/>
                      </a:lnTo>
                      <a:lnTo>
                        <a:pt x="29" y="19"/>
                      </a:lnTo>
                      <a:lnTo>
                        <a:pt x="30" y="11"/>
                      </a:lnTo>
                      <a:lnTo>
                        <a:pt x="31" y="5"/>
                      </a:lnTo>
                      <a:lnTo>
                        <a:pt x="31" y="5"/>
                      </a:lnTo>
                      <a:lnTo>
                        <a:pt x="30" y="2"/>
                      </a:lnTo>
                      <a:lnTo>
                        <a:pt x="29" y="1"/>
                      </a:lnTo>
                      <a:lnTo>
                        <a:pt x="25" y="0"/>
                      </a:lnTo>
                      <a:lnTo>
                        <a:pt x="21" y="1"/>
                      </a:lnTo>
                      <a:lnTo>
                        <a:pt x="20" y="2"/>
                      </a:lnTo>
                      <a:lnTo>
                        <a:pt x="20" y="5"/>
                      </a:lnTo>
                      <a:lnTo>
                        <a:pt x="2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9" name="chenying0907 172"/>
                <p:cNvSpPr/>
                <p:nvPr/>
              </p:nvSpPr>
              <p:spPr bwMode="auto">
                <a:xfrm>
                  <a:off x="3598863" y="4202113"/>
                  <a:ext cx="22225" cy="23813"/>
                </a:xfrm>
                <a:custGeom>
                  <a:avLst/>
                  <a:gdLst/>
                  <a:ahLst/>
                  <a:cxnLst>
                    <a:cxn ang="0">
                      <a:pos x="43" y="3"/>
                    </a:cxn>
                    <a:cxn ang="0">
                      <a:pos x="43" y="3"/>
                    </a:cxn>
                    <a:cxn ang="0">
                      <a:pos x="39" y="10"/>
                    </a:cxn>
                    <a:cxn ang="0">
                      <a:pos x="34" y="16"/>
                    </a:cxn>
                    <a:cxn ang="0">
                      <a:pos x="23" y="28"/>
                    </a:cxn>
                    <a:cxn ang="0">
                      <a:pos x="11" y="40"/>
                    </a:cxn>
                    <a:cxn ang="0">
                      <a:pos x="6" y="46"/>
                    </a:cxn>
                    <a:cxn ang="0">
                      <a:pos x="1" y="53"/>
                    </a:cxn>
                    <a:cxn ang="0">
                      <a:pos x="1" y="53"/>
                    </a:cxn>
                    <a:cxn ang="0">
                      <a:pos x="0" y="55"/>
                    </a:cxn>
                    <a:cxn ang="0">
                      <a:pos x="0" y="57"/>
                    </a:cxn>
                    <a:cxn ang="0">
                      <a:pos x="2" y="61"/>
                    </a:cxn>
                    <a:cxn ang="0">
                      <a:pos x="7" y="61"/>
                    </a:cxn>
                    <a:cxn ang="0">
                      <a:pos x="9" y="61"/>
                    </a:cxn>
                    <a:cxn ang="0">
                      <a:pos x="10" y="58"/>
                    </a:cxn>
                    <a:cxn ang="0">
                      <a:pos x="10" y="58"/>
                    </a:cxn>
                    <a:cxn ang="0">
                      <a:pos x="15" y="51"/>
                    </a:cxn>
                    <a:cxn ang="0">
                      <a:pos x="21" y="46"/>
                    </a:cxn>
                    <a:cxn ang="0">
                      <a:pos x="32" y="34"/>
                    </a:cxn>
                    <a:cxn ang="0">
                      <a:pos x="44" y="23"/>
                    </a:cxn>
                    <a:cxn ang="0">
                      <a:pos x="48" y="16"/>
                    </a:cxn>
                    <a:cxn ang="0">
                      <a:pos x="52" y="8"/>
                    </a:cxn>
                    <a:cxn ang="0">
                      <a:pos x="52" y="8"/>
                    </a:cxn>
                    <a:cxn ang="0">
                      <a:pos x="53" y="7"/>
                    </a:cxn>
                    <a:cxn ang="0">
                      <a:pos x="53" y="4"/>
                    </a:cxn>
                    <a:cxn ang="0">
                      <a:pos x="49" y="0"/>
                    </a:cxn>
                    <a:cxn ang="0">
                      <a:pos x="48" y="0"/>
                    </a:cxn>
                    <a:cxn ang="0">
                      <a:pos x="45" y="0"/>
                    </a:cxn>
                    <a:cxn ang="0">
                      <a:pos x="44" y="2"/>
                    </a:cxn>
                    <a:cxn ang="0">
                      <a:pos x="43" y="3"/>
                    </a:cxn>
                    <a:cxn ang="0">
                      <a:pos x="43" y="3"/>
                    </a:cxn>
                  </a:cxnLst>
                  <a:rect l="0" t="0" r="r" b="b"/>
                  <a:pathLst>
                    <a:path w="53" h="61">
                      <a:moveTo>
                        <a:pt x="43" y="3"/>
                      </a:moveTo>
                      <a:lnTo>
                        <a:pt x="43" y="3"/>
                      </a:lnTo>
                      <a:lnTo>
                        <a:pt x="39" y="10"/>
                      </a:lnTo>
                      <a:lnTo>
                        <a:pt x="34" y="16"/>
                      </a:lnTo>
                      <a:lnTo>
                        <a:pt x="23" y="28"/>
                      </a:lnTo>
                      <a:lnTo>
                        <a:pt x="11" y="40"/>
                      </a:lnTo>
                      <a:lnTo>
                        <a:pt x="6" y="46"/>
                      </a:lnTo>
                      <a:lnTo>
                        <a:pt x="1" y="53"/>
                      </a:lnTo>
                      <a:lnTo>
                        <a:pt x="1" y="53"/>
                      </a:lnTo>
                      <a:lnTo>
                        <a:pt x="0" y="55"/>
                      </a:lnTo>
                      <a:lnTo>
                        <a:pt x="0" y="57"/>
                      </a:lnTo>
                      <a:lnTo>
                        <a:pt x="2" y="61"/>
                      </a:lnTo>
                      <a:lnTo>
                        <a:pt x="7" y="61"/>
                      </a:lnTo>
                      <a:lnTo>
                        <a:pt x="9" y="61"/>
                      </a:lnTo>
                      <a:lnTo>
                        <a:pt x="10" y="58"/>
                      </a:lnTo>
                      <a:lnTo>
                        <a:pt x="10" y="58"/>
                      </a:lnTo>
                      <a:lnTo>
                        <a:pt x="15" y="51"/>
                      </a:lnTo>
                      <a:lnTo>
                        <a:pt x="21" y="46"/>
                      </a:lnTo>
                      <a:lnTo>
                        <a:pt x="32" y="34"/>
                      </a:lnTo>
                      <a:lnTo>
                        <a:pt x="44" y="23"/>
                      </a:lnTo>
                      <a:lnTo>
                        <a:pt x="48" y="16"/>
                      </a:lnTo>
                      <a:lnTo>
                        <a:pt x="52" y="8"/>
                      </a:lnTo>
                      <a:lnTo>
                        <a:pt x="52" y="8"/>
                      </a:lnTo>
                      <a:lnTo>
                        <a:pt x="53" y="7"/>
                      </a:lnTo>
                      <a:lnTo>
                        <a:pt x="53" y="4"/>
                      </a:lnTo>
                      <a:lnTo>
                        <a:pt x="49" y="0"/>
                      </a:lnTo>
                      <a:lnTo>
                        <a:pt x="48" y="0"/>
                      </a:lnTo>
                      <a:lnTo>
                        <a:pt x="45" y="0"/>
                      </a:lnTo>
                      <a:lnTo>
                        <a:pt x="44" y="2"/>
                      </a:lnTo>
                      <a:lnTo>
                        <a:pt x="43" y="3"/>
                      </a:lnTo>
                      <a:lnTo>
                        <a:pt x="4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0" name="chenying0907 173"/>
                <p:cNvSpPr/>
                <p:nvPr/>
              </p:nvSpPr>
              <p:spPr bwMode="auto">
                <a:xfrm>
                  <a:off x="3598863" y="4235450"/>
                  <a:ext cx="23813" cy="23813"/>
                </a:xfrm>
                <a:custGeom>
                  <a:avLst/>
                  <a:gdLst/>
                  <a:ahLst/>
                  <a:cxnLst>
                    <a:cxn ang="0">
                      <a:pos x="47" y="1"/>
                    </a:cxn>
                    <a:cxn ang="0">
                      <a:pos x="47" y="1"/>
                    </a:cxn>
                    <a:cxn ang="0">
                      <a:pos x="26" y="28"/>
                    </a:cxn>
                    <a:cxn ang="0">
                      <a:pos x="2" y="51"/>
                    </a:cxn>
                    <a:cxn ang="0">
                      <a:pos x="2" y="51"/>
                    </a:cxn>
                    <a:cxn ang="0">
                      <a:pos x="1" y="54"/>
                    </a:cxn>
                    <a:cxn ang="0">
                      <a:pos x="0" y="55"/>
                    </a:cxn>
                    <a:cxn ang="0">
                      <a:pos x="2" y="59"/>
                    </a:cxn>
                    <a:cxn ang="0">
                      <a:pos x="6" y="60"/>
                    </a:cxn>
                    <a:cxn ang="0">
                      <a:pos x="7" y="60"/>
                    </a:cxn>
                    <a:cxn ang="0">
                      <a:pos x="10" y="59"/>
                    </a:cxn>
                    <a:cxn ang="0">
                      <a:pos x="10" y="59"/>
                    </a:cxn>
                    <a:cxn ang="0">
                      <a:pos x="34" y="35"/>
                    </a:cxn>
                    <a:cxn ang="0">
                      <a:pos x="56" y="9"/>
                    </a:cxn>
                    <a:cxn ang="0">
                      <a:pos x="56" y="9"/>
                    </a:cxn>
                    <a:cxn ang="0">
                      <a:pos x="57" y="8"/>
                    </a:cxn>
                    <a:cxn ang="0">
                      <a:pos x="57" y="5"/>
                    </a:cxn>
                    <a:cxn ang="0">
                      <a:pos x="55" y="1"/>
                    </a:cxn>
                    <a:cxn ang="0">
                      <a:pos x="53" y="0"/>
                    </a:cxn>
                    <a:cxn ang="0">
                      <a:pos x="51" y="0"/>
                    </a:cxn>
                    <a:cxn ang="0">
                      <a:pos x="49" y="0"/>
                    </a:cxn>
                    <a:cxn ang="0">
                      <a:pos x="47" y="1"/>
                    </a:cxn>
                    <a:cxn ang="0">
                      <a:pos x="47" y="1"/>
                    </a:cxn>
                  </a:cxnLst>
                  <a:rect l="0" t="0" r="r" b="b"/>
                  <a:pathLst>
                    <a:path w="57" h="60">
                      <a:moveTo>
                        <a:pt x="47" y="1"/>
                      </a:moveTo>
                      <a:lnTo>
                        <a:pt x="47" y="1"/>
                      </a:lnTo>
                      <a:lnTo>
                        <a:pt x="26" y="28"/>
                      </a:lnTo>
                      <a:lnTo>
                        <a:pt x="2" y="51"/>
                      </a:lnTo>
                      <a:lnTo>
                        <a:pt x="2" y="51"/>
                      </a:lnTo>
                      <a:lnTo>
                        <a:pt x="1" y="54"/>
                      </a:lnTo>
                      <a:lnTo>
                        <a:pt x="0" y="55"/>
                      </a:lnTo>
                      <a:lnTo>
                        <a:pt x="2" y="59"/>
                      </a:lnTo>
                      <a:lnTo>
                        <a:pt x="6" y="60"/>
                      </a:lnTo>
                      <a:lnTo>
                        <a:pt x="7" y="60"/>
                      </a:lnTo>
                      <a:lnTo>
                        <a:pt x="10" y="59"/>
                      </a:lnTo>
                      <a:lnTo>
                        <a:pt x="10" y="59"/>
                      </a:lnTo>
                      <a:lnTo>
                        <a:pt x="34" y="35"/>
                      </a:lnTo>
                      <a:lnTo>
                        <a:pt x="56" y="9"/>
                      </a:lnTo>
                      <a:lnTo>
                        <a:pt x="56" y="9"/>
                      </a:lnTo>
                      <a:lnTo>
                        <a:pt x="57" y="8"/>
                      </a:lnTo>
                      <a:lnTo>
                        <a:pt x="57" y="5"/>
                      </a:lnTo>
                      <a:lnTo>
                        <a:pt x="55" y="1"/>
                      </a:lnTo>
                      <a:lnTo>
                        <a:pt x="53" y="0"/>
                      </a:lnTo>
                      <a:lnTo>
                        <a:pt x="51" y="0"/>
                      </a:lnTo>
                      <a:lnTo>
                        <a:pt x="49" y="0"/>
                      </a:lnTo>
                      <a:lnTo>
                        <a:pt x="47" y="1"/>
                      </a:lnTo>
                      <a:lnTo>
                        <a:pt x="4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1" name="chenying0907 174"/>
                <p:cNvSpPr/>
                <p:nvPr/>
              </p:nvSpPr>
              <p:spPr bwMode="auto">
                <a:xfrm>
                  <a:off x="3602038" y="4271963"/>
                  <a:ext cx="22225" cy="28575"/>
                </a:xfrm>
                <a:custGeom>
                  <a:avLst/>
                  <a:gdLst/>
                  <a:ahLst/>
                  <a:cxnLst>
                    <a:cxn ang="0">
                      <a:pos x="44" y="2"/>
                    </a:cxn>
                    <a:cxn ang="0">
                      <a:pos x="44" y="2"/>
                    </a:cxn>
                    <a:cxn ang="0">
                      <a:pos x="32" y="18"/>
                    </a:cxn>
                    <a:cxn ang="0">
                      <a:pos x="19" y="34"/>
                    </a:cxn>
                    <a:cxn ang="0">
                      <a:pos x="19" y="34"/>
                    </a:cxn>
                    <a:cxn ang="0">
                      <a:pos x="14" y="40"/>
                    </a:cxn>
                    <a:cxn ang="0">
                      <a:pos x="10" y="48"/>
                    </a:cxn>
                    <a:cxn ang="0">
                      <a:pos x="2" y="62"/>
                    </a:cxn>
                    <a:cxn ang="0">
                      <a:pos x="2" y="62"/>
                    </a:cxn>
                    <a:cxn ang="0">
                      <a:pos x="0" y="65"/>
                    </a:cxn>
                    <a:cxn ang="0">
                      <a:pos x="0" y="68"/>
                    </a:cxn>
                    <a:cxn ang="0">
                      <a:pos x="3" y="70"/>
                    </a:cxn>
                    <a:cxn ang="0">
                      <a:pos x="7" y="71"/>
                    </a:cxn>
                    <a:cxn ang="0">
                      <a:pos x="10" y="70"/>
                    </a:cxn>
                    <a:cxn ang="0">
                      <a:pos x="11" y="69"/>
                    </a:cxn>
                    <a:cxn ang="0">
                      <a:pos x="11" y="69"/>
                    </a:cxn>
                    <a:cxn ang="0">
                      <a:pos x="20" y="53"/>
                    </a:cxn>
                    <a:cxn ang="0">
                      <a:pos x="31" y="37"/>
                    </a:cxn>
                    <a:cxn ang="0">
                      <a:pos x="31" y="37"/>
                    </a:cxn>
                    <a:cxn ang="0">
                      <a:pos x="53" y="7"/>
                    </a:cxn>
                    <a:cxn ang="0">
                      <a:pos x="53" y="7"/>
                    </a:cxn>
                    <a:cxn ang="0">
                      <a:pos x="54" y="5"/>
                    </a:cxn>
                    <a:cxn ang="0">
                      <a:pos x="54" y="3"/>
                    </a:cxn>
                    <a:cxn ang="0">
                      <a:pos x="53" y="2"/>
                    </a:cxn>
                    <a:cxn ang="0">
                      <a:pos x="52" y="0"/>
                    </a:cxn>
                    <a:cxn ang="0">
                      <a:pos x="48" y="0"/>
                    </a:cxn>
                    <a:cxn ang="0">
                      <a:pos x="45" y="0"/>
                    </a:cxn>
                    <a:cxn ang="0">
                      <a:pos x="44" y="2"/>
                    </a:cxn>
                    <a:cxn ang="0">
                      <a:pos x="44" y="2"/>
                    </a:cxn>
                  </a:cxnLst>
                  <a:rect l="0" t="0" r="r" b="b"/>
                  <a:pathLst>
                    <a:path w="54" h="71">
                      <a:moveTo>
                        <a:pt x="44" y="2"/>
                      </a:moveTo>
                      <a:lnTo>
                        <a:pt x="44" y="2"/>
                      </a:lnTo>
                      <a:lnTo>
                        <a:pt x="32" y="18"/>
                      </a:lnTo>
                      <a:lnTo>
                        <a:pt x="19" y="34"/>
                      </a:lnTo>
                      <a:lnTo>
                        <a:pt x="19" y="34"/>
                      </a:lnTo>
                      <a:lnTo>
                        <a:pt x="14" y="40"/>
                      </a:lnTo>
                      <a:lnTo>
                        <a:pt x="10" y="48"/>
                      </a:lnTo>
                      <a:lnTo>
                        <a:pt x="2" y="62"/>
                      </a:lnTo>
                      <a:lnTo>
                        <a:pt x="2" y="62"/>
                      </a:lnTo>
                      <a:lnTo>
                        <a:pt x="0" y="65"/>
                      </a:lnTo>
                      <a:lnTo>
                        <a:pt x="0" y="68"/>
                      </a:lnTo>
                      <a:lnTo>
                        <a:pt x="3" y="70"/>
                      </a:lnTo>
                      <a:lnTo>
                        <a:pt x="7" y="71"/>
                      </a:lnTo>
                      <a:lnTo>
                        <a:pt x="10" y="70"/>
                      </a:lnTo>
                      <a:lnTo>
                        <a:pt x="11" y="69"/>
                      </a:lnTo>
                      <a:lnTo>
                        <a:pt x="11" y="69"/>
                      </a:lnTo>
                      <a:lnTo>
                        <a:pt x="20" y="53"/>
                      </a:lnTo>
                      <a:lnTo>
                        <a:pt x="31" y="37"/>
                      </a:lnTo>
                      <a:lnTo>
                        <a:pt x="31" y="37"/>
                      </a:lnTo>
                      <a:lnTo>
                        <a:pt x="53" y="7"/>
                      </a:lnTo>
                      <a:lnTo>
                        <a:pt x="53" y="7"/>
                      </a:lnTo>
                      <a:lnTo>
                        <a:pt x="54" y="5"/>
                      </a:lnTo>
                      <a:lnTo>
                        <a:pt x="54" y="3"/>
                      </a:lnTo>
                      <a:lnTo>
                        <a:pt x="53" y="2"/>
                      </a:lnTo>
                      <a:lnTo>
                        <a:pt x="52" y="0"/>
                      </a:lnTo>
                      <a:lnTo>
                        <a:pt x="48" y="0"/>
                      </a:lnTo>
                      <a:lnTo>
                        <a:pt x="45" y="0"/>
                      </a:lnTo>
                      <a:lnTo>
                        <a:pt x="44" y="2"/>
                      </a:lnTo>
                      <a:lnTo>
                        <a:pt x="4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2" name="chenying0907 175"/>
                <p:cNvSpPr/>
                <p:nvPr/>
              </p:nvSpPr>
              <p:spPr bwMode="auto">
                <a:xfrm>
                  <a:off x="3602038" y="4310063"/>
                  <a:ext cx="23813" cy="22225"/>
                </a:xfrm>
                <a:custGeom>
                  <a:avLst/>
                  <a:gdLst/>
                  <a:ahLst/>
                  <a:cxnLst>
                    <a:cxn ang="0">
                      <a:pos x="48" y="2"/>
                    </a:cxn>
                    <a:cxn ang="0">
                      <a:pos x="48" y="2"/>
                    </a:cxn>
                    <a:cxn ang="0">
                      <a:pos x="37" y="11"/>
                    </a:cxn>
                    <a:cxn ang="0">
                      <a:pos x="25" y="21"/>
                    </a:cxn>
                    <a:cxn ang="0">
                      <a:pos x="25" y="21"/>
                    </a:cxn>
                    <a:cxn ang="0">
                      <a:pos x="19" y="27"/>
                    </a:cxn>
                    <a:cxn ang="0">
                      <a:pos x="14" y="34"/>
                    </a:cxn>
                    <a:cxn ang="0">
                      <a:pos x="2" y="48"/>
                    </a:cxn>
                    <a:cxn ang="0">
                      <a:pos x="2" y="48"/>
                    </a:cxn>
                    <a:cxn ang="0">
                      <a:pos x="0" y="49"/>
                    </a:cxn>
                    <a:cxn ang="0">
                      <a:pos x="0" y="52"/>
                    </a:cxn>
                    <a:cxn ang="0">
                      <a:pos x="3" y="56"/>
                    </a:cxn>
                    <a:cxn ang="0">
                      <a:pos x="6" y="57"/>
                    </a:cxn>
                    <a:cxn ang="0">
                      <a:pos x="8" y="57"/>
                    </a:cxn>
                    <a:cxn ang="0">
                      <a:pos x="11" y="56"/>
                    </a:cxn>
                    <a:cxn ang="0">
                      <a:pos x="11" y="56"/>
                    </a:cxn>
                    <a:cxn ang="0">
                      <a:pos x="20" y="43"/>
                    </a:cxn>
                    <a:cxn ang="0">
                      <a:pos x="32" y="31"/>
                    </a:cxn>
                    <a:cxn ang="0">
                      <a:pos x="32" y="31"/>
                    </a:cxn>
                    <a:cxn ang="0">
                      <a:pos x="44" y="21"/>
                    </a:cxn>
                    <a:cxn ang="0">
                      <a:pos x="55" y="10"/>
                    </a:cxn>
                    <a:cxn ang="0">
                      <a:pos x="55" y="10"/>
                    </a:cxn>
                    <a:cxn ang="0">
                      <a:pos x="58" y="8"/>
                    </a:cxn>
                    <a:cxn ang="0">
                      <a:pos x="58" y="6"/>
                    </a:cxn>
                    <a:cxn ang="0">
                      <a:pos x="55" y="2"/>
                    </a:cxn>
                    <a:cxn ang="0">
                      <a:pos x="53" y="0"/>
                    </a:cxn>
                    <a:cxn ang="0">
                      <a:pos x="50" y="1"/>
                    </a:cxn>
                    <a:cxn ang="0">
                      <a:pos x="48" y="2"/>
                    </a:cxn>
                    <a:cxn ang="0">
                      <a:pos x="48" y="2"/>
                    </a:cxn>
                  </a:cxnLst>
                  <a:rect l="0" t="0" r="r" b="b"/>
                  <a:pathLst>
                    <a:path w="58" h="57">
                      <a:moveTo>
                        <a:pt x="48" y="2"/>
                      </a:moveTo>
                      <a:lnTo>
                        <a:pt x="48" y="2"/>
                      </a:lnTo>
                      <a:lnTo>
                        <a:pt x="37" y="11"/>
                      </a:lnTo>
                      <a:lnTo>
                        <a:pt x="25" y="21"/>
                      </a:lnTo>
                      <a:lnTo>
                        <a:pt x="25" y="21"/>
                      </a:lnTo>
                      <a:lnTo>
                        <a:pt x="19" y="27"/>
                      </a:lnTo>
                      <a:lnTo>
                        <a:pt x="14" y="34"/>
                      </a:lnTo>
                      <a:lnTo>
                        <a:pt x="2" y="48"/>
                      </a:lnTo>
                      <a:lnTo>
                        <a:pt x="2" y="48"/>
                      </a:lnTo>
                      <a:lnTo>
                        <a:pt x="0" y="49"/>
                      </a:lnTo>
                      <a:lnTo>
                        <a:pt x="0" y="52"/>
                      </a:lnTo>
                      <a:lnTo>
                        <a:pt x="3" y="56"/>
                      </a:lnTo>
                      <a:lnTo>
                        <a:pt x="6" y="57"/>
                      </a:lnTo>
                      <a:lnTo>
                        <a:pt x="8" y="57"/>
                      </a:lnTo>
                      <a:lnTo>
                        <a:pt x="11" y="56"/>
                      </a:lnTo>
                      <a:lnTo>
                        <a:pt x="11" y="56"/>
                      </a:lnTo>
                      <a:lnTo>
                        <a:pt x="20" y="43"/>
                      </a:lnTo>
                      <a:lnTo>
                        <a:pt x="32" y="31"/>
                      </a:lnTo>
                      <a:lnTo>
                        <a:pt x="32" y="31"/>
                      </a:lnTo>
                      <a:lnTo>
                        <a:pt x="44" y="21"/>
                      </a:lnTo>
                      <a:lnTo>
                        <a:pt x="55" y="10"/>
                      </a:lnTo>
                      <a:lnTo>
                        <a:pt x="55" y="10"/>
                      </a:lnTo>
                      <a:lnTo>
                        <a:pt x="58" y="8"/>
                      </a:lnTo>
                      <a:lnTo>
                        <a:pt x="58" y="6"/>
                      </a:lnTo>
                      <a:lnTo>
                        <a:pt x="55" y="2"/>
                      </a:lnTo>
                      <a:lnTo>
                        <a:pt x="53" y="0"/>
                      </a:lnTo>
                      <a:lnTo>
                        <a:pt x="50" y="1"/>
                      </a:lnTo>
                      <a:lnTo>
                        <a:pt x="48" y="2"/>
                      </a:lnTo>
                      <a:lnTo>
                        <a:pt x="4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3" name="chenying0907 176"/>
                <p:cNvSpPr/>
                <p:nvPr/>
              </p:nvSpPr>
              <p:spPr bwMode="auto">
                <a:xfrm>
                  <a:off x="3600451" y="4337050"/>
                  <a:ext cx="26988" cy="30163"/>
                </a:xfrm>
                <a:custGeom>
                  <a:avLst/>
                  <a:gdLst/>
                  <a:ahLst/>
                  <a:cxnLst>
                    <a:cxn ang="0">
                      <a:pos x="58" y="1"/>
                    </a:cxn>
                    <a:cxn ang="0">
                      <a:pos x="58" y="1"/>
                    </a:cxn>
                    <a:cxn ang="0">
                      <a:pos x="41" y="16"/>
                    </a:cxn>
                    <a:cxn ang="0">
                      <a:pos x="27" y="31"/>
                    </a:cxn>
                    <a:cxn ang="0">
                      <a:pos x="13" y="48"/>
                    </a:cxn>
                    <a:cxn ang="0">
                      <a:pos x="1" y="67"/>
                    </a:cxn>
                    <a:cxn ang="0">
                      <a:pos x="1" y="67"/>
                    </a:cxn>
                    <a:cxn ang="0">
                      <a:pos x="0" y="69"/>
                    </a:cxn>
                    <a:cxn ang="0">
                      <a:pos x="0" y="72"/>
                    </a:cxn>
                    <a:cxn ang="0">
                      <a:pos x="2" y="75"/>
                    </a:cxn>
                    <a:cxn ang="0">
                      <a:pos x="7" y="76"/>
                    </a:cxn>
                    <a:cxn ang="0">
                      <a:pos x="9" y="75"/>
                    </a:cxn>
                    <a:cxn ang="0">
                      <a:pos x="10" y="73"/>
                    </a:cxn>
                    <a:cxn ang="0">
                      <a:pos x="10" y="73"/>
                    </a:cxn>
                    <a:cxn ang="0">
                      <a:pos x="22" y="55"/>
                    </a:cxn>
                    <a:cxn ang="0">
                      <a:pos x="36" y="39"/>
                    </a:cxn>
                    <a:cxn ang="0">
                      <a:pos x="51" y="24"/>
                    </a:cxn>
                    <a:cxn ang="0">
                      <a:pos x="66" y="9"/>
                    </a:cxn>
                    <a:cxn ang="0">
                      <a:pos x="66" y="9"/>
                    </a:cxn>
                    <a:cxn ang="0">
                      <a:pos x="68" y="8"/>
                    </a:cxn>
                    <a:cxn ang="0">
                      <a:pos x="69" y="5"/>
                    </a:cxn>
                    <a:cxn ang="0">
                      <a:pos x="68" y="4"/>
                    </a:cxn>
                    <a:cxn ang="0">
                      <a:pos x="66" y="1"/>
                    </a:cxn>
                    <a:cxn ang="0">
                      <a:pos x="62" y="0"/>
                    </a:cxn>
                    <a:cxn ang="0">
                      <a:pos x="61" y="0"/>
                    </a:cxn>
                    <a:cxn ang="0">
                      <a:pos x="58" y="1"/>
                    </a:cxn>
                    <a:cxn ang="0">
                      <a:pos x="58" y="1"/>
                    </a:cxn>
                  </a:cxnLst>
                  <a:rect l="0" t="0" r="r" b="b"/>
                  <a:pathLst>
                    <a:path w="69" h="76">
                      <a:moveTo>
                        <a:pt x="58" y="1"/>
                      </a:moveTo>
                      <a:lnTo>
                        <a:pt x="58" y="1"/>
                      </a:lnTo>
                      <a:lnTo>
                        <a:pt x="41" y="16"/>
                      </a:lnTo>
                      <a:lnTo>
                        <a:pt x="27" y="31"/>
                      </a:lnTo>
                      <a:lnTo>
                        <a:pt x="13" y="48"/>
                      </a:lnTo>
                      <a:lnTo>
                        <a:pt x="1" y="67"/>
                      </a:lnTo>
                      <a:lnTo>
                        <a:pt x="1" y="67"/>
                      </a:lnTo>
                      <a:lnTo>
                        <a:pt x="0" y="69"/>
                      </a:lnTo>
                      <a:lnTo>
                        <a:pt x="0" y="72"/>
                      </a:lnTo>
                      <a:lnTo>
                        <a:pt x="2" y="75"/>
                      </a:lnTo>
                      <a:lnTo>
                        <a:pt x="7" y="76"/>
                      </a:lnTo>
                      <a:lnTo>
                        <a:pt x="9" y="75"/>
                      </a:lnTo>
                      <a:lnTo>
                        <a:pt x="10" y="73"/>
                      </a:lnTo>
                      <a:lnTo>
                        <a:pt x="10" y="73"/>
                      </a:lnTo>
                      <a:lnTo>
                        <a:pt x="22" y="55"/>
                      </a:lnTo>
                      <a:lnTo>
                        <a:pt x="36" y="39"/>
                      </a:lnTo>
                      <a:lnTo>
                        <a:pt x="51" y="24"/>
                      </a:lnTo>
                      <a:lnTo>
                        <a:pt x="66" y="9"/>
                      </a:lnTo>
                      <a:lnTo>
                        <a:pt x="66" y="9"/>
                      </a:lnTo>
                      <a:lnTo>
                        <a:pt x="68" y="8"/>
                      </a:lnTo>
                      <a:lnTo>
                        <a:pt x="69" y="5"/>
                      </a:lnTo>
                      <a:lnTo>
                        <a:pt x="68" y="4"/>
                      </a:lnTo>
                      <a:lnTo>
                        <a:pt x="66" y="1"/>
                      </a:lnTo>
                      <a:lnTo>
                        <a:pt x="62" y="0"/>
                      </a:lnTo>
                      <a:lnTo>
                        <a:pt x="61" y="0"/>
                      </a:lnTo>
                      <a:lnTo>
                        <a:pt x="58" y="1"/>
                      </a:lnTo>
                      <a:lnTo>
                        <a:pt x="5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4" name="chenying0907 177"/>
                <p:cNvSpPr/>
                <p:nvPr/>
              </p:nvSpPr>
              <p:spPr bwMode="auto">
                <a:xfrm>
                  <a:off x="3611563" y="4360863"/>
                  <a:ext cx="22225" cy="26988"/>
                </a:xfrm>
                <a:custGeom>
                  <a:avLst/>
                  <a:gdLst/>
                  <a:ahLst/>
                  <a:cxnLst>
                    <a:cxn ang="0">
                      <a:pos x="46" y="2"/>
                    </a:cxn>
                    <a:cxn ang="0">
                      <a:pos x="46" y="2"/>
                    </a:cxn>
                    <a:cxn ang="0">
                      <a:pos x="41" y="9"/>
                    </a:cxn>
                    <a:cxn ang="0">
                      <a:pos x="34" y="17"/>
                    </a:cxn>
                    <a:cxn ang="0">
                      <a:pos x="20" y="31"/>
                    </a:cxn>
                    <a:cxn ang="0">
                      <a:pos x="13" y="38"/>
                    </a:cxn>
                    <a:cxn ang="0">
                      <a:pos x="8" y="45"/>
                    </a:cxn>
                    <a:cxn ang="0">
                      <a:pos x="3" y="55"/>
                    </a:cxn>
                    <a:cxn ang="0">
                      <a:pos x="0" y="64"/>
                    </a:cxn>
                    <a:cxn ang="0">
                      <a:pos x="0" y="64"/>
                    </a:cxn>
                    <a:cxn ang="0">
                      <a:pos x="0" y="66"/>
                    </a:cxn>
                    <a:cxn ang="0">
                      <a:pos x="0" y="69"/>
                    </a:cxn>
                    <a:cxn ang="0">
                      <a:pos x="4" y="70"/>
                    </a:cxn>
                    <a:cxn ang="0">
                      <a:pos x="8" y="70"/>
                    </a:cxn>
                    <a:cxn ang="0">
                      <a:pos x="9" y="69"/>
                    </a:cxn>
                    <a:cxn ang="0">
                      <a:pos x="11" y="66"/>
                    </a:cxn>
                    <a:cxn ang="0">
                      <a:pos x="11" y="66"/>
                    </a:cxn>
                    <a:cxn ang="0">
                      <a:pos x="13" y="58"/>
                    </a:cxn>
                    <a:cxn ang="0">
                      <a:pos x="18" y="51"/>
                    </a:cxn>
                    <a:cxn ang="0">
                      <a:pos x="24" y="43"/>
                    </a:cxn>
                    <a:cxn ang="0">
                      <a:pos x="30" y="35"/>
                    </a:cxn>
                    <a:cxn ang="0">
                      <a:pos x="45" y="22"/>
                    </a:cxn>
                    <a:cxn ang="0">
                      <a:pos x="50" y="15"/>
                    </a:cxn>
                    <a:cxn ang="0">
                      <a:pos x="56" y="7"/>
                    </a:cxn>
                    <a:cxn ang="0">
                      <a:pos x="56" y="7"/>
                    </a:cxn>
                    <a:cxn ang="0">
                      <a:pos x="56" y="5"/>
                    </a:cxn>
                    <a:cxn ang="0">
                      <a:pos x="56" y="3"/>
                    </a:cxn>
                    <a:cxn ang="0">
                      <a:pos x="54" y="0"/>
                    </a:cxn>
                    <a:cxn ang="0">
                      <a:pos x="50" y="0"/>
                    </a:cxn>
                    <a:cxn ang="0">
                      <a:pos x="47" y="0"/>
                    </a:cxn>
                    <a:cxn ang="0">
                      <a:pos x="46" y="2"/>
                    </a:cxn>
                    <a:cxn ang="0">
                      <a:pos x="46" y="2"/>
                    </a:cxn>
                  </a:cxnLst>
                  <a:rect l="0" t="0" r="r" b="b"/>
                  <a:pathLst>
                    <a:path w="56" h="70">
                      <a:moveTo>
                        <a:pt x="46" y="2"/>
                      </a:moveTo>
                      <a:lnTo>
                        <a:pt x="46" y="2"/>
                      </a:lnTo>
                      <a:lnTo>
                        <a:pt x="41" y="9"/>
                      </a:lnTo>
                      <a:lnTo>
                        <a:pt x="34" y="17"/>
                      </a:lnTo>
                      <a:lnTo>
                        <a:pt x="20" y="31"/>
                      </a:lnTo>
                      <a:lnTo>
                        <a:pt x="13" y="38"/>
                      </a:lnTo>
                      <a:lnTo>
                        <a:pt x="8" y="45"/>
                      </a:lnTo>
                      <a:lnTo>
                        <a:pt x="3" y="55"/>
                      </a:lnTo>
                      <a:lnTo>
                        <a:pt x="0" y="64"/>
                      </a:lnTo>
                      <a:lnTo>
                        <a:pt x="0" y="64"/>
                      </a:lnTo>
                      <a:lnTo>
                        <a:pt x="0" y="66"/>
                      </a:lnTo>
                      <a:lnTo>
                        <a:pt x="0" y="69"/>
                      </a:lnTo>
                      <a:lnTo>
                        <a:pt x="4" y="70"/>
                      </a:lnTo>
                      <a:lnTo>
                        <a:pt x="8" y="70"/>
                      </a:lnTo>
                      <a:lnTo>
                        <a:pt x="9" y="69"/>
                      </a:lnTo>
                      <a:lnTo>
                        <a:pt x="11" y="66"/>
                      </a:lnTo>
                      <a:lnTo>
                        <a:pt x="11" y="66"/>
                      </a:lnTo>
                      <a:lnTo>
                        <a:pt x="13" y="58"/>
                      </a:lnTo>
                      <a:lnTo>
                        <a:pt x="18" y="51"/>
                      </a:lnTo>
                      <a:lnTo>
                        <a:pt x="24" y="43"/>
                      </a:lnTo>
                      <a:lnTo>
                        <a:pt x="30" y="35"/>
                      </a:lnTo>
                      <a:lnTo>
                        <a:pt x="45" y="22"/>
                      </a:lnTo>
                      <a:lnTo>
                        <a:pt x="50" y="15"/>
                      </a:lnTo>
                      <a:lnTo>
                        <a:pt x="56" y="7"/>
                      </a:lnTo>
                      <a:lnTo>
                        <a:pt x="56" y="7"/>
                      </a:lnTo>
                      <a:lnTo>
                        <a:pt x="56" y="5"/>
                      </a:lnTo>
                      <a:lnTo>
                        <a:pt x="56" y="3"/>
                      </a:lnTo>
                      <a:lnTo>
                        <a:pt x="54" y="0"/>
                      </a:lnTo>
                      <a:lnTo>
                        <a:pt x="50" y="0"/>
                      </a:lnTo>
                      <a:lnTo>
                        <a:pt x="47" y="0"/>
                      </a:lnTo>
                      <a:lnTo>
                        <a:pt x="46" y="2"/>
                      </a:lnTo>
                      <a:lnTo>
                        <a:pt x="4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5" name="chenying0907 178"/>
                <p:cNvSpPr/>
                <p:nvPr/>
              </p:nvSpPr>
              <p:spPr bwMode="auto">
                <a:xfrm>
                  <a:off x="3644901" y="4356100"/>
                  <a:ext cx="17463" cy="26988"/>
                </a:xfrm>
                <a:custGeom>
                  <a:avLst/>
                  <a:gdLst/>
                  <a:ahLst/>
                  <a:cxnLst>
                    <a:cxn ang="0">
                      <a:pos x="35" y="1"/>
                    </a:cxn>
                    <a:cxn ang="0">
                      <a:pos x="35" y="1"/>
                    </a:cxn>
                    <a:cxn ang="0">
                      <a:pos x="23" y="14"/>
                    </a:cxn>
                    <a:cxn ang="0">
                      <a:pos x="13" y="29"/>
                    </a:cxn>
                    <a:cxn ang="0">
                      <a:pos x="5" y="44"/>
                    </a:cxn>
                    <a:cxn ang="0">
                      <a:pos x="2" y="52"/>
                    </a:cxn>
                    <a:cxn ang="0">
                      <a:pos x="0" y="60"/>
                    </a:cxn>
                    <a:cxn ang="0">
                      <a:pos x="0" y="60"/>
                    </a:cxn>
                    <a:cxn ang="0">
                      <a:pos x="0" y="63"/>
                    </a:cxn>
                    <a:cxn ang="0">
                      <a:pos x="0" y="65"/>
                    </a:cxn>
                    <a:cxn ang="0">
                      <a:pos x="4" y="68"/>
                    </a:cxn>
                    <a:cxn ang="0">
                      <a:pos x="8" y="68"/>
                    </a:cxn>
                    <a:cxn ang="0">
                      <a:pos x="9" y="67"/>
                    </a:cxn>
                    <a:cxn ang="0">
                      <a:pos x="10" y="64"/>
                    </a:cxn>
                    <a:cxn ang="0">
                      <a:pos x="10" y="64"/>
                    </a:cxn>
                    <a:cxn ang="0">
                      <a:pos x="15" y="48"/>
                    </a:cxn>
                    <a:cxn ang="0">
                      <a:pos x="23" y="34"/>
                    </a:cxn>
                    <a:cxn ang="0">
                      <a:pos x="32" y="21"/>
                    </a:cxn>
                    <a:cxn ang="0">
                      <a:pos x="43" y="9"/>
                    </a:cxn>
                    <a:cxn ang="0">
                      <a:pos x="43" y="9"/>
                    </a:cxn>
                    <a:cxn ang="0">
                      <a:pos x="44" y="6"/>
                    </a:cxn>
                    <a:cxn ang="0">
                      <a:pos x="44" y="5"/>
                    </a:cxn>
                    <a:cxn ang="0">
                      <a:pos x="43" y="1"/>
                    </a:cxn>
                    <a:cxn ang="0">
                      <a:pos x="39" y="0"/>
                    </a:cxn>
                    <a:cxn ang="0">
                      <a:pos x="38" y="0"/>
                    </a:cxn>
                    <a:cxn ang="0">
                      <a:pos x="35" y="1"/>
                    </a:cxn>
                    <a:cxn ang="0">
                      <a:pos x="35" y="1"/>
                    </a:cxn>
                  </a:cxnLst>
                  <a:rect l="0" t="0" r="r" b="b"/>
                  <a:pathLst>
                    <a:path w="44" h="68">
                      <a:moveTo>
                        <a:pt x="35" y="1"/>
                      </a:moveTo>
                      <a:lnTo>
                        <a:pt x="35" y="1"/>
                      </a:lnTo>
                      <a:lnTo>
                        <a:pt x="23" y="14"/>
                      </a:lnTo>
                      <a:lnTo>
                        <a:pt x="13" y="29"/>
                      </a:lnTo>
                      <a:lnTo>
                        <a:pt x="5" y="44"/>
                      </a:lnTo>
                      <a:lnTo>
                        <a:pt x="2" y="52"/>
                      </a:lnTo>
                      <a:lnTo>
                        <a:pt x="0" y="60"/>
                      </a:lnTo>
                      <a:lnTo>
                        <a:pt x="0" y="60"/>
                      </a:lnTo>
                      <a:lnTo>
                        <a:pt x="0" y="63"/>
                      </a:lnTo>
                      <a:lnTo>
                        <a:pt x="0" y="65"/>
                      </a:lnTo>
                      <a:lnTo>
                        <a:pt x="4" y="68"/>
                      </a:lnTo>
                      <a:lnTo>
                        <a:pt x="8" y="68"/>
                      </a:lnTo>
                      <a:lnTo>
                        <a:pt x="9" y="67"/>
                      </a:lnTo>
                      <a:lnTo>
                        <a:pt x="10" y="64"/>
                      </a:lnTo>
                      <a:lnTo>
                        <a:pt x="10" y="64"/>
                      </a:lnTo>
                      <a:lnTo>
                        <a:pt x="15" y="48"/>
                      </a:lnTo>
                      <a:lnTo>
                        <a:pt x="23" y="34"/>
                      </a:lnTo>
                      <a:lnTo>
                        <a:pt x="32" y="21"/>
                      </a:lnTo>
                      <a:lnTo>
                        <a:pt x="43" y="9"/>
                      </a:lnTo>
                      <a:lnTo>
                        <a:pt x="43" y="9"/>
                      </a:lnTo>
                      <a:lnTo>
                        <a:pt x="44" y="6"/>
                      </a:lnTo>
                      <a:lnTo>
                        <a:pt x="44" y="5"/>
                      </a:lnTo>
                      <a:lnTo>
                        <a:pt x="43" y="1"/>
                      </a:lnTo>
                      <a:lnTo>
                        <a:pt x="39" y="0"/>
                      </a:lnTo>
                      <a:lnTo>
                        <a:pt x="38" y="0"/>
                      </a:lnTo>
                      <a:lnTo>
                        <a:pt x="35" y="1"/>
                      </a:lnTo>
                      <a:lnTo>
                        <a:pt x="3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6" name="chenying0907 179"/>
                <p:cNvSpPr/>
                <p:nvPr/>
              </p:nvSpPr>
              <p:spPr bwMode="auto">
                <a:xfrm>
                  <a:off x="3659188" y="4360863"/>
                  <a:ext cx="20638" cy="26988"/>
                </a:xfrm>
                <a:custGeom>
                  <a:avLst/>
                  <a:gdLst/>
                  <a:ahLst/>
                  <a:cxnLst>
                    <a:cxn ang="0">
                      <a:pos x="38" y="3"/>
                    </a:cxn>
                    <a:cxn ang="0">
                      <a:pos x="38" y="3"/>
                    </a:cxn>
                    <a:cxn ang="0">
                      <a:pos x="35" y="11"/>
                    </a:cxn>
                    <a:cxn ang="0">
                      <a:pos x="30" y="17"/>
                    </a:cxn>
                    <a:cxn ang="0">
                      <a:pos x="21" y="30"/>
                    </a:cxn>
                    <a:cxn ang="0">
                      <a:pos x="10" y="43"/>
                    </a:cxn>
                    <a:cxn ang="0">
                      <a:pos x="0" y="56"/>
                    </a:cxn>
                    <a:cxn ang="0">
                      <a:pos x="0" y="56"/>
                    </a:cxn>
                    <a:cxn ang="0">
                      <a:pos x="0" y="59"/>
                    </a:cxn>
                    <a:cxn ang="0">
                      <a:pos x="0" y="62"/>
                    </a:cxn>
                    <a:cxn ang="0">
                      <a:pos x="2" y="64"/>
                    </a:cxn>
                    <a:cxn ang="0">
                      <a:pos x="6" y="66"/>
                    </a:cxn>
                    <a:cxn ang="0">
                      <a:pos x="9" y="64"/>
                    </a:cxn>
                    <a:cxn ang="0">
                      <a:pos x="10" y="63"/>
                    </a:cxn>
                    <a:cxn ang="0">
                      <a:pos x="10" y="63"/>
                    </a:cxn>
                    <a:cxn ang="0">
                      <a:pos x="19" y="49"/>
                    </a:cxn>
                    <a:cxn ang="0">
                      <a:pos x="30" y="37"/>
                    </a:cxn>
                    <a:cxn ang="0">
                      <a:pos x="40" y="24"/>
                    </a:cxn>
                    <a:cxn ang="0">
                      <a:pos x="44" y="16"/>
                    </a:cxn>
                    <a:cxn ang="0">
                      <a:pos x="48" y="9"/>
                    </a:cxn>
                    <a:cxn ang="0">
                      <a:pos x="48" y="9"/>
                    </a:cxn>
                    <a:cxn ang="0">
                      <a:pos x="48" y="7"/>
                    </a:cxn>
                    <a:cxn ang="0">
                      <a:pos x="48" y="4"/>
                    </a:cxn>
                    <a:cxn ang="0">
                      <a:pos x="45" y="1"/>
                    </a:cxn>
                    <a:cxn ang="0">
                      <a:pos x="43" y="0"/>
                    </a:cxn>
                    <a:cxn ang="0">
                      <a:pos x="42" y="0"/>
                    </a:cxn>
                    <a:cxn ang="0">
                      <a:pos x="39" y="1"/>
                    </a:cxn>
                    <a:cxn ang="0">
                      <a:pos x="38" y="3"/>
                    </a:cxn>
                    <a:cxn ang="0">
                      <a:pos x="38" y="3"/>
                    </a:cxn>
                  </a:cxnLst>
                  <a:rect l="0" t="0" r="r" b="b"/>
                  <a:pathLst>
                    <a:path w="48" h="66">
                      <a:moveTo>
                        <a:pt x="38" y="3"/>
                      </a:moveTo>
                      <a:lnTo>
                        <a:pt x="38" y="3"/>
                      </a:lnTo>
                      <a:lnTo>
                        <a:pt x="35" y="11"/>
                      </a:lnTo>
                      <a:lnTo>
                        <a:pt x="30" y="17"/>
                      </a:lnTo>
                      <a:lnTo>
                        <a:pt x="21" y="30"/>
                      </a:lnTo>
                      <a:lnTo>
                        <a:pt x="10" y="43"/>
                      </a:lnTo>
                      <a:lnTo>
                        <a:pt x="0" y="56"/>
                      </a:lnTo>
                      <a:lnTo>
                        <a:pt x="0" y="56"/>
                      </a:lnTo>
                      <a:lnTo>
                        <a:pt x="0" y="59"/>
                      </a:lnTo>
                      <a:lnTo>
                        <a:pt x="0" y="62"/>
                      </a:lnTo>
                      <a:lnTo>
                        <a:pt x="2" y="64"/>
                      </a:lnTo>
                      <a:lnTo>
                        <a:pt x="6" y="66"/>
                      </a:lnTo>
                      <a:lnTo>
                        <a:pt x="9" y="64"/>
                      </a:lnTo>
                      <a:lnTo>
                        <a:pt x="10" y="63"/>
                      </a:lnTo>
                      <a:lnTo>
                        <a:pt x="10" y="63"/>
                      </a:lnTo>
                      <a:lnTo>
                        <a:pt x="19" y="49"/>
                      </a:lnTo>
                      <a:lnTo>
                        <a:pt x="30" y="37"/>
                      </a:lnTo>
                      <a:lnTo>
                        <a:pt x="40" y="24"/>
                      </a:lnTo>
                      <a:lnTo>
                        <a:pt x="44" y="16"/>
                      </a:lnTo>
                      <a:lnTo>
                        <a:pt x="48" y="9"/>
                      </a:lnTo>
                      <a:lnTo>
                        <a:pt x="48" y="9"/>
                      </a:lnTo>
                      <a:lnTo>
                        <a:pt x="48" y="7"/>
                      </a:lnTo>
                      <a:lnTo>
                        <a:pt x="48" y="4"/>
                      </a:lnTo>
                      <a:lnTo>
                        <a:pt x="45" y="1"/>
                      </a:lnTo>
                      <a:lnTo>
                        <a:pt x="43" y="0"/>
                      </a:lnTo>
                      <a:lnTo>
                        <a:pt x="42" y="0"/>
                      </a:lnTo>
                      <a:lnTo>
                        <a:pt x="39" y="1"/>
                      </a:lnTo>
                      <a:lnTo>
                        <a:pt x="38" y="3"/>
                      </a:lnTo>
                      <a:lnTo>
                        <a:pt x="3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7" name="chenying0907 180"/>
                <p:cNvSpPr/>
                <p:nvPr/>
              </p:nvSpPr>
              <p:spPr bwMode="auto">
                <a:xfrm>
                  <a:off x="3362326" y="4160838"/>
                  <a:ext cx="14288" cy="34925"/>
                </a:xfrm>
                <a:custGeom>
                  <a:avLst/>
                  <a:gdLst/>
                  <a:ahLst/>
                  <a:cxnLst>
                    <a:cxn ang="0">
                      <a:pos x="23" y="7"/>
                    </a:cxn>
                    <a:cxn ang="0">
                      <a:pos x="23" y="7"/>
                    </a:cxn>
                    <a:cxn ang="0">
                      <a:pos x="22" y="16"/>
                    </a:cxn>
                    <a:cxn ang="0">
                      <a:pos x="19" y="25"/>
                    </a:cxn>
                    <a:cxn ang="0">
                      <a:pos x="12" y="43"/>
                    </a:cxn>
                    <a:cxn ang="0">
                      <a:pos x="12" y="43"/>
                    </a:cxn>
                    <a:cxn ang="0">
                      <a:pos x="6" y="62"/>
                    </a:cxn>
                    <a:cxn ang="0">
                      <a:pos x="1" y="81"/>
                    </a:cxn>
                    <a:cxn ang="0">
                      <a:pos x="1" y="81"/>
                    </a:cxn>
                    <a:cxn ang="0">
                      <a:pos x="0" y="84"/>
                    </a:cxn>
                    <a:cxn ang="0">
                      <a:pos x="1" y="85"/>
                    </a:cxn>
                    <a:cxn ang="0">
                      <a:pos x="5" y="88"/>
                    </a:cxn>
                    <a:cxn ang="0">
                      <a:pos x="9" y="88"/>
                    </a:cxn>
                    <a:cxn ang="0">
                      <a:pos x="10" y="86"/>
                    </a:cxn>
                    <a:cxn ang="0">
                      <a:pos x="12" y="84"/>
                    </a:cxn>
                    <a:cxn ang="0">
                      <a:pos x="12" y="84"/>
                    </a:cxn>
                    <a:cxn ang="0">
                      <a:pos x="18" y="63"/>
                    </a:cxn>
                    <a:cxn ang="0">
                      <a:pos x="25" y="42"/>
                    </a:cxn>
                    <a:cxn ang="0">
                      <a:pos x="25" y="42"/>
                    </a:cxn>
                    <a:cxn ang="0">
                      <a:pos x="31" y="25"/>
                    </a:cxn>
                    <a:cxn ang="0">
                      <a:pos x="34" y="16"/>
                    </a:cxn>
                    <a:cxn ang="0">
                      <a:pos x="35" y="7"/>
                    </a:cxn>
                    <a:cxn ang="0">
                      <a:pos x="35" y="7"/>
                    </a:cxn>
                    <a:cxn ang="0">
                      <a:pos x="34" y="4"/>
                    </a:cxn>
                    <a:cxn ang="0">
                      <a:pos x="33" y="1"/>
                    </a:cxn>
                    <a:cxn ang="0">
                      <a:pos x="30" y="0"/>
                    </a:cxn>
                    <a:cxn ang="0">
                      <a:pos x="25" y="1"/>
                    </a:cxn>
                    <a:cxn ang="0">
                      <a:pos x="23" y="4"/>
                    </a:cxn>
                    <a:cxn ang="0">
                      <a:pos x="23" y="7"/>
                    </a:cxn>
                    <a:cxn ang="0">
                      <a:pos x="23" y="7"/>
                    </a:cxn>
                  </a:cxnLst>
                  <a:rect l="0" t="0" r="r" b="b"/>
                  <a:pathLst>
                    <a:path w="35" h="88">
                      <a:moveTo>
                        <a:pt x="23" y="7"/>
                      </a:moveTo>
                      <a:lnTo>
                        <a:pt x="23" y="7"/>
                      </a:lnTo>
                      <a:lnTo>
                        <a:pt x="22" y="16"/>
                      </a:lnTo>
                      <a:lnTo>
                        <a:pt x="19" y="25"/>
                      </a:lnTo>
                      <a:lnTo>
                        <a:pt x="12" y="43"/>
                      </a:lnTo>
                      <a:lnTo>
                        <a:pt x="12" y="43"/>
                      </a:lnTo>
                      <a:lnTo>
                        <a:pt x="6" y="62"/>
                      </a:lnTo>
                      <a:lnTo>
                        <a:pt x="1" y="81"/>
                      </a:lnTo>
                      <a:lnTo>
                        <a:pt x="1" y="81"/>
                      </a:lnTo>
                      <a:lnTo>
                        <a:pt x="0" y="84"/>
                      </a:lnTo>
                      <a:lnTo>
                        <a:pt x="1" y="85"/>
                      </a:lnTo>
                      <a:lnTo>
                        <a:pt x="5" y="88"/>
                      </a:lnTo>
                      <a:lnTo>
                        <a:pt x="9" y="88"/>
                      </a:lnTo>
                      <a:lnTo>
                        <a:pt x="10" y="86"/>
                      </a:lnTo>
                      <a:lnTo>
                        <a:pt x="12" y="84"/>
                      </a:lnTo>
                      <a:lnTo>
                        <a:pt x="12" y="84"/>
                      </a:lnTo>
                      <a:lnTo>
                        <a:pt x="18" y="63"/>
                      </a:lnTo>
                      <a:lnTo>
                        <a:pt x="25" y="42"/>
                      </a:lnTo>
                      <a:lnTo>
                        <a:pt x="25" y="42"/>
                      </a:lnTo>
                      <a:lnTo>
                        <a:pt x="31" y="25"/>
                      </a:lnTo>
                      <a:lnTo>
                        <a:pt x="34" y="16"/>
                      </a:lnTo>
                      <a:lnTo>
                        <a:pt x="35" y="7"/>
                      </a:lnTo>
                      <a:lnTo>
                        <a:pt x="35" y="7"/>
                      </a:lnTo>
                      <a:lnTo>
                        <a:pt x="34" y="4"/>
                      </a:lnTo>
                      <a:lnTo>
                        <a:pt x="33" y="1"/>
                      </a:lnTo>
                      <a:lnTo>
                        <a:pt x="30" y="0"/>
                      </a:lnTo>
                      <a:lnTo>
                        <a:pt x="25" y="1"/>
                      </a:lnTo>
                      <a:lnTo>
                        <a:pt x="23" y="4"/>
                      </a:lnTo>
                      <a:lnTo>
                        <a:pt x="23" y="7"/>
                      </a:lnTo>
                      <a:lnTo>
                        <a:pt x="23"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8" name="chenying0907 181"/>
                <p:cNvSpPr/>
                <p:nvPr/>
              </p:nvSpPr>
              <p:spPr bwMode="auto">
                <a:xfrm>
                  <a:off x="3398838" y="4141788"/>
                  <a:ext cx="17463" cy="26988"/>
                </a:xfrm>
                <a:custGeom>
                  <a:avLst/>
                  <a:gdLst/>
                  <a:ahLst/>
                  <a:cxnLst>
                    <a:cxn ang="0">
                      <a:pos x="41" y="0"/>
                    </a:cxn>
                    <a:cxn ang="0">
                      <a:pos x="41" y="0"/>
                    </a:cxn>
                    <a:cxn ang="0">
                      <a:pos x="36" y="2"/>
                    </a:cxn>
                    <a:cxn ang="0">
                      <a:pos x="32" y="3"/>
                    </a:cxn>
                    <a:cxn ang="0">
                      <a:pos x="24" y="8"/>
                    </a:cxn>
                    <a:cxn ang="0">
                      <a:pos x="19" y="16"/>
                    </a:cxn>
                    <a:cxn ang="0">
                      <a:pos x="13" y="25"/>
                    </a:cxn>
                    <a:cxn ang="0">
                      <a:pos x="10" y="34"/>
                    </a:cxn>
                    <a:cxn ang="0">
                      <a:pos x="6" y="45"/>
                    </a:cxn>
                    <a:cxn ang="0">
                      <a:pos x="0" y="62"/>
                    </a:cxn>
                    <a:cxn ang="0">
                      <a:pos x="0" y="62"/>
                    </a:cxn>
                    <a:cxn ang="0">
                      <a:pos x="0" y="64"/>
                    </a:cxn>
                    <a:cxn ang="0">
                      <a:pos x="2" y="67"/>
                    </a:cxn>
                    <a:cxn ang="0">
                      <a:pos x="6" y="68"/>
                    </a:cxn>
                    <a:cxn ang="0">
                      <a:pos x="10" y="68"/>
                    </a:cxn>
                    <a:cxn ang="0">
                      <a:pos x="11" y="67"/>
                    </a:cxn>
                    <a:cxn ang="0">
                      <a:pos x="12" y="66"/>
                    </a:cxn>
                    <a:cxn ang="0">
                      <a:pos x="12" y="66"/>
                    </a:cxn>
                    <a:cxn ang="0">
                      <a:pos x="16" y="51"/>
                    </a:cxn>
                    <a:cxn ang="0">
                      <a:pos x="21" y="37"/>
                    </a:cxn>
                    <a:cxn ang="0">
                      <a:pos x="21" y="37"/>
                    </a:cxn>
                    <a:cxn ang="0">
                      <a:pos x="24" y="29"/>
                    </a:cxn>
                    <a:cxn ang="0">
                      <a:pos x="28" y="21"/>
                    </a:cxn>
                    <a:cxn ang="0">
                      <a:pos x="33" y="15"/>
                    </a:cxn>
                    <a:cxn ang="0">
                      <a:pos x="37" y="13"/>
                    </a:cxn>
                    <a:cxn ang="0">
                      <a:pos x="41" y="12"/>
                    </a:cxn>
                    <a:cxn ang="0">
                      <a:pos x="41" y="12"/>
                    </a:cxn>
                    <a:cxn ang="0">
                      <a:pos x="44" y="12"/>
                    </a:cxn>
                    <a:cxn ang="0">
                      <a:pos x="45" y="9"/>
                    </a:cxn>
                    <a:cxn ang="0">
                      <a:pos x="46" y="6"/>
                    </a:cxn>
                    <a:cxn ang="0">
                      <a:pos x="46" y="4"/>
                    </a:cxn>
                    <a:cxn ang="0">
                      <a:pos x="45" y="2"/>
                    </a:cxn>
                    <a:cxn ang="0">
                      <a:pos x="44" y="2"/>
                    </a:cxn>
                    <a:cxn ang="0">
                      <a:pos x="41" y="0"/>
                    </a:cxn>
                    <a:cxn ang="0">
                      <a:pos x="41" y="0"/>
                    </a:cxn>
                  </a:cxnLst>
                  <a:rect l="0" t="0" r="r" b="b"/>
                  <a:pathLst>
                    <a:path w="46" h="68">
                      <a:moveTo>
                        <a:pt x="41" y="0"/>
                      </a:moveTo>
                      <a:lnTo>
                        <a:pt x="41" y="0"/>
                      </a:lnTo>
                      <a:lnTo>
                        <a:pt x="36" y="2"/>
                      </a:lnTo>
                      <a:lnTo>
                        <a:pt x="32" y="3"/>
                      </a:lnTo>
                      <a:lnTo>
                        <a:pt x="24" y="8"/>
                      </a:lnTo>
                      <a:lnTo>
                        <a:pt x="19" y="16"/>
                      </a:lnTo>
                      <a:lnTo>
                        <a:pt x="13" y="25"/>
                      </a:lnTo>
                      <a:lnTo>
                        <a:pt x="10" y="34"/>
                      </a:lnTo>
                      <a:lnTo>
                        <a:pt x="6" y="45"/>
                      </a:lnTo>
                      <a:lnTo>
                        <a:pt x="0" y="62"/>
                      </a:lnTo>
                      <a:lnTo>
                        <a:pt x="0" y="62"/>
                      </a:lnTo>
                      <a:lnTo>
                        <a:pt x="0" y="64"/>
                      </a:lnTo>
                      <a:lnTo>
                        <a:pt x="2" y="67"/>
                      </a:lnTo>
                      <a:lnTo>
                        <a:pt x="6" y="68"/>
                      </a:lnTo>
                      <a:lnTo>
                        <a:pt x="10" y="68"/>
                      </a:lnTo>
                      <a:lnTo>
                        <a:pt x="11" y="67"/>
                      </a:lnTo>
                      <a:lnTo>
                        <a:pt x="12" y="66"/>
                      </a:lnTo>
                      <a:lnTo>
                        <a:pt x="12" y="66"/>
                      </a:lnTo>
                      <a:lnTo>
                        <a:pt x="16" y="51"/>
                      </a:lnTo>
                      <a:lnTo>
                        <a:pt x="21" y="37"/>
                      </a:lnTo>
                      <a:lnTo>
                        <a:pt x="21" y="37"/>
                      </a:lnTo>
                      <a:lnTo>
                        <a:pt x="24" y="29"/>
                      </a:lnTo>
                      <a:lnTo>
                        <a:pt x="28" y="21"/>
                      </a:lnTo>
                      <a:lnTo>
                        <a:pt x="33" y="15"/>
                      </a:lnTo>
                      <a:lnTo>
                        <a:pt x="37" y="13"/>
                      </a:lnTo>
                      <a:lnTo>
                        <a:pt x="41" y="12"/>
                      </a:lnTo>
                      <a:lnTo>
                        <a:pt x="41" y="12"/>
                      </a:lnTo>
                      <a:lnTo>
                        <a:pt x="44" y="12"/>
                      </a:lnTo>
                      <a:lnTo>
                        <a:pt x="45" y="9"/>
                      </a:lnTo>
                      <a:lnTo>
                        <a:pt x="46" y="6"/>
                      </a:lnTo>
                      <a:lnTo>
                        <a:pt x="46" y="4"/>
                      </a:lnTo>
                      <a:lnTo>
                        <a:pt x="45" y="2"/>
                      </a:lnTo>
                      <a:lnTo>
                        <a:pt x="44" y="2"/>
                      </a:lnTo>
                      <a:lnTo>
                        <a:pt x="41" y="0"/>
                      </a:lnTo>
                      <a:lnTo>
                        <a:pt x="4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9" name="chenying0907 182"/>
                <p:cNvSpPr/>
                <p:nvPr/>
              </p:nvSpPr>
              <p:spPr bwMode="auto">
                <a:xfrm>
                  <a:off x="3438526" y="4132263"/>
                  <a:ext cx="15875" cy="26988"/>
                </a:xfrm>
                <a:custGeom>
                  <a:avLst/>
                  <a:gdLst/>
                  <a:ahLst/>
                  <a:cxnLst>
                    <a:cxn ang="0">
                      <a:pos x="31" y="1"/>
                    </a:cxn>
                    <a:cxn ang="0">
                      <a:pos x="31" y="1"/>
                    </a:cxn>
                    <a:cxn ang="0">
                      <a:pos x="29" y="0"/>
                    </a:cxn>
                    <a:cxn ang="0">
                      <a:pos x="27" y="0"/>
                    </a:cxn>
                    <a:cxn ang="0">
                      <a:pos x="25" y="1"/>
                    </a:cxn>
                    <a:cxn ang="0">
                      <a:pos x="23" y="3"/>
                    </a:cxn>
                    <a:cxn ang="0">
                      <a:pos x="23" y="7"/>
                    </a:cxn>
                    <a:cxn ang="0">
                      <a:pos x="23" y="9"/>
                    </a:cxn>
                    <a:cxn ang="0">
                      <a:pos x="25" y="11"/>
                    </a:cxn>
                    <a:cxn ang="0">
                      <a:pos x="25" y="11"/>
                    </a:cxn>
                    <a:cxn ang="0">
                      <a:pos x="26" y="12"/>
                    </a:cxn>
                    <a:cxn ang="0">
                      <a:pos x="25" y="15"/>
                    </a:cxn>
                    <a:cxn ang="0">
                      <a:pos x="22" y="20"/>
                    </a:cxn>
                    <a:cxn ang="0">
                      <a:pos x="15" y="30"/>
                    </a:cxn>
                    <a:cxn ang="0">
                      <a:pos x="15" y="30"/>
                    </a:cxn>
                    <a:cxn ang="0">
                      <a:pos x="8" y="45"/>
                    </a:cxn>
                    <a:cxn ang="0">
                      <a:pos x="0" y="62"/>
                    </a:cxn>
                    <a:cxn ang="0">
                      <a:pos x="0" y="62"/>
                    </a:cxn>
                    <a:cxn ang="0">
                      <a:pos x="0" y="64"/>
                    </a:cxn>
                    <a:cxn ang="0">
                      <a:pos x="0" y="66"/>
                    </a:cxn>
                    <a:cxn ang="0">
                      <a:pos x="1" y="67"/>
                    </a:cxn>
                    <a:cxn ang="0">
                      <a:pos x="4" y="68"/>
                    </a:cxn>
                    <a:cxn ang="0">
                      <a:pos x="8" y="68"/>
                    </a:cxn>
                    <a:cxn ang="0">
                      <a:pos x="9" y="67"/>
                    </a:cxn>
                    <a:cxn ang="0">
                      <a:pos x="10" y="64"/>
                    </a:cxn>
                    <a:cxn ang="0">
                      <a:pos x="10" y="64"/>
                    </a:cxn>
                    <a:cxn ang="0">
                      <a:pos x="15" y="55"/>
                    </a:cxn>
                    <a:cxn ang="0">
                      <a:pos x="19" y="46"/>
                    </a:cxn>
                    <a:cxn ang="0">
                      <a:pos x="31" y="28"/>
                    </a:cxn>
                    <a:cxn ang="0">
                      <a:pos x="31" y="28"/>
                    </a:cxn>
                    <a:cxn ang="0">
                      <a:pos x="34" y="21"/>
                    </a:cxn>
                    <a:cxn ang="0">
                      <a:pos x="36" y="13"/>
                    </a:cxn>
                    <a:cxn ang="0">
                      <a:pos x="36" y="11"/>
                    </a:cxn>
                    <a:cxn ang="0">
                      <a:pos x="35" y="7"/>
                    </a:cxn>
                    <a:cxn ang="0">
                      <a:pos x="34" y="4"/>
                    </a:cxn>
                    <a:cxn ang="0">
                      <a:pos x="31" y="1"/>
                    </a:cxn>
                    <a:cxn ang="0">
                      <a:pos x="31" y="1"/>
                    </a:cxn>
                  </a:cxnLst>
                  <a:rect l="0" t="0" r="r" b="b"/>
                  <a:pathLst>
                    <a:path w="36" h="68">
                      <a:moveTo>
                        <a:pt x="31" y="1"/>
                      </a:moveTo>
                      <a:lnTo>
                        <a:pt x="31" y="1"/>
                      </a:lnTo>
                      <a:lnTo>
                        <a:pt x="29" y="0"/>
                      </a:lnTo>
                      <a:lnTo>
                        <a:pt x="27" y="0"/>
                      </a:lnTo>
                      <a:lnTo>
                        <a:pt x="25" y="1"/>
                      </a:lnTo>
                      <a:lnTo>
                        <a:pt x="23" y="3"/>
                      </a:lnTo>
                      <a:lnTo>
                        <a:pt x="23" y="7"/>
                      </a:lnTo>
                      <a:lnTo>
                        <a:pt x="23" y="9"/>
                      </a:lnTo>
                      <a:lnTo>
                        <a:pt x="25" y="11"/>
                      </a:lnTo>
                      <a:lnTo>
                        <a:pt x="25" y="11"/>
                      </a:lnTo>
                      <a:lnTo>
                        <a:pt x="26" y="12"/>
                      </a:lnTo>
                      <a:lnTo>
                        <a:pt x="25" y="15"/>
                      </a:lnTo>
                      <a:lnTo>
                        <a:pt x="22" y="20"/>
                      </a:lnTo>
                      <a:lnTo>
                        <a:pt x="15" y="30"/>
                      </a:lnTo>
                      <a:lnTo>
                        <a:pt x="15" y="30"/>
                      </a:lnTo>
                      <a:lnTo>
                        <a:pt x="8" y="45"/>
                      </a:lnTo>
                      <a:lnTo>
                        <a:pt x="0" y="62"/>
                      </a:lnTo>
                      <a:lnTo>
                        <a:pt x="0" y="62"/>
                      </a:lnTo>
                      <a:lnTo>
                        <a:pt x="0" y="64"/>
                      </a:lnTo>
                      <a:lnTo>
                        <a:pt x="0" y="66"/>
                      </a:lnTo>
                      <a:lnTo>
                        <a:pt x="1" y="67"/>
                      </a:lnTo>
                      <a:lnTo>
                        <a:pt x="4" y="68"/>
                      </a:lnTo>
                      <a:lnTo>
                        <a:pt x="8" y="68"/>
                      </a:lnTo>
                      <a:lnTo>
                        <a:pt x="9" y="67"/>
                      </a:lnTo>
                      <a:lnTo>
                        <a:pt x="10" y="64"/>
                      </a:lnTo>
                      <a:lnTo>
                        <a:pt x="10" y="64"/>
                      </a:lnTo>
                      <a:lnTo>
                        <a:pt x="15" y="55"/>
                      </a:lnTo>
                      <a:lnTo>
                        <a:pt x="19" y="46"/>
                      </a:lnTo>
                      <a:lnTo>
                        <a:pt x="31" y="28"/>
                      </a:lnTo>
                      <a:lnTo>
                        <a:pt x="31" y="28"/>
                      </a:lnTo>
                      <a:lnTo>
                        <a:pt x="34" y="21"/>
                      </a:lnTo>
                      <a:lnTo>
                        <a:pt x="36" y="13"/>
                      </a:lnTo>
                      <a:lnTo>
                        <a:pt x="36" y="11"/>
                      </a:lnTo>
                      <a:lnTo>
                        <a:pt x="35" y="7"/>
                      </a:lnTo>
                      <a:lnTo>
                        <a:pt x="34" y="4"/>
                      </a:lnTo>
                      <a:lnTo>
                        <a:pt x="31" y="1"/>
                      </a:lnTo>
                      <a:lnTo>
                        <a:pt x="3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0" name="chenying0907 183"/>
                <p:cNvSpPr/>
                <p:nvPr/>
              </p:nvSpPr>
              <p:spPr bwMode="auto">
                <a:xfrm>
                  <a:off x="3470276" y="4130675"/>
                  <a:ext cx="17463" cy="25400"/>
                </a:xfrm>
                <a:custGeom>
                  <a:avLst/>
                  <a:gdLst/>
                  <a:ahLst/>
                  <a:cxnLst>
                    <a:cxn ang="0">
                      <a:pos x="30" y="2"/>
                    </a:cxn>
                    <a:cxn ang="0">
                      <a:pos x="30" y="2"/>
                    </a:cxn>
                    <a:cxn ang="0">
                      <a:pos x="23" y="17"/>
                    </a:cxn>
                    <a:cxn ang="0">
                      <a:pos x="17" y="30"/>
                    </a:cxn>
                    <a:cxn ang="0">
                      <a:pos x="1" y="54"/>
                    </a:cxn>
                    <a:cxn ang="0">
                      <a:pos x="1" y="54"/>
                    </a:cxn>
                    <a:cxn ang="0">
                      <a:pos x="0" y="57"/>
                    </a:cxn>
                    <a:cxn ang="0">
                      <a:pos x="0" y="58"/>
                    </a:cxn>
                    <a:cxn ang="0">
                      <a:pos x="2" y="62"/>
                    </a:cxn>
                    <a:cxn ang="0">
                      <a:pos x="6" y="62"/>
                    </a:cxn>
                    <a:cxn ang="0">
                      <a:pos x="9" y="62"/>
                    </a:cxn>
                    <a:cxn ang="0">
                      <a:pos x="10" y="60"/>
                    </a:cxn>
                    <a:cxn ang="0">
                      <a:pos x="10" y="60"/>
                    </a:cxn>
                    <a:cxn ang="0">
                      <a:pos x="27" y="34"/>
                    </a:cxn>
                    <a:cxn ang="0">
                      <a:pos x="35" y="19"/>
                    </a:cxn>
                    <a:cxn ang="0">
                      <a:pos x="41" y="6"/>
                    </a:cxn>
                    <a:cxn ang="0">
                      <a:pos x="41" y="6"/>
                    </a:cxn>
                    <a:cxn ang="0">
                      <a:pos x="41" y="3"/>
                    </a:cxn>
                    <a:cxn ang="0">
                      <a:pos x="41" y="1"/>
                    </a:cxn>
                    <a:cxn ang="0">
                      <a:pos x="40" y="0"/>
                    </a:cxn>
                    <a:cxn ang="0">
                      <a:pos x="37" y="0"/>
                    </a:cxn>
                    <a:cxn ang="0">
                      <a:pos x="34" y="0"/>
                    </a:cxn>
                    <a:cxn ang="0">
                      <a:pos x="31" y="1"/>
                    </a:cxn>
                    <a:cxn ang="0">
                      <a:pos x="30" y="2"/>
                    </a:cxn>
                    <a:cxn ang="0">
                      <a:pos x="30" y="2"/>
                    </a:cxn>
                  </a:cxnLst>
                  <a:rect l="0" t="0" r="r" b="b"/>
                  <a:pathLst>
                    <a:path w="41" h="62">
                      <a:moveTo>
                        <a:pt x="30" y="2"/>
                      </a:moveTo>
                      <a:lnTo>
                        <a:pt x="30" y="2"/>
                      </a:lnTo>
                      <a:lnTo>
                        <a:pt x="23" y="17"/>
                      </a:lnTo>
                      <a:lnTo>
                        <a:pt x="17" y="30"/>
                      </a:lnTo>
                      <a:lnTo>
                        <a:pt x="1" y="54"/>
                      </a:lnTo>
                      <a:lnTo>
                        <a:pt x="1" y="54"/>
                      </a:lnTo>
                      <a:lnTo>
                        <a:pt x="0" y="57"/>
                      </a:lnTo>
                      <a:lnTo>
                        <a:pt x="0" y="58"/>
                      </a:lnTo>
                      <a:lnTo>
                        <a:pt x="2" y="62"/>
                      </a:lnTo>
                      <a:lnTo>
                        <a:pt x="6" y="62"/>
                      </a:lnTo>
                      <a:lnTo>
                        <a:pt x="9" y="62"/>
                      </a:lnTo>
                      <a:lnTo>
                        <a:pt x="10" y="60"/>
                      </a:lnTo>
                      <a:lnTo>
                        <a:pt x="10" y="60"/>
                      </a:lnTo>
                      <a:lnTo>
                        <a:pt x="27" y="34"/>
                      </a:lnTo>
                      <a:lnTo>
                        <a:pt x="35" y="19"/>
                      </a:lnTo>
                      <a:lnTo>
                        <a:pt x="41" y="6"/>
                      </a:lnTo>
                      <a:lnTo>
                        <a:pt x="41" y="6"/>
                      </a:lnTo>
                      <a:lnTo>
                        <a:pt x="41" y="3"/>
                      </a:lnTo>
                      <a:lnTo>
                        <a:pt x="41" y="1"/>
                      </a:lnTo>
                      <a:lnTo>
                        <a:pt x="40" y="0"/>
                      </a:lnTo>
                      <a:lnTo>
                        <a:pt x="37" y="0"/>
                      </a:lnTo>
                      <a:lnTo>
                        <a:pt x="34" y="0"/>
                      </a:lnTo>
                      <a:lnTo>
                        <a:pt x="31" y="1"/>
                      </a:lnTo>
                      <a:lnTo>
                        <a:pt x="30" y="2"/>
                      </a:lnTo>
                      <a:lnTo>
                        <a:pt x="3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1" name="chenying0907 184"/>
                <p:cNvSpPr/>
                <p:nvPr/>
              </p:nvSpPr>
              <p:spPr bwMode="auto">
                <a:xfrm>
                  <a:off x="3503613" y="4132263"/>
                  <a:ext cx="14288" cy="20638"/>
                </a:xfrm>
                <a:custGeom>
                  <a:avLst/>
                  <a:gdLst/>
                  <a:ahLst/>
                  <a:cxnLst>
                    <a:cxn ang="0">
                      <a:pos x="23" y="5"/>
                    </a:cxn>
                    <a:cxn ang="0">
                      <a:pos x="23" y="5"/>
                    </a:cxn>
                    <a:cxn ang="0">
                      <a:pos x="23" y="11"/>
                    </a:cxn>
                    <a:cxn ang="0">
                      <a:pos x="20" y="16"/>
                    </a:cxn>
                    <a:cxn ang="0">
                      <a:pos x="15" y="26"/>
                    </a:cxn>
                    <a:cxn ang="0">
                      <a:pos x="2" y="45"/>
                    </a:cxn>
                    <a:cxn ang="0">
                      <a:pos x="2" y="45"/>
                    </a:cxn>
                    <a:cxn ang="0">
                      <a:pos x="0" y="47"/>
                    </a:cxn>
                    <a:cxn ang="0">
                      <a:pos x="0" y="49"/>
                    </a:cxn>
                    <a:cxn ang="0">
                      <a:pos x="2" y="51"/>
                    </a:cxn>
                    <a:cxn ang="0">
                      <a:pos x="3" y="52"/>
                    </a:cxn>
                    <a:cxn ang="0">
                      <a:pos x="7" y="52"/>
                    </a:cxn>
                    <a:cxn ang="0">
                      <a:pos x="9" y="52"/>
                    </a:cxn>
                    <a:cxn ang="0">
                      <a:pos x="11" y="51"/>
                    </a:cxn>
                    <a:cxn ang="0">
                      <a:pos x="11" y="51"/>
                    </a:cxn>
                    <a:cxn ang="0">
                      <a:pos x="25" y="29"/>
                    </a:cxn>
                    <a:cxn ang="0">
                      <a:pos x="32" y="18"/>
                    </a:cxn>
                    <a:cxn ang="0">
                      <a:pos x="33" y="12"/>
                    </a:cxn>
                    <a:cxn ang="0">
                      <a:pos x="34" y="5"/>
                    </a:cxn>
                    <a:cxn ang="0">
                      <a:pos x="34" y="5"/>
                    </a:cxn>
                    <a:cxn ang="0">
                      <a:pos x="34" y="4"/>
                    </a:cxn>
                    <a:cxn ang="0">
                      <a:pos x="33" y="1"/>
                    </a:cxn>
                    <a:cxn ang="0">
                      <a:pos x="29" y="0"/>
                    </a:cxn>
                    <a:cxn ang="0">
                      <a:pos x="25" y="1"/>
                    </a:cxn>
                    <a:cxn ang="0">
                      <a:pos x="24" y="4"/>
                    </a:cxn>
                    <a:cxn ang="0">
                      <a:pos x="23" y="5"/>
                    </a:cxn>
                    <a:cxn ang="0">
                      <a:pos x="23" y="5"/>
                    </a:cxn>
                  </a:cxnLst>
                  <a:rect l="0" t="0" r="r" b="b"/>
                  <a:pathLst>
                    <a:path w="34" h="52">
                      <a:moveTo>
                        <a:pt x="23" y="5"/>
                      </a:moveTo>
                      <a:lnTo>
                        <a:pt x="23" y="5"/>
                      </a:lnTo>
                      <a:lnTo>
                        <a:pt x="23" y="11"/>
                      </a:lnTo>
                      <a:lnTo>
                        <a:pt x="20" y="16"/>
                      </a:lnTo>
                      <a:lnTo>
                        <a:pt x="15" y="26"/>
                      </a:lnTo>
                      <a:lnTo>
                        <a:pt x="2" y="45"/>
                      </a:lnTo>
                      <a:lnTo>
                        <a:pt x="2" y="45"/>
                      </a:lnTo>
                      <a:lnTo>
                        <a:pt x="0" y="47"/>
                      </a:lnTo>
                      <a:lnTo>
                        <a:pt x="0" y="49"/>
                      </a:lnTo>
                      <a:lnTo>
                        <a:pt x="2" y="51"/>
                      </a:lnTo>
                      <a:lnTo>
                        <a:pt x="3" y="52"/>
                      </a:lnTo>
                      <a:lnTo>
                        <a:pt x="7" y="52"/>
                      </a:lnTo>
                      <a:lnTo>
                        <a:pt x="9" y="52"/>
                      </a:lnTo>
                      <a:lnTo>
                        <a:pt x="11" y="51"/>
                      </a:lnTo>
                      <a:lnTo>
                        <a:pt x="11" y="51"/>
                      </a:lnTo>
                      <a:lnTo>
                        <a:pt x="25" y="29"/>
                      </a:lnTo>
                      <a:lnTo>
                        <a:pt x="32" y="18"/>
                      </a:lnTo>
                      <a:lnTo>
                        <a:pt x="33" y="12"/>
                      </a:lnTo>
                      <a:lnTo>
                        <a:pt x="34" y="5"/>
                      </a:lnTo>
                      <a:lnTo>
                        <a:pt x="34" y="5"/>
                      </a:lnTo>
                      <a:lnTo>
                        <a:pt x="34" y="4"/>
                      </a:lnTo>
                      <a:lnTo>
                        <a:pt x="33" y="1"/>
                      </a:lnTo>
                      <a:lnTo>
                        <a:pt x="29" y="0"/>
                      </a:lnTo>
                      <a:lnTo>
                        <a:pt x="25" y="1"/>
                      </a:lnTo>
                      <a:lnTo>
                        <a:pt x="24" y="4"/>
                      </a:lnTo>
                      <a:lnTo>
                        <a:pt x="23" y="5"/>
                      </a:lnTo>
                      <a:lnTo>
                        <a:pt x="2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2" name="chenying0907 185"/>
                <p:cNvSpPr/>
                <p:nvPr/>
              </p:nvSpPr>
              <p:spPr bwMode="auto">
                <a:xfrm>
                  <a:off x="3536951" y="4135438"/>
                  <a:ext cx="14288" cy="20638"/>
                </a:xfrm>
                <a:custGeom>
                  <a:avLst/>
                  <a:gdLst/>
                  <a:ahLst/>
                  <a:cxnLst>
                    <a:cxn ang="0">
                      <a:pos x="22" y="5"/>
                    </a:cxn>
                    <a:cxn ang="0">
                      <a:pos x="22" y="5"/>
                    </a:cxn>
                    <a:cxn ang="0">
                      <a:pos x="22" y="10"/>
                    </a:cxn>
                    <a:cxn ang="0">
                      <a:pos x="20" y="16"/>
                    </a:cxn>
                    <a:cxn ang="0">
                      <a:pos x="14" y="26"/>
                    </a:cxn>
                    <a:cxn ang="0">
                      <a:pos x="7" y="35"/>
                    </a:cxn>
                    <a:cxn ang="0">
                      <a:pos x="1" y="44"/>
                    </a:cxn>
                    <a:cxn ang="0">
                      <a:pos x="1" y="44"/>
                    </a:cxn>
                    <a:cxn ang="0">
                      <a:pos x="0" y="47"/>
                    </a:cxn>
                    <a:cxn ang="0">
                      <a:pos x="0" y="48"/>
                    </a:cxn>
                    <a:cxn ang="0">
                      <a:pos x="3" y="52"/>
                    </a:cxn>
                    <a:cxn ang="0">
                      <a:pos x="7" y="52"/>
                    </a:cxn>
                    <a:cxn ang="0">
                      <a:pos x="9" y="52"/>
                    </a:cxn>
                    <a:cxn ang="0">
                      <a:pos x="10" y="50"/>
                    </a:cxn>
                    <a:cxn ang="0">
                      <a:pos x="10" y="50"/>
                    </a:cxn>
                    <a:cxn ang="0">
                      <a:pos x="17" y="39"/>
                    </a:cxn>
                    <a:cxn ang="0">
                      <a:pos x="25" y="29"/>
                    </a:cxn>
                    <a:cxn ang="0">
                      <a:pos x="31" y="18"/>
                    </a:cxn>
                    <a:cxn ang="0">
                      <a:pos x="33" y="12"/>
                    </a:cxn>
                    <a:cxn ang="0">
                      <a:pos x="34" y="5"/>
                    </a:cxn>
                    <a:cxn ang="0">
                      <a:pos x="34" y="5"/>
                    </a:cxn>
                    <a:cxn ang="0">
                      <a:pos x="34" y="3"/>
                    </a:cxn>
                    <a:cxn ang="0">
                      <a:pos x="33" y="1"/>
                    </a:cxn>
                    <a:cxn ang="0">
                      <a:pos x="29" y="0"/>
                    </a:cxn>
                    <a:cxn ang="0">
                      <a:pos x="25" y="1"/>
                    </a:cxn>
                    <a:cxn ang="0">
                      <a:pos x="24" y="3"/>
                    </a:cxn>
                    <a:cxn ang="0">
                      <a:pos x="22" y="5"/>
                    </a:cxn>
                    <a:cxn ang="0">
                      <a:pos x="22" y="5"/>
                    </a:cxn>
                  </a:cxnLst>
                  <a:rect l="0" t="0" r="r" b="b"/>
                  <a:pathLst>
                    <a:path w="34" h="52">
                      <a:moveTo>
                        <a:pt x="22" y="5"/>
                      </a:moveTo>
                      <a:lnTo>
                        <a:pt x="22" y="5"/>
                      </a:lnTo>
                      <a:lnTo>
                        <a:pt x="22" y="10"/>
                      </a:lnTo>
                      <a:lnTo>
                        <a:pt x="20" y="16"/>
                      </a:lnTo>
                      <a:lnTo>
                        <a:pt x="14" y="26"/>
                      </a:lnTo>
                      <a:lnTo>
                        <a:pt x="7" y="35"/>
                      </a:lnTo>
                      <a:lnTo>
                        <a:pt x="1" y="44"/>
                      </a:lnTo>
                      <a:lnTo>
                        <a:pt x="1" y="44"/>
                      </a:lnTo>
                      <a:lnTo>
                        <a:pt x="0" y="47"/>
                      </a:lnTo>
                      <a:lnTo>
                        <a:pt x="0" y="48"/>
                      </a:lnTo>
                      <a:lnTo>
                        <a:pt x="3" y="52"/>
                      </a:lnTo>
                      <a:lnTo>
                        <a:pt x="7" y="52"/>
                      </a:lnTo>
                      <a:lnTo>
                        <a:pt x="9" y="52"/>
                      </a:lnTo>
                      <a:lnTo>
                        <a:pt x="10" y="50"/>
                      </a:lnTo>
                      <a:lnTo>
                        <a:pt x="10" y="50"/>
                      </a:lnTo>
                      <a:lnTo>
                        <a:pt x="17" y="39"/>
                      </a:lnTo>
                      <a:lnTo>
                        <a:pt x="25" y="29"/>
                      </a:lnTo>
                      <a:lnTo>
                        <a:pt x="31" y="18"/>
                      </a:lnTo>
                      <a:lnTo>
                        <a:pt x="33" y="12"/>
                      </a:lnTo>
                      <a:lnTo>
                        <a:pt x="34" y="5"/>
                      </a:lnTo>
                      <a:lnTo>
                        <a:pt x="34" y="5"/>
                      </a:lnTo>
                      <a:lnTo>
                        <a:pt x="34" y="3"/>
                      </a:lnTo>
                      <a:lnTo>
                        <a:pt x="33" y="1"/>
                      </a:lnTo>
                      <a:lnTo>
                        <a:pt x="29" y="0"/>
                      </a:lnTo>
                      <a:lnTo>
                        <a:pt x="25" y="1"/>
                      </a:lnTo>
                      <a:lnTo>
                        <a:pt x="24"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3" name="chenying0907 186"/>
                <p:cNvSpPr/>
                <p:nvPr/>
              </p:nvSpPr>
              <p:spPr bwMode="auto">
                <a:xfrm>
                  <a:off x="3557588" y="4143375"/>
                  <a:ext cx="11113" cy="22225"/>
                </a:xfrm>
                <a:custGeom>
                  <a:avLst/>
                  <a:gdLst/>
                  <a:ahLst/>
                  <a:cxnLst>
                    <a:cxn ang="0">
                      <a:pos x="19" y="3"/>
                    </a:cxn>
                    <a:cxn ang="0">
                      <a:pos x="19" y="3"/>
                    </a:cxn>
                    <a:cxn ang="0">
                      <a:pos x="15" y="13"/>
                    </a:cxn>
                    <a:cxn ang="0">
                      <a:pos x="14" y="25"/>
                    </a:cxn>
                    <a:cxn ang="0">
                      <a:pos x="14" y="25"/>
                    </a:cxn>
                    <a:cxn ang="0">
                      <a:pos x="11" y="30"/>
                    </a:cxn>
                    <a:cxn ang="0">
                      <a:pos x="9" y="36"/>
                    </a:cxn>
                    <a:cxn ang="0">
                      <a:pos x="1" y="45"/>
                    </a:cxn>
                    <a:cxn ang="0">
                      <a:pos x="1" y="45"/>
                    </a:cxn>
                    <a:cxn ang="0">
                      <a:pos x="0" y="46"/>
                    </a:cxn>
                    <a:cxn ang="0">
                      <a:pos x="0" y="49"/>
                    </a:cxn>
                    <a:cxn ang="0">
                      <a:pos x="1" y="53"/>
                    </a:cxn>
                    <a:cxn ang="0">
                      <a:pos x="5" y="54"/>
                    </a:cxn>
                    <a:cxn ang="0">
                      <a:pos x="8" y="54"/>
                    </a:cxn>
                    <a:cxn ang="0">
                      <a:pos x="9" y="53"/>
                    </a:cxn>
                    <a:cxn ang="0">
                      <a:pos x="9" y="53"/>
                    </a:cxn>
                    <a:cxn ang="0">
                      <a:pos x="17" y="43"/>
                    </a:cxn>
                    <a:cxn ang="0">
                      <a:pos x="22" y="34"/>
                    </a:cxn>
                    <a:cxn ang="0">
                      <a:pos x="22" y="34"/>
                    </a:cxn>
                    <a:cxn ang="0">
                      <a:pos x="25" y="28"/>
                    </a:cxn>
                    <a:cxn ang="0">
                      <a:pos x="26" y="21"/>
                    </a:cxn>
                    <a:cxn ang="0">
                      <a:pos x="27" y="15"/>
                    </a:cxn>
                    <a:cxn ang="0">
                      <a:pos x="28" y="9"/>
                    </a:cxn>
                    <a:cxn ang="0">
                      <a:pos x="28" y="9"/>
                    </a:cxn>
                    <a:cxn ang="0">
                      <a:pos x="30" y="7"/>
                    </a:cxn>
                    <a:cxn ang="0">
                      <a:pos x="30" y="4"/>
                    </a:cxn>
                    <a:cxn ang="0">
                      <a:pos x="26" y="2"/>
                    </a:cxn>
                    <a:cxn ang="0">
                      <a:pos x="25" y="0"/>
                    </a:cxn>
                    <a:cxn ang="0">
                      <a:pos x="22" y="0"/>
                    </a:cxn>
                    <a:cxn ang="0">
                      <a:pos x="21" y="2"/>
                    </a:cxn>
                    <a:cxn ang="0">
                      <a:pos x="19" y="3"/>
                    </a:cxn>
                    <a:cxn ang="0">
                      <a:pos x="19" y="3"/>
                    </a:cxn>
                  </a:cxnLst>
                  <a:rect l="0" t="0" r="r" b="b"/>
                  <a:pathLst>
                    <a:path w="30" h="54">
                      <a:moveTo>
                        <a:pt x="19" y="3"/>
                      </a:moveTo>
                      <a:lnTo>
                        <a:pt x="19" y="3"/>
                      </a:lnTo>
                      <a:lnTo>
                        <a:pt x="15" y="13"/>
                      </a:lnTo>
                      <a:lnTo>
                        <a:pt x="14" y="25"/>
                      </a:lnTo>
                      <a:lnTo>
                        <a:pt x="14" y="25"/>
                      </a:lnTo>
                      <a:lnTo>
                        <a:pt x="11" y="30"/>
                      </a:lnTo>
                      <a:lnTo>
                        <a:pt x="9" y="36"/>
                      </a:lnTo>
                      <a:lnTo>
                        <a:pt x="1" y="45"/>
                      </a:lnTo>
                      <a:lnTo>
                        <a:pt x="1" y="45"/>
                      </a:lnTo>
                      <a:lnTo>
                        <a:pt x="0" y="46"/>
                      </a:lnTo>
                      <a:lnTo>
                        <a:pt x="0" y="49"/>
                      </a:lnTo>
                      <a:lnTo>
                        <a:pt x="1" y="53"/>
                      </a:lnTo>
                      <a:lnTo>
                        <a:pt x="5" y="54"/>
                      </a:lnTo>
                      <a:lnTo>
                        <a:pt x="8" y="54"/>
                      </a:lnTo>
                      <a:lnTo>
                        <a:pt x="9" y="53"/>
                      </a:lnTo>
                      <a:lnTo>
                        <a:pt x="9" y="53"/>
                      </a:lnTo>
                      <a:lnTo>
                        <a:pt x="17" y="43"/>
                      </a:lnTo>
                      <a:lnTo>
                        <a:pt x="22" y="34"/>
                      </a:lnTo>
                      <a:lnTo>
                        <a:pt x="22" y="34"/>
                      </a:lnTo>
                      <a:lnTo>
                        <a:pt x="25" y="28"/>
                      </a:lnTo>
                      <a:lnTo>
                        <a:pt x="26" y="21"/>
                      </a:lnTo>
                      <a:lnTo>
                        <a:pt x="27" y="15"/>
                      </a:lnTo>
                      <a:lnTo>
                        <a:pt x="28" y="9"/>
                      </a:lnTo>
                      <a:lnTo>
                        <a:pt x="28" y="9"/>
                      </a:lnTo>
                      <a:lnTo>
                        <a:pt x="30" y="7"/>
                      </a:lnTo>
                      <a:lnTo>
                        <a:pt x="30" y="4"/>
                      </a:lnTo>
                      <a:lnTo>
                        <a:pt x="26" y="2"/>
                      </a:lnTo>
                      <a:lnTo>
                        <a:pt x="25" y="0"/>
                      </a:lnTo>
                      <a:lnTo>
                        <a:pt x="22" y="0"/>
                      </a:lnTo>
                      <a:lnTo>
                        <a:pt x="21"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4" name="chenying0907 187"/>
                <p:cNvSpPr/>
                <p:nvPr/>
              </p:nvSpPr>
              <p:spPr bwMode="auto">
                <a:xfrm>
                  <a:off x="3586163" y="4157663"/>
                  <a:ext cx="14288" cy="20638"/>
                </a:xfrm>
                <a:custGeom>
                  <a:avLst/>
                  <a:gdLst/>
                  <a:ahLst/>
                  <a:cxnLst>
                    <a:cxn ang="0">
                      <a:pos x="28" y="3"/>
                    </a:cxn>
                    <a:cxn ang="0">
                      <a:pos x="28" y="3"/>
                    </a:cxn>
                    <a:cxn ang="0">
                      <a:pos x="21" y="12"/>
                    </a:cxn>
                    <a:cxn ang="0">
                      <a:pos x="14" y="24"/>
                    </a:cxn>
                    <a:cxn ang="0">
                      <a:pos x="7" y="34"/>
                    </a:cxn>
                    <a:cxn ang="0">
                      <a:pos x="1" y="46"/>
                    </a:cxn>
                    <a:cxn ang="0">
                      <a:pos x="1" y="46"/>
                    </a:cxn>
                    <a:cxn ang="0">
                      <a:pos x="0" y="47"/>
                    </a:cxn>
                    <a:cxn ang="0">
                      <a:pos x="0" y="50"/>
                    </a:cxn>
                    <a:cxn ang="0">
                      <a:pos x="1" y="51"/>
                    </a:cxn>
                    <a:cxn ang="0">
                      <a:pos x="2" y="53"/>
                    </a:cxn>
                    <a:cxn ang="0">
                      <a:pos x="6" y="54"/>
                    </a:cxn>
                    <a:cxn ang="0">
                      <a:pos x="9" y="53"/>
                    </a:cxn>
                    <a:cxn ang="0">
                      <a:pos x="10" y="51"/>
                    </a:cxn>
                    <a:cxn ang="0">
                      <a:pos x="10" y="51"/>
                    </a:cxn>
                    <a:cxn ang="0">
                      <a:pos x="17" y="41"/>
                    </a:cxn>
                    <a:cxn ang="0">
                      <a:pos x="23" y="30"/>
                    </a:cxn>
                    <a:cxn ang="0">
                      <a:pos x="28" y="20"/>
                    </a:cxn>
                    <a:cxn ang="0">
                      <a:pos x="36" y="11"/>
                    </a:cxn>
                    <a:cxn ang="0">
                      <a:pos x="36" y="11"/>
                    </a:cxn>
                    <a:cxn ang="0">
                      <a:pos x="38" y="8"/>
                    </a:cxn>
                    <a:cxn ang="0">
                      <a:pos x="38" y="7"/>
                    </a:cxn>
                    <a:cxn ang="0">
                      <a:pos x="36" y="3"/>
                    </a:cxn>
                    <a:cxn ang="0">
                      <a:pos x="32" y="0"/>
                    </a:cxn>
                    <a:cxn ang="0">
                      <a:pos x="30" y="2"/>
                    </a:cxn>
                    <a:cxn ang="0">
                      <a:pos x="28" y="3"/>
                    </a:cxn>
                    <a:cxn ang="0">
                      <a:pos x="28" y="3"/>
                    </a:cxn>
                  </a:cxnLst>
                  <a:rect l="0" t="0" r="r" b="b"/>
                  <a:pathLst>
                    <a:path w="38" h="54">
                      <a:moveTo>
                        <a:pt x="28" y="3"/>
                      </a:moveTo>
                      <a:lnTo>
                        <a:pt x="28" y="3"/>
                      </a:lnTo>
                      <a:lnTo>
                        <a:pt x="21" y="12"/>
                      </a:lnTo>
                      <a:lnTo>
                        <a:pt x="14" y="24"/>
                      </a:lnTo>
                      <a:lnTo>
                        <a:pt x="7" y="34"/>
                      </a:lnTo>
                      <a:lnTo>
                        <a:pt x="1" y="46"/>
                      </a:lnTo>
                      <a:lnTo>
                        <a:pt x="1" y="46"/>
                      </a:lnTo>
                      <a:lnTo>
                        <a:pt x="0" y="47"/>
                      </a:lnTo>
                      <a:lnTo>
                        <a:pt x="0" y="50"/>
                      </a:lnTo>
                      <a:lnTo>
                        <a:pt x="1" y="51"/>
                      </a:lnTo>
                      <a:lnTo>
                        <a:pt x="2" y="53"/>
                      </a:lnTo>
                      <a:lnTo>
                        <a:pt x="6" y="54"/>
                      </a:lnTo>
                      <a:lnTo>
                        <a:pt x="9" y="53"/>
                      </a:lnTo>
                      <a:lnTo>
                        <a:pt x="10" y="51"/>
                      </a:lnTo>
                      <a:lnTo>
                        <a:pt x="10" y="51"/>
                      </a:lnTo>
                      <a:lnTo>
                        <a:pt x="17" y="41"/>
                      </a:lnTo>
                      <a:lnTo>
                        <a:pt x="23" y="30"/>
                      </a:lnTo>
                      <a:lnTo>
                        <a:pt x="28" y="20"/>
                      </a:lnTo>
                      <a:lnTo>
                        <a:pt x="36" y="11"/>
                      </a:lnTo>
                      <a:lnTo>
                        <a:pt x="36" y="11"/>
                      </a:lnTo>
                      <a:lnTo>
                        <a:pt x="38" y="8"/>
                      </a:lnTo>
                      <a:lnTo>
                        <a:pt x="38" y="7"/>
                      </a:lnTo>
                      <a:lnTo>
                        <a:pt x="36" y="3"/>
                      </a:lnTo>
                      <a:lnTo>
                        <a:pt x="32" y="0"/>
                      </a:lnTo>
                      <a:lnTo>
                        <a:pt x="30" y="2"/>
                      </a:lnTo>
                      <a:lnTo>
                        <a:pt x="28" y="3"/>
                      </a:lnTo>
                      <a:lnTo>
                        <a:pt x="2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5" name="chenying0907 188"/>
                <p:cNvSpPr/>
                <p:nvPr/>
              </p:nvSpPr>
              <p:spPr bwMode="auto">
                <a:xfrm>
                  <a:off x="3592513" y="4179888"/>
                  <a:ext cx="15875" cy="20638"/>
                </a:xfrm>
                <a:custGeom>
                  <a:avLst/>
                  <a:gdLst/>
                  <a:ahLst/>
                  <a:cxnLst>
                    <a:cxn ang="0">
                      <a:pos x="30" y="4"/>
                    </a:cxn>
                    <a:cxn ang="0">
                      <a:pos x="30" y="4"/>
                    </a:cxn>
                    <a:cxn ang="0">
                      <a:pos x="29" y="6"/>
                    </a:cxn>
                    <a:cxn ang="0">
                      <a:pos x="28" y="8"/>
                    </a:cxn>
                    <a:cxn ang="0">
                      <a:pos x="24" y="10"/>
                    </a:cxn>
                    <a:cxn ang="0">
                      <a:pos x="24" y="10"/>
                    </a:cxn>
                    <a:cxn ang="0">
                      <a:pos x="17" y="18"/>
                    </a:cxn>
                    <a:cxn ang="0">
                      <a:pos x="17" y="18"/>
                    </a:cxn>
                    <a:cxn ang="0">
                      <a:pos x="9" y="29"/>
                    </a:cxn>
                    <a:cxn ang="0">
                      <a:pos x="6" y="35"/>
                    </a:cxn>
                    <a:cxn ang="0">
                      <a:pos x="2" y="39"/>
                    </a:cxn>
                    <a:cxn ang="0">
                      <a:pos x="2" y="39"/>
                    </a:cxn>
                    <a:cxn ang="0">
                      <a:pos x="0" y="42"/>
                    </a:cxn>
                    <a:cxn ang="0">
                      <a:pos x="0" y="44"/>
                    </a:cxn>
                    <a:cxn ang="0">
                      <a:pos x="2" y="48"/>
                    </a:cxn>
                    <a:cxn ang="0">
                      <a:pos x="6" y="49"/>
                    </a:cxn>
                    <a:cxn ang="0">
                      <a:pos x="8" y="49"/>
                    </a:cxn>
                    <a:cxn ang="0">
                      <a:pos x="9" y="48"/>
                    </a:cxn>
                    <a:cxn ang="0">
                      <a:pos x="9" y="48"/>
                    </a:cxn>
                    <a:cxn ang="0">
                      <a:pos x="17" y="36"/>
                    </a:cxn>
                    <a:cxn ang="0">
                      <a:pos x="25" y="25"/>
                    </a:cxn>
                    <a:cxn ang="0">
                      <a:pos x="25" y="25"/>
                    </a:cxn>
                    <a:cxn ang="0">
                      <a:pos x="29" y="21"/>
                    </a:cxn>
                    <a:cxn ang="0">
                      <a:pos x="34" y="17"/>
                    </a:cxn>
                    <a:cxn ang="0">
                      <a:pos x="40" y="13"/>
                    </a:cxn>
                    <a:cxn ang="0">
                      <a:pos x="41" y="10"/>
                    </a:cxn>
                    <a:cxn ang="0">
                      <a:pos x="42" y="8"/>
                    </a:cxn>
                    <a:cxn ang="0">
                      <a:pos x="42" y="8"/>
                    </a:cxn>
                    <a:cxn ang="0">
                      <a:pos x="42" y="5"/>
                    </a:cxn>
                    <a:cxn ang="0">
                      <a:pos x="41" y="2"/>
                    </a:cxn>
                    <a:cxn ang="0">
                      <a:pos x="37" y="0"/>
                    </a:cxn>
                    <a:cxn ang="0">
                      <a:pos x="33" y="1"/>
                    </a:cxn>
                    <a:cxn ang="0">
                      <a:pos x="32" y="2"/>
                    </a:cxn>
                    <a:cxn ang="0">
                      <a:pos x="30" y="4"/>
                    </a:cxn>
                    <a:cxn ang="0">
                      <a:pos x="30" y="4"/>
                    </a:cxn>
                  </a:cxnLst>
                  <a:rect l="0" t="0" r="r" b="b"/>
                  <a:pathLst>
                    <a:path w="42" h="49">
                      <a:moveTo>
                        <a:pt x="30" y="4"/>
                      </a:moveTo>
                      <a:lnTo>
                        <a:pt x="30" y="4"/>
                      </a:lnTo>
                      <a:lnTo>
                        <a:pt x="29" y="6"/>
                      </a:lnTo>
                      <a:lnTo>
                        <a:pt x="28" y="8"/>
                      </a:lnTo>
                      <a:lnTo>
                        <a:pt x="24" y="10"/>
                      </a:lnTo>
                      <a:lnTo>
                        <a:pt x="24" y="10"/>
                      </a:lnTo>
                      <a:lnTo>
                        <a:pt x="17" y="18"/>
                      </a:lnTo>
                      <a:lnTo>
                        <a:pt x="17" y="18"/>
                      </a:lnTo>
                      <a:lnTo>
                        <a:pt x="9" y="29"/>
                      </a:lnTo>
                      <a:lnTo>
                        <a:pt x="6" y="35"/>
                      </a:lnTo>
                      <a:lnTo>
                        <a:pt x="2" y="39"/>
                      </a:lnTo>
                      <a:lnTo>
                        <a:pt x="2" y="39"/>
                      </a:lnTo>
                      <a:lnTo>
                        <a:pt x="0" y="42"/>
                      </a:lnTo>
                      <a:lnTo>
                        <a:pt x="0" y="44"/>
                      </a:lnTo>
                      <a:lnTo>
                        <a:pt x="2" y="48"/>
                      </a:lnTo>
                      <a:lnTo>
                        <a:pt x="6" y="49"/>
                      </a:lnTo>
                      <a:lnTo>
                        <a:pt x="8" y="49"/>
                      </a:lnTo>
                      <a:lnTo>
                        <a:pt x="9" y="48"/>
                      </a:lnTo>
                      <a:lnTo>
                        <a:pt x="9" y="48"/>
                      </a:lnTo>
                      <a:lnTo>
                        <a:pt x="17" y="36"/>
                      </a:lnTo>
                      <a:lnTo>
                        <a:pt x="25" y="25"/>
                      </a:lnTo>
                      <a:lnTo>
                        <a:pt x="25" y="25"/>
                      </a:lnTo>
                      <a:lnTo>
                        <a:pt x="29" y="21"/>
                      </a:lnTo>
                      <a:lnTo>
                        <a:pt x="34" y="17"/>
                      </a:lnTo>
                      <a:lnTo>
                        <a:pt x="40" y="13"/>
                      </a:lnTo>
                      <a:lnTo>
                        <a:pt x="41" y="10"/>
                      </a:lnTo>
                      <a:lnTo>
                        <a:pt x="42" y="8"/>
                      </a:lnTo>
                      <a:lnTo>
                        <a:pt x="42" y="8"/>
                      </a:lnTo>
                      <a:lnTo>
                        <a:pt x="42" y="5"/>
                      </a:lnTo>
                      <a:lnTo>
                        <a:pt x="41" y="2"/>
                      </a:lnTo>
                      <a:lnTo>
                        <a:pt x="37" y="0"/>
                      </a:lnTo>
                      <a:lnTo>
                        <a:pt x="33" y="1"/>
                      </a:lnTo>
                      <a:lnTo>
                        <a:pt x="32" y="2"/>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6" name="chenying0907 189"/>
                <p:cNvSpPr/>
                <p:nvPr/>
              </p:nvSpPr>
              <p:spPr bwMode="auto">
                <a:xfrm>
                  <a:off x="3162301" y="4627563"/>
                  <a:ext cx="20638" cy="26988"/>
                </a:xfrm>
                <a:custGeom>
                  <a:avLst/>
                  <a:gdLst/>
                  <a:ahLst/>
                  <a:cxnLst>
                    <a:cxn ang="0">
                      <a:pos x="40" y="1"/>
                    </a:cxn>
                    <a:cxn ang="0">
                      <a:pos x="40" y="1"/>
                    </a:cxn>
                    <a:cxn ang="0">
                      <a:pos x="34" y="7"/>
                    </a:cxn>
                    <a:cxn ang="0">
                      <a:pos x="27" y="13"/>
                    </a:cxn>
                    <a:cxn ang="0">
                      <a:pos x="17" y="29"/>
                    </a:cxn>
                    <a:cxn ang="0">
                      <a:pos x="7" y="45"/>
                    </a:cxn>
                    <a:cxn ang="0">
                      <a:pos x="1" y="60"/>
                    </a:cxn>
                    <a:cxn ang="0">
                      <a:pos x="1" y="60"/>
                    </a:cxn>
                    <a:cxn ang="0">
                      <a:pos x="0" y="63"/>
                    </a:cxn>
                    <a:cxn ang="0">
                      <a:pos x="1" y="65"/>
                    </a:cxn>
                    <a:cxn ang="0">
                      <a:pos x="2" y="67"/>
                    </a:cxn>
                    <a:cxn ang="0">
                      <a:pos x="3" y="67"/>
                    </a:cxn>
                    <a:cxn ang="0">
                      <a:pos x="7" y="67"/>
                    </a:cxn>
                    <a:cxn ang="0">
                      <a:pos x="10" y="65"/>
                    </a:cxn>
                    <a:cxn ang="0">
                      <a:pos x="11" y="64"/>
                    </a:cxn>
                    <a:cxn ang="0">
                      <a:pos x="11" y="64"/>
                    </a:cxn>
                    <a:cxn ang="0">
                      <a:pos x="18" y="48"/>
                    </a:cxn>
                    <a:cxn ang="0">
                      <a:pos x="26" y="34"/>
                    </a:cxn>
                    <a:cxn ang="0">
                      <a:pos x="36" y="21"/>
                    </a:cxn>
                    <a:cxn ang="0">
                      <a:pos x="48" y="9"/>
                    </a:cxn>
                    <a:cxn ang="0">
                      <a:pos x="48" y="9"/>
                    </a:cxn>
                    <a:cxn ang="0">
                      <a:pos x="49" y="7"/>
                    </a:cxn>
                    <a:cxn ang="0">
                      <a:pos x="49" y="5"/>
                    </a:cxn>
                    <a:cxn ang="0">
                      <a:pos x="49" y="3"/>
                    </a:cxn>
                    <a:cxn ang="0">
                      <a:pos x="48" y="1"/>
                    </a:cxn>
                    <a:cxn ang="0">
                      <a:pos x="44" y="0"/>
                    </a:cxn>
                    <a:cxn ang="0">
                      <a:pos x="41" y="0"/>
                    </a:cxn>
                    <a:cxn ang="0">
                      <a:pos x="40" y="1"/>
                    </a:cxn>
                    <a:cxn ang="0">
                      <a:pos x="40" y="1"/>
                    </a:cxn>
                  </a:cxnLst>
                  <a:rect l="0" t="0" r="r" b="b"/>
                  <a:pathLst>
                    <a:path w="49" h="67">
                      <a:moveTo>
                        <a:pt x="40" y="1"/>
                      </a:moveTo>
                      <a:lnTo>
                        <a:pt x="40" y="1"/>
                      </a:lnTo>
                      <a:lnTo>
                        <a:pt x="34" y="7"/>
                      </a:lnTo>
                      <a:lnTo>
                        <a:pt x="27" y="13"/>
                      </a:lnTo>
                      <a:lnTo>
                        <a:pt x="17" y="29"/>
                      </a:lnTo>
                      <a:lnTo>
                        <a:pt x="7" y="45"/>
                      </a:lnTo>
                      <a:lnTo>
                        <a:pt x="1" y="60"/>
                      </a:lnTo>
                      <a:lnTo>
                        <a:pt x="1" y="60"/>
                      </a:lnTo>
                      <a:lnTo>
                        <a:pt x="0" y="63"/>
                      </a:lnTo>
                      <a:lnTo>
                        <a:pt x="1" y="65"/>
                      </a:lnTo>
                      <a:lnTo>
                        <a:pt x="2" y="67"/>
                      </a:lnTo>
                      <a:lnTo>
                        <a:pt x="3" y="67"/>
                      </a:lnTo>
                      <a:lnTo>
                        <a:pt x="7" y="67"/>
                      </a:lnTo>
                      <a:lnTo>
                        <a:pt x="10" y="65"/>
                      </a:lnTo>
                      <a:lnTo>
                        <a:pt x="11" y="64"/>
                      </a:lnTo>
                      <a:lnTo>
                        <a:pt x="11" y="64"/>
                      </a:lnTo>
                      <a:lnTo>
                        <a:pt x="18" y="48"/>
                      </a:lnTo>
                      <a:lnTo>
                        <a:pt x="26" y="34"/>
                      </a:lnTo>
                      <a:lnTo>
                        <a:pt x="36" y="21"/>
                      </a:lnTo>
                      <a:lnTo>
                        <a:pt x="48" y="9"/>
                      </a:lnTo>
                      <a:lnTo>
                        <a:pt x="48" y="9"/>
                      </a:lnTo>
                      <a:lnTo>
                        <a:pt x="49" y="7"/>
                      </a:lnTo>
                      <a:lnTo>
                        <a:pt x="49" y="5"/>
                      </a:lnTo>
                      <a:lnTo>
                        <a:pt x="49" y="3"/>
                      </a:lnTo>
                      <a:lnTo>
                        <a:pt x="48" y="1"/>
                      </a:lnTo>
                      <a:lnTo>
                        <a:pt x="44" y="0"/>
                      </a:lnTo>
                      <a:lnTo>
                        <a:pt x="41" y="0"/>
                      </a:lnTo>
                      <a:lnTo>
                        <a:pt x="40" y="1"/>
                      </a:lnTo>
                      <a:lnTo>
                        <a:pt x="4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7" name="chenying0907 190"/>
                <p:cNvSpPr/>
                <p:nvPr/>
              </p:nvSpPr>
              <p:spPr bwMode="auto">
                <a:xfrm>
                  <a:off x="3159126" y="4668838"/>
                  <a:ext cx="22225" cy="28575"/>
                </a:xfrm>
                <a:custGeom>
                  <a:avLst/>
                  <a:gdLst/>
                  <a:ahLst/>
                  <a:cxnLst>
                    <a:cxn ang="0">
                      <a:pos x="44" y="1"/>
                    </a:cxn>
                    <a:cxn ang="0">
                      <a:pos x="44" y="1"/>
                    </a:cxn>
                    <a:cxn ang="0">
                      <a:pos x="31" y="14"/>
                    </a:cxn>
                    <a:cxn ang="0">
                      <a:pos x="27" y="21"/>
                    </a:cxn>
                    <a:cxn ang="0">
                      <a:pos x="22" y="29"/>
                    </a:cxn>
                    <a:cxn ang="0">
                      <a:pos x="22" y="29"/>
                    </a:cxn>
                    <a:cxn ang="0">
                      <a:pos x="13" y="48"/>
                    </a:cxn>
                    <a:cxn ang="0">
                      <a:pos x="8" y="59"/>
                    </a:cxn>
                    <a:cxn ang="0">
                      <a:pos x="1" y="68"/>
                    </a:cxn>
                    <a:cxn ang="0">
                      <a:pos x="1" y="68"/>
                    </a:cxn>
                    <a:cxn ang="0">
                      <a:pos x="0" y="69"/>
                    </a:cxn>
                    <a:cxn ang="0">
                      <a:pos x="0" y="72"/>
                    </a:cxn>
                    <a:cxn ang="0">
                      <a:pos x="1" y="73"/>
                    </a:cxn>
                    <a:cxn ang="0">
                      <a:pos x="2" y="75"/>
                    </a:cxn>
                    <a:cxn ang="0">
                      <a:pos x="8" y="76"/>
                    </a:cxn>
                    <a:cxn ang="0">
                      <a:pos x="9" y="75"/>
                    </a:cxn>
                    <a:cxn ang="0">
                      <a:pos x="11" y="73"/>
                    </a:cxn>
                    <a:cxn ang="0">
                      <a:pos x="11" y="73"/>
                    </a:cxn>
                    <a:cxn ang="0">
                      <a:pos x="21" y="58"/>
                    </a:cxn>
                    <a:cxn ang="0">
                      <a:pos x="28" y="42"/>
                    </a:cxn>
                    <a:cxn ang="0">
                      <a:pos x="28" y="42"/>
                    </a:cxn>
                    <a:cxn ang="0">
                      <a:pos x="38" y="24"/>
                    </a:cxn>
                    <a:cxn ang="0">
                      <a:pos x="38" y="24"/>
                    </a:cxn>
                    <a:cxn ang="0">
                      <a:pos x="40" y="20"/>
                    </a:cxn>
                    <a:cxn ang="0">
                      <a:pos x="44" y="17"/>
                    </a:cxn>
                    <a:cxn ang="0">
                      <a:pos x="52" y="9"/>
                    </a:cxn>
                    <a:cxn ang="0">
                      <a:pos x="52" y="9"/>
                    </a:cxn>
                    <a:cxn ang="0">
                      <a:pos x="53" y="8"/>
                    </a:cxn>
                    <a:cxn ang="0">
                      <a:pos x="53" y="5"/>
                    </a:cxn>
                    <a:cxn ang="0">
                      <a:pos x="52" y="1"/>
                    </a:cxn>
                    <a:cxn ang="0">
                      <a:pos x="48" y="0"/>
                    </a:cxn>
                    <a:cxn ang="0">
                      <a:pos x="45" y="0"/>
                    </a:cxn>
                    <a:cxn ang="0">
                      <a:pos x="44" y="1"/>
                    </a:cxn>
                    <a:cxn ang="0">
                      <a:pos x="44" y="1"/>
                    </a:cxn>
                  </a:cxnLst>
                  <a:rect l="0" t="0" r="r" b="b"/>
                  <a:pathLst>
                    <a:path w="53" h="76">
                      <a:moveTo>
                        <a:pt x="44" y="1"/>
                      </a:moveTo>
                      <a:lnTo>
                        <a:pt x="44" y="1"/>
                      </a:lnTo>
                      <a:lnTo>
                        <a:pt x="31" y="14"/>
                      </a:lnTo>
                      <a:lnTo>
                        <a:pt x="27" y="21"/>
                      </a:lnTo>
                      <a:lnTo>
                        <a:pt x="22" y="29"/>
                      </a:lnTo>
                      <a:lnTo>
                        <a:pt x="22" y="29"/>
                      </a:lnTo>
                      <a:lnTo>
                        <a:pt x="13" y="48"/>
                      </a:lnTo>
                      <a:lnTo>
                        <a:pt x="8" y="59"/>
                      </a:lnTo>
                      <a:lnTo>
                        <a:pt x="1" y="68"/>
                      </a:lnTo>
                      <a:lnTo>
                        <a:pt x="1" y="68"/>
                      </a:lnTo>
                      <a:lnTo>
                        <a:pt x="0" y="69"/>
                      </a:lnTo>
                      <a:lnTo>
                        <a:pt x="0" y="72"/>
                      </a:lnTo>
                      <a:lnTo>
                        <a:pt x="1" y="73"/>
                      </a:lnTo>
                      <a:lnTo>
                        <a:pt x="2" y="75"/>
                      </a:lnTo>
                      <a:lnTo>
                        <a:pt x="8" y="76"/>
                      </a:lnTo>
                      <a:lnTo>
                        <a:pt x="9" y="75"/>
                      </a:lnTo>
                      <a:lnTo>
                        <a:pt x="11" y="73"/>
                      </a:lnTo>
                      <a:lnTo>
                        <a:pt x="11" y="73"/>
                      </a:lnTo>
                      <a:lnTo>
                        <a:pt x="21" y="58"/>
                      </a:lnTo>
                      <a:lnTo>
                        <a:pt x="28" y="42"/>
                      </a:lnTo>
                      <a:lnTo>
                        <a:pt x="28" y="42"/>
                      </a:lnTo>
                      <a:lnTo>
                        <a:pt x="38" y="24"/>
                      </a:lnTo>
                      <a:lnTo>
                        <a:pt x="38" y="24"/>
                      </a:lnTo>
                      <a:lnTo>
                        <a:pt x="40" y="20"/>
                      </a:lnTo>
                      <a:lnTo>
                        <a:pt x="44" y="17"/>
                      </a:lnTo>
                      <a:lnTo>
                        <a:pt x="52" y="9"/>
                      </a:lnTo>
                      <a:lnTo>
                        <a:pt x="52" y="9"/>
                      </a:lnTo>
                      <a:lnTo>
                        <a:pt x="53" y="8"/>
                      </a:lnTo>
                      <a:lnTo>
                        <a:pt x="53" y="5"/>
                      </a:lnTo>
                      <a:lnTo>
                        <a:pt x="52" y="1"/>
                      </a:lnTo>
                      <a:lnTo>
                        <a:pt x="48" y="0"/>
                      </a:lnTo>
                      <a:lnTo>
                        <a:pt x="45" y="0"/>
                      </a:lnTo>
                      <a:lnTo>
                        <a:pt x="44" y="1"/>
                      </a:lnTo>
                      <a:lnTo>
                        <a:pt x="4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8" name="chenying0907 191"/>
                <p:cNvSpPr/>
                <p:nvPr/>
              </p:nvSpPr>
              <p:spPr bwMode="auto">
                <a:xfrm>
                  <a:off x="3162301" y="4716463"/>
                  <a:ext cx="19050" cy="31750"/>
                </a:xfrm>
                <a:custGeom>
                  <a:avLst/>
                  <a:gdLst/>
                  <a:ahLst/>
                  <a:cxnLst>
                    <a:cxn ang="0">
                      <a:pos x="35" y="2"/>
                    </a:cxn>
                    <a:cxn ang="0">
                      <a:pos x="35" y="2"/>
                    </a:cxn>
                    <a:cxn ang="0">
                      <a:pos x="26" y="19"/>
                    </a:cxn>
                    <a:cxn ang="0">
                      <a:pos x="15" y="36"/>
                    </a:cxn>
                    <a:cxn ang="0">
                      <a:pos x="7" y="55"/>
                    </a:cxn>
                    <a:cxn ang="0">
                      <a:pos x="1" y="73"/>
                    </a:cxn>
                    <a:cxn ang="0">
                      <a:pos x="1" y="73"/>
                    </a:cxn>
                    <a:cxn ang="0">
                      <a:pos x="0" y="74"/>
                    </a:cxn>
                    <a:cxn ang="0">
                      <a:pos x="1" y="77"/>
                    </a:cxn>
                    <a:cxn ang="0">
                      <a:pos x="2" y="78"/>
                    </a:cxn>
                    <a:cxn ang="0">
                      <a:pos x="3" y="79"/>
                    </a:cxn>
                    <a:cxn ang="0">
                      <a:pos x="9" y="79"/>
                    </a:cxn>
                    <a:cxn ang="0">
                      <a:pos x="10" y="78"/>
                    </a:cxn>
                    <a:cxn ang="0">
                      <a:pos x="11" y="76"/>
                    </a:cxn>
                    <a:cxn ang="0">
                      <a:pos x="11" y="76"/>
                    </a:cxn>
                    <a:cxn ang="0">
                      <a:pos x="18" y="59"/>
                    </a:cxn>
                    <a:cxn ang="0">
                      <a:pos x="27" y="42"/>
                    </a:cxn>
                    <a:cxn ang="0">
                      <a:pos x="35" y="25"/>
                    </a:cxn>
                    <a:cxn ang="0">
                      <a:pos x="45" y="9"/>
                    </a:cxn>
                    <a:cxn ang="0">
                      <a:pos x="45" y="9"/>
                    </a:cxn>
                    <a:cxn ang="0">
                      <a:pos x="45" y="6"/>
                    </a:cxn>
                    <a:cxn ang="0">
                      <a:pos x="45" y="4"/>
                    </a:cxn>
                    <a:cxn ang="0">
                      <a:pos x="43" y="1"/>
                    </a:cxn>
                    <a:cxn ang="0">
                      <a:pos x="39" y="0"/>
                    </a:cxn>
                    <a:cxn ang="0">
                      <a:pos x="36" y="1"/>
                    </a:cxn>
                    <a:cxn ang="0">
                      <a:pos x="35" y="2"/>
                    </a:cxn>
                    <a:cxn ang="0">
                      <a:pos x="35" y="2"/>
                    </a:cxn>
                  </a:cxnLst>
                  <a:rect l="0" t="0" r="r" b="b"/>
                  <a:pathLst>
                    <a:path w="45" h="79">
                      <a:moveTo>
                        <a:pt x="35" y="2"/>
                      </a:moveTo>
                      <a:lnTo>
                        <a:pt x="35" y="2"/>
                      </a:lnTo>
                      <a:lnTo>
                        <a:pt x="26" y="19"/>
                      </a:lnTo>
                      <a:lnTo>
                        <a:pt x="15" y="36"/>
                      </a:lnTo>
                      <a:lnTo>
                        <a:pt x="7" y="55"/>
                      </a:lnTo>
                      <a:lnTo>
                        <a:pt x="1" y="73"/>
                      </a:lnTo>
                      <a:lnTo>
                        <a:pt x="1" y="73"/>
                      </a:lnTo>
                      <a:lnTo>
                        <a:pt x="0" y="74"/>
                      </a:lnTo>
                      <a:lnTo>
                        <a:pt x="1" y="77"/>
                      </a:lnTo>
                      <a:lnTo>
                        <a:pt x="2" y="78"/>
                      </a:lnTo>
                      <a:lnTo>
                        <a:pt x="3" y="79"/>
                      </a:lnTo>
                      <a:lnTo>
                        <a:pt x="9" y="79"/>
                      </a:lnTo>
                      <a:lnTo>
                        <a:pt x="10" y="78"/>
                      </a:lnTo>
                      <a:lnTo>
                        <a:pt x="11" y="76"/>
                      </a:lnTo>
                      <a:lnTo>
                        <a:pt x="11" y="76"/>
                      </a:lnTo>
                      <a:lnTo>
                        <a:pt x="18" y="59"/>
                      </a:lnTo>
                      <a:lnTo>
                        <a:pt x="27" y="42"/>
                      </a:lnTo>
                      <a:lnTo>
                        <a:pt x="35" y="25"/>
                      </a:lnTo>
                      <a:lnTo>
                        <a:pt x="45" y="9"/>
                      </a:lnTo>
                      <a:lnTo>
                        <a:pt x="45" y="9"/>
                      </a:lnTo>
                      <a:lnTo>
                        <a:pt x="45" y="6"/>
                      </a:lnTo>
                      <a:lnTo>
                        <a:pt x="45" y="4"/>
                      </a:lnTo>
                      <a:lnTo>
                        <a:pt x="43" y="1"/>
                      </a:lnTo>
                      <a:lnTo>
                        <a:pt x="39" y="0"/>
                      </a:lnTo>
                      <a:lnTo>
                        <a:pt x="36" y="1"/>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9" name="chenying0907 192"/>
                <p:cNvSpPr/>
                <p:nvPr/>
              </p:nvSpPr>
              <p:spPr bwMode="auto">
                <a:xfrm>
                  <a:off x="3175001" y="4748213"/>
                  <a:ext cx="19050" cy="31750"/>
                </a:xfrm>
                <a:custGeom>
                  <a:avLst/>
                  <a:gdLst/>
                  <a:ahLst/>
                  <a:cxnLst>
                    <a:cxn ang="0">
                      <a:pos x="39" y="2"/>
                    </a:cxn>
                    <a:cxn ang="0">
                      <a:pos x="39" y="2"/>
                    </a:cxn>
                    <a:cxn ang="0">
                      <a:pos x="26" y="19"/>
                    </a:cxn>
                    <a:cxn ang="0">
                      <a:pos x="13" y="36"/>
                    </a:cxn>
                    <a:cxn ang="0">
                      <a:pos x="8" y="45"/>
                    </a:cxn>
                    <a:cxn ang="0">
                      <a:pos x="4" y="54"/>
                    </a:cxn>
                    <a:cxn ang="0">
                      <a:pos x="1" y="65"/>
                    </a:cxn>
                    <a:cxn ang="0">
                      <a:pos x="0" y="75"/>
                    </a:cxn>
                    <a:cxn ang="0">
                      <a:pos x="0" y="75"/>
                    </a:cxn>
                    <a:cxn ang="0">
                      <a:pos x="0" y="78"/>
                    </a:cxn>
                    <a:cxn ang="0">
                      <a:pos x="1" y="79"/>
                    </a:cxn>
                    <a:cxn ang="0">
                      <a:pos x="5" y="80"/>
                    </a:cxn>
                    <a:cxn ang="0">
                      <a:pos x="9" y="79"/>
                    </a:cxn>
                    <a:cxn ang="0">
                      <a:pos x="10" y="78"/>
                    </a:cxn>
                    <a:cxn ang="0">
                      <a:pos x="10" y="75"/>
                    </a:cxn>
                    <a:cxn ang="0">
                      <a:pos x="10" y="75"/>
                    </a:cxn>
                    <a:cxn ang="0">
                      <a:pos x="12" y="66"/>
                    </a:cxn>
                    <a:cxn ang="0">
                      <a:pos x="14" y="57"/>
                    </a:cxn>
                    <a:cxn ang="0">
                      <a:pos x="18" y="48"/>
                    </a:cxn>
                    <a:cxn ang="0">
                      <a:pos x="23" y="40"/>
                    </a:cxn>
                    <a:cxn ang="0">
                      <a:pos x="35" y="25"/>
                    </a:cxn>
                    <a:cxn ang="0">
                      <a:pos x="47" y="11"/>
                    </a:cxn>
                    <a:cxn ang="0">
                      <a:pos x="47" y="11"/>
                    </a:cxn>
                    <a:cxn ang="0">
                      <a:pos x="48" y="8"/>
                    </a:cxn>
                    <a:cxn ang="0">
                      <a:pos x="48" y="6"/>
                    </a:cxn>
                    <a:cxn ang="0">
                      <a:pos x="47" y="2"/>
                    </a:cxn>
                    <a:cxn ang="0">
                      <a:pos x="44" y="0"/>
                    </a:cxn>
                    <a:cxn ang="0">
                      <a:pos x="43" y="0"/>
                    </a:cxn>
                    <a:cxn ang="0">
                      <a:pos x="40" y="0"/>
                    </a:cxn>
                    <a:cxn ang="0">
                      <a:pos x="39" y="2"/>
                    </a:cxn>
                    <a:cxn ang="0">
                      <a:pos x="39" y="2"/>
                    </a:cxn>
                  </a:cxnLst>
                  <a:rect l="0" t="0" r="r" b="b"/>
                  <a:pathLst>
                    <a:path w="48" h="80">
                      <a:moveTo>
                        <a:pt x="39" y="2"/>
                      </a:moveTo>
                      <a:lnTo>
                        <a:pt x="39" y="2"/>
                      </a:lnTo>
                      <a:lnTo>
                        <a:pt x="26" y="19"/>
                      </a:lnTo>
                      <a:lnTo>
                        <a:pt x="13" y="36"/>
                      </a:lnTo>
                      <a:lnTo>
                        <a:pt x="8" y="45"/>
                      </a:lnTo>
                      <a:lnTo>
                        <a:pt x="4" y="54"/>
                      </a:lnTo>
                      <a:lnTo>
                        <a:pt x="1" y="65"/>
                      </a:lnTo>
                      <a:lnTo>
                        <a:pt x="0" y="75"/>
                      </a:lnTo>
                      <a:lnTo>
                        <a:pt x="0" y="75"/>
                      </a:lnTo>
                      <a:lnTo>
                        <a:pt x="0" y="78"/>
                      </a:lnTo>
                      <a:lnTo>
                        <a:pt x="1" y="79"/>
                      </a:lnTo>
                      <a:lnTo>
                        <a:pt x="5" y="80"/>
                      </a:lnTo>
                      <a:lnTo>
                        <a:pt x="9" y="79"/>
                      </a:lnTo>
                      <a:lnTo>
                        <a:pt x="10" y="78"/>
                      </a:lnTo>
                      <a:lnTo>
                        <a:pt x="10" y="75"/>
                      </a:lnTo>
                      <a:lnTo>
                        <a:pt x="10" y="75"/>
                      </a:lnTo>
                      <a:lnTo>
                        <a:pt x="12" y="66"/>
                      </a:lnTo>
                      <a:lnTo>
                        <a:pt x="14" y="57"/>
                      </a:lnTo>
                      <a:lnTo>
                        <a:pt x="18" y="48"/>
                      </a:lnTo>
                      <a:lnTo>
                        <a:pt x="23" y="40"/>
                      </a:lnTo>
                      <a:lnTo>
                        <a:pt x="35" y="25"/>
                      </a:lnTo>
                      <a:lnTo>
                        <a:pt x="47" y="11"/>
                      </a:lnTo>
                      <a:lnTo>
                        <a:pt x="47" y="11"/>
                      </a:lnTo>
                      <a:lnTo>
                        <a:pt x="48" y="8"/>
                      </a:lnTo>
                      <a:lnTo>
                        <a:pt x="48" y="6"/>
                      </a:lnTo>
                      <a:lnTo>
                        <a:pt x="47" y="2"/>
                      </a:lnTo>
                      <a:lnTo>
                        <a:pt x="44" y="0"/>
                      </a:lnTo>
                      <a:lnTo>
                        <a:pt x="43" y="0"/>
                      </a:lnTo>
                      <a:lnTo>
                        <a:pt x="40" y="0"/>
                      </a:lnTo>
                      <a:lnTo>
                        <a:pt x="39" y="2"/>
                      </a:lnTo>
                      <a:lnTo>
                        <a:pt x="3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0" name="chenying0907 193"/>
                <p:cNvSpPr/>
                <p:nvPr/>
              </p:nvSpPr>
              <p:spPr bwMode="auto">
                <a:xfrm>
                  <a:off x="3189288" y="4778375"/>
                  <a:ext cx="15875" cy="22225"/>
                </a:xfrm>
                <a:custGeom>
                  <a:avLst/>
                  <a:gdLst/>
                  <a:ahLst/>
                  <a:cxnLst>
                    <a:cxn ang="0">
                      <a:pos x="27" y="4"/>
                    </a:cxn>
                    <a:cxn ang="0">
                      <a:pos x="27" y="4"/>
                    </a:cxn>
                    <a:cxn ang="0">
                      <a:pos x="19" y="15"/>
                    </a:cxn>
                    <a:cxn ang="0">
                      <a:pos x="12" y="26"/>
                    </a:cxn>
                    <a:cxn ang="0">
                      <a:pos x="5" y="38"/>
                    </a:cxn>
                    <a:cxn ang="0">
                      <a:pos x="0" y="50"/>
                    </a:cxn>
                    <a:cxn ang="0">
                      <a:pos x="0" y="50"/>
                    </a:cxn>
                    <a:cxn ang="0">
                      <a:pos x="0" y="53"/>
                    </a:cxn>
                    <a:cxn ang="0">
                      <a:pos x="0" y="55"/>
                    </a:cxn>
                    <a:cxn ang="0">
                      <a:pos x="4" y="58"/>
                    </a:cxn>
                    <a:cxn ang="0">
                      <a:pos x="8" y="57"/>
                    </a:cxn>
                    <a:cxn ang="0">
                      <a:pos x="9" y="55"/>
                    </a:cxn>
                    <a:cxn ang="0">
                      <a:pos x="10" y="54"/>
                    </a:cxn>
                    <a:cxn ang="0">
                      <a:pos x="10" y="54"/>
                    </a:cxn>
                    <a:cxn ang="0">
                      <a:pos x="16" y="42"/>
                    </a:cxn>
                    <a:cxn ang="0">
                      <a:pos x="22" y="30"/>
                    </a:cxn>
                    <a:cxn ang="0">
                      <a:pos x="30" y="20"/>
                    </a:cxn>
                    <a:cxn ang="0">
                      <a:pos x="36" y="9"/>
                    </a:cxn>
                    <a:cxn ang="0">
                      <a:pos x="36" y="9"/>
                    </a:cxn>
                    <a:cxn ang="0">
                      <a:pos x="38" y="7"/>
                    </a:cxn>
                    <a:cxn ang="0">
                      <a:pos x="38" y="4"/>
                    </a:cxn>
                    <a:cxn ang="0">
                      <a:pos x="34" y="2"/>
                    </a:cxn>
                    <a:cxn ang="0">
                      <a:pos x="30" y="0"/>
                    </a:cxn>
                    <a:cxn ang="0">
                      <a:pos x="29" y="2"/>
                    </a:cxn>
                    <a:cxn ang="0">
                      <a:pos x="27" y="4"/>
                    </a:cxn>
                    <a:cxn ang="0">
                      <a:pos x="27" y="4"/>
                    </a:cxn>
                  </a:cxnLst>
                  <a:rect l="0" t="0" r="r" b="b"/>
                  <a:pathLst>
                    <a:path w="38" h="58">
                      <a:moveTo>
                        <a:pt x="27" y="4"/>
                      </a:moveTo>
                      <a:lnTo>
                        <a:pt x="27" y="4"/>
                      </a:lnTo>
                      <a:lnTo>
                        <a:pt x="19" y="15"/>
                      </a:lnTo>
                      <a:lnTo>
                        <a:pt x="12" y="26"/>
                      </a:lnTo>
                      <a:lnTo>
                        <a:pt x="5" y="38"/>
                      </a:lnTo>
                      <a:lnTo>
                        <a:pt x="0" y="50"/>
                      </a:lnTo>
                      <a:lnTo>
                        <a:pt x="0" y="50"/>
                      </a:lnTo>
                      <a:lnTo>
                        <a:pt x="0" y="53"/>
                      </a:lnTo>
                      <a:lnTo>
                        <a:pt x="0" y="55"/>
                      </a:lnTo>
                      <a:lnTo>
                        <a:pt x="4" y="58"/>
                      </a:lnTo>
                      <a:lnTo>
                        <a:pt x="8" y="57"/>
                      </a:lnTo>
                      <a:lnTo>
                        <a:pt x="9" y="55"/>
                      </a:lnTo>
                      <a:lnTo>
                        <a:pt x="10" y="54"/>
                      </a:lnTo>
                      <a:lnTo>
                        <a:pt x="10" y="54"/>
                      </a:lnTo>
                      <a:lnTo>
                        <a:pt x="16" y="42"/>
                      </a:lnTo>
                      <a:lnTo>
                        <a:pt x="22" y="30"/>
                      </a:lnTo>
                      <a:lnTo>
                        <a:pt x="30" y="20"/>
                      </a:lnTo>
                      <a:lnTo>
                        <a:pt x="36" y="9"/>
                      </a:lnTo>
                      <a:lnTo>
                        <a:pt x="36" y="9"/>
                      </a:lnTo>
                      <a:lnTo>
                        <a:pt x="38" y="7"/>
                      </a:lnTo>
                      <a:lnTo>
                        <a:pt x="38" y="4"/>
                      </a:lnTo>
                      <a:lnTo>
                        <a:pt x="34" y="2"/>
                      </a:lnTo>
                      <a:lnTo>
                        <a:pt x="30" y="0"/>
                      </a:lnTo>
                      <a:lnTo>
                        <a:pt x="29" y="2"/>
                      </a:lnTo>
                      <a:lnTo>
                        <a:pt x="27" y="4"/>
                      </a:lnTo>
                      <a:lnTo>
                        <a:pt x="2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1" name="chenying0907 194"/>
                <p:cNvSpPr/>
                <p:nvPr/>
              </p:nvSpPr>
              <p:spPr bwMode="auto">
                <a:xfrm>
                  <a:off x="3221038" y="4784725"/>
                  <a:ext cx="20638" cy="33338"/>
                </a:xfrm>
                <a:custGeom>
                  <a:avLst/>
                  <a:gdLst/>
                  <a:ahLst/>
                  <a:cxnLst>
                    <a:cxn ang="0">
                      <a:pos x="39" y="3"/>
                    </a:cxn>
                    <a:cxn ang="0">
                      <a:pos x="39" y="3"/>
                    </a:cxn>
                    <a:cxn ang="0">
                      <a:pos x="27" y="21"/>
                    </a:cxn>
                    <a:cxn ang="0">
                      <a:pos x="17" y="38"/>
                    </a:cxn>
                    <a:cxn ang="0">
                      <a:pos x="10" y="47"/>
                    </a:cxn>
                    <a:cxn ang="0">
                      <a:pos x="6" y="56"/>
                    </a:cxn>
                    <a:cxn ang="0">
                      <a:pos x="2" y="67"/>
                    </a:cxn>
                    <a:cxn ang="0">
                      <a:pos x="0" y="76"/>
                    </a:cxn>
                    <a:cxn ang="0">
                      <a:pos x="0" y="76"/>
                    </a:cxn>
                    <a:cxn ang="0">
                      <a:pos x="0" y="78"/>
                    </a:cxn>
                    <a:cxn ang="0">
                      <a:pos x="1" y="81"/>
                    </a:cxn>
                    <a:cxn ang="0">
                      <a:pos x="4" y="84"/>
                    </a:cxn>
                    <a:cxn ang="0">
                      <a:pos x="6" y="84"/>
                    </a:cxn>
                    <a:cxn ang="0">
                      <a:pos x="9" y="84"/>
                    </a:cxn>
                    <a:cxn ang="0">
                      <a:pos x="10" y="82"/>
                    </a:cxn>
                    <a:cxn ang="0">
                      <a:pos x="10" y="80"/>
                    </a:cxn>
                    <a:cxn ang="0">
                      <a:pos x="10" y="80"/>
                    </a:cxn>
                    <a:cxn ang="0">
                      <a:pos x="13" y="69"/>
                    </a:cxn>
                    <a:cxn ang="0">
                      <a:pos x="17" y="60"/>
                    </a:cxn>
                    <a:cxn ang="0">
                      <a:pos x="27" y="43"/>
                    </a:cxn>
                    <a:cxn ang="0">
                      <a:pos x="38" y="26"/>
                    </a:cxn>
                    <a:cxn ang="0">
                      <a:pos x="48" y="9"/>
                    </a:cxn>
                    <a:cxn ang="0">
                      <a:pos x="48" y="9"/>
                    </a:cxn>
                    <a:cxn ang="0">
                      <a:pos x="49" y="7"/>
                    </a:cxn>
                    <a:cxn ang="0">
                      <a:pos x="48" y="4"/>
                    </a:cxn>
                    <a:cxn ang="0">
                      <a:pos x="45" y="1"/>
                    </a:cxn>
                    <a:cxn ang="0">
                      <a:pos x="42" y="0"/>
                    </a:cxn>
                    <a:cxn ang="0">
                      <a:pos x="40" y="1"/>
                    </a:cxn>
                    <a:cxn ang="0">
                      <a:pos x="39" y="3"/>
                    </a:cxn>
                    <a:cxn ang="0">
                      <a:pos x="39" y="3"/>
                    </a:cxn>
                  </a:cxnLst>
                  <a:rect l="0" t="0" r="r" b="b"/>
                  <a:pathLst>
                    <a:path w="49" h="84">
                      <a:moveTo>
                        <a:pt x="39" y="3"/>
                      </a:moveTo>
                      <a:lnTo>
                        <a:pt x="39" y="3"/>
                      </a:lnTo>
                      <a:lnTo>
                        <a:pt x="27" y="21"/>
                      </a:lnTo>
                      <a:lnTo>
                        <a:pt x="17" y="38"/>
                      </a:lnTo>
                      <a:lnTo>
                        <a:pt x="10" y="47"/>
                      </a:lnTo>
                      <a:lnTo>
                        <a:pt x="6" y="56"/>
                      </a:lnTo>
                      <a:lnTo>
                        <a:pt x="2" y="67"/>
                      </a:lnTo>
                      <a:lnTo>
                        <a:pt x="0" y="76"/>
                      </a:lnTo>
                      <a:lnTo>
                        <a:pt x="0" y="76"/>
                      </a:lnTo>
                      <a:lnTo>
                        <a:pt x="0" y="78"/>
                      </a:lnTo>
                      <a:lnTo>
                        <a:pt x="1" y="81"/>
                      </a:lnTo>
                      <a:lnTo>
                        <a:pt x="4" y="84"/>
                      </a:lnTo>
                      <a:lnTo>
                        <a:pt x="6" y="84"/>
                      </a:lnTo>
                      <a:lnTo>
                        <a:pt x="9" y="84"/>
                      </a:lnTo>
                      <a:lnTo>
                        <a:pt x="10" y="82"/>
                      </a:lnTo>
                      <a:lnTo>
                        <a:pt x="10" y="80"/>
                      </a:lnTo>
                      <a:lnTo>
                        <a:pt x="10" y="80"/>
                      </a:lnTo>
                      <a:lnTo>
                        <a:pt x="13" y="69"/>
                      </a:lnTo>
                      <a:lnTo>
                        <a:pt x="17" y="60"/>
                      </a:lnTo>
                      <a:lnTo>
                        <a:pt x="27" y="43"/>
                      </a:lnTo>
                      <a:lnTo>
                        <a:pt x="38" y="26"/>
                      </a:lnTo>
                      <a:lnTo>
                        <a:pt x="48" y="9"/>
                      </a:lnTo>
                      <a:lnTo>
                        <a:pt x="48" y="9"/>
                      </a:lnTo>
                      <a:lnTo>
                        <a:pt x="49" y="7"/>
                      </a:lnTo>
                      <a:lnTo>
                        <a:pt x="48" y="4"/>
                      </a:lnTo>
                      <a:lnTo>
                        <a:pt x="45" y="1"/>
                      </a:lnTo>
                      <a:lnTo>
                        <a:pt x="42"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2" name="chenying0907 195"/>
                <p:cNvSpPr/>
                <p:nvPr/>
              </p:nvSpPr>
              <p:spPr bwMode="auto">
                <a:xfrm>
                  <a:off x="3260726" y="4794250"/>
                  <a:ext cx="19050" cy="28575"/>
                </a:xfrm>
                <a:custGeom>
                  <a:avLst/>
                  <a:gdLst/>
                  <a:ahLst/>
                  <a:cxnLst>
                    <a:cxn ang="0">
                      <a:pos x="34" y="3"/>
                    </a:cxn>
                    <a:cxn ang="0">
                      <a:pos x="34" y="3"/>
                    </a:cxn>
                    <a:cxn ang="0">
                      <a:pos x="30" y="11"/>
                    </a:cxn>
                    <a:cxn ang="0">
                      <a:pos x="25" y="18"/>
                    </a:cxn>
                    <a:cxn ang="0">
                      <a:pos x="20" y="26"/>
                    </a:cxn>
                    <a:cxn ang="0">
                      <a:pos x="16" y="34"/>
                    </a:cxn>
                    <a:cxn ang="0">
                      <a:pos x="16" y="34"/>
                    </a:cxn>
                    <a:cxn ang="0">
                      <a:pos x="12" y="41"/>
                    </a:cxn>
                    <a:cxn ang="0">
                      <a:pos x="7" y="48"/>
                    </a:cxn>
                    <a:cxn ang="0">
                      <a:pos x="7" y="48"/>
                    </a:cxn>
                    <a:cxn ang="0">
                      <a:pos x="0" y="62"/>
                    </a:cxn>
                    <a:cxn ang="0">
                      <a:pos x="0" y="62"/>
                    </a:cxn>
                    <a:cxn ang="0">
                      <a:pos x="0" y="65"/>
                    </a:cxn>
                    <a:cxn ang="0">
                      <a:pos x="0" y="68"/>
                    </a:cxn>
                    <a:cxn ang="0">
                      <a:pos x="3" y="70"/>
                    </a:cxn>
                    <a:cxn ang="0">
                      <a:pos x="5" y="71"/>
                    </a:cxn>
                    <a:cxn ang="0">
                      <a:pos x="7" y="71"/>
                    </a:cxn>
                    <a:cxn ang="0">
                      <a:pos x="9" y="70"/>
                    </a:cxn>
                    <a:cxn ang="0">
                      <a:pos x="11" y="69"/>
                    </a:cxn>
                    <a:cxn ang="0">
                      <a:pos x="11" y="69"/>
                    </a:cxn>
                    <a:cxn ang="0">
                      <a:pos x="17" y="53"/>
                    </a:cxn>
                    <a:cxn ang="0">
                      <a:pos x="17" y="53"/>
                    </a:cxn>
                    <a:cxn ang="0">
                      <a:pos x="21" y="47"/>
                    </a:cxn>
                    <a:cxn ang="0">
                      <a:pos x="26" y="40"/>
                    </a:cxn>
                    <a:cxn ang="0">
                      <a:pos x="26" y="40"/>
                    </a:cxn>
                    <a:cxn ang="0">
                      <a:pos x="30" y="31"/>
                    </a:cxn>
                    <a:cxn ang="0">
                      <a:pos x="35" y="23"/>
                    </a:cxn>
                    <a:cxn ang="0">
                      <a:pos x="41" y="15"/>
                    </a:cxn>
                    <a:cxn ang="0">
                      <a:pos x="45" y="6"/>
                    </a:cxn>
                    <a:cxn ang="0">
                      <a:pos x="45" y="6"/>
                    </a:cxn>
                    <a:cxn ang="0">
                      <a:pos x="46" y="3"/>
                    </a:cxn>
                    <a:cxn ang="0">
                      <a:pos x="45" y="2"/>
                    </a:cxn>
                    <a:cxn ang="0">
                      <a:pos x="43" y="1"/>
                    </a:cxn>
                    <a:cxn ang="0">
                      <a:pos x="42" y="0"/>
                    </a:cxn>
                    <a:cxn ang="0">
                      <a:pos x="37" y="0"/>
                    </a:cxn>
                    <a:cxn ang="0">
                      <a:pos x="35" y="1"/>
                    </a:cxn>
                    <a:cxn ang="0">
                      <a:pos x="34" y="3"/>
                    </a:cxn>
                    <a:cxn ang="0">
                      <a:pos x="34" y="3"/>
                    </a:cxn>
                  </a:cxnLst>
                  <a:rect l="0" t="0" r="r" b="b"/>
                  <a:pathLst>
                    <a:path w="46" h="71">
                      <a:moveTo>
                        <a:pt x="34" y="3"/>
                      </a:moveTo>
                      <a:lnTo>
                        <a:pt x="34" y="3"/>
                      </a:lnTo>
                      <a:lnTo>
                        <a:pt x="30" y="11"/>
                      </a:lnTo>
                      <a:lnTo>
                        <a:pt x="25" y="18"/>
                      </a:lnTo>
                      <a:lnTo>
                        <a:pt x="20" y="26"/>
                      </a:lnTo>
                      <a:lnTo>
                        <a:pt x="16" y="34"/>
                      </a:lnTo>
                      <a:lnTo>
                        <a:pt x="16" y="34"/>
                      </a:lnTo>
                      <a:lnTo>
                        <a:pt x="12" y="41"/>
                      </a:lnTo>
                      <a:lnTo>
                        <a:pt x="7" y="48"/>
                      </a:lnTo>
                      <a:lnTo>
                        <a:pt x="7" y="48"/>
                      </a:lnTo>
                      <a:lnTo>
                        <a:pt x="0" y="62"/>
                      </a:lnTo>
                      <a:lnTo>
                        <a:pt x="0" y="62"/>
                      </a:lnTo>
                      <a:lnTo>
                        <a:pt x="0" y="65"/>
                      </a:lnTo>
                      <a:lnTo>
                        <a:pt x="0" y="68"/>
                      </a:lnTo>
                      <a:lnTo>
                        <a:pt x="3" y="70"/>
                      </a:lnTo>
                      <a:lnTo>
                        <a:pt x="5" y="71"/>
                      </a:lnTo>
                      <a:lnTo>
                        <a:pt x="7" y="71"/>
                      </a:lnTo>
                      <a:lnTo>
                        <a:pt x="9" y="70"/>
                      </a:lnTo>
                      <a:lnTo>
                        <a:pt x="11" y="69"/>
                      </a:lnTo>
                      <a:lnTo>
                        <a:pt x="11" y="69"/>
                      </a:lnTo>
                      <a:lnTo>
                        <a:pt x="17" y="53"/>
                      </a:lnTo>
                      <a:lnTo>
                        <a:pt x="17" y="53"/>
                      </a:lnTo>
                      <a:lnTo>
                        <a:pt x="21" y="47"/>
                      </a:lnTo>
                      <a:lnTo>
                        <a:pt x="26" y="40"/>
                      </a:lnTo>
                      <a:lnTo>
                        <a:pt x="26" y="40"/>
                      </a:lnTo>
                      <a:lnTo>
                        <a:pt x="30" y="31"/>
                      </a:lnTo>
                      <a:lnTo>
                        <a:pt x="35" y="23"/>
                      </a:lnTo>
                      <a:lnTo>
                        <a:pt x="41" y="15"/>
                      </a:lnTo>
                      <a:lnTo>
                        <a:pt x="45" y="6"/>
                      </a:lnTo>
                      <a:lnTo>
                        <a:pt x="45" y="6"/>
                      </a:lnTo>
                      <a:lnTo>
                        <a:pt x="46" y="3"/>
                      </a:lnTo>
                      <a:lnTo>
                        <a:pt x="45" y="2"/>
                      </a:lnTo>
                      <a:lnTo>
                        <a:pt x="43" y="1"/>
                      </a:lnTo>
                      <a:lnTo>
                        <a:pt x="42" y="0"/>
                      </a:lnTo>
                      <a:lnTo>
                        <a:pt x="37" y="0"/>
                      </a:lnTo>
                      <a:lnTo>
                        <a:pt x="35" y="1"/>
                      </a:lnTo>
                      <a:lnTo>
                        <a:pt x="34" y="3"/>
                      </a:lnTo>
                      <a:lnTo>
                        <a:pt x="3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3" name="chenying0907 196"/>
                <p:cNvSpPr/>
                <p:nvPr/>
              </p:nvSpPr>
              <p:spPr bwMode="auto">
                <a:xfrm>
                  <a:off x="3294063" y="4794250"/>
                  <a:ext cx="17463" cy="28575"/>
                </a:xfrm>
                <a:custGeom>
                  <a:avLst/>
                  <a:gdLst/>
                  <a:ahLst/>
                  <a:cxnLst>
                    <a:cxn ang="0">
                      <a:pos x="32" y="5"/>
                    </a:cxn>
                    <a:cxn ang="0">
                      <a:pos x="32" y="5"/>
                    </a:cxn>
                    <a:cxn ang="0">
                      <a:pos x="31" y="9"/>
                    </a:cxn>
                    <a:cxn ang="0">
                      <a:pos x="28" y="14"/>
                    </a:cxn>
                    <a:cxn ang="0">
                      <a:pos x="23" y="22"/>
                    </a:cxn>
                    <a:cxn ang="0">
                      <a:pos x="23" y="22"/>
                    </a:cxn>
                    <a:cxn ang="0">
                      <a:pos x="20" y="27"/>
                    </a:cxn>
                    <a:cxn ang="0">
                      <a:pos x="17" y="34"/>
                    </a:cxn>
                    <a:cxn ang="0">
                      <a:pos x="17" y="34"/>
                    </a:cxn>
                    <a:cxn ang="0">
                      <a:pos x="15" y="41"/>
                    </a:cxn>
                    <a:cxn ang="0">
                      <a:pos x="11" y="49"/>
                    </a:cxn>
                    <a:cxn ang="0">
                      <a:pos x="2" y="62"/>
                    </a:cxn>
                    <a:cxn ang="0">
                      <a:pos x="2" y="62"/>
                    </a:cxn>
                    <a:cxn ang="0">
                      <a:pos x="0" y="65"/>
                    </a:cxn>
                    <a:cxn ang="0">
                      <a:pos x="2" y="68"/>
                    </a:cxn>
                    <a:cxn ang="0">
                      <a:pos x="4" y="70"/>
                    </a:cxn>
                    <a:cxn ang="0">
                      <a:pos x="8" y="71"/>
                    </a:cxn>
                    <a:cxn ang="0">
                      <a:pos x="10" y="70"/>
                    </a:cxn>
                    <a:cxn ang="0">
                      <a:pos x="12" y="69"/>
                    </a:cxn>
                    <a:cxn ang="0">
                      <a:pos x="12" y="69"/>
                    </a:cxn>
                    <a:cxn ang="0">
                      <a:pos x="21" y="53"/>
                    </a:cxn>
                    <a:cxn ang="0">
                      <a:pos x="29" y="37"/>
                    </a:cxn>
                    <a:cxn ang="0">
                      <a:pos x="29" y="37"/>
                    </a:cxn>
                    <a:cxn ang="0">
                      <a:pos x="33" y="28"/>
                    </a:cxn>
                    <a:cxn ang="0">
                      <a:pos x="37" y="20"/>
                    </a:cxn>
                    <a:cxn ang="0">
                      <a:pos x="41" y="13"/>
                    </a:cxn>
                    <a:cxn ang="0">
                      <a:pos x="44" y="5"/>
                    </a:cxn>
                    <a:cxn ang="0">
                      <a:pos x="44" y="5"/>
                    </a:cxn>
                    <a:cxn ang="0">
                      <a:pos x="42" y="2"/>
                    </a:cxn>
                    <a:cxn ang="0">
                      <a:pos x="42" y="1"/>
                    </a:cxn>
                    <a:cxn ang="0">
                      <a:pos x="40" y="0"/>
                    </a:cxn>
                    <a:cxn ang="0">
                      <a:pos x="38" y="0"/>
                    </a:cxn>
                    <a:cxn ang="0">
                      <a:pos x="34" y="1"/>
                    </a:cxn>
                    <a:cxn ang="0">
                      <a:pos x="32" y="2"/>
                    </a:cxn>
                    <a:cxn ang="0">
                      <a:pos x="32" y="5"/>
                    </a:cxn>
                    <a:cxn ang="0">
                      <a:pos x="32" y="5"/>
                    </a:cxn>
                  </a:cxnLst>
                  <a:rect l="0" t="0" r="r" b="b"/>
                  <a:pathLst>
                    <a:path w="44" h="71">
                      <a:moveTo>
                        <a:pt x="32" y="5"/>
                      </a:moveTo>
                      <a:lnTo>
                        <a:pt x="32" y="5"/>
                      </a:lnTo>
                      <a:lnTo>
                        <a:pt x="31" y="9"/>
                      </a:lnTo>
                      <a:lnTo>
                        <a:pt x="28" y="14"/>
                      </a:lnTo>
                      <a:lnTo>
                        <a:pt x="23" y="22"/>
                      </a:lnTo>
                      <a:lnTo>
                        <a:pt x="23" y="22"/>
                      </a:lnTo>
                      <a:lnTo>
                        <a:pt x="20" y="27"/>
                      </a:lnTo>
                      <a:lnTo>
                        <a:pt x="17" y="34"/>
                      </a:lnTo>
                      <a:lnTo>
                        <a:pt x="17" y="34"/>
                      </a:lnTo>
                      <a:lnTo>
                        <a:pt x="15" y="41"/>
                      </a:lnTo>
                      <a:lnTo>
                        <a:pt x="11" y="49"/>
                      </a:lnTo>
                      <a:lnTo>
                        <a:pt x="2" y="62"/>
                      </a:lnTo>
                      <a:lnTo>
                        <a:pt x="2" y="62"/>
                      </a:lnTo>
                      <a:lnTo>
                        <a:pt x="0" y="65"/>
                      </a:lnTo>
                      <a:lnTo>
                        <a:pt x="2" y="68"/>
                      </a:lnTo>
                      <a:lnTo>
                        <a:pt x="4" y="70"/>
                      </a:lnTo>
                      <a:lnTo>
                        <a:pt x="8" y="71"/>
                      </a:lnTo>
                      <a:lnTo>
                        <a:pt x="10" y="70"/>
                      </a:lnTo>
                      <a:lnTo>
                        <a:pt x="12" y="69"/>
                      </a:lnTo>
                      <a:lnTo>
                        <a:pt x="12" y="69"/>
                      </a:lnTo>
                      <a:lnTo>
                        <a:pt x="21" y="53"/>
                      </a:lnTo>
                      <a:lnTo>
                        <a:pt x="29" y="37"/>
                      </a:lnTo>
                      <a:lnTo>
                        <a:pt x="29" y="37"/>
                      </a:lnTo>
                      <a:lnTo>
                        <a:pt x="33" y="28"/>
                      </a:lnTo>
                      <a:lnTo>
                        <a:pt x="37" y="20"/>
                      </a:lnTo>
                      <a:lnTo>
                        <a:pt x="41" y="13"/>
                      </a:lnTo>
                      <a:lnTo>
                        <a:pt x="44" y="5"/>
                      </a:lnTo>
                      <a:lnTo>
                        <a:pt x="44" y="5"/>
                      </a:lnTo>
                      <a:lnTo>
                        <a:pt x="42" y="2"/>
                      </a:lnTo>
                      <a:lnTo>
                        <a:pt x="42" y="1"/>
                      </a:lnTo>
                      <a:lnTo>
                        <a:pt x="40" y="0"/>
                      </a:lnTo>
                      <a:lnTo>
                        <a:pt x="38" y="0"/>
                      </a:lnTo>
                      <a:lnTo>
                        <a:pt x="34" y="1"/>
                      </a:lnTo>
                      <a:lnTo>
                        <a:pt x="32" y="2"/>
                      </a:lnTo>
                      <a:lnTo>
                        <a:pt x="32" y="5"/>
                      </a:lnTo>
                      <a:lnTo>
                        <a:pt x="3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4" name="chenying0907 197"/>
                <p:cNvSpPr/>
                <p:nvPr/>
              </p:nvSpPr>
              <p:spPr bwMode="auto">
                <a:xfrm>
                  <a:off x="3333751" y="4792663"/>
                  <a:ext cx="12700" cy="30163"/>
                </a:xfrm>
                <a:custGeom>
                  <a:avLst/>
                  <a:gdLst/>
                  <a:ahLst/>
                  <a:cxnLst>
                    <a:cxn ang="0">
                      <a:pos x="23" y="5"/>
                    </a:cxn>
                    <a:cxn ang="0">
                      <a:pos x="23" y="5"/>
                    </a:cxn>
                    <a:cxn ang="0">
                      <a:pos x="21" y="13"/>
                    </a:cxn>
                    <a:cxn ang="0">
                      <a:pos x="16" y="21"/>
                    </a:cxn>
                    <a:cxn ang="0">
                      <a:pos x="10" y="28"/>
                    </a:cxn>
                    <a:cxn ang="0">
                      <a:pos x="6" y="36"/>
                    </a:cxn>
                    <a:cxn ang="0">
                      <a:pos x="6" y="36"/>
                    </a:cxn>
                    <a:cxn ang="0">
                      <a:pos x="4" y="44"/>
                    </a:cxn>
                    <a:cxn ang="0">
                      <a:pos x="1" y="52"/>
                    </a:cxn>
                    <a:cxn ang="0">
                      <a:pos x="0" y="69"/>
                    </a:cxn>
                    <a:cxn ang="0">
                      <a:pos x="0" y="69"/>
                    </a:cxn>
                    <a:cxn ang="0">
                      <a:pos x="1" y="72"/>
                    </a:cxn>
                    <a:cxn ang="0">
                      <a:pos x="1" y="74"/>
                    </a:cxn>
                    <a:cxn ang="0">
                      <a:pos x="5" y="75"/>
                    </a:cxn>
                    <a:cxn ang="0">
                      <a:pos x="9" y="74"/>
                    </a:cxn>
                    <a:cxn ang="0">
                      <a:pos x="10" y="72"/>
                    </a:cxn>
                    <a:cxn ang="0">
                      <a:pos x="12" y="69"/>
                    </a:cxn>
                    <a:cxn ang="0">
                      <a:pos x="12" y="69"/>
                    </a:cxn>
                    <a:cxn ang="0">
                      <a:pos x="13" y="58"/>
                    </a:cxn>
                    <a:cxn ang="0">
                      <a:pos x="14" y="48"/>
                    </a:cxn>
                    <a:cxn ang="0">
                      <a:pos x="18" y="38"/>
                    </a:cxn>
                    <a:cxn ang="0">
                      <a:pos x="23" y="28"/>
                    </a:cxn>
                    <a:cxn ang="0">
                      <a:pos x="23" y="28"/>
                    </a:cxn>
                    <a:cxn ang="0">
                      <a:pos x="27" y="23"/>
                    </a:cxn>
                    <a:cxn ang="0">
                      <a:pos x="31" y="18"/>
                    </a:cxn>
                    <a:cxn ang="0">
                      <a:pos x="33" y="11"/>
                    </a:cxn>
                    <a:cxn ang="0">
                      <a:pos x="34" y="5"/>
                    </a:cxn>
                    <a:cxn ang="0">
                      <a:pos x="34" y="5"/>
                    </a:cxn>
                    <a:cxn ang="0">
                      <a:pos x="34" y="2"/>
                    </a:cxn>
                    <a:cxn ang="0">
                      <a:pos x="33" y="1"/>
                    </a:cxn>
                    <a:cxn ang="0">
                      <a:pos x="31" y="0"/>
                    </a:cxn>
                    <a:cxn ang="0">
                      <a:pos x="29" y="0"/>
                    </a:cxn>
                    <a:cxn ang="0">
                      <a:pos x="25" y="1"/>
                    </a:cxn>
                    <a:cxn ang="0">
                      <a:pos x="23" y="2"/>
                    </a:cxn>
                    <a:cxn ang="0">
                      <a:pos x="23" y="5"/>
                    </a:cxn>
                    <a:cxn ang="0">
                      <a:pos x="23" y="5"/>
                    </a:cxn>
                  </a:cxnLst>
                  <a:rect l="0" t="0" r="r" b="b"/>
                  <a:pathLst>
                    <a:path w="34" h="75">
                      <a:moveTo>
                        <a:pt x="23" y="5"/>
                      </a:moveTo>
                      <a:lnTo>
                        <a:pt x="23" y="5"/>
                      </a:lnTo>
                      <a:lnTo>
                        <a:pt x="21" y="13"/>
                      </a:lnTo>
                      <a:lnTo>
                        <a:pt x="16" y="21"/>
                      </a:lnTo>
                      <a:lnTo>
                        <a:pt x="10" y="28"/>
                      </a:lnTo>
                      <a:lnTo>
                        <a:pt x="6" y="36"/>
                      </a:lnTo>
                      <a:lnTo>
                        <a:pt x="6" y="36"/>
                      </a:lnTo>
                      <a:lnTo>
                        <a:pt x="4" y="44"/>
                      </a:lnTo>
                      <a:lnTo>
                        <a:pt x="1" y="52"/>
                      </a:lnTo>
                      <a:lnTo>
                        <a:pt x="0" y="69"/>
                      </a:lnTo>
                      <a:lnTo>
                        <a:pt x="0" y="69"/>
                      </a:lnTo>
                      <a:lnTo>
                        <a:pt x="1" y="72"/>
                      </a:lnTo>
                      <a:lnTo>
                        <a:pt x="1" y="74"/>
                      </a:lnTo>
                      <a:lnTo>
                        <a:pt x="5" y="75"/>
                      </a:lnTo>
                      <a:lnTo>
                        <a:pt x="9" y="74"/>
                      </a:lnTo>
                      <a:lnTo>
                        <a:pt x="10" y="72"/>
                      </a:lnTo>
                      <a:lnTo>
                        <a:pt x="12" y="69"/>
                      </a:lnTo>
                      <a:lnTo>
                        <a:pt x="12" y="69"/>
                      </a:lnTo>
                      <a:lnTo>
                        <a:pt x="13" y="58"/>
                      </a:lnTo>
                      <a:lnTo>
                        <a:pt x="14" y="48"/>
                      </a:lnTo>
                      <a:lnTo>
                        <a:pt x="18" y="38"/>
                      </a:lnTo>
                      <a:lnTo>
                        <a:pt x="23" y="28"/>
                      </a:lnTo>
                      <a:lnTo>
                        <a:pt x="23" y="28"/>
                      </a:lnTo>
                      <a:lnTo>
                        <a:pt x="27" y="23"/>
                      </a:lnTo>
                      <a:lnTo>
                        <a:pt x="31" y="18"/>
                      </a:lnTo>
                      <a:lnTo>
                        <a:pt x="33" y="11"/>
                      </a:lnTo>
                      <a:lnTo>
                        <a:pt x="34" y="5"/>
                      </a:lnTo>
                      <a:lnTo>
                        <a:pt x="34" y="5"/>
                      </a:lnTo>
                      <a:lnTo>
                        <a:pt x="34" y="2"/>
                      </a:lnTo>
                      <a:lnTo>
                        <a:pt x="33" y="1"/>
                      </a:lnTo>
                      <a:lnTo>
                        <a:pt x="31" y="0"/>
                      </a:lnTo>
                      <a:lnTo>
                        <a:pt x="29" y="0"/>
                      </a:lnTo>
                      <a:lnTo>
                        <a:pt x="25" y="1"/>
                      </a:lnTo>
                      <a:lnTo>
                        <a:pt x="23" y="2"/>
                      </a:lnTo>
                      <a:lnTo>
                        <a:pt x="23" y="5"/>
                      </a:lnTo>
                      <a:lnTo>
                        <a:pt x="2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5" name="chenying0907 198"/>
                <p:cNvSpPr/>
                <p:nvPr/>
              </p:nvSpPr>
              <p:spPr bwMode="auto">
                <a:xfrm>
                  <a:off x="3373438" y="4795838"/>
                  <a:ext cx="17463" cy="28575"/>
                </a:xfrm>
                <a:custGeom>
                  <a:avLst/>
                  <a:gdLst/>
                  <a:ahLst/>
                  <a:cxnLst>
                    <a:cxn ang="0">
                      <a:pos x="36" y="3"/>
                    </a:cxn>
                    <a:cxn ang="0">
                      <a:pos x="36" y="3"/>
                    </a:cxn>
                    <a:cxn ang="0">
                      <a:pos x="26" y="14"/>
                    </a:cxn>
                    <a:cxn ang="0">
                      <a:pos x="17" y="28"/>
                    </a:cxn>
                    <a:cxn ang="0">
                      <a:pos x="17" y="28"/>
                    </a:cxn>
                    <a:cxn ang="0">
                      <a:pos x="12" y="35"/>
                    </a:cxn>
                    <a:cxn ang="0">
                      <a:pos x="8" y="43"/>
                    </a:cxn>
                    <a:cxn ang="0">
                      <a:pos x="0" y="60"/>
                    </a:cxn>
                    <a:cxn ang="0">
                      <a:pos x="0" y="60"/>
                    </a:cxn>
                    <a:cxn ang="0">
                      <a:pos x="0" y="63"/>
                    </a:cxn>
                    <a:cxn ang="0">
                      <a:pos x="0" y="65"/>
                    </a:cxn>
                    <a:cxn ang="0">
                      <a:pos x="3" y="68"/>
                    </a:cxn>
                    <a:cxn ang="0">
                      <a:pos x="6" y="69"/>
                    </a:cxn>
                    <a:cxn ang="0">
                      <a:pos x="7" y="69"/>
                    </a:cxn>
                    <a:cxn ang="0">
                      <a:pos x="9" y="68"/>
                    </a:cxn>
                    <a:cxn ang="0">
                      <a:pos x="11" y="65"/>
                    </a:cxn>
                    <a:cxn ang="0">
                      <a:pos x="11" y="65"/>
                    </a:cxn>
                    <a:cxn ang="0">
                      <a:pos x="23" y="39"/>
                    </a:cxn>
                    <a:cxn ang="0">
                      <a:pos x="23" y="39"/>
                    </a:cxn>
                    <a:cxn ang="0">
                      <a:pos x="26" y="31"/>
                    </a:cxn>
                    <a:cxn ang="0">
                      <a:pos x="32" y="24"/>
                    </a:cxn>
                    <a:cxn ang="0">
                      <a:pos x="43" y="11"/>
                    </a:cxn>
                    <a:cxn ang="0">
                      <a:pos x="43" y="11"/>
                    </a:cxn>
                    <a:cxn ang="0">
                      <a:pos x="45" y="8"/>
                    </a:cxn>
                    <a:cxn ang="0">
                      <a:pos x="46" y="5"/>
                    </a:cxn>
                    <a:cxn ang="0">
                      <a:pos x="43" y="3"/>
                    </a:cxn>
                    <a:cxn ang="0">
                      <a:pos x="40" y="0"/>
                    </a:cxn>
                    <a:cxn ang="0">
                      <a:pos x="38" y="0"/>
                    </a:cxn>
                    <a:cxn ang="0">
                      <a:pos x="36" y="3"/>
                    </a:cxn>
                    <a:cxn ang="0">
                      <a:pos x="36" y="3"/>
                    </a:cxn>
                  </a:cxnLst>
                  <a:rect l="0" t="0" r="r" b="b"/>
                  <a:pathLst>
                    <a:path w="46" h="69">
                      <a:moveTo>
                        <a:pt x="36" y="3"/>
                      </a:moveTo>
                      <a:lnTo>
                        <a:pt x="36" y="3"/>
                      </a:lnTo>
                      <a:lnTo>
                        <a:pt x="26" y="14"/>
                      </a:lnTo>
                      <a:lnTo>
                        <a:pt x="17" y="28"/>
                      </a:lnTo>
                      <a:lnTo>
                        <a:pt x="17" y="28"/>
                      </a:lnTo>
                      <a:lnTo>
                        <a:pt x="12" y="35"/>
                      </a:lnTo>
                      <a:lnTo>
                        <a:pt x="8" y="43"/>
                      </a:lnTo>
                      <a:lnTo>
                        <a:pt x="0" y="60"/>
                      </a:lnTo>
                      <a:lnTo>
                        <a:pt x="0" y="60"/>
                      </a:lnTo>
                      <a:lnTo>
                        <a:pt x="0" y="63"/>
                      </a:lnTo>
                      <a:lnTo>
                        <a:pt x="0" y="65"/>
                      </a:lnTo>
                      <a:lnTo>
                        <a:pt x="3" y="68"/>
                      </a:lnTo>
                      <a:lnTo>
                        <a:pt x="6" y="69"/>
                      </a:lnTo>
                      <a:lnTo>
                        <a:pt x="7" y="69"/>
                      </a:lnTo>
                      <a:lnTo>
                        <a:pt x="9" y="68"/>
                      </a:lnTo>
                      <a:lnTo>
                        <a:pt x="11" y="65"/>
                      </a:lnTo>
                      <a:lnTo>
                        <a:pt x="11" y="65"/>
                      </a:lnTo>
                      <a:lnTo>
                        <a:pt x="23" y="39"/>
                      </a:lnTo>
                      <a:lnTo>
                        <a:pt x="23" y="39"/>
                      </a:lnTo>
                      <a:lnTo>
                        <a:pt x="26" y="31"/>
                      </a:lnTo>
                      <a:lnTo>
                        <a:pt x="32" y="24"/>
                      </a:lnTo>
                      <a:lnTo>
                        <a:pt x="43" y="11"/>
                      </a:lnTo>
                      <a:lnTo>
                        <a:pt x="43" y="11"/>
                      </a:lnTo>
                      <a:lnTo>
                        <a:pt x="45" y="8"/>
                      </a:lnTo>
                      <a:lnTo>
                        <a:pt x="46" y="5"/>
                      </a:lnTo>
                      <a:lnTo>
                        <a:pt x="43" y="3"/>
                      </a:lnTo>
                      <a:lnTo>
                        <a:pt x="40" y="0"/>
                      </a:lnTo>
                      <a:lnTo>
                        <a:pt x="38" y="0"/>
                      </a:lnTo>
                      <a:lnTo>
                        <a:pt x="36" y="3"/>
                      </a:lnTo>
                      <a:lnTo>
                        <a:pt x="3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6" name="chenying0907 199"/>
                <p:cNvSpPr/>
                <p:nvPr/>
              </p:nvSpPr>
              <p:spPr bwMode="auto">
                <a:xfrm>
                  <a:off x="3433763" y="4795838"/>
                  <a:ext cx="14288" cy="22225"/>
                </a:xfrm>
                <a:custGeom>
                  <a:avLst/>
                  <a:gdLst/>
                  <a:ahLst/>
                  <a:cxnLst>
                    <a:cxn ang="0">
                      <a:pos x="28" y="4"/>
                    </a:cxn>
                    <a:cxn ang="0">
                      <a:pos x="28" y="4"/>
                    </a:cxn>
                    <a:cxn ang="0">
                      <a:pos x="25" y="10"/>
                    </a:cxn>
                    <a:cxn ang="0">
                      <a:pos x="21" y="14"/>
                    </a:cxn>
                    <a:cxn ang="0">
                      <a:pos x="13" y="24"/>
                    </a:cxn>
                    <a:cxn ang="0">
                      <a:pos x="13" y="24"/>
                    </a:cxn>
                    <a:cxn ang="0">
                      <a:pos x="9" y="29"/>
                    </a:cxn>
                    <a:cxn ang="0">
                      <a:pos x="5" y="36"/>
                    </a:cxn>
                    <a:cxn ang="0">
                      <a:pos x="5" y="36"/>
                    </a:cxn>
                    <a:cxn ang="0">
                      <a:pos x="1" y="48"/>
                    </a:cxn>
                    <a:cxn ang="0">
                      <a:pos x="1" y="48"/>
                    </a:cxn>
                    <a:cxn ang="0">
                      <a:pos x="0" y="50"/>
                    </a:cxn>
                    <a:cxn ang="0">
                      <a:pos x="1" y="53"/>
                    </a:cxn>
                    <a:cxn ang="0">
                      <a:pos x="4" y="55"/>
                    </a:cxn>
                    <a:cxn ang="0">
                      <a:pos x="5" y="57"/>
                    </a:cxn>
                    <a:cxn ang="0">
                      <a:pos x="8" y="57"/>
                    </a:cxn>
                    <a:cxn ang="0">
                      <a:pos x="9" y="55"/>
                    </a:cxn>
                    <a:cxn ang="0">
                      <a:pos x="11" y="54"/>
                    </a:cxn>
                    <a:cxn ang="0">
                      <a:pos x="11" y="54"/>
                    </a:cxn>
                    <a:cxn ang="0">
                      <a:pos x="17" y="40"/>
                    </a:cxn>
                    <a:cxn ang="0">
                      <a:pos x="21" y="33"/>
                    </a:cxn>
                    <a:cxn ang="0">
                      <a:pos x="25" y="27"/>
                    </a:cxn>
                    <a:cxn ang="0">
                      <a:pos x="25" y="27"/>
                    </a:cxn>
                    <a:cxn ang="0">
                      <a:pos x="33" y="17"/>
                    </a:cxn>
                    <a:cxn ang="0">
                      <a:pos x="35" y="12"/>
                    </a:cxn>
                    <a:cxn ang="0">
                      <a:pos x="38" y="7"/>
                    </a:cxn>
                    <a:cxn ang="0">
                      <a:pos x="38" y="7"/>
                    </a:cxn>
                    <a:cxn ang="0">
                      <a:pos x="38" y="4"/>
                    </a:cxn>
                    <a:cxn ang="0">
                      <a:pos x="38" y="3"/>
                    </a:cxn>
                    <a:cxn ang="0">
                      <a:pos x="37" y="0"/>
                    </a:cxn>
                    <a:cxn ang="0">
                      <a:pos x="34" y="0"/>
                    </a:cxn>
                    <a:cxn ang="0">
                      <a:pos x="30" y="0"/>
                    </a:cxn>
                    <a:cxn ang="0">
                      <a:pos x="29" y="2"/>
                    </a:cxn>
                    <a:cxn ang="0">
                      <a:pos x="28" y="4"/>
                    </a:cxn>
                    <a:cxn ang="0">
                      <a:pos x="28" y="4"/>
                    </a:cxn>
                  </a:cxnLst>
                  <a:rect l="0" t="0" r="r" b="b"/>
                  <a:pathLst>
                    <a:path w="38" h="57">
                      <a:moveTo>
                        <a:pt x="28" y="4"/>
                      </a:moveTo>
                      <a:lnTo>
                        <a:pt x="28" y="4"/>
                      </a:lnTo>
                      <a:lnTo>
                        <a:pt x="25" y="10"/>
                      </a:lnTo>
                      <a:lnTo>
                        <a:pt x="21" y="14"/>
                      </a:lnTo>
                      <a:lnTo>
                        <a:pt x="13" y="24"/>
                      </a:lnTo>
                      <a:lnTo>
                        <a:pt x="13" y="24"/>
                      </a:lnTo>
                      <a:lnTo>
                        <a:pt x="9" y="29"/>
                      </a:lnTo>
                      <a:lnTo>
                        <a:pt x="5" y="36"/>
                      </a:lnTo>
                      <a:lnTo>
                        <a:pt x="5" y="36"/>
                      </a:lnTo>
                      <a:lnTo>
                        <a:pt x="1" y="48"/>
                      </a:lnTo>
                      <a:lnTo>
                        <a:pt x="1" y="48"/>
                      </a:lnTo>
                      <a:lnTo>
                        <a:pt x="0" y="50"/>
                      </a:lnTo>
                      <a:lnTo>
                        <a:pt x="1" y="53"/>
                      </a:lnTo>
                      <a:lnTo>
                        <a:pt x="4" y="55"/>
                      </a:lnTo>
                      <a:lnTo>
                        <a:pt x="5" y="57"/>
                      </a:lnTo>
                      <a:lnTo>
                        <a:pt x="8" y="57"/>
                      </a:lnTo>
                      <a:lnTo>
                        <a:pt x="9" y="55"/>
                      </a:lnTo>
                      <a:lnTo>
                        <a:pt x="11" y="54"/>
                      </a:lnTo>
                      <a:lnTo>
                        <a:pt x="11" y="54"/>
                      </a:lnTo>
                      <a:lnTo>
                        <a:pt x="17" y="40"/>
                      </a:lnTo>
                      <a:lnTo>
                        <a:pt x="21" y="33"/>
                      </a:lnTo>
                      <a:lnTo>
                        <a:pt x="25" y="27"/>
                      </a:lnTo>
                      <a:lnTo>
                        <a:pt x="25" y="27"/>
                      </a:lnTo>
                      <a:lnTo>
                        <a:pt x="33" y="17"/>
                      </a:lnTo>
                      <a:lnTo>
                        <a:pt x="35" y="12"/>
                      </a:lnTo>
                      <a:lnTo>
                        <a:pt x="38" y="7"/>
                      </a:lnTo>
                      <a:lnTo>
                        <a:pt x="38" y="7"/>
                      </a:lnTo>
                      <a:lnTo>
                        <a:pt x="38" y="4"/>
                      </a:lnTo>
                      <a:lnTo>
                        <a:pt x="38" y="3"/>
                      </a:lnTo>
                      <a:lnTo>
                        <a:pt x="37" y="0"/>
                      </a:lnTo>
                      <a:lnTo>
                        <a:pt x="34" y="0"/>
                      </a:lnTo>
                      <a:lnTo>
                        <a:pt x="30" y="0"/>
                      </a:lnTo>
                      <a:lnTo>
                        <a:pt x="29" y="2"/>
                      </a:lnTo>
                      <a:lnTo>
                        <a:pt x="28" y="4"/>
                      </a:lnTo>
                      <a:lnTo>
                        <a:pt x="2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7" name="chenying0907 200"/>
                <p:cNvSpPr/>
                <p:nvPr/>
              </p:nvSpPr>
              <p:spPr bwMode="auto">
                <a:xfrm>
                  <a:off x="3473451" y="4794250"/>
                  <a:ext cx="17463" cy="28575"/>
                </a:xfrm>
                <a:custGeom>
                  <a:avLst/>
                  <a:gdLst/>
                  <a:ahLst/>
                  <a:cxnLst>
                    <a:cxn ang="0">
                      <a:pos x="32" y="4"/>
                    </a:cxn>
                    <a:cxn ang="0">
                      <a:pos x="32" y="4"/>
                    </a:cxn>
                    <a:cxn ang="0">
                      <a:pos x="24" y="18"/>
                    </a:cxn>
                    <a:cxn ang="0">
                      <a:pos x="16" y="32"/>
                    </a:cxn>
                    <a:cxn ang="0">
                      <a:pos x="8" y="46"/>
                    </a:cxn>
                    <a:cxn ang="0">
                      <a:pos x="0" y="60"/>
                    </a:cxn>
                    <a:cxn ang="0">
                      <a:pos x="0" y="60"/>
                    </a:cxn>
                    <a:cxn ang="0">
                      <a:pos x="0" y="63"/>
                    </a:cxn>
                    <a:cxn ang="0">
                      <a:pos x="0" y="66"/>
                    </a:cxn>
                    <a:cxn ang="0">
                      <a:pos x="4" y="68"/>
                    </a:cxn>
                    <a:cxn ang="0">
                      <a:pos x="6" y="69"/>
                    </a:cxn>
                    <a:cxn ang="0">
                      <a:pos x="8" y="69"/>
                    </a:cxn>
                    <a:cxn ang="0">
                      <a:pos x="10" y="68"/>
                    </a:cxn>
                    <a:cxn ang="0">
                      <a:pos x="11" y="67"/>
                    </a:cxn>
                    <a:cxn ang="0">
                      <a:pos x="11" y="67"/>
                    </a:cxn>
                    <a:cxn ang="0">
                      <a:pos x="17" y="51"/>
                    </a:cxn>
                    <a:cxn ang="0">
                      <a:pos x="27" y="38"/>
                    </a:cxn>
                    <a:cxn ang="0">
                      <a:pos x="34" y="24"/>
                    </a:cxn>
                    <a:cxn ang="0">
                      <a:pos x="41" y="9"/>
                    </a:cxn>
                    <a:cxn ang="0">
                      <a:pos x="41" y="9"/>
                    </a:cxn>
                    <a:cxn ang="0">
                      <a:pos x="42" y="7"/>
                    </a:cxn>
                    <a:cxn ang="0">
                      <a:pos x="41" y="4"/>
                    </a:cxn>
                    <a:cxn ang="0">
                      <a:pos x="38" y="1"/>
                    </a:cxn>
                    <a:cxn ang="0">
                      <a:pos x="37" y="0"/>
                    </a:cxn>
                    <a:cxn ang="0">
                      <a:pos x="34" y="0"/>
                    </a:cxn>
                    <a:cxn ang="0">
                      <a:pos x="33" y="1"/>
                    </a:cxn>
                    <a:cxn ang="0">
                      <a:pos x="32" y="4"/>
                    </a:cxn>
                    <a:cxn ang="0">
                      <a:pos x="32" y="4"/>
                    </a:cxn>
                  </a:cxnLst>
                  <a:rect l="0" t="0" r="r" b="b"/>
                  <a:pathLst>
                    <a:path w="42" h="69">
                      <a:moveTo>
                        <a:pt x="32" y="4"/>
                      </a:moveTo>
                      <a:lnTo>
                        <a:pt x="32" y="4"/>
                      </a:lnTo>
                      <a:lnTo>
                        <a:pt x="24" y="18"/>
                      </a:lnTo>
                      <a:lnTo>
                        <a:pt x="16" y="32"/>
                      </a:lnTo>
                      <a:lnTo>
                        <a:pt x="8" y="46"/>
                      </a:lnTo>
                      <a:lnTo>
                        <a:pt x="0" y="60"/>
                      </a:lnTo>
                      <a:lnTo>
                        <a:pt x="0" y="60"/>
                      </a:lnTo>
                      <a:lnTo>
                        <a:pt x="0" y="63"/>
                      </a:lnTo>
                      <a:lnTo>
                        <a:pt x="0" y="66"/>
                      </a:lnTo>
                      <a:lnTo>
                        <a:pt x="4" y="68"/>
                      </a:lnTo>
                      <a:lnTo>
                        <a:pt x="6" y="69"/>
                      </a:lnTo>
                      <a:lnTo>
                        <a:pt x="8" y="69"/>
                      </a:lnTo>
                      <a:lnTo>
                        <a:pt x="10" y="68"/>
                      </a:lnTo>
                      <a:lnTo>
                        <a:pt x="11" y="67"/>
                      </a:lnTo>
                      <a:lnTo>
                        <a:pt x="11" y="67"/>
                      </a:lnTo>
                      <a:lnTo>
                        <a:pt x="17" y="51"/>
                      </a:lnTo>
                      <a:lnTo>
                        <a:pt x="27" y="38"/>
                      </a:lnTo>
                      <a:lnTo>
                        <a:pt x="34" y="24"/>
                      </a:lnTo>
                      <a:lnTo>
                        <a:pt x="41" y="9"/>
                      </a:lnTo>
                      <a:lnTo>
                        <a:pt x="41" y="9"/>
                      </a:lnTo>
                      <a:lnTo>
                        <a:pt x="42" y="7"/>
                      </a:lnTo>
                      <a:lnTo>
                        <a:pt x="41" y="4"/>
                      </a:lnTo>
                      <a:lnTo>
                        <a:pt x="38" y="1"/>
                      </a:lnTo>
                      <a:lnTo>
                        <a:pt x="37" y="0"/>
                      </a:lnTo>
                      <a:lnTo>
                        <a:pt x="34" y="0"/>
                      </a:lnTo>
                      <a:lnTo>
                        <a:pt x="33" y="1"/>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8" name="chenying0907 201"/>
                <p:cNvSpPr/>
                <p:nvPr/>
              </p:nvSpPr>
              <p:spPr bwMode="auto">
                <a:xfrm>
                  <a:off x="3538538" y="4792663"/>
                  <a:ext cx="15875" cy="26988"/>
                </a:xfrm>
                <a:custGeom>
                  <a:avLst/>
                  <a:gdLst/>
                  <a:ahLst/>
                  <a:cxnLst>
                    <a:cxn ang="0">
                      <a:pos x="26" y="4"/>
                    </a:cxn>
                    <a:cxn ang="0">
                      <a:pos x="26" y="4"/>
                    </a:cxn>
                    <a:cxn ang="0">
                      <a:pos x="25" y="10"/>
                    </a:cxn>
                    <a:cxn ang="0">
                      <a:pos x="20" y="17"/>
                    </a:cxn>
                    <a:cxn ang="0">
                      <a:pos x="10" y="28"/>
                    </a:cxn>
                    <a:cxn ang="0">
                      <a:pos x="10" y="28"/>
                    </a:cxn>
                    <a:cxn ang="0">
                      <a:pos x="5" y="36"/>
                    </a:cxn>
                    <a:cxn ang="0">
                      <a:pos x="3" y="44"/>
                    </a:cxn>
                    <a:cxn ang="0">
                      <a:pos x="1" y="53"/>
                    </a:cxn>
                    <a:cxn ang="0">
                      <a:pos x="0" y="62"/>
                    </a:cxn>
                    <a:cxn ang="0">
                      <a:pos x="0" y="62"/>
                    </a:cxn>
                    <a:cxn ang="0">
                      <a:pos x="0" y="64"/>
                    </a:cxn>
                    <a:cxn ang="0">
                      <a:pos x="1" y="66"/>
                    </a:cxn>
                    <a:cxn ang="0">
                      <a:pos x="5" y="68"/>
                    </a:cxn>
                    <a:cxn ang="0">
                      <a:pos x="9" y="66"/>
                    </a:cxn>
                    <a:cxn ang="0">
                      <a:pos x="10" y="64"/>
                    </a:cxn>
                    <a:cxn ang="0">
                      <a:pos x="12" y="62"/>
                    </a:cxn>
                    <a:cxn ang="0">
                      <a:pos x="12" y="62"/>
                    </a:cxn>
                    <a:cxn ang="0">
                      <a:pos x="13" y="53"/>
                    </a:cxn>
                    <a:cxn ang="0">
                      <a:pos x="14" y="44"/>
                    </a:cxn>
                    <a:cxn ang="0">
                      <a:pos x="18" y="36"/>
                    </a:cxn>
                    <a:cxn ang="0">
                      <a:pos x="23" y="28"/>
                    </a:cxn>
                    <a:cxn ang="0">
                      <a:pos x="23" y="28"/>
                    </a:cxn>
                    <a:cxn ang="0">
                      <a:pos x="27" y="23"/>
                    </a:cxn>
                    <a:cxn ang="0">
                      <a:pos x="31" y="18"/>
                    </a:cxn>
                    <a:cxn ang="0">
                      <a:pos x="35" y="13"/>
                    </a:cxn>
                    <a:cxn ang="0">
                      <a:pos x="38" y="6"/>
                    </a:cxn>
                    <a:cxn ang="0">
                      <a:pos x="38" y="6"/>
                    </a:cxn>
                    <a:cxn ang="0">
                      <a:pos x="38" y="4"/>
                    </a:cxn>
                    <a:cxn ang="0">
                      <a:pos x="37" y="2"/>
                    </a:cxn>
                    <a:cxn ang="0">
                      <a:pos x="33" y="0"/>
                    </a:cxn>
                    <a:cxn ang="0">
                      <a:pos x="31" y="0"/>
                    </a:cxn>
                    <a:cxn ang="0">
                      <a:pos x="29" y="0"/>
                    </a:cxn>
                    <a:cxn ang="0">
                      <a:pos x="27" y="1"/>
                    </a:cxn>
                    <a:cxn ang="0">
                      <a:pos x="26" y="4"/>
                    </a:cxn>
                    <a:cxn ang="0">
                      <a:pos x="26" y="4"/>
                    </a:cxn>
                  </a:cxnLst>
                  <a:rect l="0" t="0" r="r" b="b"/>
                  <a:pathLst>
                    <a:path w="38" h="68">
                      <a:moveTo>
                        <a:pt x="26" y="4"/>
                      </a:moveTo>
                      <a:lnTo>
                        <a:pt x="26" y="4"/>
                      </a:lnTo>
                      <a:lnTo>
                        <a:pt x="25" y="10"/>
                      </a:lnTo>
                      <a:lnTo>
                        <a:pt x="20" y="17"/>
                      </a:lnTo>
                      <a:lnTo>
                        <a:pt x="10" y="28"/>
                      </a:lnTo>
                      <a:lnTo>
                        <a:pt x="10" y="28"/>
                      </a:lnTo>
                      <a:lnTo>
                        <a:pt x="5" y="36"/>
                      </a:lnTo>
                      <a:lnTo>
                        <a:pt x="3" y="44"/>
                      </a:lnTo>
                      <a:lnTo>
                        <a:pt x="1" y="53"/>
                      </a:lnTo>
                      <a:lnTo>
                        <a:pt x="0" y="62"/>
                      </a:lnTo>
                      <a:lnTo>
                        <a:pt x="0" y="62"/>
                      </a:lnTo>
                      <a:lnTo>
                        <a:pt x="0" y="64"/>
                      </a:lnTo>
                      <a:lnTo>
                        <a:pt x="1" y="66"/>
                      </a:lnTo>
                      <a:lnTo>
                        <a:pt x="5" y="68"/>
                      </a:lnTo>
                      <a:lnTo>
                        <a:pt x="9" y="66"/>
                      </a:lnTo>
                      <a:lnTo>
                        <a:pt x="10" y="64"/>
                      </a:lnTo>
                      <a:lnTo>
                        <a:pt x="12" y="62"/>
                      </a:lnTo>
                      <a:lnTo>
                        <a:pt x="12" y="62"/>
                      </a:lnTo>
                      <a:lnTo>
                        <a:pt x="13" y="53"/>
                      </a:lnTo>
                      <a:lnTo>
                        <a:pt x="14" y="44"/>
                      </a:lnTo>
                      <a:lnTo>
                        <a:pt x="18" y="36"/>
                      </a:lnTo>
                      <a:lnTo>
                        <a:pt x="23" y="28"/>
                      </a:lnTo>
                      <a:lnTo>
                        <a:pt x="23" y="28"/>
                      </a:lnTo>
                      <a:lnTo>
                        <a:pt x="27" y="23"/>
                      </a:lnTo>
                      <a:lnTo>
                        <a:pt x="31" y="18"/>
                      </a:lnTo>
                      <a:lnTo>
                        <a:pt x="35" y="13"/>
                      </a:lnTo>
                      <a:lnTo>
                        <a:pt x="38" y="6"/>
                      </a:lnTo>
                      <a:lnTo>
                        <a:pt x="38" y="6"/>
                      </a:lnTo>
                      <a:lnTo>
                        <a:pt x="38" y="4"/>
                      </a:lnTo>
                      <a:lnTo>
                        <a:pt x="37" y="2"/>
                      </a:lnTo>
                      <a:lnTo>
                        <a:pt x="33" y="0"/>
                      </a:lnTo>
                      <a:lnTo>
                        <a:pt x="31" y="0"/>
                      </a:lnTo>
                      <a:lnTo>
                        <a:pt x="29" y="0"/>
                      </a:lnTo>
                      <a:lnTo>
                        <a:pt x="27" y="1"/>
                      </a:lnTo>
                      <a:lnTo>
                        <a:pt x="26" y="4"/>
                      </a:lnTo>
                      <a:lnTo>
                        <a:pt x="2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9" name="chenying0907 202"/>
                <p:cNvSpPr/>
                <p:nvPr/>
              </p:nvSpPr>
              <p:spPr bwMode="auto">
                <a:xfrm>
                  <a:off x="3573463" y="4792663"/>
                  <a:ext cx="23813" cy="30163"/>
                </a:xfrm>
                <a:custGeom>
                  <a:avLst/>
                  <a:gdLst/>
                  <a:ahLst/>
                  <a:cxnLst>
                    <a:cxn ang="0">
                      <a:pos x="52" y="0"/>
                    </a:cxn>
                    <a:cxn ang="0">
                      <a:pos x="52" y="0"/>
                    </a:cxn>
                    <a:cxn ang="0">
                      <a:pos x="44" y="5"/>
                    </a:cxn>
                    <a:cxn ang="0">
                      <a:pos x="37" y="13"/>
                    </a:cxn>
                    <a:cxn ang="0">
                      <a:pos x="27" y="27"/>
                    </a:cxn>
                    <a:cxn ang="0">
                      <a:pos x="27" y="27"/>
                    </a:cxn>
                    <a:cxn ang="0">
                      <a:pos x="14" y="47"/>
                    </a:cxn>
                    <a:cxn ang="0">
                      <a:pos x="6" y="56"/>
                    </a:cxn>
                    <a:cxn ang="0">
                      <a:pos x="0" y="66"/>
                    </a:cxn>
                    <a:cxn ang="0">
                      <a:pos x="0" y="66"/>
                    </a:cxn>
                    <a:cxn ang="0">
                      <a:pos x="0" y="69"/>
                    </a:cxn>
                    <a:cxn ang="0">
                      <a:pos x="0" y="72"/>
                    </a:cxn>
                    <a:cxn ang="0">
                      <a:pos x="2" y="74"/>
                    </a:cxn>
                    <a:cxn ang="0">
                      <a:pos x="6" y="75"/>
                    </a:cxn>
                    <a:cxn ang="0">
                      <a:pos x="9" y="74"/>
                    </a:cxn>
                    <a:cxn ang="0">
                      <a:pos x="10" y="73"/>
                    </a:cxn>
                    <a:cxn ang="0">
                      <a:pos x="10" y="73"/>
                    </a:cxn>
                    <a:cxn ang="0">
                      <a:pos x="20" y="57"/>
                    </a:cxn>
                    <a:cxn ang="0">
                      <a:pos x="31" y="41"/>
                    </a:cxn>
                    <a:cxn ang="0">
                      <a:pos x="31" y="41"/>
                    </a:cxn>
                    <a:cxn ang="0">
                      <a:pos x="43" y="24"/>
                    </a:cxn>
                    <a:cxn ang="0">
                      <a:pos x="49" y="17"/>
                    </a:cxn>
                    <a:cxn ang="0">
                      <a:pos x="53" y="13"/>
                    </a:cxn>
                    <a:cxn ang="0">
                      <a:pos x="57" y="10"/>
                    </a:cxn>
                    <a:cxn ang="0">
                      <a:pos x="57" y="10"/>
                    </a:cxn>
                    <a:cxn ang="0">
                      <a:pos x="60" y="7"/>
                    </a:cxn>
                    <a:cxn ang="0">
                      <a:pos x="60" y="6"/>
                    </a:cxn>
                    <a:cxn ang="0">
                      <a:pos x="60" y="2"/>
                    </a:cxn>
                    <a:cxn ang="0">
                      <a:pos x="56" y="0"/>
                    </a:cxn>
                    <a:cxn ang="0">
                      <a:pos x="54" y="0"/>
                    </a:cxn>
                    <a:cxn ang="0">
                      <a:pos x="52" y="0"/>
                    </a:cxn>
                    <a:cxn ang="0">
                      <a:pos x="52" y="0"/>
                    </a:cxn>
                  </a:cxnLst>
                  <a:rect l="0" t="0" r="r" b="b"/>
                  <a:pathLst>
                    <a:path w="60" h="75">
                      <a:moveTo>
                        <a:pt x="52" y="0"/>
                      </a:moveTo>
                      <a:lnTo>
                        <a:pt x="52" y="0"/>
                      </a:lnTo>
                      <a:lnTo>
                        <a:pt x="44" y="5"/>
                      </a:lnTo>
                      <a:lnTo>
                        <a:pt x="37" y="13"/>
                      </a:lnTo>
                      <a:lnTo>
                        <a:pt x="27" y="27"/>
                      </a:lnTo>
                      <a:lnTo>
                        <a:pt x="27" y="27"/>
                      </a:lnTo>
                      <a:lnTo>
                        <a:pt x="14" y="47"/>
                      </a:lnTo>
                      <a:lnTo>
                        <a:pt x="6" y="56"/>
                      </a:lnTo>
                      <a:lnTo>
                        <a:pt x="0" y="66"/>
                      </a:lnTo>
                      <a:lnTo>
                        <a:pt x="0" y="66"/>
                      </a:lnTo>
                      <a:lnTo>
                        <a:pt x="0" y="69"/>
                      </a:lnTo>
                      <a:lnTo>
                        <a:pt x="0" y="72"/>
                      </a:lnTo>
                      <a:lnTo>
                        <a:pt x="2" y="74"/>
                      </a:lnTo>
                      <a:lnTo>
                        <a:pt x="6" y="75"/>
                      </a:lnTo>
                      <a:lnTo>
                        <a:pt x="9" y="74"/>
                      </a:lnTo>
                      <a:lnTo>
                        <a:pt x="10" y="73"/>
                      </a:lnTo>
                      <a:lnTo>
                        <a:pt x="10" y="73"/>
                      </a:lnTo>
                      <a:lnTo>
                        <a:pt x="20" y="57"/>
                      </a:lnTo>
                      <a:lnTo>
                        <a:pt x="31" y="41"/>
                      </a:lnTo>
                      <a:lnTo>
                        <a:pt x="31" y="41"/>
                      </a:lnTo>
                      <a:lnTo>
                        <a:pt x="43" y="24"/>
                      </a:lnTo>
                      <a:lnTo>
                        <a:pt x="49" y="17"/>
                      </a:lnTo>
                      <a:lnTo>
                        <a:pt x="53" y="13"/>
                      </a:lnTo>
                      <a:lnTo>
                        <a:pt x="57" y="10"/>
                      </a:lnTo>
                      <a:lnTo>
                        <a:pt x="57" y="10"/>
                      </a:lnTo>
                      <a:lnTo>
                        <a:pt x="60" y="7"/>
                      </a:lnTo>
                      <a:lnTo>
                        <a:pt x="60" y="6"/>
                      </a:lnTo>
                      <a:lnTo>
                        <a:pt x="60" y="2"/>
                      </a:lnTo>
                      <a:lnTo>
                        <a:pt x="56" y="0"/>
                      </a:lnTo>
                      <a:lnTo>
                        <a:pt x="54" y="0"/>
                      </a:lnTo>
                      <a:lnTo>
                        <a:pt x="52" y="0"/>
                      </a:lnTo>
                      <a:lnTo>
                        <a:pt x="5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0" name="chenying0907 203"/>
                <p:cNvSpPr/>
                <p:nvPr/>
              </p:nvSpPr>
              <p:spPr bwMode="auto">
                <a:xfrm>
                  <a:off x="3621088" y="4789488"/>
                  <a:ext cx="17463" cy="30163"/>
                </a:xfrm>
                <a:custGeom>
                  <a:avLst/>
                  <a:gdLst/>
                  <a:ahLst/>
                  <a:cxnLst>
                    <a:cxn ang="0">
                      <a:pos x="34" y="4"/>
                    </a:cxn>
                    <a:cxn ang="0">
                      <a:pos x="34" y="4"/>
                    </a:cxn>
                    <a:cxn ang="0">
                      <a:pos x="30" y="12"/>
                    </a:cxn>
                    <a:cxn ang="0">
                      <a:pos x="26" y="18"/>
                    </a:cxn>
                    <a:cxn ang="0">
                      <a:pos x="16" y="32"/>
                    </a:cxn>
                    <a:cxn ang="0">
                      <a:pos x="16" y="32"/>
                    </a:cxn>
                    <a:cxn ang="0">
                      <a:pos x="12" y="42"/>
                    </a:cxn>
                    <a:cxn ang="0">
                      <a:pos x="8" y="49"/>
                    </a:cxn>
                    <a:cxn ang="0">
                      <a:pos x="6" y="59"/>
                    </a:cxn>
                    <a:cxn ang="0">
                      <a:pos x="2" y="66"/>
                    </a:cxn>
                    <a:cxn ang="0">
                      <a:pos x="2" y="66"/>
                    </a:cxn>
                    <a:cxn ang="0">
                      <a:pos x="0" y="69"/>
                    </a:cxn>
                    <a:cxn ang="0">
                      <a:pos x="0" y="72"/>
                    </a:cxn>
                    <a:cxn ang="0">
                      <a:pos x="3" y="74"/>
                    </a:cxn>
                    <a:cxn ang="0">
                      <a:pos x="7" y="76"/>
                    </a:cxn>
                    <a:cxn ang="0">
                      <a:pos x="9" y="74"/>
                    </a:cxn>
                    <a:cxn ang="0">
                      <a:pos x="11" y="73"/>
                    </a:cxn>
                    <a:cxn ang="0">
                      <a:pos x="11" y="73"/>
                    </a:cxn>
                    <a:cxn ang="0">
                      <a:pos x="15" y="64"/>
                    </a:cxn>
                    <a:cxn ang="0">
                      <a:pos x="19" y="53"/>
                    </a:cxn>
                    <a:cxn ang="0">
                      <a:pos x="23" y="44"/>
                    </a:cxn>
                    <a:cxn ang="0">
                      <a:pos x="28" y="36"/>
                    </a:cxn>
                    <a:cxn ang="0">
                      <a:pos x="28" y="36"/>
                    </a:cxn>
                    <a:cxn ang="0">
                      <a:pos x="34" y="30"/>
                    </a:cxn>
                    <a:cxn ang="0">
                      <a:pos x="38" y="22"/>
                    </a:cxn>
                    <a:cxn ang="0">
                      <a:pos x="46" y="6"/>
                    </a:cxn>
                    <a:cxn ang="0">
                      <a:pos x="46" y="6"/>
                    </a:cxn>
                    <a:cxn ang="0">
                      <a:pos x="46" y="4"/>
                    </a:cxn>
                    <a:cxn ang="0">
                      <a:pos x="46" y="2"/>
                    </a:cxn>
                    <a:cxn ang="0">
                      <a:pos x="43" y="1"/>
                    </a:cxn>
                    <a:cxn ang="0">
                      <a:pos x="42" y="0"/>
                    </a:cxn>
                    <a:cxn ang="0">
                      <a:pos x="38" y="0"/>
                    </a:cxn>
                    <a:cxn ang="0">
                      <a:pos x="36" y="1"/>
                    </a:cxn>
                    <a:cxn ang="0">
                      <a:pos x="34" y="4"/>
                    </a:cxn>
                    <a:cxn ang="0">
                      <a:pos x="34" y="4"/>
                    </a:cxn>
                  </a:cxnLst>
                  <a:rect l="0" t="0" r="r" b="b"/>
                  <a:pathLst>
                    <a:path w="46" h="76">
                      <a:moveTo>
                        <a:pt x="34" y="4"/>
                      </a:moveTo>
                      <a:lnTo>
                        <a:pt x="34" y="4"/>
                      </a:lnTo>
                      <a:lnTo>
                        <a:pt x="30" y="12"/>
                      </a:lnTo>
                      <a:lnTo>
                        <a:pt x="26" y="18"/>
                      </a:lnTo>
                      <a:lnTo>
                        <a:pt x="16" y="32"/>
                      </a:lnTo>
                      <a:lnTo>
                        <a:pt x="16" y="32"/>
                      </a:lnTo>
                      <a:lnTo>
                        <a:pt x="12" y="42"/>
                      </a:lnTo>
                      <a:lnTo>
                        <a:pt x="8" y="49"/>
                      </a:lnTo>
                      <a:lnTo>
                        <a:pt x="6" y="59"/>
                      </a:lnTo>
                      <a:lnTo>
                        <a:pt x="2" y="66"/>
                      </a:lnTo>
                      <a:lnTo>
                        <a:pt x="2" y="66"/>
                      </a:lnTo>
                      <a:lnTo>
                        <a:pt x="0" y="69"/>
                      </a:lnTo>
                      <a:lnTo>
                        <a:pt x="0" y="72"/>
                      </a:lnTo>
                      <a:lnTo>
                        <a:pt x="3" y="74"/>
                      </a:lnTo>
                      <a:lnTo>
                        <a:pt x="7" y="76"/>
                      </a:lnTo>
                      <a:lnTo>
                        <a:pt x="9" y="74"/>
                      </a:lnTo>
                      <a:lnTo>
                        <a:pt x="11" y="73"/>
                      </a:lnTo>
                      <a:lnTo>
                        <a:pt x="11" y="73"/>
                      </a:lnTo>
                      <a:lnTo>
                        <a:pt x="15" y="64"/>
                      </a:lnTo>
                      <a:lnTo>
                        <a:pt x="19" y="53"/>
                      </a:lnTo>
                      <a:lnTo>
                        <a:pt x="23" y="44"/>
                      </a:lnTo>
                      <a:lnTo>
                        <a:pt x="28" y="36"/>
                      </a:lnTo>
                      <a:lnTo>
                        <a:pt x="28" y="36"/>
                      </a:lnTo>
                      <a:lnTo>
                        <a:pt x="34" y="30"/>
                      </a:lnTo>
                      <a:lnTo>
                        <a:pt x="38" y="22"/>
                      </a:lnTo>
                      <a:lnTo>
                        <a:pt x="46" y="6"/>
                      </a:lnTo>
                      <a:lnTo>
                        <a:pt x="46" y="6"/>
                      </a:lnTo>
                      <a:lnTo>
                        <a:pt x="46" y="4"/>
                      </a:lnTo>
                      <a:lnTo>
                        <a:pt x="46" y="2"/>
                      </a:lnTo>
                      <a:lnTo>
                        <a:pt x="43" y="1"/>
                      </a:lnTo>
                      <a:lnTo>
                        <a:pt x="42" y="0"/>
                      </a:lnTo>
                      <a:lnTo>
                        <a:pt x="38" y="0"/>
                      </a:lnTo>
                      <a:lnTo>
                        <a:pt x="36" y="1"/>
                      </a:lnTo>
                      <a:lnTo>
                        <a:pt x="34" y="4"/>
                      </a:lnTo>
                      <a:lnTo>
                        <a:pt x="3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1" name="chenying0907 204"/>
                <p:cNvSpPr/>
                <p:nvPr/>
              </p:nvSpPr>
              <p:spPr bwMode="auto">
                <a:xfrm>
                  <a:off x="3659188" y="4787900"/>
                  <a:ext cx="14288" cy="30163"/>
                </a:xfrm>
                <a:custGeom>
                  <a:avLst/>
                  <a:gdLst/>
                  <a:ahLst/>
                  <a:cxnLst>
                    <a:cxn ang="0">
                      <a:pos x="22" y="5"/>
                    </a:cxn>
                    <a:cxn ang="0">
                      <a:pos x="22" y="5"/>
                    </a:cxn>
                    <a:cxn ang="0">
                      <a:pos x="22" y="14"/>
                    </a:cxn>
                    <a:cxn ang="0">
                      <a:pos x="21" y="22"/>
                    </a:cxn>
                    <a:cxn ang="0">
                      <a:pos x="17" y="30"/>
                    </a:cxn>
                    <a:cxn ang="0">
                      <a:pos x="14" y="38"/>
                    </a:cxn>
                    <a:cxn ang="0">
                      <a:pos x="5" y="52"/>
                    </a:cxn>
                    <a:cxn ang="0">
                      <a:pos x="2" y="60"/>
                    </a:cxn>
                    <a:cxn ang="0">
                      <a:pos x="0" y="68"/>
                    </a:cxn>
                    <a:cxn ang="0">
                      <a:pos x="0" y="68"/>
                    </a:cxn>
                    <a:cxn ang="0">
                      <a:pos x="0" y="70"/>
                    </a:cxn>
                    <a:cxn ang="0">
                      <a:pos x="0" y="73"/>
                    </a:cxn>
                    <a:cxn ang="0">
                      <a:pos x="4" y="76"/>
                    </a:cxn>
                    <a:cxn ang="0">
                      <a:pos x="8" y="76"/>
                    </a:cxn>
                    <a:cxn ang="0">
                      <a:pos x="10" y="74"/>
                    </a:cxn>
                    <a:cxn ang="0">
                      <a:pos x="10" y="72"/>
                    </a:cxn>
                    <a:cxn ang="0">
                      <a:pos x="10" y="72"/>
                    </a:cxn>
                    <a:cxn ang="0">
                      <a:pos x="13" y="63"/>
                    </a:cxn>
                    <a:cxn ang="0">
                      <a:pos x="17" y="55"/>
                    </a:cxn>
                    <a:cxn ang="0">
                      <a:pos x="25" y="39"/>
                    </a:cxn>
                    <a:cxn ang="0">
                      <a:pos x="28" y="31"/>
                    </a:cxn>
                    <a:cxn ang="0">
                      <a:pos x="32" y="23"/>
                    </a:cxn>
                    <a:cxn ang="0">
                      <a:pos x="34" y="14"/>
                    </a:cxn>
                    <a:cxn ang="0">
                      <a:pos x="34" y="5"/>
                    </a:cxn>
                    <a:cxn ang="0">
                      <a:pos x="34" y="5"/>
                    </a:cxn>
                    <a:cxn ang="0">
                      <a:pos x="32" y="2"/>
                    </a:cxn>
                    <a:cxn ang="0">
                      <a:pos x="31" y="1"/>
                    </a:cxn>
                    <a:cxn ang="0">
                      <a:pos x="27" y="0"/>
                    </a:cxn>
                    <a:cxn ang="0">
                      <a:pos x="25" y="0"/>
                    </a:cxn>
                    <a:cxn ang="0">
                      <a:pos x="23" y="1"/>
                    </a:cxn>
                    <a:cxn ang="0">
                      <a:pos x="22" y="2"/>
                    </a:cxn>
                    <a:cxn ang="0">
                      <a:pos x="22" y="5"/>
                    </a:cxn>
                    <a:cxn ang="0">
                      <a:pos x="22" y="5"/>
                    </a:cxn>
                  </a:cxnLst>
                  <a:rect l="0" t="0" r="r" b="b"/>
                  <a:pathLst>
                    <a:path w="34" h="76">
                      <a:moveTo>
                        <a:pt x="22" y="5"/>
                      </a:moveTo>
                      <a:lnTo>
                        <a:pt x="22" y="5"/>
                      </a:lnTo>
                      <a:lnTo>
                        <a:pt x="22" y="14"/>
                      </a:lnTo>
                      <a:lnTo>
                        <a:pt x="21" y="22"/>
                      </a:lnTo>
                      <a:lnTo>
                        <a:pt x="17" y="30"/>
                      </a:lnTo>
                      <a:lnTo>
                        <a:pt x="14" y="38"/>
                      </a:lnTo>
                      <a:lnTo>
                        <a:pt x="5" y="52"/>
                      </a:lnTo>
                      <a:lnTo>
                        <a:pt x="2" y="60"/>
                      </a:lnTo>
                      <a:lnTo>
                        <a:pt x="0" y="68"/>
                      </a:lnTo>
                      <a:lnTo>
                        <a:pt x="0" y="68"/>
                      </a:lnTo>
                      <a:lnTo>
                        <a:pt x="0" y="70"/>
                      </a:lnTo>
                      <a:lnTo>
                        <a:pt x="0" y="73"/>
                      </a:lnTo>
                      <a:lnTo>
                        <a:pt x="4" y="76"/>
                      </a:lnTo>
                      <a:lnTo>
                        <a:pt x="8" y="76"/>
                      </a:lnTo>
                      <a:lnTo>
                        <a:pt x="10" y="74"/>
                      </a:lnTo>
                      <a:lnTo>
                        <a:pt x="10" y="72"/>
                      </a:lnTo>
                      <a:lnTo>
                        <a:pt x="10" y="72"/>
                      </a:lnTo>
                      <a:lnTo>
                        <a:pt x="13" y="63"/>
                      </a:lnTo>
                      <a:lnTo>
                        <a:pt x="17" y="55"/>
                      </a:lnTo>
                      <a:lnTo>
                        <a:pt x="25" y="39"/>
                      </a:lnTo>
                      <a:lnTo>
                        <a:pt x="28" y="31"/>
                      </a:lnTo>
                      <a:lnTo>
                        <a:pt x="32" y="23"/>
                      </a:lnTo>
                      <a:lnTo>
                        <a:pt x="34" y="14"/>
                      </a:lnTo>
                      <a:lnTo>
                        <a:pt x="34" y="5"/>
                      </a:lnTo>
                      <a:lnTo>
                        <a:pt x="34" y="5"/>
                      </a:lnTo>
                      <a:lnTo>
                        <a:pt x="32" y="2"/>
                      </a:lnTo>
                      <a:lnTo>
                        <a:pt x="31" y="1"/>
                      </a:lnTo>
                      <a:lnTo>
                        <a:pt x="27" y="0"/>
                      </a:lnTo>
                      <a:lnTo>
                        <a:pt x="25" y="0"/>
                      </a:lnTo>
                      <a:lnTo>
                        <a:pt x="23" y="1"/>
                      </a:lnTo>
                      <a:lnTo>
                        <a:pt x="22" y="2"/>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2" name="chenying0907 206"/>
                <p:cNvSpPr/>
                <p:nvPr/>
              </p:nvSpPr>
              <p:spPr bwMode="auto">
                <a:xfrm>
                  <a:off x="3697289" y="4783138"/>
                  <a:ext cx="17463" cy="23813"/>
                </a:xfrm>
                <a:custGeom>
                  <a:avLst/>
                  <a:gdLst/>
                  <a:ahLst/>
                  <a:cxnLst>
                    <a:cxn ang="0">
                      <a:pos x="30" y="3"/>
                    </a:cxn>
                    <a:cxn ang="0">
                      <a:pos x="30" y="3"/>
                    </a:cxn>
                    <a:cxn ang="0">
                      <a:pos x="26" y="10"/>
                    </a:cxn>
                    <a:cxn ang="0">
                      <a:pos x="22" y="16"/>
                    </a:cxn>
                    <a:cxn ang="0">
                      <a:pos x="12" y="27"/>
                    </a:cxn>
                    <a:cxn ang="0">
                      <a:pos x="12" y="27"/>
                    </a:cxn>
                    <a:cxn ang="0">
                      <a:pos x="8" y="32"/>
                    </a:cxn>
                    <a:cxn ang="0">
                      <a:pos x="5" y="38"/>
                    </a:cxn>
                    <a:cxn ang="0">
                      <a:pos x="0" y="51"/>
                    </a:cxn>
                    <a:cxn ang="0">
                      <a:pos x="0" y="51"/>
                    </a:cxn>
                    <a:cxn ang="0">
                      <a:pos x="0" y="54"/>
                    </a:cxn>
                    <a:cxn ang="0">
                      <a:pos x="0" y="57"/>
                    </a:cxn>
                    <a:cxn ang="0">
                      <a:pos x="3" y="59"/>
                    </a:cxn>
                    <a:cxn ang="0">
                      <a:pos x="5" y="61"/>
                    </a:cxn>
                    <a:cxn ang="0">
                      <a:pos x="7" y="61"/>
                    </a:cxn>
                    <a:cxn ang="0">
                      <a:pos x="8" y="59"/>
                    </a:cxn>
                    <a:cxn ang="0">
                      <a:pos x="11" y="57"/>
                    </a:cxn>
                    <a:cxn ang="0">
                      <a:pos x="11" y="57"/>
                    </a:cxn>
                    <a:cxn ang="0">
                      <a:pos x="15" y="44"/>
                    </a:cxn>
                    <a:cxn ang="0">
                      <a:pos x="15" y="44"/>
                    </a:cxn>
                    <a:cxn ang="0">
                      <a:pos x="16" y="40"/>
                    </a:cxn>
                    <a:cxn ang="0">
                      <a:pos x="18" y="36"/>
                    </a:cxn>
                    <a:cxn ang="0">
                      <a:pos x="25" y="29"/>
                    </a:cxn>
                    <a:cxn ang="0">
                      <a:pos x="25" y="29"/>
                    </a:cxn>
                    <a:cxn ang="0">
                      <a:pos x="34" y="19"/>
                    </a:cxn>
                    <a:cxn ang="0">
                      <a:pos x="38" y="13"/>
                    </a:cxn>
                    <a:cxn ang="0">
                      <a:pos x="41" y="7"/>
                    </a:cxn>
                    <a:cxn ang="0">
                      <a:pos x="41" y="7"/>
                    </a:cxn>
                    <a:cxn ang="0">
                      <a:pos x="42" y="4"/>
                    </a:cxn>
                    <a:cxn ang="0">
                      <a:pos x="41" y="2"/>
                    </a:cxn>
                    <a:cxn ang="0">
                      <a:pos x="39" y="0"/>
                    </a:cxn>
                    <a:cxn ang="0">
                      <a:pos x="38" y="0"/>
                    </a:cxn>
                    <a:cxn ang="0">
                      <a:pos x="33" y="0"/>
                    </a:cxn>
                    <a:cxn ang="0">
                      <a:pos x="32" y="2"/>
                    </a:cxn>
                    <a:cxn ang="0">
                      <a:pos x="30" y="3"/>
                    </a:cxn>
                    <a:cxn ang="0">
                      <a:pos x="30" y="3"/>
                    </a:cxn>
                  </a:cxnLst>
                  <a:rect l="0" t="0" r="r" b="b"/>
                  <a:pathLst>
                    <a:path w="42" h="61">
                      <a:moveTo>
                        <a:pt x="30" y="3"/>
                      </a:moveTo>
                      <a:lnTo>
                        <a:pt x="30" y="3"/>
                      </a:lnTo>
                      <a:lnTo>
                        <a:pt x="26" y="10"/>
                      </a:lnTo>
                      <a:lnTo>
                        <a:pt x="22" y="16"/>
                      </a:lnTo>
                      <a:lnTo>
                        <a:pt x="12" y="27"/>
                      </a:lnTo>
                      <a:lnTo>
                        <a:pt x="12" y="27"/>
                      </a:lnTo>
                      <a:lnTo>
                        <a:pt x="8" y="32"/>
                      </a:lnTo>
                      <a:lnTo>
                        <a:pt x="5" y="38"/>
                      </a:lnTo>
                      <a:lnTo>
                        <a:pt x="0" y="51"/>
                      </a:lnTo>
                      <a:lnTo>
                        <a:pt x="0" y="51"/>
                      </a:lnTo>
                      <a:lnTo>
                        <a:pt x="0" y="54"/>
                      </a:lnTo>
                      <a:lnTo>
                        <a:pt x="0" y="57"/>
                      </a:lnTo>
                      <a:lnTo>
                        <a:pt x="3" y="59"/>
                      </a:lnTo>
                      <a:lnTo>
                        <a:pt x="5" y="61"/>
                      </a:lnTo>
                      <a:lnTo>
                        <a:pt x="7" y="61"/>
                      </a:lnTo>
                      <a:lnTo>
                        <a:pt x="8" y="59"/>
                      </a:lnTo>
                      <a:lnTo>
                        <a:pt x="11" y="57"/>
                      </a:lnTo>
                      <a:lnTo>
                        <a:pt x="11" y="57"/>
                      </a:lnTo>
                      <a:lnTo>
                        <a:pt x="15" y="44"/>
                      </a:lnTo>
                      <a:lnTo>
                        <a:pt x="15" y="44"/>
                      </a:lnTo>
                      <a:lnTo>
                        <a:pt x="16" y="40"/>
                      </a:lnTo>
                      <a:lnTo>
                        <a:pt x="18" y="36"/>
                      </a:lnTo>
                      <a:lnTo>
                        <a:pt x="25" y="29"/>
                      </a:lnTo>
                      <a:lnTo>
                        <a:pt x="25" y="29"/>
                      </a:lnTo>
                      <a:lnTo>
                        <a:pt x="34" y="19"/>
                      </a:lnTo>
                      <a:lnTo>
                        <a:pt x="38" y="13"/>
                      </a:lnTo>
                      <a:lnTo>
                        <a:pt x="41" y="7"/>
                      </a:lnTo>
                      <a:lnTo>
                        <a:pt x="41" y="7"/>
                      </a:lnTo>
                      <a:lnTo>
                        <a:pt x="42" y="4"/>
                      </a:lnTo>
                      <a:lnTo>
                        <a:pt x="41" y="2"/>
                      </a:lnTo>
                      <a:lnTo>
                        <a:pt x="39" y="0"/>
                      </a:lnTo>
                      <a:lnTo>
                        <a:pt x="38" y="0"/>
                      </a:lnTo>
                      <a:lnTo>
                        <a:pt x="33" y="0"/>
                      </a:lnTo>
                      <a:lnTo>
                        <a:pt x="32" y="2"/>
                      </a:lnTo>
                      <a:lnTo>
                        <a:pt x="30" y="3"/>
                      </a:lnTo>
                      <a:lnTo>
                        <a:pt x="3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3" name="chenying0907 207"/>
                <p:cNvSpPr/>
                <p:nvPr/>
              </p:nvSpPr>
              <p:spPr bwMode="auto">
                <a:xfrm>
                  <a:off x="3732214" y="4783138"/>
                  <a:ext cx="14288" cy="30163"/>
                </a:xfrm>
                <a:custGeom>
                  <a:avLst/>
                  <a:gdLst/>
                  <a:ahLst/>
                  <a:cxnLst>
                    <a:cxn ang="0">
                      <a:pos x="27" y="3"/>
                    </a:cxn>
                    <a:cxn ang="0">
                      <a:pos x="27" y="3"/>
                    </a:cxn>
                    <a:cxn ang="0">
                      <a:pos x="18" y="18"/>
                    </a:cxn>
                    <a:cxn ang="0">
                      <a:pos x="14" y="26"/>
                    </a:cxn>
                    <a:cxn ang="0">
                      <a:pos x="10" y="34"/>
                    </a:cxn>
                    <a:cxn ang="0">
                      <a:pos x="10" y="34"/>
                    </a:cxn>
                    <a:cxn ang="0">
                      <a:pos x="6" y="51"/>
                    </a:cxn>
                    <a:cxn ang="0">
                      <a:pos x="3" y="60"/>
                    </a:cxn>
                    <a:cxn ang="0">
                      <a:pos x="0" y="69"/>
                    </a:cxn>
                    <a:cxn ang="0">
                      <a:pos x="0" y="69"/>
                    </a:cxn>
                    <a:cxn ang="0">
                      <a:pos x="0" y="72"/>
                    </a:cxn>
                    <a:cxn ang="0">
                      <a:pos x="1" y="73"/>
                    </a:cxn>
                    <a:cxn ang="0">
                      <a:pos x="2" y="75"/>
                    </a:cxn>
                    <a:cxn ang="0">
                      <a:pos x="3" y="76"/>
                    </a:cxn>
                    <a:cxn ang="0">
                      <a:pos x="7" y="76"/>
                    </a:cxn>
                    <a:cxn ang="0">
                      <a:pos x="10" y="75"/>
                    </a:cxn>
                    <a:cxn ang="0">
                      <a:pos x="11" y="72"/>
                    </a:cxn>
                    <a:cxn ang="0">
                      <a:pos x="11" y="72"/>
                    </a:cxn>
                    <a:cxn ang="0">
                      <a:pos x="17" y="56"/>
                    </a:cxn>
                    <a:cxn ang="0">
                      <a:pos x="20" y="41"/>
                    </a:cxn>
                    <a:cxn ang="0">
                      <a:pos x="20" y="41"/>
                    </a:cxn>
                    <a:cxn ang="0">
                      <a:pos x="23" y="33"/>
                    </a:cxn>
                    <a:cxn ang="0">
                      <a:pos x="28" y="25"/>
                    </a:cxn>
                    <a:cxn ang="0">
                      <a:pos x="37" y="9"/>
                    </a:cxn>
                    <a:cxn ang="0">
                      <a:pos x="37" y="9"/>
                    </a:cxn>
                    <a:cxn ang="0">
                      <a:pos x="37" y="7"/>
                    </a:cxn>
                    <a:cxn ang="0">
                      <a:pos x="37" y="4"/>
                    </a:cxn>
                    <a:cxn ang="0">
                      <a:pos x="35" y="1"/>
                    </a:cxn>
                    <a:cxn ang="0">
                      <a:pos x="31" y="0"/>
                    </a:cxn>
                    <a:cxn ang="0">
                      <a:pos x="28" y="1"/>
                    </a:cxn>
                    <a:cxn ang="0">
                      <a:pos x="27" y="3"/>
                    </a:cxn>
                    <a:cxn ang="0">
                      <a:pos x="27" y="3"/>
                    </a:cxn>
                  </a:cxnLst>
                  <a:rect l="0" t="0" r="r" b="b"/>
                  <a:pathLst>
                    <a:path w="37" h="76">
                      <a:moveTo>
                        <a:pt x="27" y="3"/>
                      </a:moveTo>
                      <a:lnTo>
                        <a:pt x="27" y="3"/>
                      </a:lnTo>
                      <a:lnTo>
                        <a:pt x="18" y="18"/>
                      </a:lnTo>
                      <a:lnTo>
                        <a:pt x="14" y="26"/>
                      </a:lnTo>
                      <a:lnTo>
                        <a:pt x="10" y="34"/>
                      </a:lnTo>
                      <a:lnTo>
                        <a:pt x="10" y="34"/>
                      </a:lnTo>
                      <a:lnTo>
                        <a:pt x="6" y="51"/>
                      </a:lnTo>
                      <a:lnTo>
                        <a:pt x="3" y="60"/>
                      </a:lnTo>
                      <a:lnTo>
                        <a:pt x="0" y="69"/>
                      </a:lnTo>
                      <a:lnTo>
                        <a:pt x="0" y="69"/>
                      </a:lnTo>
                      <a:lnTo>
                        <a:pt x="0" y="72"/>
                      </a:lnTo>
                      <a:lnTo>
                        <a:pt x="1" y="73"/>
                      </a:lnTo>
                      <a:lnTo>
                        <a:pt x="2" y="75"/>
                      </a:lnTo>
                      <a:lnTo>
                        <a:pt x="3" y="76"/>
                      </a:lnTo>
                      <a:lnTo>
                        <a:pt x="7" y="76"/>
                      </a:lnTo>
                      <a:lnTo>
                        <a:pt x="10" y="75"/>
                      </a:lnTo>
                      <a:lnTo>
                        <a:pt x="11" y="72"/>
                      </a:lnTo>
                      <a:lnTo>
                        <a:pt x="11" y="72"/>
                      </a:lnTo>
                      <a:lnTo>
                        <a:pt x="17" y="56"/>
                      </a:lnTo>
                      <a:lnTo>
                        <a:pt x="20" y="41"/>
                      </a:lnTo>
                      <a:lnTo>
                        <a:pt x="20" y="41"/>
                      </a:lnTo>
                      <a:lnTo>
                        <a:pt x="23" y="33"/>
                      </a:lnTo>
                      <a:lnTo>
                        <a:pt x="28" y="25"/>
                      </a:lnTo>
                      <a:lnTo>
                        <a:pt x="37" y="9"/>
                      </a:lnTo>
                      <a:lnTo>
                        <a:pt x="37" y="9"/>
                      </a:lnTo>
                      <a:lnTo>
                        <a:pt x="37" y="7"/>
                      </a:lnTo>
                      <a:lnTo>
                        <a:pt x="37" y="4"/>
                      </a:lnTo>
                      <a:lnTo>
                        <a:pt x="35" y="1"/>
                      </a:lnTo>
                      <a:lnTo>
                        <a:pt x="31" y="0"/>
                      </a:lnTo>
                      <a:lnTo>
                        <a:pt x="28"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4" name="chenying0907 208"/>
                <p:cNvSpPr/>
                <p:nvPr/>
              </p:nvSpPr>
              <p:spPr bwMode="auto">
                <a:xfrm>
                  <a:off x="3752851" y="4773613"/>
                  <a:ext cx="19050" cy="33338"/>
                </a:xfrm>
                <a:custGeom>
                  <a:avLst/>
                  <a:gdLst/>
                  <a:ahLst/>
                  <a:cxnLst>
                    <a:cxn ang="0">
                      <a:pos x="34" y="4"/>
                    </a:cxn>
                    <a:cxn ang="0">
                      <a:pos x="34" y="4"/>
                    </a:cxn>
                    <a:cxn ang="0">
                      <a:pos x="33" y="9"/>
                    </a:cxn>
                    <a:cxn ang="0">
                      <a:pos x="32" y="13"/>
                    </a:cxn>
                    <a:cxn ang="0">
                      <a:pos x="25" y="19"/>
                    </a:cxn>
                    <a:cxn ang="0">
                      <a:pos x="25" y="19"/>
                    </a:cxn>
                    <a:cxn ang="0">
                      <a:pos x="21" y="25"/>
                    </a:cxn>
                    <a:cxn ang="0">
                      <a:pos x="18" y="29"/>
                    </a:cxn>
                    <a:cxn ang="0">
                      <a:pos x="15" y="39"/>
                    </a:cxn>
                    <a:cxn ang="0">
                      <a:pos x="15" y="39"/>
                    </a:cxn>
                    <a:cxn ang="0">
                      <a:pos x="7" y="57"/>
                    </a:cxn>
                    <a:cxn ang="0">
                      <a:pos x="0" y="76"/>
                    </a:cxn>
                    <a:cxn ang="0">
                      <a:pos x="0" y="76"/>
                    </a:cxn>
                    <a:cxn ang="0">
                      <a:pos x="0" y="78"/>
                    </a:cxn>
                    <a:cxn ang="0">
                      <a:pos x="0" y="80"/>
                    </a:cxn>
                    <a:cxn ang="0">
                      <a:pos x="1" y="82"/>
                    </a:cxn>
                    <a:cxn ang="0">
                      <a:pos x="4" y="82"/>
                    </a:cxn>
                    <a:cxn ang="0">
                      <a:pos x="8" y="82"/>
                    </a:cxn>
                    <a:cxn ang="0">
                      <a:pos x="11" y="81"/>
                    </a:cxn>
                    <a:cxn ang="0">
                      <a:pos x="12" y="78"/>
                    </a:cxn>
                    <a:cxn ang="0">
                      <a:pos x="12" y="78"/>
                    </a:cxn>
                    <a:cxn ang="0">
                      <a:pos x="20" y="57"/>
                    </a:cxn>
                    <a:cxn ang="0">
                      <a:pos x="29" y="36"/>
                    </a:cxn>
                    <a:cxn ang="0">
                      <a:pos x="29" y="36"/>
                    </a:cxn>
                    <a:cxn ang="0">
                      <a:pos x="33" y="29"/>
                    </a:cxn>
                    <a:cxn ang="0">
                      <a:pos x="38" y="22"/>
                    </a:cxn>
                    <a:cxn ang="0">
                      <a:pos x="43" y="14"/>
                    </a:cxn>
                    <a:cxn ang="0">
                      <a:pos x="46" y="6"/>
                    </a:cxn>
                    <a:cxn ang="0">
                      <a:pos x="46" y="6"/>
                    </a:cxn>
                    <a:cxn ang="0">
                      <a:pos x="46" y="4"/>
                    </a:cxn>
                    <a:cxn ang="0">
                      <a:pos x="45" y="2"/>
                    </a:cxn>
                    <a:cxn ang="0">
                      <a:pos x="41" y="0"/>
                    </a:cxn>
                    <a:cxn ang="0">
                      <a:pos x="39" y="0"/>
                    </a:cxn>
                    <a:cxn ang="0">
                      <a:pos x="37" y="0"/>
                    </a:cxn>
                    <a:cxn ang="0">
                      <a:pos x="35" y="1"/>
                    </a:cxn>
                    <a:cxn ang="0">
                      <a:pos x="34" y="4"/>
                    </a:cxn>
                    <a:cxn ang="0">
                      <a:pos x="34" y="4"/>
                    </a:cxn>
                  </a:cxnLst>
                  <a:rect l="0" t="0" r="r" b="b"/>
                  <a:pathLst>
                    <a:path w="46" h="82">
                      <a:moveTo>
                        <a:pt x="34" y="4"/>
                      </a:moveTo>
                      <a:lnTo>
                        <a:pt x="34" y="4"/>
                      </a:lnTo>
                      <a:lnTo>
                        <a:pt x="33" y="9"/>
                      </a:lnTo>
                      <a:lnTo>
                        <a:pt x="32" y="13"/>
                      </a:lnTo>
                      <a:lnTo>
                        <a:pt x="25" y="19"/>
                      </a:lnTo>
                      <a:lnTo>
                        <a:pt x="25" y="19"/>
                      </a:lnTo>
                      <a:lnTo>
                        <a:pt x="21" y="25"/>
                      </a:lnTo>
                      <a:lnTo>
                        <a:pt x="18" y="29"/>
                      </a:lnTo>
                      <a:lnTo>
                        <a:pt x="15" y="39"/>
                      </a:lnTo>
                      <a:lnTo>
                        <a:pt x="15" y="39"/>
                      </a:lnTo>
                      <a:lnTo>
                        <a:pt x="7" y="57"/>
                      </a:lnTo>
                      <a:lnTo>
                        <a:pt x="0" y="76"/>
                      </a:lnTo>
                      <a:lnTo>
                        <a:pt x="0" y="76"/>
                      </a:lnTo>
                      <a:lnTo>
                        <a:pt x="0" y="78"/>
                      </a:lnTo>
                      <a:lnTo>
                        <a:pt x="0" y="80"/>
                      </a:lnTo>
                      <a:lnTo>
                        <a:pt x="1" y="82"/>
                      </a:lnTo>
                      <a:lnTo>
                        <a:pt x="4" y="82"/>
                      </a:lnTo>
                      <a:lnTo>
                        <a:pt x="8" y="82"/>
                      </a:lnTo>
                      <a:lnTo>
                        <a:pt x="11" y="81"/>
                      </a:lnTo>
                      <a:lnTo>
                        <a:pt x="12" y="78"/>
                      </a:lnTo>
                      <a:lnTo>
                        <a:pt x="12" y="78"/>
                      </a:lnTo>
                      <a:lnTo>
                        <a:pt x="20" y="57"/>
                      </a:lnTo>
                      <a:lnTo>
                        <a:pt x="29" y="36"/>
                      </a:lnTo>
                      <a:lnTo>
                        <a:pt x="29" y="36"/>
                      </a:lnTo>
                      <a:lnTo>
                        <a:pt x="33" y="29"/>
                      </a:lnTo>
                      <a:lnTo>
                        <a:pt x="38" y="22"/>
                      </a:lnTo>
                      <a:lnTo>
                        <a:pt x="43" y="14"/>
                      </a:lnTo>
                      <a:lnTo>
                        <a:pt x="46" y="6"/>
                      </a:lnTo>
                      <a:lnTo>
                        <a:pt x="46" y="6"/>
                      </a:lnTo>
                      <a:lnTo>
                        <a:pt x="46" y="4"/>
                      </a:lnTo>
                      <a:lnTo>
                        <a:pt x="45" y="2"/>
                      </a:lnTo>
                      <a:lnTo>
                        <a:pt x="41" y="0"/>
                      </a:lnTo>
                      <a:lnTo>
                        <a:pt x="39" y="0"/>
                      </a:lnTo>
                      <a:lnTo>
                        <a:pt x="37" y="0"/>
                      </a:lnTo>
                      <a:lnTo>
                        <a:pt x="35" y="1"/>
                      </a:lnTo>
                      <a:lnTo>
                        <a:pt x="34" y="4"/>
                      </a:lnTo>
                      <a:lnTo>
                        <a:pt x="3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5" name="chenying0907 209"/>
                <p:cNvSpPr/>
                <p:nvPr/>
              </p:nvSpPr>
              <p:spPr bwMode="auto">
                <a:xfrm>
                  <a:off x="3402014" y="4460876"/>
                  <a:ext cx="55563" cy="69850"/>
                </a:xfrm>
                <a:custGeom>
                  <a:avLst/>
                  <a:gdLst/>
                  <a:ahLst/>
                  <a:cxnLst>
                    <a:cxn ang="0">
                      <a:pos x="135" y="0"/>
                    </a:cxn>
                    <a:cxn ang="0">
                      <a:pos x="135" y="0"/>
                    </a:cxn>
                    <a:cxn ang="0">
                      <a:pos x="131" y="2"/>
                    </a:cxn>
                    <a:cxn ang="0">
                      <a:pos x="126" y="3"/>
                    </a:cxn>
                    <a:cxn ang="0">
                      <a:pos x="117" y="9"/>
                    </a:cxn>
                    <a:cxn ang="0">
                      <a:pos x="109" y="17"/>
                    </a:cxn>
                    <a:cxn ang="0">
                      <a:pos x="102" y="26"/>
                    </a:cxn>
                    <a:cxn ang="0">
                      <a:pos x="89" y="47"/>
                    </a:cxn>
                    <a:cxn ang="0">
                      <a:pos x="79" y="66"/>
                    </a:cxn>
                    <a:cxn ang="0">
                      <a:pos x="79" y="66"/>
                    </a:cxn>
                    <a:cxn ang="0">
                      <a:pos x="68" y="79"/>
                    </a:cxn>
                    <a:cxn ang="0">
                      <a:pos x="58" y="91"/>
                    </a:cxn>
                    <a:cxn ang="0">
                      <a:pos x="36" y="115"/>
                    </a:cxn>
                    <a:cxn ang="0">
                      <a:pos x="25" y="127"/>
                    </a:cxn>
                    <a:cxn ang="0">
                      <a:pos x="16" y="140"/>
                    </a:cxn>
                    <a:cxn ang="0">
                      <a:pos x="7" y="153"/>
                    </a:cxn>
                    <a:cxn ang="0">
                      <a:pos x="0" y="169"/>
                    </a:cxn>
                    <a:cxn ang="0">
                      <a:pos x="0" y="169"/>
                    </a:cxn>
                    <a:cxn ang="0">
                      <a:pos x="0" y="170"/>
                    </a:cxn>
                    <a:cxn ang="0">
                      <a:pos x="2" y="173"/>
                    </a:cxn>
                    <a:cxn ang="0">
                      <a:pos x="3" y="174"/>
                    </a:cxn>
                    <a:cxn ang="0">
                      <a:pos x="4" y="176"/>
                    </a:cxn>
                    <a:cxn ang="0">
                      <a:pos x="8" y="176"/>
                    </a:cxn>
                    <a:cxn ang="0">
                      <a:pos x="11" y="174"/>
                    </a:cxn>
                    <a:cxn ang="0">
                      <a:pos x="12" y="172"/>
                    </a:cxn>
                    <a:cxn ang="0">
                      <a:pos x="12" y="172"/>
                    </a:cxn>
                    <a:cxn ang="0">
                      <a:pos x="17" y="160"/>
                    </a:cxn>
                    <a:cxn ang="0">
                      <a:pos x="24" y="148"/>
                    </a:cxn>
                    <a:cxn ang="0">
                      <a:pos x="32" y="138"/>
                    </a:cxn>
                    <a:cxn ang="0">
                      <a:pos x="41" y="126"/>
                    </a:cxn>
                    <a:cxn ang="0">
                      <a:pos x="59" y="105"/>
                    </a:cxn>
                    <a:cxn ang="0">
                      <a:pos x="76" y="87"/>
                    </a:cxn>
                    <a:cxn ang="0">
                      <a:pos x="76" y="87"/>
                    </a:cxn>
                    <a:cxn ang="0">
                      <a:pos x="83" y="79"/>
                    </a:cxn>
                    <a:cxn ang="0">
                      <a:pos x="89" y="68"/>
                    </a:cxn>
                    <a:cxn ang="0">
                      <a:pos x="104" y="43"/>
                    </a:cxn>
                    <a:cxn ang="0">
                      <a:pos x="111" y="32"/>
                    </a:cxn>
                    <a:cxn ang="0">
                      <a:pos x="119" y="23"/>
                    </a:cxn>
                    <a:cxn ang="0">
                      <a:pos x="127" y="15"/>
                    </a:cxn>
                    <a:cxn ang="0">
                      <a:pos x="131" y="13"/>
                    </a:cxn>
                    <a:cxn ang="0">
                      <a:pos x="135" y="12"/>
                    </a:cxn>
                    <a:cxn ang="0">
                      <a:pos x="135" y="12"/>
                    </a:cxn>
                    <a:cxn ang="0">
                      <a:pos x="138" y="12"/>
                    </a:cxn>
                    <a:cxn ang="0">
                      <a:pos x="140" y="9"/>
                    </a:cxn>
                    <a:cxn ang="0">
                      <a:pos x="142" y="6"/>
                    </a:cxn>
                    <a:cxn ang="0">
                      <a:pos x="140" y="4"/>
                    </a:cxn>
                    <a:cxn ang="0">
                      <a:pos x="140" y="2"/>
                    </a:cxn>
                    <a:cxn ang="0">
                      <a:pos x="138" y="2"/>
                    </a:cxn>
                    <a:cxn ang="0">
                      <a:pos x="135" y="0"/>
                    </a:cxn>
                    <a:cxn ang="0">
                      <a:pos x="135" y="0"/>
                    </a:cxn>
                  </a:cxnLst>
                  <a:rect l="0" t="0" r="r" b="b"/>
                  <a:pathLst>
                    <a:path w="142" h="176">
                      <a:moveTo>
                        <a:pt x="135" y="0"/>
                      </a:moveTo>
                      <a:lnTo>
                        <a:pt x="135" y="0"/>
                      </a:lnTo>
                      <a:lnTo>
                        <a:pt x="131" y="2"/>
                      </a:lnTo>
                      <a:lnTo>
                        <a:pt x="126" y="3"/>
                      </a:lnTo>
                      <a:lnTo>
                        <a:pt x="117" y="9"/>
                      </a:lnTo>
                      <a:lnTo>
                        <a:pt x="109" y="17"/>
                      </a:lnTo>
                      <a:lnTo>
                        <a:pt x="102" y="26"/>
                      </a:lnTo>
                      <a:lnTo>
                        <a:pt x="89" y="47"/>
                      </a:lnTo>
                      <a:lnTo>
                        <a:pt x="79" y="66"/>
                      </a:lnTo>
                      <a:lnTo>
                        <a:pt x="79" y="66"/>
                      </a:lnTo>
                      <a:lnTo>
                        <a:pt x="68" y="79"/>
                      </a:lnTo>
                      <a:lnTo>
                        <a:pt x="58" y="91"/>
                      </a:lnTo>
                      <a:lnTo>
                        <a:pt x="36" y="115"/>
                      </a:lnTo>
                      <a:lnTo>
                        <a:pt x="25" y="127"/>
                      </a:lnTo>
                      <a:lnTo>
                        <a:pt x="16" y="140"/>
                      </a:lnTo>
                      <a:lnTo>
                        <a:pt x="7" y="153"/>
                      </a:lnTo>
                      <a:lnTo>
                        <a:pt x="0" y="169"/>
                      </a:lnTo>
                      <a:lnTo>
                        <a:pt x="0" y="169"/>
                      </a:lnTo>
                      <a:lnTo>
                        <a:pt x="0" y="170"/>
                      </a:lnTo>
                      <a:lnTo>
                        <a:pt x="2" y="173"/>
                      </a:lnTo>
                      <a:lnTo>
                        <a:pt x="3" y="174"/>
                      </a:lnTo>
                      <a:lnTo>
                        <a:pt x="4" y="176"/>
                      </a:lnTo>
                      <a:lnTo>
                        <a:pt x="8" y="176"/>
                      </a:lnTo>
                      <a:lnTo>
                        <a:pt x="11" y="174"/>
                      </a:lnTo>
                      <a:lnTo>
                        <a:pt x="12" y="172"/>
                      </a:lnTo>
                      <a:lnTo>
                        <a:pt x="12" y="172"/>
                      </a:lnTo>
                      <a:lnTo>
                        <a:pt x="17" y="160"/>
                      </a:lnTo>
                      <a:lnTo>
                        <a:pt x="24" y="148"/>
                      </a:lnTo>
                      <a:lnTo>
                        <a:pt x="32" y="138"/>
                      </a:lnTo>
                      <a:lnTo>
                        <a:pt x="41" y="126"/>
                      </a:lnTo>
                      <a:lnTo>
                        <a:pt x="59" y="105"/>
                      </a:lnTo>
                      <a:lnTo>
                        <a:pt x="76" y="87"/>
                      </a:lnTo>
                      <a:lnTo>
                        <a:pt x="76" y="87"/>
                      </a:lnTo>
                      <a:lnTo>
                        <a:pt x="83" y="79"/>
                      </a:lnTo>
                      <a:lnTo>
                        <a:pt x="89" y="68"/>
                      </a:lnTo>
                      <a:lnTo>
                        <a:pt x="104" y="43"/>
                      </a:lnTo>
                      <a:lnTo>
                        <a:pt x="111" y="32"/>
                      </a:lnTo>
                      <a:lnTo>
                        <a:pt x="119" y="23"/>
                      </a:lnTo>
                      <a:lnTo>
                        <a:pt x="127" y="15"/>
                      </a:lnTo>
                      <a:lnTo>
                        <a:pt x="131" y="13"/>
                      </a:lnTo>
                      <a:lnTo>
                        <a:pt x="135" y="12"/>
                      </a:lnTo>
                      <a:lnTo>
                        <a:pt x="135" y="12"/>
                      </a:lnTo>
                      <a:lnTo>
                        <a:pt x="138" y="12"/>
                      </a:lnTo>
                      <a:lnTo>
                        <a:pt x="140" y="9"/>
                      </a:lnTo>
                      <a:lnTo>
                        <a:pt x="142" y="6"/>
                      </a:lnTo>
                      <a:lnTo>
                        <a:pt x="140" y="4"/>
                      </a:lnTo>
                      <a:lnTo>
                        <a:pt x="140" y="2"/>
                      </a:lnTo>
                      <a:lnTo>
                        <a:pt x="138" y="2"/>
                      </a:lnTo>
                      <a:lnTo>
                        <a:pt x="135" y="0"/>
                      </a:lnTo>
                      <a:lnTo>
                        <a:pt x="13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6" name="chenying0907 210"/>
                <p:cNvSpPr/>
                <p:nvPr/>
              </p:nvSpPr>
              <p:spPr bwMode="auto">
                <a:xfrm>
                  <a:off x="3411539" y="4460876"/>
                  <a:ext cx="73025" cy="104775"/>
                </a:xfrm>
                <a:custGeom>
                  <a:avLst/>
                  <a:gdLst/>
                  <a:ahLst/>
                  <a:cxnLst>
                    <a:cxn ang="0">
                      <a:pos x="174" y="3"/>
                    </a:cxn>
                    <a:cxn ang="0">
                      <a:pos x="174" y="3"/>
                    </a:cxn>
                    <a:cxn ang="0">
                      <a:pos x="126" y="63"/>
                    </a:cxn>
                    <a:cxn ang="0">
                      <a:pos x="102" y="94"/>
                    </a:cxn>
                    <a:cxn ang="0">
                      <a:pos x="80" y="125"/>
                    </a:cxn>
                    <a:cxn ang="0">
                      <a:pos x="80" y="125"/>
                    </a:cxn>
                    <a:cxn ang="0">
                      <a:pos x="54" y="161"/>
                    </a:cxn>
                    <a:cxn ang="0">
                      <a:pos x="28" y="199"/>
                    </a:cxn>
                    <a:cxn ang="0">
                      <a:pos x="28" y="199"/>
                    </a:cxn>
                    <a:cxn ang="0">
                      <a:pos x="19" y="212"/>
                    </a:cxn>
                    <a:cxn ang="0">
                      <a:pos x="11" y="227"/>
                    </a:cxn>
                    <a:cxn ang="0">
                      <a:pos x="4" y="241"/>
                    </a:cxn>
                    <a:cxn ang="0">
                      <a:pos x="2" y="249"/>
                    </a:cxn>
                    <a:cxn ang="0">
                      <a:pos x="0" y="258"/>
                    </a:cxn>
                    <a:cxn ang="0">
                      <a:pos x="0" y="258"/>
                    </a:cxn>
                    <a:cxn ang="0">
                      <a:pos x="2" y="261"/>
                    </a:cxn>
                    <a:cxn ang="0">
                      <a:pos x="3" y="262"/>
                    </a:cxn>
                    <a:cxn ang="0">
                      <a:pos x="4" y="263"/>
                    </a:cxn>
                    <a:cxn ang="0">
                      <a:pos x="6" y="263"/>
                    </a:cxn>
                    <a:cxn ang="0">
                      <a:pos x="11" y="262"/>
                    </a:cxn>
                    <a:cxn ang="0">
                      <a:pos x="12" y="261"/>
                    </a:cxn>
                    <a:cxn ang="0">
                      <a:pos x="12" y="258"/>
                    </a:cxn>
                    <a:cxn ang="0">
                      <a:pos x="12" y="258"/>
                    </a:cxn>
                    <a:cxn ang="0">
                      <a:pos x="15" y="247"/>
                    </a:cxn>
                    <a:cxn ang="0">
                      <a:pos x="17" y="238"/>
                    </a:cxn>
                    <a:cxn ang="0">
                      <a:pos x="21" y="229"/>
                    </a:cxn>
                    <a:cxn ang="0">
                      <a:pos x="27" y="220"/>
                    </a:cxn>
                    <a:cxn ang="0">
                      <a:pos x="38" y="203"/>
                    </a:cxn>
                    <a:cxn ang="0">
                      <a:pos x="50" y="187"/>
                    </a:cxn>
                    <a:cxn ang="0">
                      <a:pos x="50" y="187"/>
                    </a:cxn>
                    <a:cxn ang="0">
                      <a:pos x="89" y="131"/>
                    </a:cxn>
                    <a:cxn ang="0">
                      <a:pos x="89" y="131"/>
                    </a:cxn>
                    <a:cxn ang="0">
                      <a:pos x="112" y="100"/>
                    </a:cxn>
                    <a:cxn ang="0">
                      <a:pos x="135" y="70"/>
                    </a:cxn>
                    <a:cxn ang="0">
                      <a:pos x="182" y="11"/>
                    </a:cxn>
                    <a:cxn ang="0">
                      <a:pos x="182" y="11"/>
                    </a:cxn>
                    <a:cxn ang="0">
                      <a:pos x="184" y="8"/>
                    </a:cxn>
                    <a:cxn ang="0">
                      <a:pos x="184" y="6"/>
                    </a:cxn>
                    <a:cxn ang="0">
                      <a:pos x="181" y="2"/>
                    </a:cxn>
                    <a:cxn ang="0">
                      <a:pos x="180" y="0"/>
                    </a:cxn>
                    <a:cxn ang="0">
                      <a:pos x="178" y="0"/>
                    </a:cxn>
                    <a:cxn ang="0">
                      <a:pos x="176" y="0"/>
                    </a:cxn>
                    <a:cxn ang="0">
                      <a:pos x="174" y="3"/>
                    </a:cxn>
                    <a:cxn ang="0">
                      <a:pos x="174" y="3"/>
                    </a:cxn>
                  </a:cxnLst>
                  <a:rect l="0" t="0" r="r" b="b"/>
                  <a:pathLst>
                    <a:path w="184" h="263">
                      <a:moveTo>
                        <a:pt x="174" y="3"/>
                      </a:moveTo>
                      <a:lnTo>
                        <a:pt x="174" y="3"/>
                      </a:lnTo>
                      <a:lnTo>
                        <a:pt x="126" y="63"/>
                      </a:lnTo>
                      <a:lnTo>
                        <a:pt x="102" y="94"/>
                      </a:lnTo>
                      <a:lnTo>
                        <a:pt x="80" y="125"/>
                      </a:lnTo>
                      <a:lnTo>
                        <a:pt x="80" y="125"/>
                      </a:lnTo>
                      <a:lnTo>
                        <a:pt x="54" y="161"/>
                      </a:lnTo>
                      <a:lnTo>
                        <a:pt x="28" y="199"/>
                      </a:lnTo>
                      <a:lnTo>
                        <a:pt x="28" y="199"/>
                      </a:lnTo>
                      <a:lnTo>
                        <a:pt x="19" y="212"/>
                      </a:lnTo>
                      <a:lnTo>
                        <a:pt x="11" y="227"/>
                      </a:lnTo>
                      <a:lnTo>
                        <a:pt x="4" y="241"/>
                      </a:lnTo>
                      <a:lnTo>
                        <a:pt x="2" y="249"/>
                      </a:lnTo>
                      <a:lnTo>
                        <a:pt x="0" y="258"/>
                      </a:lnTo>
                      <a:lnTo>
                        <a:pt x="0" y="258"/>
                      </a:lnTo>
                      <a:lnTo>
                        <a:pt x="2" y="261"/>
                      </a:lnTo>
                      <a:lnTo>
                        <a:pt x="3" y="262"/>
                      </a:lnTo>
                      <a:lnTo>
                        <a:pt x="4" y="263"/>
                      </a:lnTo>
                      <a:lnTo>
                        <a:pt x="6" y="263"/>
                      </a:lnTo>
                      <a:lnTo>
                        <a:pt x="11" y="262"/>
                      </a:lnTo>
                      <a:lnTo>
                        <a:pt x="12" y="261"/>
                      </a:lnTo>
                      <a:lnTo>
                        <a:pt x="12" y="258"/>
                      </a:lnTo>
                      <a:lnTo>
                        <a:pt x="12" y="258"/>
                      </a:lnTo>
                      <a:lnTo>
                        <a:pt x="15" y="247"/>
                      </a:lnTo>
                      <a:lnTo>
                        <a:pt x="17" y="238"/>
                      </a:lnTo>
                      <a:lnTo>
                        <a:pt x="21" y="229"/>
                      </a:lnTo>
                      <a:lnTo>
                        <a:pt x="27" y="220"/>
                      </a:lnTo>
                      <a:lnTo>
                        <a:pt x="38" y="203"/>
                      </a:lnTo>
                      <a:lnTo>
                        <a:pt x="50" y="187"/>
                      </a:lnTo>
                      <a:lnTo>
                        <a:pt x="50" y="187"/>
                      </a:lnTo>
                      <a:lnTo>
                        <a:pt x="89" y="131"/>
                      </a:lnTo>
                      <a:lnTo>
                        <a:pt x="89" y="131"/>
                      </a:lnTo>
                      <a:lnTo>
                        <a:pt x="112" y="100"/>
                      </a:lnTo>
                      <a:lnTo>
                        <a:pt x="135" y="70"/>
                      </a:lnTo>
                      <a:lnTo>
                        <a:pt x="182" y="11"/>
                      </a:lnTo>
                      <a:lnTo>
                        <a:pt x="182" y="11"/>
                      </a:lnTo>
                      <a:lnTo>
                        <a:pt x="184" y="8"/>
                      </a:lnTo>
                      <a:lnTo>
                        <a:pt x="184" y="6"/>
                      </a:lnTo>
                      <a:lnTo>
                        <a:pt x="181" y="2"/>
                      </a:lnTo>
                      <a:lnTo>
                        <a:pt x="180" y="0"/>
                      </a:lnTo>
                      <a:lnTo>
                        <a:pt x="178" y="0"/>
                      </a:lnTo>
                      <a:lnTo>
                        <a:pt x="176" y="0"/>
                      </a:lnTo>
                      <a:lnTo>
                        <a:pt x="174" y="3"/>
                      </a:lnTo>
                      <a:lnTo>
                        <a:pt x="17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7" name="chenying0907 211"/>
                <p:cNvSpPr/>
                <p:nvPr/>
              </p:nvSpPr>
              <p:spPr bwMode="auto">
                <a:xfrm>
                  <a:off x="3421064" y="4464051"/>
                  <a:ext cx="90488" cy="130175"/>
                </a:xfrm>
                <a:custGeom>
                  <a:avLst/>
                  <a:gdLst/>
                  <a:ahLst/>
                  <a:cxnLst>
                    <a:cxn ang="0">
                      <a:pos x="218" y="1"/>
                    </a:cxn>
                    <a:cxn ang="0">
                      <a:pos x="218" y="1"/>
                    </a:cxn>
                    <a:cxn ang="0">
                      <a:pos x="209" y="11"/>
                    </a:cxn>
                    <a:cxn ang="0">
                      <a:pos x="200" y="20"/>
                    </a:cxn>
                    <a:cxn ang="0">
                      <a:pos x="186" y="39"/>
                    </a:cxn>
                    <a:cxn ang="0">
                      <a:pos x="157" y="80"/>
                    </a:cxn>
                    <a:cxn ang="0">
                      <a:pos x="157" y="80"/>
                    </a:cxn>
                    <a:cxn ang="0">
                      <a:pos x="88" y="177"/>
                    </a:cxn>
                    <a:cxn ang="0">
                      <a:pos x="88" y="177"/>
                    </a:cxn>
                    <a:cxn ang="0">
                      <a:pos x="54" y="224"/>
                    </a:cxn>
                    <a:cxn ang="0">
                      <a:pos x="21" y="272"/>
                    </a:cxn>
                    <a:cxn ang="0">
                      <a:pos x="21" y="272"/>
                    </a:cxn>
                    <a:cxn ang="0">
                      <a:pos x="13" y="284"/>
                    </a:cxn>
                    <a:cxn ang="0">
                      <a:pos x="7" y="297"/>
                    </a:cxn>
                    <a:cxn ang="0">
                      <a:pos x="3" y="304"/>
                    </a:cxn>
                    <a:cxn ang="0">
                      <a:pos x="1" y="310"/>
                    </a:cxn>
                    <a:cxn ang="0">
                      <a:pos x="0" y="317"/>
                    </a:cxn>
                    <a:cxn ang="0">
                      <a:pos x="0" y="323"/>
                    </a:cxn>
                    <a:cxn ang="0">
                      <a:pos x="0" y="323"/>
                    </a:cxn>
                    <a:cxn ang="0">
                      <a:pos x="1" y="326"/>
                    </a:cxn>
                    <a:cxn ang="0">
                      <a:pos x="3" y="327"/>
                    </a:cxn>
                    <a:cxn ang="0">
                      <a:pos x="4" y="327"/>
                    </a:cxn>
                    <a:cxn ang="0">
                      <a:pos x="7" y="327"/>
                    </a:cxn>
                    <a:cxn ang="0">
                      <a:pos x="10" y="324"/>
                    </a:cxn>
                    <a:cxn ang="0">
                      <a:pos x="10" y="323"/>
                    </a:cxn>
                    <a:cxn ang="0">
                      <a:pos x="12" y="321"/>
                    </a:cxn>
                    <a:cxn ang="0">
                      <a:pos x="12" y="321"/>
                    </a:cxn>
                    <a:cxn ang="0">
                      <a:pos x="12" y="314"/>
                    </a:cxn>
                    <a:cxn ang="0">
                      <a:pos x="13" y="306"/>
                    </a:cxn>
                    <a:cxn ang="0">
                      <a:pos x="17" y="298"/>
                    </a:cxn>
                    <a:cxn ang="0">
                      <a:pos x="22" y="289"/>
                    </a:cxn>
                    <a:cxn ang="0">
                      <a:pos x="34" y="273"/>
                    </a:cxn>
                    <a:cxn ang="0">
                      <a:pos x="42" y="262"/>
                    </a:cxn>
                    <a:cxn ang="0">
                      <a:pos x="42" y="262"/>
                    </a:cxn>
                    <a:cxn ang="0">
                      <a:pos x="72" y="217"/>
                    </a:cxn>
                    <a:cxn ang="0">
                      <a:pos x="103" y="174"/>
                    </a:cxn>
                    <a:cxn ang="0">
                      <a:pos x="103" y="174"/>
                    </a:cxn>
                    <a:cxn ang="0">
                      <a:pos x="161" y="94"/>
                    </a:cxn>
                    <a:cxn ang="0">
                      <a:pos x="161" y="94"/>
                    </a:cxn>
                    <a:cxn ang="0">
                      <a:pos x="191" y="50"/>
                    </a:cxn>
                    <a:cxn ang="0">
                      <a:pos x="208" y="29"/>
                    </a:cxn>
                    <a:cxn ang="0">
                      <a:pos x="217" y="20"/>
                    </a:cxn>
                    <a:cxn ang="0">
                      <a:pos x="226" y="11"/>
                    </a:cxn>
                    <a:cxn ang="0">
                      <a:pos x="226" y="11"/>
                    </a:cxn>
                    <a:cxn ang="0">
                      <a:pos x="228" y="8"/>
                    </a:cxn>
                    <a:cxn ang="0">
                      <a:pos x="229" y="7"/>
                    </a:cxn>
                    <a:cxn ang="0">
                      <a:pos x="228" y="4"/>
                    </a:cxn>
                    <a:cxn ang="0">
                      <a:pos x="226" y="3"/>
                    </a:cxn>
                    <a:cxn ang="0">
                      <a:pos x="222" y="0"/>
                    </a:cxn>
                    <a:cxn ang="0">
                      <a:pos x="221" y="0"/>
                    </a:cxn>
                    <a:cxn ang="0">
                      <a:pos x="218" y="1"/>
                    </a:cxn>
                    <a:cxn ang="0">
                      <a:pos x="218" y="1"/>
                    </a:cxn>
                  </a:cxnLst>
                  <a:rect l="0" t="0" r="r" b="b"/>
                  <a:pathLst>
                    <a:path w="229" h="327">
                      <a:moveTo>
                        <a:pt x="218" y="1"/>
                      </a:moveTo>
                      <a:lnTo>
                        <a:pt x="218" y="1"/>
                      </a:lnTo>
                      <a:lnTo>
                        <a:pt x="209" y="11"/>
                      </a:lnTo>
                      <a:lnTo>
                        <a:pt x="200" y="20"/>
                      </a:lnTo>
                      <a:lnTo>
                        <a:pt x="186" y="39"/>
                      </a:lnTo>
                      <a:lnTo>
                        <a:pt x="157" y="80"/>
                      </a:lnTo>
                      <a:lnTo>
                        <a:pt x="157" y="80"/>
                      </a:lnTo>
                      <a:lnTo>
                        <a:pt x="88" y="177"/>
                      </a:lnTo>
                      <a:lnTo>
                        <a:pt x="88" y="177"/>
                      </a:lnTo>
                      <a:lnTo>
                        <a:pt x="54" y="224"/>
                      </a:lnTo>
                      <a:lnTo>
                        <a:pt x="21" y="272"/>
                      </a:lnTo>
                      <a:lnTo>
                        <a:pt x="21" y="272"/>
                      </a:lnTo>
                      <a:lnTo>
                        <a:pt x="13" y="284"/>
                      </a:lnTo>
                      <a:lnTo>
                        <a:pt x="7" y="297"/>
                      </a:lnTo>
                      <a:lnTo>
                        <a:pt x="3" y="304"/>
                      </a:lnTo>
                      <a:lnTo>
                        <a:pt x="1" y="310"/>
                      </a:lnTo>
                      <a:lnTo>
                        <a:pt x="0" y="317"/>
                      </a:lnTo>
                      <a:lnTo>
                        <a:pt x="0" y="323"/>
                      </a:lnTo>
                      <a:lnTo>
                        <a:pt x="0" y="323"/>
                      </a:lnTo>
                      <a:lnTo>
                        <a:pt x="1" y="326"/>
                      </a:lnTo>
                      <a:lnTo>
                        <a:pt x="3" y="327"/>
                      </a:lnTo>
                      <a:lnTo>
                        <a:pt x="4" y="327"/>
                      </a:lnTo>
                      <a:lnTo>
                        <a:pt x="7" y="327"/>
                      </a:lnTo>
                      <a:lnTo>
                        <a:pt x="10" y="324"/>
                      </a:lnTo>
                      <a:lnTo>
                        <a:pt x="10" y="323"/>
                      </a:lnTo>
                      <a:lnTo>
                        <a:pt x="12" y="321"/>
                      </a:lnTo>
                      <a:lnTo>
                        <a:pt x="12" y="321"/>
                      </a:lnTo>
                      <a:lnTo>
                        <a:pt x="12" y="314"/>
                      </a:lnTo>
                      <a:lnTo>
                        <a:pt x="13" y="306"/>
                      </a:lnTo>
                      <a:lnTo>
                        <a:pt x="17" y="298"/>
                      </a:lnTo>
                      <a:lnTo>
                        <a:pt x="22" y="289"/>
                      </a:lnTo>
                      <a:lnTo>
                        <a:pt x="34" y="273"/>
                      </a:lnTo>
                      <a:lnTo>
                        <a:pt x="42" y="262"/>
                      </a:lnTo>
                      <a:lnTo>
                        <a:pt x="42" y="262"/>
                      </a:lnTo>
                      <a:lnTo>
                        <a:pt x="72" y="217"/>
                      </a:lnTo>
                      <a:lnTo>
                        <a:pt x="103" y="174"/>
                      </a:lnTo>
                      <a:lnTo>
                        <a:pt x="103" y="174"/>
                      </a:lnTo>
                      <a:lnTo>
                        <a:pt x="161" y="94"/>
                      </a:lnTo>
                      <a:lnTo>
                        <a:pt x="161" y="94"/>
                      </a:lnTo>
                      <a:lnTo>
                        <a:pt x="191" y="50"/>
                      </a:lnTo>
                      <a:lnTo>
                        <a:pt x="208" y="29"/>
                      </a:lnTo>
                      <a:lnTo>
                        <a:pt x="217" y="20"/>
                      </a:lnTo>
                      <a:lnTo>
                        <a:pt x="226" y="11"/>
                      </a:lnTo>
                      <a:lnTo>
                        <a:pt x="226" y="11"/>
                      </a:lnTo>
                      <a:lnTo>
                        <a:pt x="228" y="8"/>
                      </a:lnTo>
                      <a:lnTo>
                        <a:pt x="229" y="7"/>
                      </a:lnTo>
                      <a:lnTo>
                        <a:pt x="228" y="4"/>
                      </a:lnTo>
                      <a:lnTo>
                        <a:pt x="226" y="3"/>
                      </a:lnTo>
                      <a:lnTo>
                        <a:pt x="222" y="0"/>
                      </a:lnTo>
                      <a:lnTo>
                        <a:pt x="221" y="0"/>
                      </a:lnTo>
                      <a:lnTo>
                        <a:pt x="218" y="1"/>
                      </a:lnTo>
                      <a:lnTo>
                        <a:pt x="21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8" name="chenying0907 212"/>
                <p:cNvSpPr/>
                <p:nvPr/>
              </p:nvSpPr>
              <p:spPr bwMode="auto">
                <a:xfrm>
                  <a:off x="3435351" y="4476751"/>
                  <a:ext cx="103188" cy="133350"/>
                </a:xfrm>
                <a:custGeom>
                  <a:avLst/>
                  <a:gdLst/>
                  <a:ahLst/>
                  <a:cxnLst>
                    <a:cxn ang="0">
                      <a:pos x="251" y="2"/>
                    </a:cxn>
                    <a:cxn ang="0">
                      <a:pos x="238" y="12"/>
                    </a:cxn>
                    <a:cxn ang="0">
                      <a:pos x="227" y="26"/>
                    </a:cxn>
                    <a:cxn ang="0">
                      <a:pos x="215" y="43"/>
                    </a:cxn>
                    <a:cxn ang="0">
                      <a:pos x="180" y="88"/>
                    </a:cxn>
                    <a:cxn ang="0">
                      <a:pos x="158" y="115"/>
                    </a:cxn>
                    <a:cxn ang="0">
                      <a:pos x="115" y="173"/>
                    </a:cxn>
                    <a:cxn ang="0">
                      <a:pos x="92" y="200"/>
                    </a:cxn>
                    <a:cxn ang="0">
                      <a:pos x="26" y="283"/>
                    </a:cxn>
                    <a:cxn ang="0">
                      <a:pos x="18" y="293"/>
                    </a:cxn>
                    <a:cxn ang="0">
                      <a:pos x="4" y="314"/>
                    </a:cxn>
                    <a:cxn ang="0">
                      <a:pos x="0" y="328"/>
                    </a:cxn>
                    <a:cxn ang="0">
                      <a:pos x="1" y="335"/>
                    </a:cxn>
                    <a:cxn ang="0">
                      <a:pos x="5" y="339"/>
                    </a:cxn>
                    <a:cxn ang="0">
                      <a:pos x="10" y="338"/>
                    </a:cxn>
                    <a:cxn ang="0">
                      <a:pos x="13" y="335"/>
                    </a:cxn>
                    <a:cxn ang="0">
                      <a:pos x="13" y="332"/>
                    </a:cxn>
                    <a:cxn ang="0">
                      <a:pos x="14" y="319"/>
                    </a:cxn>
                    <a:cxn ang="0">
                      <a:pos x="22" y="305"/>
                    </a:cxn>
                    <a:cxn ang="0">
                      <a:pos x="41" y="280"/>
                    </a:cxn>
                    <a:cxn ang="0">
                      <a:pos x="51" y="267"/>
                    </a:cxn>
                    <a:cxn ang="0">
                      <a:pos x="79" y="230"/>
                    </a:cxn>
                    <a:cxn ang="0">
                      <a:pos x="120" y="185"/>
                    </a:cxn>
                    <a:cxn ang="0">
                      <a:pos x="154" y="140"/>
                    </a:cxn>
                    <a:cxn ang="0">
                      <a:pos x="188" y="96"/>
                    </a:cxn>
                    <a:cxn ang="0">
                      <a:pos x="219" y="56"/>
                    </a:cxn>
                    <a:cxn ang="0">
                      <a:pos x="229" y="45"/>
                    </a:cxn>
                    <a:cxn ang="0">
                      <a:pos x="246" y="20"/>
                    </a:cxn>
                    <a:cxn ang="0">
                      <a:pos x="257" y="12"/>
                    </a:cxn>
                    <a:cxn ang="0">
                      <a:pos x="259" y="9"/>
                    </a:cxn>
                    <a:cxn ang="0">
                      <a:pos x="259" y="4"/>
                    </a:cxn>
                    <a:cxn ang="0">
                      <a:pos x="253" y="0"/>
                    </a:cxn>
                    <a:cxn ang="0">
                      <a:pos x="251" y="2"/>
                    </a:cxn>
                  </a:cxnLst>
                  <a:rect l="0" t="0" r="r" b="b"/>
                  <a:pathLst>
                    <a:path w="260" h="339">
                      <a:moveTo>
                        <a:pt x="251" y="2"/>
                      </a:moveTo>
                      <a:lnTo>
                        <a:pt x="251" y="2"/>
                      </a:lnTo>
                      <a:lnTo>
                        <a:pt x="244" y="7"/>
                      </a:lnTo>
                      <a:lnTo>
                        <a:pt x="238" y="12"/>
                      </a:lnTo>
                      <a:lnTo>
                        <a:pt x="232" y="20"/>
                      </a:lnTo>
                      <a:lnTo>
                        <a:pt x="227" y="26"/>
                      </a:lnTo>
                      <a:lnTo>
                        <a:pt x="227" y="26"/>
                      </a:lnTo>
                      <a:lnTo>
                        <a:pt x="215" y="43"/>
                      </a:lnTo>
                      <a:lnTo>
                        <a:pt x="204" y="58"/>
                      </a:lnTo>
                      <a:lnTo>
                        <a:pt x="180" y="88"/>
                      </a:lnTo>
                      <a:lnTo>
                        <a:pt x="180" y="88"/>
                      </a:lnTo>
                      <a:lnTo>
                        <a:pt x="158" y="115"/>
                      </a:lnTo>
                      <a:lnTo>
                        <a:pt x="136" y="144"/>
                      </a:lnTo>
                      <a:lnTo>
                        <a:pt x="115" y="173"/>
                      </a:lnTo>
                      <a:lnTo>
                        <a:pt x="92" y="200"/>
                      </a:lnTo>
                      <a:lnTo>
                        <a:pt x="92" y="200"/>
                      </a:lnTo>
                      <a:lnTo>
                        <a:pt x="58" y="241"/>
                      </a:lnTo>
                      <a:lnTo>
                        <a:pt x="26" y="283"/>
                      </a:lnTo>
                      <a:lnTo>
                        <a:pt x="26" y="283"/>
                      </a:lnTo>
                      <a:lnTo>
                        <a:pt x="18" y="293"/>
                      </a:lnTo>
                      <a:lnTo>
                        <a:pt x="7" y="306"/>
                      </a:lnTo>
                      <a:lnTo>
                        <a:pt x="4" y="314"/>
                      </a:lnTo>
                      <a:lnTo>
                        <a:pt x="1" y="321"/>
                      </a:lnTo>
                      <a:lnTo>
                        <a:pt x="0" y="328"/>
                      </a:lnTo>
                      <a:lnTo>
                        <a:pt x="1" y="335"/>
                      </a:lnTo>
                      <a:lnTo>
                        <a:pt x="1" y="335"/>
                      </a:lnTo>
                      <a:lnTo>
                        <a:pt x="2" y="338"/>
                      </a:lnTo>
                      <a:lnTo>
                        <a:pt x="5" y="339"/>
                      </a:lnTo>
                      <a:lnTo>
                        <a:pt x="9" y="339"/>
                      </a:lnTo>
                      <a:lnTo>
                        <a:pt x="10" y="338"/>
                      </a:lnTo>
                      <a:lnTo>
                        <a:pt x="11" y="336"/>
                      </a:lnTo>
                      <a:lnTo>
                        <a:pt x="13" y="335"/>
                      </a:lnTo>
                      <a:lnTo>
                        <a:pt x="13" y="332"/>
                      </a:lnTo>
                      <a:lnTo>
                        <a:pt x="13" y="332"/>
                      </a:lnTo>
                      <a:lnTo>
                        <a:pt x="11" y="326"/>
                      </a:lnTo>
                      <a:lnTo>
                        <a:pt x="14" y="319"/>
                      </a:lnTo>
                      <a:lnTo>
                        <a:pt x="17" y="311"/>
                      </a:lnTo>
                      <a:lnTo>
                        <a:pt x="22" y="305"/>
                      </a:lnTo>
                      <a:lnTo>
                        <a:pt x="34" y="291"/>
                      </a:lnTo>
                      <a:lnTo>
                        <a:pt x="41" y="280"/>
                      </a:lnTo>
                      <a:lnTo>
                        <a:pt x="41" y="280"/>
                      </a:lnTo>
                      <a:lnTo>
                        <a:pt x="51" y="267"/>
                      </a:lnTo>
                      <a:lnTo>
                        <a:pt x="60" y="255"/>
                      </a:lnTo>
                      <a:lnTo>
                        <a:pt x="79" y="230"/>
                      </a:lnTo>
                      <a:lnTo>
                        <a:pt x="100" y="208"/>
                      </a:lnTo>
                      <a:lnTo>
                        <a:pt x="120" y="185"/>
                      </a:lnTo>
                      <a:lnTo>
                        <a:pt x="120" y="185"/>
                      </a:lnTo>
                      <a:lnTo>
                        <a:pt x="154" y="140"/>
                      </a:lnTo>
                      <a:lnTo>
                        <a:pt x="170" y="118"/>
                      </a:lnTo>
                      <a:lnTo>
                        <a:pt x="188" y="96"/>
                      </a:lnTo>
                      <a:lnTo>
                        <a:pt x="188" y="96"/>
                      </a:lnTo>
                      <a:lnTo>
                        <a:pt x="219" y="56"/>
                      </a:lnTo>
                      <a:lnTo>
                        <a:pt x="219" y="56"/>
                      </a:lnTo>
                      <a:lnTo>
                        <a:pt x="229" y="45"/>
                      </a:lnTo>
                      <a:lnTo>
                        <a:pt x="236" y="32"/>
                      </a:lnTo>
                      <a:lnTo>
                        <a:pt x="246" y="20"/>
                      </a:lnTo>
                      <a:lnTo>
                        <a:pt x="251" y="16"/>
                      </a:lnTo>
                      <a:lnTo>
                        <a:pt x="257" y="12"/>
                      </a:lnTo>
                      <a:lnTo>
                        <a:pt x="257" y="12"/>
                      </a:lnTo>
                      <a:lnTo>
                        <a:pt x="259" y="9"/>
                      </a:lnTo>
                      <a:lnTo>
                        <a:pt x="260" y="8"/>
                      </a:lnTo>
                      <a:lnTo>
                        <a:pt x="259" y="4"/>
                      </a:lnTo>
                      <a:lnTo>
                        <a:pt x="256" y="2"/>
                      </a:lnTo>
                      <a:lnTo>
                        <a:pt x="253" y="0"/>
                      </a:lnTo>
                      <a:lnTo>
                        <a:pt x="251" y="2"/>
                      </a:lnTo>
                      <a:lnTo>
                        <a:pt x="25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9" name="chenying0907 213"/>
                <p:cNvSpPr/>
                <p:nvPr/>
              </p:nvSpPr>
              <p:spPr bwMode="auto">
                <a:xfrm>
                  <a:off x="3430589" y="4491038"/>
                  <a:ext cx="128588" cy="165100"/>
                </a:xfrm>
                <a:custGeom>
                  <a:avLst/>
                  <a:gdLst/>
                  <a:ahLst/>
                  <a:cxnLst>
                    <a:cxn ang="0">
                      <a:pos x="319" y="1"/>
                    </a:cxn>
                    <a:cxn ang="0">
                      <a:pos x="319" y="1"/>
                    </a:cxn>
                    <a:cxn ang="0">
                      <a:pos x="313" y="8"/>
                    </a:cxn>
                    <a:cxn ang="0">
                      <a:pos x="308" y="15"/>
                    </a:cxn>
                    <a:cxn ang="0">
                      <a:pos x="298" y="29"/>
                    </a:cxn>
                    <a:cxn ang="0">
                      <a:pos x="298" y="29"/>
                    </a:cxn>
                    <a:cxn ang="0">
                      <a:pos x="278" y="58"/>
                    </a:cxn>
                    <a:cxn ang="0">
                      <a:pos x="255" y="85"/>
                    </a:cxn>
                    <a:cxn ang="0">
                      <a:pos x="255" y="85"/>
                    </a:cxn>
                    <a:cxn ang="0">
                      <a:pos x="208" y="143"/>
                    </a:cxn>
                    <a:cxn ang="0">
                      <a:pos x="161" y="200"/>
                    </a:cxn>
                    <a:cxn ang="0">
                      <a:pos x="161" y="200"/>
                    </a:cxn>
                    <a:cxn ang="0">
                      <a:pos x="119" y="251"/>
                    </a:cxn>
                    <a:cxn ang="0">
                      <a:pos x="77" y="304"/>
                    </a:cxn>
                    <a:cxn ang="0">
                      <a:pos x="77" y="304"/>
                    </a:cxn>
                    <a:cxn ang="0">
                      <a:pos x="39" y="351"/>
                    </a:cxn>
                    <a:cxn ang="0">
                      <a:pos x="21" y="375"/>
                    </a:cxn>
                    <a:cxn ang="0">
                      <a:pos x="12" y="389"/>
                    </a:cxn>
                    <a:cxn ang="0">
                      <a:pos x="5" y="400"/>
                    </a:cxn>
                    <a:cxn ang="0">
                      <a:pos x="5" y="400"/>
                    </a:cxn>
                    <a:cxn ang="0">
                      <a:pos x="2" y="403"/>
                    </a:cxn>
                    <a:cxn ang="0">
                      <a:pos x="0" y="406"/>
                    </a:cxn>
                    <a:cxn ang="0">
                      <a:pos x="0" y="409"/>
                    </a:cxn>
                    <a:cxn ang="0">
                      <a:pos x="0" y="409"/>
                    </a:cxn>
                    <a:cxn ang="0">
                      <a:pos x="2" y="413"/>
                    </a:cxn>
                    <a:cxn ang="0">
                      <a:pos x="5" y="415"/>
                    </a:cxn>
                    <a:cxn ang="0">
                      <a:pos x="8" y="415"/>
                    </a:cxn>
                    <a:cxn ang="0">
                      <a:pos x="12" y="413"/>
                    </a:cxn>
                    <a:cxn ang="0">
                      <a:pos x="12" y="413"/>
                    </a:cxn>
                    <a:cxn ang="0">
                      <a:pos x="19" y="399"/>
                    </a:cxn>
                    <a:cxn ang="0">
                      <a:pos x="28" y="386"/>
                    </a:cxn>
                    <a:cxn ang="0">
                      <a:pos x="46" y="361"/>
                    </a:cxn>
                    <a:cxn ang="0">
                      <a:pos x="85" y="311"/>
                    </a:cxn>
                    <a:cxn ang="0">
                      <a:pos x="85" y="311"/>
                    </a:cxn>
                    <a:cxn ang="0">
                      <a:pos x="127" y="259"/>
                    </a:cxn>
                    <a:cxn ang="0">
                      <a:pos x="169" y="208"/>
                    </a:cxn>
                    <a:cxn ang="0">
                      <a:pos x="169" y="208"/>
                    </a:cxn>
                    <a:cxn ang="0">
                      <a:pos x="257" y="102"/>
                    </a:cxn>
                    <a:cxn ang="0">
                      <a:pos x="257" y="102"/>
                    </a:cxn>
                    <a:cxn ang="0">
                      <a:pos x="274" y="81"/>
                    </a:cxn>
                    <a:cxn ang="0">
                      <a:pos x="289" y="60"/>
                    </a:cxn>
                    <a:cxn ang="0">
                      <a:pos x="289" y="60"/>
                    </a:cxn>
                    <a:cxn ang="0">
                      <a:pos x="306" y="34"/>
                    </a:cxn>
                    <a:cxn ang="0">
                      <a:pos x="315" y="21"/>
                    </a:cxn>
                    <a:cxn ang="0">
                      <a:pos x="319" y="16"/>
                    </a:cxn>
                    <a:cxn ang="0">
                      <a:pos x="325" y="12"/>
                    </a:cxn>
                    <a:cxn ang="0">
                      <a:pos x="325" y="12"/>
                    </a:cxn>
                    <a:cxn ang="0">
                      <a:pos x="327" y="9"/>
                    </a:cxn>
                    <a:cxn ang="0">
                      <a:pos x="327" y="8"/>
                    </a:cxn>
                    <a:cxn ang="0">
                      <a:pos x="327" y="3"/>
                    </a:cxn>
                    <a:cxn ang="0">
                      <a:pos x="326" y="1"/>
                    </a:cxn>
                    <a:cxn ang="0">
                      <a:pos x="323" y="0"/>
                    </a:cxn>
                    <a:cxn ang="0">
                      <a:pos x="322" y="0"/>
                    </a:cxn>
                    <a:cxn ang="0">
                      <a:pos x="319" y="1"/>
                    </a:cxn>
                    <a:cxn ang="0">
                      <a:pos x="319" y="1"/>
                    </a:cxn>
                  </a:cxnLst>
                  <a:rect l="0" t="0" r="r" b="b"/>
                  <a:pathLst>
                    <a:path w="327" h="415">
                      <a:moveTo>
                        <a:pt x="319" y="1"/>
                      </a:moveTo>
                      <a:lnTo>
                        <a:pt x="319" y="1"/>
                      </a:lnTo>
                      <a:lnTo>
                        <a:pt x="313" y="8"/>
                      </a:lnTo>
                      <a:lnTo>
                        <a:pt x="308" y="15"/>
                      </a:lnTo>
                      <a:lnTo>
                        <a:pt x="298" y="29"/>
                      </a:lnTo>
                      <a:lnTo>
                        <a:pt x="298" y="29"/>
                      </a:lnTo>
                      <a:lnTo>
                        <a:pt x="278" y="58"/>
                      </a:lnTo>
                      <a:lnTo>
                        <a:pt x="255" y="85"/>
                      </a:lnTo>
                      <a:lnTo>
                        <a:pt x="255" y="85"/>
                      </a:lnTo>
                      <a:lnTo>
                        <a:pt x="208" y="143"/>
                      </a:lnTo>
                      <a:lnTo>
                        <a:pt x="161" y="200"/>
                      </a:lnTo>
                      <a:lnTo>
                        <a:pt x="161" y="200"/>
                      </a:lnTo>
                      <a:lnTo>
                        <a:pt x="119" y="251"/>
                      </a:lnTo>
                      <a:lnTo>
                        <a:pt x="77" y="304"/>
                      </a:lnTo>
                      <a:lnTo>
                        <a:pt x="77" y="304"/>
                      </a:lnTo>
                      <a:lnTo>
                        <a:pt x="39" y="351"/>
                      </a:lnTo>
                      <a:lnTo>
                        <a:pt x="21" y="375"/>
                      </a:lnTo>
                      <a:lnTo>
                        <a:pt x="12" y="389"/>
                      </a:lnTo>
                      <a:lnTo>
                        <a:pt x="5" y="400"/>
                      </a:lnTo>
                      <a:lnTo>
                        <a:pt x="5" y="400"/>
                      </a:lnTo>
                      <a:lnTo>
                        <a:pt x="2" y="403"/>
                      </a:lnTo>
                      <a:lnTo>
                        <a:pt x="0" y="406"/>
                      </a:lnTo>
                      <a:lnTo>
                        <a:pt x="0" y="409"/>
                      </a:lnTo>
                      <a:lnTo>
                        <a:pt x="0" y="409"/>
                      </a:lnTo>
                      <a:lnTo>
                        <a:pt x="2" y="413"/>
                      </a:lnTo>
                      <a:lnTo>
                        <a:pt x="5" y="415"/>
                      </a:lnTo>
                      <a:lnTo>
                        <a:pt x="8" y="415"/>
                      </a:lnTo>
                      <a:lnTo>
                        <a:pt x="12" y="413"/>
                      </a:lnTo>
                      <a:lnTo>
                        <a:pt x="12" y="413"/>
                      </a:lnTo>
                      <a:lnTo>
                        <a:pt x="19" y="399"/>
                      </a:lnTo>
                      <a:lnTo>
                        <a:pt x="28" y="386"/>
                      </a:lnTo>
                      <a:lnTo>
                        <a:pt x="46" y="361"/>
                      </a:lnTo>
                      <a:lnTo>
                        <a:pt x="85" y="311"/>
                      </a:lnTo>
                      <a:lnTo>
                        <a:pt x="85" y="311"/>
                      </a:lnTo>
                      <a:lnTo>
                        <a:pt x="127" y="259"/>
                      </a:lnTo>
                      <a:lnTo>
                        <a:pt x="169" y="208"/>
                      </a:lnTo>
                      <a:lnTo>
                        <a:pt x="169" y="208"/>
                      </a:lnTo>
                      <a:lnTo>
                        <a:pt x="257" y="102"/>
                      </a:lnTo>
                      <a:lnTo>
                        <a:pt x="257" y="102"/>
                      </a:lnTo>
                      <a:lnTo>
                        <a:pt x="274" y="81"/>
                      </a:lnTo>
                      <a:lnTo>
                        <a:pt x="289" y="60"/>
                      </a:lnTo>
                      <a:lnTo>
                        <a:pt x="289" y="60"/>
                      </a:lnTo>
                      <a:lnTo>
                        <a:pt x="306" y="34"/>
                      </a:lnTo>
                      <a:lnTo>
                        <a:pt x="315" y="21"/>
                      </a:lnTo>
                      <a:lnTo>
                        <a:pt x="319" y="16"/>
                      </a:lnTo>
                      <a:lnTo>
                        <a:pt x="325" y="12"/>
                      </a:lnTo>
                      <a:lnTo>
                        <a:pt x="325" y="12"/>
                      </a:lnTo>
                      <a:lnTo>
                        <a:pt x="327" y="9"/>
                      </a:lnTo>
                      <a:lnTo>
                        <a:pt x="327" y="8"/>
                      </a:lnTo>
                      <a:lnTo>
                        <a:pt x="327" y="3"/>
                      </a:lnTo>
                      <a:lnTo>
                        <a:pt x="326" y="1"/>
                      </a:lnTo>
                      <a:lnTo>
                        <a:pt x="323" y="0"/>
                      </a:lnTo>
                      <a:lnTo>
                        <a:pt x="322" y="0"/>
                      </a:lnTo>
                      <a:lnTo>
                        <a:pt x="319" y="1"/>
                      </a:lnTo>
                      <a:lnTo>
                        <a:pt x="31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0" name="chenying0907 214"/>
                <p:cNvSpPr/>
                <p:nvPr/>
              </p:nvSpPr>
              <p:spPr bwMode="auto">
                <a:xfrm>
                  <a:off x="3433764" y="4503738"/>
                  <a:ext cx="144463" cy="173038"/>
                </a:xfrm>
                <a:custGeom>
                  <a:avLst/>
                  <a:gdLst/>
                  <a:ahLst/>
                  <a:cxnLst>
                    <a:cxn ang="0">
                      <a:pos x="355" y="2"/>
                    </a:cxn>
                    <a:cxn ang="0">
                      <a:pos x="355" y="2"/>
                    </a:cxn>
                    <a:cxn ang="0">
                      <a:pos x="330" y="39"/>
                    </a:cxn>
                    <a:cxn ang="0">
                      <a:pos x="304" y="74"/>
                    </a:cxn>
                    <a:cxn ang="0">
                      <a:pos x="276" y="108"/>
                    </a:cxn>
                    <a:cxn ang="0">
                      <a:pos x="247" y="143"/>
                    </a:cxn>
                    <a:cxn ang="0">
                      <a:pos x="190" y="210"/>
                    </a:cxn>
                    <a:cxn ang="0">
                      <a:pos x="131" y="277"/>
                    </a:cxn>
                    <a:cxn ang="0">
                      <a:pos x="131" y="277"/>
                    </a:cxn>
                    <a:cxn ang="0">
                      <a:pos x="106" y="304"/>
                    </a:cxn>
                    <a:cxn ang="0">
                      <a:pos x="82" y="333"/>
                    </a:cxn>
                    <a:cxn ang="0">
                      <a:pos x="59" y="362"/>
                    </a:cxn>
                    <a:cxn ang="0">
                      <a:pos x="33" y="389"/>
                    </a:cxn>
                    <a:cxn ang="0">
                      <a:pos x="33" y="389"/>
                    </a:cxn>
                    <a:cxn ang="0">
                      <a:pos x="24" y="397"/>
                    </a:cxn>
                    <a:cxn ang="0">
                      <a:pos x="11" y="410"/>
                    </a:cxn>
                    <a:cxn ang="0">
                      <a:pos x="5" y="417"/>
                    </a:cxn>
                    <a:cxn ang="0">
                      <a:pos x="1" y="423"/>
                    </a:cxn>
                    <a:cxn ang="0">
                      <a:pos x="0" y="428"/>
                    </a:cxn>
                    <a:cxn ang="0">
                      <a:pos x="0" y="431"/>
                    </a:cxn>
                    <a:cxn ang="0">
                      <a:pos x="1" y="434"/>
                    </a:cxn>
                    <a:cxn ang="0">
                      <a:pos x="1" y="434"/>
                    </a:cxn>
                    <a:cxn ang="0">
                      <a:pos x="3" y="436"/>
                    </a:cxn>
                    <a:cxn ang="0">
                      <a:pos x="5" y="436"/>
                    </a:cxn>
                    <a:cxn ang="0">
                      <a:pos x="9" y="435"/>
                    </a:cxn>
                    <a:cxn ang="0">
                      <a:pos x="11" y="434"/>
                    </a:cxn>
                    <a:cxn ang="0">
                      <a:pos x="12" y="432"/>
                    </a:cxn>
                    <a:cxn ang="0">
                      <a:pos x="12" y="431"/>
                    </a:cxn>
                    <a:cxn ang="0">
                      <a:pos x="11" y="428"/>
                    </a:cxn>
                    <a:cxn ang="0">
                      <a:pos x="11" y="428"/>
                    </a:cxn>
                    <a:cxn ang="0">
                      <a:pos x="63" y="372"/>
                    </a:cxn>
                    <a:cxn ang="0">
                      <a:pos x="63" y="372"/>
                    </a:cxn>
                    <a:cxn ang="0">
                      <a:pos x="114" y="312"/>
                    </a:cxn>
                    <a:cxn ang="0">
                      <a:pos x="167" y="253"/>
                    </a:cxn>
                    <a:cxn ang="0">
                      <a:pos x="167" y="253"/>
                    </a:cxn>
                    <a:cxn ang="0">
                      <a:pos x="220" y="194"/>
                    </a:cxn>
                    <a:cxn ang="0">
                      <a:pos x="271" y="134"/>
                    </a:cxn>
                    <a:cxn ang="0">
                      <a:pos x="296" y="103"/>
                    </a:cxn>
                    <a:cxn ang="0">
                      <a:pos x="319" y="71"/>
                    </a:cxn>
                    <a:cxn ang="0">
                      <a:pos x="343" y="40"/>
                    </a:cxn>
                    <a:cxn ang="0">
                      <a:pos x="365" y="7"/>
                    </a:cxn>
                    <a:cxn ang="0">
                      <a:pos x="365" y="7"/>
                    </a:cxn>
                    <a:cxn ang="0">
                      <a:pos x="366" y="6"/>
                    </a:cxn>
                    <a:cxn ang="0">
                      <a:pos x="366" y="3"/>
                    </a:cxn>
                    <a:cxn ang="0">
                      <a:pos x="365" y="2"/>
                    </a:cxn>
                    <a:cxn ang="0">
                      <a:pos x="364" y="1"/>
                    </a:cxn>
                    <a:cxn ang="0">
                      <a:pos x="358" y="0"/>
                    </a:cxn>
                    <a:cxn ang="0">
                      <a:pos x="357" y="1"/>
                    </a:cxn>
                    <a:cxn ang="0">
                      <a:pos x="355" y="2"/>
                    </a:cxn>
                    <a:cxn ang="0">
                      <a:pos x="355" y="2"/>
                    </a:cxn>
                  </a:cxnLst>
                  <a:rect l="0" t="0" r="r" b="b"/>
                  <a:pathLst>
                    <a:path w="366" h="436">
                      <a:moveTo>
                        <a:pt x="355" y="2"/>
                      </a:moveTo>
                      <a:lnTo>
                        <a:pt x="355" y="2"/>
                      </a:lnTo>
                      <a:lnTo>
                        <a:pt x="330" y="39"/>
                      </a:lnTo>
                      <a:lnTo>
                        <a:pt x="304" y="74"/>
                      </a:lnTo>
                      <a:lnTo>
                        <a:pt x="276" y="108"/>
                      </a:lnTo>
                      <a:lnTo>
                        <a:pt x="247" y="143"/>
                      </a:lnTo>
                      <a:lnTo>
                        <a:pt x="190" y="210"/>
                      </a:lnTo>
                      <a:lnTo>
                        <a:pt x="131" y="277"/>
                      </a:lnTo>
                      <a:lnTo>
                        <a:pt x="131" y="277"/>
                      </a:lnTo>
                      <a:lnTo>
                        <a:pt x="106" y="304"/>
                      </a:lnTo>
                      <a:lnTo>
                        <a:pt x="82" y="333"/>
                      </a:lnTo>
                      <a:lnTo>
                        <a:pt x="59" y="362"/>
                      </a:lnTo>
                      <a:lnTo>
                        <a:pt x="33" y="389"/>
                      </a:lnTo>
                      <a:lnTo>
                        <a:pt x="33" y="389"/>
                      </a:lnTo>
                      <a:lnTo>
                        <a:pt x="24" y="397"/>
                      </a:lnTo>
                      <a:lnTo>
                        <a:pt x="11" y="410"/>
                      </a:lnTo>
                      <a:lnTo>
                        <a:pt x="5" y="417"/>
                      </a:lnTo>
                      <a:lnTo>
                        <a:pt x="1" y="423"/>
                      </a:lnTo>
                      <a:lnTo>
                        <a:pt x="0" y="428"/>
                      </a:lnTo>
                      <a:lnTo>
                        <a:pt x="0" y="431"/>
                      </a:lnTo>
                      <a:lnTo>
                        <a:pt x="1" y="434"/>
                      </a:lnTo>
                      <a:lnTo>
                        <a:pt x="1" y="434"/>
                      </a:lnTo>
                      <a:lnTo>
                        <a:pt x="3" y="436"/>
                      </a:lnTo>
                      <a:lnTo>
                        <a:pt x="5" y="436"/>
                      </a:lnTo>
                      <a:lnTo>
                        <a:pt x="9" y="435"/>
                      </a:lnTo>
                      <a:lnTo>
                        <a:pt x="11" y="434"/>
                      </a:lnTo>
                      <a:lnTo>
                        <a:pt x="12" y="432"/>
                      </a:lnTo>
                      <a:lnTo>
                        <a:pt x="12" y="431"/>
                      </a:lnTo>
                      <a:lnTo>
                        <a:pt x="11" y="428"/>
                      </a:lnTo>
                      <a:lnTo>
                        <a:pt x="11" y="428"/>
                      </a:lnTo>
                      <a:lnTo>
                        <a:pt x="63" y="372"/>
                      </a:lnTo>
                      <a:lnTo>
                        <a:pt x="63" y="372"/>
                      </a:lnTo>
                      <a:lnTo>
                        <a:pt x="114" y="312"/>
                      </a:lnTo>
                      <a:lnTo>
                        <a:pt x="167" y="253"/>
                      </a:lnTo>
                      <a:lnTo>
                        <a:pt x="167" y="253"/>
                      </a:lnTo>
                      <a:lnTo>
                        <a:pt x="220" y="194"/>
                      </a:lnTo>
                      <a:lnTo>
                        <a:pt x="271" y="134"/>
                      </a:lnTo>
                      <a:lnTo>
                        <a:pt x="296" y="103"/>
                      </a:lnTo>
                      <a:lnTo>
                        <a:pt x="319" y="71"/>
                      </a:lnTo>
                      <a:lnTo>
                        <a:pt x="343" y="40"/>
                      </a:lnTo>
                      <a:lnTo>
                        <a:pt x="365" y="7"/>
                      </a:lnTo>
                      <a:lnTo>
                        <a:pt x="365" y="7"/>
                      </a:lnTo>
                      <a:lnTo>
                        <a:pt x="366" y="6"/>
                      </a:lnTo>
                      <a:lnTo>
                        <a:pt x="366" y="3"/>
                      </a:lnTo>
                      <a:lnTo>
                        <a:pt x="365" y="2"/>
                      </a:lnTo>
                      <a:lnTo>
                        <a:pt x="364" y="1"/>
                      </a:lnTo>
                      <a:lnTo>
                        <a:pt x="358" y="0"/>
                      </a:lnTo>
                      <a:lnTo>
                        <a:pt x="357" y="1"/>
                      </a:lnTo>
                      <a:lnTo>
                        <a:pt x="355" y="2"/>
                      </a:lnTo>
                      <a:lnTo>
                        <a:pt x="35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1" name="chenying0907 215"/>
                <p:cNvSpPr/>
                <p:nvPr/>
              </p:nvSpPr>
              <p:spPr bwMode="auto">
                <a:xfrm>
                  <a:off x="3441701" y="4525963"/>
                  <a:ext cx="152400" cy="182563"/>
                </a:xfrm>
                <a:custGeom>
                  <a:avLst/>
                  <a:gdLst/>
                  <a:ahLst/>
                  <a:cxnLst>
                    <a:cxn ang="0">
                      <a:pos x="371" y="0"/>
                    </a:cxn>
                    <a:cxn ang="0">
                      <a:pos x="361" y="8"/>
                    </a:cxn>
                    <a:cxn ang="0">
                      <a:pos x="334" y="38"/>
                    </a:cxn>
                    <a:cxn ang="0">
                      <a:pos x="321" y="54"/>
                    </a:cxn>
                    <a:cxn ang="0">
                      <a:pos x="282" y="101"/>
                    </a:cxn>
                    <a:cxn ang="0">
                      <a:pos x="255" y="132"/>
                    </a:cxn>
                    <a:cxn ang="0">
                      <a:pos x="171" y="225"/>
                    </a:cxn>
                    <a:cxn ang="0">
                      <a:pos x="147" y="254"/>
                    </a:cxn>
                    <a:cxn ang="0">
                      <a:pos x="82" y="344"/>
                    </a:cxn>
                    <a:cxn ang="0">
                      <a:pos x="55" y="381"/>
                    </a:cxn>
                    <a:cxn ang="0">
                      <a:pos x="27" y="416"/>
                    </a:cxn>
                    <a:cxn ang="0">
                      <a:pos x="5" y="442"/>
                    </a:cxn>
                    <a:cxn ang="0">
                      <a:pos x="0" y="453"/>
                    </a:cxn>
                    <a:cxn ang="0">
                      <a:pos x="0" y="456"/>
                    </a:cxn>
                    <a:cxn ang="0">
                      <a:pos x="2" y="459"/>
                    </a:cxn>
                    <a:cxn ang="0">
                      <a:pos x="9" y="458"/>
                    </a:cxn>
                    <a:cxn ang="0">
                      <a:pos x="10" y="455"/>
                    </a:cxn>
                    <a:cxn ang="0">
                      <a:pos x="18" y="441"/>
                    </a:cxn>
                    <a:cxn ang="0">
                      <a:pos x="43" y="413"/>
                    </a:cxn>
                    <a:cxn ang="0">
                      <a:pos x="55" y="402"/>
                    </a:cxn>
                    <a:cxn ang="0">
                      <a:pos x="91" y="351"/>
                    </a:cxn>
                    <a:cxn ang="0">
                      <a:pos x="113" y="318"/>
                    </a:cxn>
                    <a:cxn ang="0">
                      <a:pos x="160" y="255"/>
                    </a:cxn>
                    <a:cxn ang="0">
                      <a:pos x="187" y="225"/>
                    </a:cxn>
                    <a:cxn ang="0">
                      <a:pos x="283" y="116"/>
                    </a:cxn>
                    <a:cxn ang="0">
                      <a:pos x="307" y="89"/>
                    </a:cxn>
                    <a:cxn ang="0">
                      <a:pos x="329" y="62"/>
                    </a:cxn>
                    <a:cxn ang="0">
                      <a:pos x="363" y="20"/>
                    </a:cxn>
                    <a:cxn ang="0">
                      <a:pos x="376" y="11"/>
                    </a:cxn>
                    <a:cxn ang="0">
                      <a:pos x="379" y="8"/>
                    </a:cxn>
                    <a:cxn ang="0">
                      <a:pos x="379" y="3"/>
                    </a:cxn>
                    <a:cxn ang="0">
                      <a:pos x="374" y="0"/>
                    </a:cxn>
                    <a:cxn ang="0">
                      <a:pos x="371" y="0"/>
                    </a:cxn>
                  </a:cxnLst>
                  <a:rect l="0" t="0" r="r" b="b"/>
                  <a:pathLst>
                    <a:path w="380" h="459">
                      <a:moveTo>
                        <a:pt x="371" y="0"/>
                      </a:moveTo>
                      <a:lnTo>
                        <a:pt x="371" y="0"/>
                      </a:lnTo>
                      <a:lnTo>
                        <a:pt x="366" y="4"/>
                      </a:lnTo>
                      <a:lnTo>
                        <a:pt x="361" y="8"/>
                      </a:lnTo>
                      <a:lnTo>
                        <a:pt x="351" y="17"/>
                      </a:lnTo>
                      <a:lnTo>
                        <a:pt x="334" y="38"/>
                      </a:lnTo>
                      <a:lnTo>
                        <a:pt x="334" y="38"/>
                      </a:lnTo>
                      <a:lnTo>
                        <a:pt x="321" y="54"/>
                      </a:lnTo>
                      <a:lnTo>
                        <a:pt x="308" y="69"/>
                      </a:lnTo>
                      <a:lnTo>
                        <a:pt x="282" y="101"/>
                      </a:lnTo>
                      <a:lnTo>
                        <a:pt x="282" y="101"/>
                      </a:lnTo>
                      <a:lnTo>
                        <a:pt x="255" y="132"/>
                      </a:lnTo>
                      <a:lnTo>
                        <a:pt x="227" y="164"/>
                      </a:lnTo>
                      <a:lnTo>
                        <a:pt x="171" y="225"/>
                      </a:lnTo>
                      <a:lnTo>
                        <a:pt x="171" y="225"/>
                      </a:lnTo>
                      <a:lnTo>
                        <a:pt x="147" y="254"/>
                      </a:lnTo>
                      <a:lnTo>
                        <a:pt x="125" y="284"/>
                      </a:lnTo>
                      <a:lnTo>
                        <a:pt x="82" y="344"/>
                      </a:lnTo>
                      <a:lnTo>
                        <a:pt x="82" y="344"/>
                      </a:lnTo>
                      <a:lnTo>
                        <a:pt x="55" y="381"/>
                      </a:lnTo>
                      <a:lnTo>
                        <a:pt x="27" y="416"/>
                      </a:lnTo>
                      <a:lnTo>
                        <a:pt x="27" y="416"/>
                      </a:lnTo>
                      <a:lnTo>
                        <a:pt x="11" y="433"/>
                      </a:lnTo>
                      <a:lnTo>
                        <a:pt x="5" y="442"/>
                      </a:lnTo>
                      <a:lnTo>
                        <a:pt x="0" y="453"/>
                      </a:lnTo>
                      <a:lnTo>
                        <a:pt x="0" y="453"/>
                      </a:lnTo>
                      <a:lnTo>
                        <a:pt x="0" y="455"/>
                      </a:lnTo>
                      <a:lnTo>
                        <a:pt x="0" y="456"/>
                      </a:lnTo>
                      <a:lnTo>
                        <a:pt x="1" y="458"/>
                      </a:lnTo>
                      <a:lnTo>
                        <a:pt x="2" y="459"/>
                      </a:lnTo>
                      <a:lnTo>
                        <a:pt x="7" y="459"/>
                      </a:lnTo>
                      <a:lnTo>
                        <a:pt x="9" y="458"/>
                      </a:lnTo>
                      <a:lnTo>
                        <a:pt x="10" y="455"/>
                      </a:lnTo>
                      <a:lnTo>
                        <a:pt x="10" y="455"/>
                      </a:lnTo>
                      <a:lnTo>
                        <a:pt x="14" y="449"/>
                      </a:lnTo>
                      <a:lnTo>
                        <a:pt x="18" y="441"/>
                      </a:lnTo>
                      <a:lnTo>
                        <a:pt x="30" y="428"/>
                      </a:lnTo>
                      <a:lnTo>
                        <a:pt x="43" y="413"/>
                      </a:lnTo>
                      <a:lnTo>
                        <a:pt x="55" y="402"/>
                      </a:lnTo>
                      <a:lnTo>
                        <a:pt x="55" y="402"/>
                      </a:lnTo>
                      <a:lnTo>
                        <a:pt x="73" y="375"/>
                      </a:lnTo>
                      <a:lnTo>
                        <a:pt x="91" y="351"/>
                      </a:lnTo>
                      <a:lnTo>
                        <a:pt x="91" y="351"/>
                      </a:lnTo>
                      <a:lnTo>
                        <a:pt x="113" y="318"/>
                      </a:lnTo>
                      <a:lnTo>
                        <a:pt x="137" y="286"/>
                      </a:lnTo>
                      <a:lnTo>
                        <a:pt x="160" y="255"/>
                      </a:lnTo>
                      <a:lnTo>
                        <a:pt x="187" y="225"/>
                      </a:lnTo>
                      <a:lnTo>
                        <a:pt x="187" y="225"/>
                      </a:lnTo>
                      <a:lnTo>
                        <a:pt x="235" y="171"/>
                      </a:lnTo>
                      <a:lnTo>
                        <a:pt x="283" y="116"/>
                      </a:lnTo>
                      <a:lnTo>
                        <a:pt x="283" y="116"/>
                      </a:lnTo>
                      <a:lnTo>
                        <a:pt x="307" y="89"/>
                      </a:lnTo>
                      <a:lnTo>
                        <a:pt x="329" y="62"/>
                      </a:lnTo>
                      <a:lnTo>
                        <a:pt x="329" y="62"/>
                      </a:lnTo>
                      <a:lnTo>
                        <a:pt x="351" y="33"/>
                      </a:lnTo>
                      <a:lnTo>
                        <a:pt x="363" y="20"/>
                      </a:lnTo>
                      <a:lnTo>
                        <a:pt x="370" y="14"/>
                      </a:lnTo>
                      <a:lnTo>
                        <a:pt x="376" y="11"/>
                      </a:lnTo>
                      <a:lnTo>
                        <a:pt x="376" y="11"/>
                      </a:lnTo>
                      <a:lnTo>
                        <a:pt x="379" y="8"/>
                      </a:lnTo>
                      <a:lnTo>
                        <a:pt x="380" y="7"/>
                      </a:lnTo>
                      <a:lnTo>
                        <a:pt x="379" y="3"/>
                      </a:lnTo>
                      <a:lnTo>
                        <a:pt x="376" y="0"/>
                      </a:lnTo>
                      <a:lnTo>
                        <a:pt x="374" y="0"/>
                      </a:lnTo>
                      <a:lnTo>
                        <a:pt x="371" y="0"/>
                      </a:lnTo>
                      <a:lnTo>
                        <a:pt x="37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2" name="chenying0907 216"/>
                <p:cNvSpPr/>
                <p:nvPr/>
              </p:nvSpPr>
              <p:spPr bwMode="auto">
                <a:xfrm>
                  <a:off x="3460751" y="4622801"/>
                  <a:ext cx="85725" cy="111125"/>
                </a:xfrm>
                <a:custGeom>
                  <a:avLst/>
                  <a:gdLst/>
                  <a:ahLst/>
                  <a:cxnLst>
                    <a:cxn ang="0">
                      <a:pos x="204" y="3"/>
                    </a:cxn>
                    <a:cxn ang="0">
                      <a:pos x="204" y="3"/>
                    </a:cxn>
                    <a:cxn ang="0">
                      <a:pos x="178" y="31"/>
                    </a:cxn>
                    <a:cxn ang="0">
                      <a:pos x="166" y="46"/>
                    </a:cxn>
                    <a:cxn ang="0">
                      <a:pos x="153" y="60"/>
                    </a:cxn>
                    <a:cxn ang="0">
                      <a:pos x="153" y="60"/>
                    </a:cxn>
                    <a:cxn ang="0">
                      <a:pos x="127" y="98"/>
                    </a:cxn>
                    <a:cxn ang="0">
                      <a:pos x="101" y="136"/>
                    </a:cxn>
                    <a:cxn ang="0">
                      <a:pos x="101" y="136"/>
                    </a:cxn>
                    <a:cxn ang="0">
                      <a:pos x="51" y="204"/>
                    </a:cxn>
                    <a:cxn ang="0">
                      <a:pos x="26" y="239"/>
                    </a:cxn>
                    <a:cxn ang="0">
                      <a:pos x="1" y="273"/>
                    </a:cxn>
                    <a:cxn ang="0">
                      <a:pos x="1" y="273"/>
                    </a:cxn>
                    <a:cxn ang="0">
                      <a:pos x="0" y="276"/>
                    </a:cxn>
                    <a:cxn ang="0">
                      <a:pos x="1" y="279"/>
                    </a:cxn>
                    <a:cxn ang="0">
                      <a:pos x="1" y="280"/>
                    </a:cxn>
                    <a:cxn ang="0">
                      <a:pos x="4" y="281"/>
                    </a:cxn>
                    <a:cxn ang="0">
                      <a:pos x="8" y="282"/>
                    </a:cxn>
                    <a:cxn ang="0">
                      <a:pos x="9" y="281"/>
                    </a:cxn>
                    <a:cxn ang="0">
                      <a:pos x="12" y="280"/>
                    </a:cxn>
                    <a:cxn ang="0">
                      <a:pos x="12" y="280"/>
                    </a:cxn>
                    <a:cxn ang="0">
                      <a:pos x="34" y="247"/>
                    </a:cxn>
                    <a:cxn ang="0">
                      <a:pos x="58" y="214"/>
                    </a:cxn>
                    <a:cxn ang="0">
                      <a:pos x="105" y="149"/>
                    </a:cxn>
                    <a:cxn ang="0">
                      <a:pos x="105" y="149"/>
                    </a:cxn>
                    <a:cxn ang="0">
                      <a:pos x="128" y="116"/>
                    </a:cxn>
                    <a:cxn ang="0">
                      <a:pos x="152" y="84"/>
                    </a:cxn>
                    <a:cxn ang="0">
                      <a:pos x="152" y="84"/>
                    </a:cxn>
                    <a:cxn ang="0">
                      <a:pos x="166" y="64"/>
                    </a:cxn>
                    <a:cxn ang="0">
                      <a:pos x="181" y="46"/>
                    </a:cxn>
                    <a:cxn ang="0">
                      <a:pos x="212" y="10"/>
                    </a:cxn>
                    <a:cxn ang="0">
                      <a:pos x="212" y="10"/>
                    </a:cxn>
                    <a:cxn ang="0">
                      <a:pos x="213" y="8"/>
                    </a:cxn>
                    <a:cxn ang="0">
                      <a:pos x="213" y="7"/>
                    </a:cxn>
                    <a:cxn ang="0">
                      <a:pos x="212" y="3"/>
                    </a:cxn>
                    <a:cxn ang="0">
                      <a:pos x="209" y="1"/>
                    </a:cxn>
                    <a:cxn ang="0">
                      <a:pos x="208" y="0"/>
                    </a:cxn>
                    <a:cxn ang="0">
                      <a:pos x="205" y="1"/>
                    </a:cxn>
                    <a:cxn ang="0">
                      <a:pos x="204" y="3"/>
                    </a:cxn>
                    <a:cxn ang="0">
                      <a:pos x="204" y="3"/>
                    </a:cxn>
                  </a:cxnLst>
                  <a:rect l="0" t="0" r="r" b="b"/>
                  <a:pathLst>
                    <a:path w="213" h="282">
                      <a:moveTo>
                        <a:pt x="204" y="3"/>
                      </a:moveTo>
                      <a:lnTo>
                        <a:pt x="204" y="3"/>
                      </a:lnTo>
                      <a:lnTo>
                        <a:pt x="178" y="31"/>
                      </a:lnTo>
                      <a:lnTo>
                        <a:pt x="166" y="46"/>
                      </a:lnTo>
                      <a:lnTo>
                        <a:pt x="153" y="60"/>
                      </a:lnTo>
                      <a:lnTo>
                        <a:pt x="153" y="60"/>
                      </a:lnTo>
                      <a:lnTo>
                        <a:pt x="127" y="98"/>
                      </a:lnTo>
                      <a:lnTo>
                        <a:pt x="101" y="136"/>
                      </a:lnTo>
                      <a:lnTo>
                        <a:pt x="101" y="136"/>
                      </a:lnTo>
                      <a:lnTo>
                        <a:pt x="51" y="204"/>
                      </a:lnTo>
                      <a:lnTo>
                        <a:pt x="26" y="239"/>
                      </a:lnTo>
                      <a:lnTo>
                        <a:pt x="1" y="273"/>
                      </a:lnTo>
                      <a:lnTo>
                        <a:pt x="1" y="273"/>
                      </a:lnTo>
                      <a:lnTo>
                        <a:pt x="0" y="276"/>
                      </a:lnTo>
                      <a:lnTo>
                        <a:pt x="1" y="279"/>
                      </a:lnTo>
                      <a:lnTo>
                        <a:pt x="1" y="280"/>
                      </a:lnTo>
                      <a:lnTo>
                        <a:pt x="4" y="281"/>
                      </a:lnTo>
                      <a:lnTo>
                        <a:pt x="8" y="282"/>
                      </a:lnTo>
                      <a:lnTo>
                        <a:pt x="9" y="281"/>
                      </a:lnTo>
                      <a:lnTo>
                        <a:pt x="12" y="280"/>
                      </a:lnTo>
                      <a:lnTo>
                        <a:pt x="12" y="280"/>
                      </a:lnTo>
                      <a:lnTo>
                        <a:pt x="34" y="247"/>
                      </a:lnTo>
                      <a:lnTo>
                        <a:pt x="58" y="214"/>
                      </a:lnTo>
                      <a:lnTo>
                        <a:pt x="105" y="149"/>
                      </a:lnTo>
                      <a:lnTo>
                        <a:pt x="105" y="149"/>
                      </a:lnTo>
                      <a:lnTo>
                        <a:pt x="128" y="116"/>
                      </a:lnTo>
                      <a:lnTo>
                        <a:pt x="152" y="84"/>
                      </a:lnTo>
                      <a:lnTo>
                        <a:pt x="152" y="84"/>
                      </a:lnTo>
                      <a:lnTo>
                        <a:pt x="166" y="64"/>
                      </a:lnTo>
                      <a:lnTo>
                        <a:pt x="181" y="46"/>
                      </a:lnTo>
                      <a:lnTo>
                        <a:pt x="212" y="10"/>
                      </a:lnTo>
                      <a:lnTo>
                        <a:pt x="212" y="10"/>
                      </a:lnTo>
                      <a:lnTo>
                        <a:pt x="213" y="8"/>
                      </a:lnTo>
                      <a:lnTo>
                        <a:pt x="213" y="7"/>
                      </a:lnTo>
                      <a:lnTo>
                        <a:pt x="212" y="3"/>
                      </a:lnTo>
                      <a:lnTo>
                        <a:pt x="209" y="1"/>
                      </a:lnTo>
                      <a:lnTo>
                        <a:pt x="208" y="0"/>
                      </a:lnTo>
                      <a:lnTo>
                        <a:pt x="205" y="1"/>
                      </a:lnTo>
                      <a:lnTo>
                        <a:pt x="204" y="3"/>
                      </a:lnTo>
                      <a:lnTo>
                        <a:pt x="20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3" name="chenying0907 217"/>
                <p:cNvSpPr/>
                <p:nvPr/>
              </p:nvSpPr>
              <p:spPr bwMode="auto">
                <a:xfrm>
                  <a:off x="3478214" y="4660901"/>
                  <a:ext cx="66675" cy="88900"/>
                </a:xfrm>
                <a:custGeom>
                  <a:avLst/>
                  <a:gdLst/>
                  <a:ahLst/>
                  <a:cxnLst>
                    <a:cxn ang="0">
                      <a:pos x="158" y="3"/>
                    </a:cxn>
                    <a:cxn ang="0">
                      <a:pos x="158" y="3"/>
                    </a:cxn>
                    <a:cxn ang="0">
                      <a:pos x="136" y="27"/>
                    </a:cxn>
                    <a:cxn ang="0">
                      <a:pos x="115" y="53"/>
                    </a:cxn>
                    <a:cxn ang="0">
                      <a:pos x="94" y="79"/>
                    </a:cxn>
                    <a:cxn ang="0">
                      <a:pos x="74" y="106"/>
                    </a:cxn>
                    <a:cxn ang="0">
                      <a:pos x="38" y="161"/>
                    </a:cxn>
                    <a:cxn ang="0">
                      <a:pos x="1" y="218"/>
                    </a:cxn>
                    <a:cxn ang="0">
                      <a:pos x="1" y="218"/>
                    </a:cxn>
                    <a:cxn ang="0">
                      <a:pos x="0" y="219"/>
                    </a:cxn>
                    <a:cxn ang="0">
                      <a:pos x="1" y="221"/>
                    </a:cxn>
                    <a:cxn ang="0">
                      <a:pos x="1" y="223"/>
                    </a:cxn>
                    <a:cxn ang="0">
                      <a:pos x="4" y="224"/>
                    </a:cxn>
                    <a:cxn ang="0">
                      <a:pos x="8" y="225"/>
                    </a:cxn>
                    <a:cxn ang="0">
                      <a:pos x="9" y="224"/>
                    </a:cxn>
                    <a:cxn ang="0">
                      <a:pos x="12" y="223"/>
                    </a:cxn>
                    <a:cxn ang="0">
                      <a:pos x="12" y="223"/>
                    </a:cxn>
                    <a:cxn ang="0">
                      <a:pos x="47" y="168"/>
                    </a:cxn>
                    <a:cxn ang="0">
                      <a:pos x="84" y="113"/>
                    </a:cxn>
                    <a:cxn ang="0">
                      <a:pos x="103" y="87"/>
                    </a:cxn>
                    <a:cxn ang="0">
                      <a:pos x="123" y="61"/>
                    </a:cxn>
                    <a:cxn ang="0">
                      <a:pos x="144" y="34"/>
                    </a:cxn>
                    <a:cxn ang="0">
                      <a:pos x="166" y="11"/>
                    </a:cxn>
                    <a:cxn ang="0">
                      <a:pos x="166" y="11"/>
                    </a:cxn>
                    <a:cxn ang="0">
                      <a:pos x="167" y="8"/>
                    </a:cxn>
                    <a:cxn ang="0">
                      <a:pos x="167" y="7"/>
                    </a:cxn>
                    <a:cxn ang="0">
                      <a:pos x="166" y="3"/>
                    </a:cxn>
                    <a:cxn ang="0">
                      <a:pos x="162" y="0"/>
                    </a:cxn>
                    <a:cxn ang="0">
                      <a:pos x="161" y="2"/>
                    </a:cxn>
                    <a:cxn ang="0">
                      <a:pos x="158" y="3"/>
                    </a:cxn>
                    <a:cxn ang="0">
                      <a:pos x="158" y="3"/>
                    </a:cxn>
                  </a:cxnLst>
                  <a:rect l="0" t="0" r="r" b="b"/>
                  <a:pathLst>
                    <a:path w="167" h="225">
                      <a:moveTo>
                        <a:pt x="158" y="3"/>
                      </a:moveTo>
                      <a:lnTo>
                        <a:pt x="158" y="3"/>
                      </a:lnTo>
                      <a:lnTo>
                        <a:pt x="136" y="27"/>
                      </a:lnTo>
                      <a:lnTo>
                        <a:pt x="115" y="53"/>
                      </a:lnTo>
                      <a:lnTo>
                        <a:pt x="94" y="79"/>
                      </a:lnTo>
                      <a:lnTo>
                        <a:pt x="74" y="106"/>
                      </a:lnTo>
                      <a:lnTo>
                        <a:pt x="38" y="161"/>
                      </a:lnTo>
                      <a:lnTo>
                        <a:pt x="1" y="218"/>
                      </a:lnTo>
                      <a:lnTo>
                        <a:pt x="1" y="218"/>
                      </a:lnTo>
                      <a:lnTo>
                        <a:pt x="0" y="219"/>
                      </a:lnTo>
                      <a:lnTo>
                        <a:pt x="1" y="221"/>
                      </a:lnTo>
                      <a:lnTo>
                        <a:pt x="1" y="223"/>
                      </a:lnTo>
                      <a:lnTo>
                        <a:pt x="4" y="224"/>
                      </a:lnTo>
                      <a:lnTo>
                        <a:pt x="8" y="225"/>
                      </a:lnTo>
                      <a:lnTo>
                        <a:pt x="9" y="224"/>
                      </a:lnTo>
                      <a:lnTo>
                        <a:pt x="12" y="223"/>
                      </a:lnTo>
                      <a:lnTo>
                        <a:pt x="12" y="223"/>
                      </a:lnTo>
                      <a:lnTo>
                        <a:pt x="47" y="168"/>
                      </a:lnTo>
                      <a:lnTo>
                        <a:pt x="84" y="113"/>
                      </a:lnTo>
                      <a:lnTo>
                        <a:pt x="103" y="87"/>
                      </a:lnTo>
                      <a:lnTo>
                        <a:pt x="123" y="61"/>
                      </a:lnTo>
                      <a:lnTo>
                        <a:pt x="144" y="34"/>
                      </a:lnTo>
                      <a:lnTo>
                        <a:pt x="166" y="11"/>
                      </a:lnTo>
                      <a:lnTo>
                        <a:pt x="166" y="11"/>
                      </a:lnTo>
                      <a:lnTo>
                        <a:pt x="167" y="8"/>
                      </a:lnTo>
                      <a:lnTo>
                        <a:pt x="167" y="7"/>
                      </a:lnTo>
                      <a:lnTo>
                        <a:pt x="166" y="3"/>
                      </a:lnTo>
                      <a:lnTo>
                        <a:pt x="162" y="0"/>
                      </a:lnTo>
                      <a:lnTo>
                        <a:pt x="161" y="2"/>
                      </a:lnTo>
                      <a:lnTo>
                        <a:pt x="158" y="3"/>
                      </a:lnTo>
                      <a:lnTo>
                        <a:pt x="15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4" name="chenying0907 218"/>
                <p:cNvSpPr/>
                <p:nvPr/>
              </p:nvSpPr>
              <p:spPr bwMode="auto">
                <a:xfrm>
                  <a:off x="3498851" y="4692651"/>
                  <a:ext cx="47625" cy="63500"/>
                </a:xfrm>
                <a:custGeom>
                  <a:avLst/>
                  <a:gdLst/>
                  <a:ahLst/>
                  <a:cxnLst>
                    <a:cxn ang="0">
                      <a:pos x="108" y="2"/>
                    </a:cxn>
                    <a:cxn ang="0">
                      <a:pos x="108" y="2"/>
                    </a:cxn>
                    <a:cxn ang="0">
                      <a:pos x="96" y="22"/>
                    </a:cxn>
                    <a:cxn ang="0">
                      <a:pos x="83" y="40"/>
                    </a:cxn>
                    <a:cxn ang="0">
                      <a:pos x="55" y="78"/>
                    </a:cxn>
                    <a:cxn ang="0">
                      <a:pos x="55" y="78"/>
                    </a:cxn>
                    <a:cxn ang="0">
                      <a:pos x="41" y="95"/>
                    </a:cxn>
                    <a:cxn ang="0">
                      <a:pos x="27" y="113"/>
                    </a:cxn>
                    <a:cxn ang="0">
                      <a:pos x="12" y="130"/>
                    </a:cxn>
                    <a:cxn ang="0">
                      <a:pos x="7" y="141"/>
                    </a:cxn>
                    <a:cxn ang="0">
                      <a:pos x="2" y="150"/>
                    </a:cxn>
                    <a:cxn ang="0">
                      <a:pos x="2" y="150"/>
                    </a:cxn>
                    <a:cxn ang="0">
                      <a:pos x="0" y="153"/>
                    </a:cxn>
                    <a:cxn ang="0">
                      <a:pos x="2" y="155"/>
                    </a:cxn>
                    <a:cxn ang="0">
                      <a:pos x="4" y="158"/>
                    </a:cxn>
                    <a:cxn ang="0">
                      <a:pos x="6" y="159"/>
                    </a:cxn>
                    <a:cxn ang="0">
                      <a:pos x="8" y="159"/>
                    </a:cxn>
                    <a:cxn ang="0">
                      <a:pos x="10" y="158"/>
                    </a:cxn>
                    <a:cxn ang="0">
                      <a:pos x="11" y="156"/>
                    </a:cxn>
                    <a:cxn ang="0">
                      <a:pos x="11" y="156"/>
                    </a:cxn>
                    <a:cxn ang="0">
                      <a:pos x="16" y="147"/>
                    </a:cxn>
                    <a:cxn ang="0">
                      <a:pos x="21" y="139"/>
                    </a:cxn>
                    <a:cxn ang="0">
                      <a:pos x="33" y="122"/>
                    </a:cxn>
                    <a:cxn ang="0">
                      <a:pos x="46" y="107"/>
                    </a:cxn>
                    <a:cxn ang="0">
                      <a:pos x="59" y="91"/>
                    </a:cxn>
                    <a:cxn ang="0">
                      <a:pos x="59" y="91"/>
                    </a:cxn>
                    <a:cxn ang="0">
                      <a:pos x="89" y="51"/>
                    </a:cxn>
                    <a:cxn ang="0">
                      <a:pos x="104" y="30"/>
                    </a:cxn>
                    <a:cxn ang="0">
                      <a:pos x="118" y="7"/>
                    </a:cxn>
                    <a:cxn ang="0">
                      <a:pos x="118" y="7"/>
                    </a:cxn>
                    <a:cxn ang="0">
                      <a:pos x="118" y="5"/>
                    </a:cxn>
                    <a:cxn ang="0">
                      <a:pos x="118" y="3"/>
                    </a:cxn>
                    <a:cxn ang="0">
                      <a:pos x="116" y="0"/>
                    </a:cxn>
                    <a:cxn ang="0">
                      <a:pos x="112" y="0"/>
                    </a:cxn>
                    <a:cxn ang="0">
                      <a:pos x="110" y="0"/>
                    </a:cxn>
                    <a:cxn ang="0">
                      <a:pos x="108" y="2"/>
                    </a:cxn>
                    <a:cxn ang="0">
                      <a:pos x="108" y="2"/>
                    </a:cxn>
                  </a:cxnLst>
                  <a:rect l="0" t="0" r="r" b="b"/>
                  <a:pathLst>
                    <a:path w="118" h="159">
                      <a:moveTo>
                        <a:pt x="108" y="2"/>
                      </a:moveTo>
                      <a:lnTo>
                        <a:pt x="108" y="2"/>
                      </a:lnTo>
                      <a:lnTo>
                        <a:pt x="96" y="22"/>
                      </a:lnTo>
                      <a:lnTo>
                        <a:pt x="83" y="40"/>
                      </a:lnTo>
                      <a:lnTo>
                        <a:pt x="55" y="78"/>
                      </a:lnTo>
                      <a:lnTo>
                        <a:pt x="55" y="78"/>
                      </a:lnTo>
                      <a:lnTo>
                        <a:pt x="41" y="95"/>
                      </a:lnTo>
                      <a:lnTo>
                        <a:pt x="27" y="113"/>
                      </a:lnTo>
                      <a:lnTo>
                        <a:pt x="12" y="130"/>
                      </a:lnTo>
                      <a:lnTo>
                        <a:pt x="7" y="141"/>
                      </a:lnTo>
                      <a:lnTo>
                        <a:pt x="2" y="150"/>
                      </a:lnTo>
                      <a:lnTo>
                        <a:pt x="2" y="150"/>
                      </a:lnTo>
                      <a:lnTo>
                        <a:pt x="0" y="153"/>
                      </a:lnTo>
                      <a:lnTo>
                        <a:pt x="2" y="155"/>
                      </a:lnTo>
                      <a:lnTo>
                        <a:pt x="4" y="158"/>
                      </a:lnTo>
                      <a:lnTo>
                        <a:pt x="6" y="159"/>
                      </a:lnTo>
                      <a:lnTo>
                        <a:pt x="8" y="159"/>
                      </a:lnTo>
                      <a:lnTo>
                        <a:pt x="10" y="158"/>
                      </a:lnTo>
                      <a:lnTo>
                        <a:pt x="11" y="156"/>
                      </a:lnTo>
                      <a:lnTo>
                        <a:pt x="11" y="156"/>
                      </a:lnTo>
                      <a:lnTo>
                        <a:pt x="16" y="147"/>
                      </a:lnTo>
                      <a:lnTo>
                        <a:pt x="21" y="139"/>
                      </a:lnTo>
                      <a:lnTo>
                        <a:pt x="33" y="122"/>
                      </a:lnTo>
                      <a:lnTo>
                        <a:pt x="46" y="107"/>
                      </a:lnTo>
                      <a:lnTo>
                        <a:pt x="59" y="91"/>
                      </a:lnTo>
                      <a:lnTo>
                        <a:pt x="59" y="91"/>
                      </a:lnTo>
                      <a:lnTo>
                        <a:pt x="89" y="51"/>
                      </a:lnTo>
                      <a:lnTo>
                        <a:pt x="104" y="30"/>
                      </a:lnTo>
                      <a:lnTo>
                        <a:pt x="118" y="7"/>
                      </a:lnTo>
                      <a:lnTo>
                        <a:pt x="118" y="7"/>
                      </a:lnTo>
                      <a:lnTo>
                        <a:pt x="118" y="5"/>
                      </a:lnTo>
                      <a:lnTo>
                        <a:pt x="118" y="3"/>
                      </a:lnTo>
                      <a:lnTo>
                        <a:pt x="116" y="0"/>
                      </a:lnTo>
                      <a:lnTo>
                        <a:pt x="112" y="0"/>
                      </a:lnTo>
                      <a:lnTo>
                        <a:pt x="110" y="0"/>
                      </a:lnTo>
                      <a:lnTo>
                        <a:pt x="108" y="2"/>
                      </a:lnTo>
                      <a:lnTo>
                        <a:pt x="10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5" name="chenying0907 219"/>
                <p:cNvSpPr/>
                <p:nvPr/>
              </p:nvSpPr>
              <p:spPr bwMode="auto">
                <a:xfrm>
                  <a:off x="3262314" y="4518026"/>
                  <a:ext cx="4763" cy="26988"/>
                </a:xfrm>
                <a:custGeom>
                  <a:avLst/>
                  <a:gdLst/>
                  <a:ahLst/>
                  <a:cxnLst>
                    <a:cxn ang="0">
                      <a:pos x="0" y="6"/>
                    </a:cxn>
                    <a:cxn ang="0">
                      <a:pos x="0" y="63"/>
                    </a:cxn>
                    <a:cxn ang="0">
                      <a:pos x="0" y="63"/>
                    </a:cxn>
                    <a:cxn ang="0">
                      <a:pos x="1" y="66"/>
                    </a:cxn>
                    <a:cxn ang="0">
                      <a:pos x="2" y="67"/>
                    </a:cxn>
                    <a:cxn ang="0">
                      <a:pos x="6" y="68"/>
                    </a:cxn>
                    <a:cxn ang="0">
                      <a:pos x="10" y="67"/>
                    </a:cxn>
                    <a:cxn ang="0">
                      <a:pos x="11" y="66"/>
                    </a:cxn>
                    <a:cxn ang="0">
                      <a:pos x="11" y="63"/>
                    </a:cxn>
                    <a:cxn ang="0">
                      <a:pos x="11" y="6"/>
                    </a:cxn>
                    <a:cxn ang="0">
                      <a:pos x="11" y="6"/>
                    </a:cxn>
                    <a:cxn ang="0">
                      <a:pos x="11" y="3"/>
                    </a:cxn>
                    <a:cxn ang="0">
                      <a:pos x="10" y="2"/>
                    </a:cxn>
                    <a:cxn ang="0">
                      <a:pos x="6" y="0"/>
                    </a:cxn>
                    <a:cxn ang="0">
                      <a:pos x="2" y="2"/>
                    </a:cxn>
                    <a:cxn ang="0">
                      <a:pos x="1" y="3"/>
                    </a:cxn>
                    <a:cxn ang="0">
                      <a:pos x="0" y="6"/>
                    </a:cxn>
                    <a:cxn ang="0">
                      <a:pos x="0" y="6"/>
                    </a:cxn>
                  </a:cxnLst>
                  <a:rect l="0" t="0" r="r" b="b"/>
                  <a:pathLst>
                    <a:path w="11" h="68">
                      <a:moveTo>
                        <a:pt x="0" y="6"/>
                      </a:moveTo>
                      <a:lnTo>
                        <a:pt x="0" y="63"/>
                      </a:lnTo>
                      <a:lnTo>
                        <a:pt x="0" y="63"/>
                      </a:lnTo>
                      <a:lnTo>
                        <a:pt x="1" y="66"/>
                      </a:lnTo>
                      <a:lnTo>
                        <a:pt x="2" y="67"/>
                      </a:lnTo>
                      <a:lnTo>
                        <a:pt x="6" y="68"/>
                      </a:lnTo>
                      <a:lnTo>
                        <a:pt x="10" y="67"/>
                      </a:lnTo>
                      <a:lnTo>
                        <a:pt x="11" y="66"/>
                      </a:lnTo>
                      <a:lnTo>
                        <a:pt x="11" y="63"/>
                      </a:lnTo>
                      <a:lnTo>
                        <a:pt x="11" y="6"/>
                      </a:lnTo>
                      <a:lnTo>
                        <a:pt x="11" y="6"/>
                      </a:lnTo>
                      <a:lnTo>
                        <a:pt x="11" y="3"/>
                      </a:lnTo>
                      <a:lnTo>
                        <a:pt x="10" y="2"/>
                      </a:lnTo>
                      <a:lnTo>
                        <a:pt x="6" y="0"/>
                      </a:lnTo>
                      <a:lnTo>
                        <a:pt x="2" y="2"/>
                      </a:lnTo>
                      <a:lnTo>
                        <a:pt x="1" y="3"/>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6" name="chenying0907 220"/>
                <p:cNvSpPr/>
                <p:nvPr/>
              </p:nvSpPr>
              <p:spPr bwMode="auto">
                <a:xfrm>
                  <a:off x="3303589" y="4541838"/>
                  <a:ext cx="7938" cy="22225"/>
                </a:xfrm>
                <a:custGeom>
                  <a:avLst/>
                  <a:gdLst/>
                  <a:ahLst/>
                  <a:cxnLst>
                    <a:cxn ang="0">
                      <a:pos x="12" y="5"/>
                    </a:cxn>
                    <a:cxn ang="0">
                      <a:pos x="12" y="5"/>
                    </a:cxn>
                    <a:cxn ang="0">
                      <a:pos x="9" y="17"/>
                    </a:cxn>
                    <a:cxn ang="0">
                      <a:pos x="5" y="27"/>
                    </a:cxn>
                    <a:cxn ang="0">
                      <a:pos x="1" y="39"/>
                    </a:cxn>
                    <a:cxn ang="0">
                      <a:pos x="0" y="51"/>
                    </a:cxn>
                    <a:cxn ang="0">
                      <a:pos x="0" y="51"/>
                    </a:cxn>
                    <a:cxn ang="0">
                      <a:pos x="0" y="54"/>
                    </a:cxn>
                    <a:cxn ang="0">
                      <a:pos x="1" y="55"/>
                    </a:cxn>
                    <a:cxn ang="0">
                      <a:pos x="5" y="56"/>
                    </a:cxn>
                    <a:cxn ang="0">
                      <a:pos x="9" y="55"/>
                    </a:cxn>
                    <a:cxn ang="0">
                      <a:pos x="10" y="54"/>
                    </a:cxn>
                    <a:cxn ang="0">
                      <a:pos x="12" y="51"/>
                    </a:cxn>
                    <a:cxn ang="0">
                      <a:pos x="12" y="51"/>
                    </a:cxn>
                    <a:cxn ang="0">
                      <a:pos x="13" y="39"/>
                    </a:cxn>
                    <a:cxn ang="0">
                      <a:pos x="17" y="27"/>
                    </a:cxn>
                    <a:cxn ang="0">
                      <a:pos x="21" y="17"/>
                    </a:cxn>
                    <a:cxn ang="0">
                      <a:pos x="22" y="5"/>
                    </a:cxn>
                    <a:cxn ang="0">
                      <a:pos x="22" y="5"/>
                    </a:cxn>
                    <a:cxn ang="0">
                      <a:pos x="22" y="3"/>
                    </a:cxn>
                    <a:cxn ang="0">
                      <a:pos x="21" y="1"/>
                    </a:cxn>
                    <a:cxn ang="0">
                      <a:pos x="17" y="0"/>
                    </a:cxn>
                    <a:cxn ang="0">
                      <a:pos x="13" y="1"/>
                    </a:cxn>
                    <a:cxn ang="0">
                      <a:pos x="12" y="3"/>
                    </a:cxn>
                    <a:cxn ang="0">
                      <a:pos x="12" y="5"/>
                    </a:cxn>
                    <a:cxn ang="0">
                      <a:pos x="12" y="5"/>
                    </a:cxn>
                  </a:cxnLst>
                  <a:rect l="0" t="0" r="r" b="b"/>
                  <a:pathLst>
                    <a:path w="22" h="56">
                      <a:moveTo>
                        <a:pt x="12" y="5"/>
                      </a:moveTo>
                      <a:lnTo>
                        <a:pt x="12" y="5"/>
                      </a:lnTo>
                      <a:lnTo>
                        <a:pt x="9" y="17"/>
                      </a:lnTo>
                      <a:lnTo>
                        <a:pt x="5" y="27"/>
                      </a:lnTo>
                      <a:lnTo>
                        <a:pt x="1" y="39"/>
                      </a:lnTo>
                      <a:lnTo>
                        <a:pt x="0" y="51"/>
                      </a:lnTo>
                      <a:lnTo>
                        <a:pt x="0" y="51"/>
                      </a:lnTo>
                      <a:lnTo>
                        <a:pt x="0" y="54"/>
                      </a:lnTo>
                      <a:lnTo>
                        <a:pt x="1" y="55"/>
                      </a:lnTo>
                      <a:lnTo>
                        <a:pt x="5" y="56"/>
                      </a:lnTo>
                      <a:lnTo>
                        <a:pt x="9" y="55"/>
                      </a:lnTo>
                      <a:lnTo>
                        <a:pt x="10" y="54"/>
                      </a:lnTo>
                      <a:lnTo>
                        <a:pt x="12" y="51"/>
                      </a:lnTo>
                      <a:lnTo>
                        <a:pt x="12" y="51"/>
                      </a:lnTo>
                      <a:lnTo>
                        <a:pt x="13" y="39"/>
                      </a:lnTo>
                      <a:lnTo>
                        <a:pt x="17" y="27"/>
                      </a:lnTo>
                      <a:lnTo>
                        <a:pt x="21" y="17"/>
                      </a:lnTo>
                      <a:lnTo>
                        <a:pt x="22" y="5"/>
                      </a:lnTo>
                      <a:lnTo>
                        <a:pt x="22" y="5"/>
                      </a:lnTo>
                      <a:lnTo>
                        <a:pt x="22" y="3"/>
                      </a:lnTo>
                      <a:lnTo>
                        <a:pt x="21" y="1"/>
                      </a:lnTo>
                      <a:lnTo>
                        <a:pt x="17" y="0"/>
                      </a:lnTo>
                      <a:lnTo>
                        <a:pt x="13" y="1"/>
                      </a:lnTo>
                      <a:lnTo>
                        <a:pt x="12" y="3"/>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7" name="chenying0907 221"/>
                <p:cNvSpPr/>
                <p:nvPr/>
              </p:nvSpPr>
              <p:spPr bwMode="auto">
                <a:xfrm>
                  <a:off x="3335339" y="4573588"/>
                  <a:ext cx="12700" cy="34925"/>
                </a:xfrm>
                <a:custGeom>
                  <a:avLst/>
                  <a:gdLst/>
                  <a:ahLst/>
                  <a:cxnLst>
                    <a:cxn ang="0">
                      <a:pos x="23" y="5"/>
                    </a:cxn>
                    <a:cxn ang="0">
                      <a:pos x="23" y="5"/>
                    </a:cxn>
                    <a:cxn ang="0">
                      <a:pos x="22" y="15"/>
                    </a:cxn>
                    <a:cxn ang="0">
                      <a:pos x="21" y="25"/>
                    </a:cxn>
                    <a:cxn ang="0">
                      <a:pos x="16" y="44"/>
                    </a:cxn>
                    <a:cxn ang="0">
                      <a:pos x="9" y="64"/>
                    </a:cxn>
                    <a:cxn ang="0">
                      <a:pos x="1" y="82"/>
                    </a:cxn>
                    <a:cxn ang="0">
                      <a:pos x="1" y="82"/>
                    </a:cxn>
                    <a:cxn ang="0">
                      <a:pos x="0" y="85"/>
                    </a:cxn>
                    <a:cxn ang="0">
                      <a:pos x="0" y="86"/>
                    </a:cxn>
                    <a:cxn ang="0">
                      <a:pos x="4" y="90"/>
                    </a:cxn>
                    <a:cxn ang="0">
                      <a:pos x="5" y="90"/>
                    </a:cxn>
                    <a:cxn ang="0">
                      <a:pos x="8" y="90"/>
                    </a:cxn>
                    <a:cxn ang="0">
                      <a:pos x="9" y="90"/>
                    </a:cxn>
                    <a:cxn ang="0">
                      <a:pos x="10" y="87"/>
                    </a:cxn>
                    <a:cxn ang="0">
                      <a:pos x="10" y="87"/>
                    </a:cxn>
                    <a:cxn ang="0">
                      <a:pos x="19" y="68"/>
                    </a:cxn>
                    <a:cxn ang="0">
                      <a:pos x="27" y="48"/>
                    </a:cxn>
                    <a:cxn ang="0">
                      <a:pos x="33" y="26"/>
                    </a:cxn>
                    <a:cxn ang="0">
                      <a:pos x="34" y="15"/>
                    </a:cxn>
                    <a:cxn ang="0">
                      <a:pos x="34" y="5"/>
                    </a:cxn>
                    <a:cxn ang="0">
                      <a:pos x="34" y="5"/>
                    </a:cxn>
                    <a:cxn ang="0">
                      <a:pos x="34" y="2"/>
                    </a:cxn>
                    <a:cxn ang="0">
                      <a:pos x="33" y="1"/>
                    </a:cxn>
                    <a:cxn ang="0">
                      <a:pos x="29" y="0"/>
                    </a:cxn>
                    <a:cxn ang="0">
                      <a:pos x="25" y="1"/>
                    </a:cxn>
                    <a:cxn ang="0">
                      <a:pos x="23" y="2"/>
                    </a:cxn>
                    <a:cxn ang="0">
                      <a:pos x="23" y="5"/>
                    </a:cxn>
                    <a:cxn ang="0">
                      <a:pos x="23" y="5"/>
                    </a:cxn>
                  </a:cxnLst>
                  <a:rect l="0" t="0" r="r" b="b"/>
                  <a:pathLst>
                    <a:path w="34" h="90">
                      <a:moveTo>
                        <a:pt x="23" y="5"/>
                      </a:moveTo>
                      <a:lnTo>
                        <a:pt x="23" y="5"/>
                      </a:lnTo>
                      <a:lnTo>
                        <a:pt x="22" y="15"/>
                      </a:lnTo>
                      <a:lnTo>
                        <a:pt x="21" y="25"/>
                      </a:lnTo>
                      <a:lnTo>
                        <a:pt x="16" y="44"/>
                      </a:lnTo>
                      <a:lnTo>
                        <a:pt x="9" y="64"/>
                      </a:lnTo>
                      <a:lnTo>
                        <a:pt x="1" y="82"/>
                      </a:lnTo>
                      <a:lnTo>
                        <a:pt x="1" y="82"/>
                      </a:lnTo>
                      <a:lnTo>
                        <a:pt x="0" y="85"/>
                      </a:lnTo>
                      <a:lnTo>
                        <a:pt x="0" y="86"/>
                      </a:lnTo>
                      <a:lnTo>
                        <a:pt x="4" y="90"/>
                      </a:lnTo>
                      <a:lnTo>
                        <a:pt x="5" y="90"/>
                      </a:lnTo>
                      <a:lnTo>
                        <a:pt x="8" y="90"/>
                      </a:lnTo>
                      <a:lnTo>
                        <a:pt x="9" y="90"/>
                      </a:lnTo>
                      <a:lnTo>
                        <a:pt x="10" y="87"/>
                      </a:lnTo>
                      <a:lnTo>
                        <a:pt x="10" y="87"/>
                      </a:lnTo>
                      <a:lnTo>
                        <a:pt x="19" y="68"/>
                      </a:lnTo>
                      <a:lnTo>
                        <a:pt x="27" y="48"/>
                      </a:lnTo>
                      <a:lnTo>
                        <a:pt x="33" y="26"/>
                      </a:lnTo>
                      <a:lnTo>
                        <a:pt x="34" y="15"/>
                      </a:lnTo>
                      <a:lnTo>
                        <a:pt x="34" y="5"/>
                      </a:lnTo>
                      <a:lnTo>
                        <a:pt x="34" y="5"/>
                      </a:lnTo>
                      <a:lnTo>
                        <a:pt x="34" y="2"/>
                      </a:lnTo>
                      <a:lnTo>
                        <a:pt x="33" y="1"/>
                      </a:lnTo>
                      <a:lnTo>
                        <a:pt x="29" y="0"/>
                      </a:lnTo>
                      <a:lnTo>
                        <a:pt x="25" y="1"/>
                      </a:lnTo>
                      <a:lnTo>
                        <a:pt x="23" y="2"/>
                      </a:lnTo>
                      <a:lnTo>
                        <a:pt x="23" y="5"/>
                      </a:lnTo>
                      <a:lnTo>
                        <a:pt x="2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8" name="chenying0907 222"/>
                <p:cNvSpPr/>
                <p:nvPr/>
              </p:nvSpPr>
              <p:spPr bwMode="auto">
                <a:xfrm>
                  <a:off x="3271839" y="4672013"/>
                  <a:ext cx="12700" cy="26988"/>
                </a:xfrm>
                <a:custGeom>
                  <a:avLst/>
                  <a:gdLst/>
                  <a:ahLst/>
                  <a:cxnLst>
                    <a:cxn ang="0">
                      <a:pos x="22" y="5"/>
                    </a:cxn>
                    <a:cxn ang="0">
                      <a:pos x="22" y="5"/>
                    </a:cxn>
                    <a:cxn ang="0">
                      <a:pos x="21" y="13"/>
                    </a:cxn>
                    <a:cxn ang="0">
                      <a:pos x="19" y="19"/>
                    </a:cxn>
                    <a:cxn ang="0">
                      <a:pos x="12" y="34"/>
                    </a:cxn>
                    <a:cxn ang="0">
                      <a:pos x="4" y="47"/>
                    </a:cxn>
                    <a:cxn ang="0">
                      <a:pos x="2" y="55"/>
                    </a:cxn>
                    <a:cxn ang="0">
                      <a:pos x="0" y="63"/>
                    </a:cxn>
                    <a:cxn ang="0">
                      <a:pos x="0" y="63"/>
                    </a:cxn>
                    <a:cxn ang="0">
                      <a:pos x="0" y="65"/>
                    </a:cxn>
                    <a:cxn ang="0">
                      <a:pos x="2" y="67"/>
                    </a:cxn>
                    <a:cxn ang="0">
                      <a:pos x="5" y="68"/>
                    </a:cxn>
                    <a:cxn ang="0">
                      <a:pos x="9" y="67"/>
                    </a:cxn>
                    <a:cxn ang="0">
                      <a:pos x="11" y="65"/>
                    </a:cxn>
                    <a:cxn ang="0">
                      <a:pos x="12" y="63"/>
                    </a:cxn>
                    <a:cxn ang="0">
                      <a:pos x="12" y="63"/>
                    </a:cxn>
                    <a:cxn ang="0">
                      <a:pos x="13" y="55"/>
                    </a:cxn>
                    <a:cxn ang="0">
                      <a:pos x="16" y="47"/>
                    </a:cxn>
                    <a:cxn ang="0">
                      <a:pos x="22" y="34"/>
                    </a:cxn>
                    <a:cxn ang="0">
                      <a:pos x="30" y="21"/>
                    </a:cxn>
                    <a:cxn ang="0">
                      <a:pos x="33" y="13"/>
                    </a:cxn>
                    <a:cxn ang="0">
                      <a:pos x="34" y="5"/>
                    </a:cxn>
                    <a:cxn ang="0">
                      <a:pos x="34" y="5"/>
                    </a:cxn>
                    <a:cxn ang="0">
                      <a:pos x="34" y="2"/>
                    </a:cxn>
                    <a:cxn ang="0">
                      <a:pos x="33" y="1"/>
                    </a:cxn>
                    <a:cxn ang="0">
                      <a:pos x="29" y="0"/>
                    </a:cxn>
                    <a:cxn ang="0">
                      <a:pos x="25" y="1"/>
                    </a:cxn>
                    <a:cxn ang="0">
                      <a:pos x="24" y="2"/>
                    </a:cxn>
                    <a:cxn ang="0">
                      <a:pos x="22" y="5"/>
                    </a:cxn>
                    <a:cxn ang="0">
                      <a:pos x="22" y="5"/>
                    </a:cxn>
                  </a:cxnLst>
                  <a:rect l="0" t="0" r="r" b="b"/>
                  <a:pathLst>
                    <a:path w="34" h="68">
                      <a:moveTo>
                        <a:pt x="22" y="5"/>
                      </a:moveTo>
                      <a:lnTo>
                        <a:pt x="22" y="5"/>
                      </a:lnTo>
                      <a:lnTo>
                        <a:pt x="21" y="13"/>
                      </a:lnTo>
                      <a:lnTo>
                        <a:pt x="19" y="19"/>
                      </a:lnTo>
                      <a:lnTo>
                        <a:pt x="12" y="34"/>
                      </a:lnTo>
                      <a:lnTo>
                        <a:pt x="4" y="47"/>
                      </a:lnTo>
                      <a:lnTo>
                        <a:pt x="2" y="55"/>
                      </a:lnTo>
                      <a:lnTo>
                        <a:pt x="0" y="63"/>
                      </a:lnTo>
                      <a:lnTo>
                        <a:pt x="0" y="63"/>
                      </a:lnTo>
                      <a:lnTo>
                        <a:pt x="0" y="65"/>
                      </a:lnTo>
                      <a:lnTo>
                        <a:pt x="2" y="67"/>
                      </a:lnTo>
                      <a:lnTo>
                        <a:pt x="5" y="68"/>
                      </a:lnTo>
                      <a:lnTo>
                        <a:pt x="9" y="67"/>
                      </a:lnTo>
                      <a:lnTo>
                        <a:pt x="11" y="65"/>
                      </a:lnTo>
                      <a:lnTo>
                        <a:pt x="12" y="63"/>
                      </a:lnTo>
                      <a:lnTo>
                        <a:pt x="12" y="63"/>
                      </a:lnTo>
                      <a:lnTo>
                        <a:pt x="13" y="55"/>
                      </a:lnTo>
                      <a:lnTo>
                        <a:pt x="16" y="47"/>
                      </a:lnTo>
                      <a:lnTo>
                        <a:pt x="22" y="34"/>
                      </a:lnTo>
                      <a:lnTo>
                        <a:pt x="30" y="21"/>
                      </a:lnTo>
                      <a:lnTo>
                        <a:pt x="33" y="13"/>
                      </a:lnTo>
                      <a:lnTo>
                        <a:pt x="34" y="5"/>
                      </a:lnTo>
                      <a:lnTo>
                        <a:pt x="34" y="5"/>
                      </a:lnTo>
                      <a:lnTo>
                        <a:pt x="34" y="2"/>
                      </a:lnTo>
                      <a:lnTo>
                        <a:pt x="33" y="1"/>
                      </a:lnTo>
                      <a:lnTo>
                        <a:pt x="29" y="0"/>
                      </a:lnTo>
                      <a:lnTo>
                        <a:pt x="25" y="1"/>
                      </a:lnTo>
                      <a:lnTo>
                        <a:pt x="24" y="2"/>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9" name="chenying0907 223"/>
                <p:cNvSpPr/>
                <p:nvPr/>
              </p:nvSpPr>
              <p:spPr bwMode="auto">
                <a:xfrm>
                  <a:off x="3316289" y="4681538"/>
                  <a:ext cx="9525" cy="26988"/>
                </a:xfrm>
                <a:custGeom>
                  <a:avLst/>
                  <a:gdLst/>
                  <a:ahLst/>
                  <a:cxnLst>
                    <a:cxn ang="0">
                      <a:pos x="12" y="5"/>
                    </a:cxn>
                    <a:cxn ang="0">
                      <a:pos x="12" y="5"/>
                    </a:cxn>
                    <a:cxn ang="0">
                      <a:pos x="9" y="21"/>
                    </a:cxn>
                    <a:cxn ang="0">
                      <a:pos x="7" y="34"/>
                    </a:cxn>
                    <a:cxn ang="0">
                      <a:pos x="3" y="48"/>
                    </a:cxn>
                    <a:cxn ang="0">
                      <a:pos x="0" y="63"/>
                    </a:cxn>
                    <a:cxn ang="0">
                      <a:pos x="0" y="63"/>
                    </a:cxn>
                    <a:cxn ang="0">
                      <a:pos x="0" y="65"/>
                    </a:cxn>
                    <a:cxn ang="0">
                      <a:pos x="1" y="67"/>
                    </a:cxn>
                    <a:cxn ang="0">
                      <a:pos x="5" y="68"/>
                    </a:cxn>
                    <a:cxn ang="0">
                      <a:pos x="9" y="67"/>
                    </a:cxn>
                    <a:cxn ang="0">
                      <a:pos x="11" y="65"/>
                    </a:cxn>
                    <a:cxn ang="0">
                      <a:pos x="12" y="63"/>
                    </a:cxn>
                    <a:cxn ang="0">
                      <a:pos x="12" y="63"/>
                    </a:cxn>
                    <a:cxn ang="0">
                      <a:pos x="13" y="48"/>
                    </a:cxn>
                    <a:cxn ang="0">
                      <a:pos x="17" y="34"/>
                    </a:cxn>
                    <a:cxn ang="0">
                      <a:pos x="21" y="21"/>
                    </a:cxn>
                    <a:cxn ang="0">
                      <a:pos x="24" y="5"/>
                    </a:cxn>
                    <a:cxn ang="0">
                      <a:pos x="24" y="5"/>
                    </a:cxn>
                    <a:cxn ang="0">
                      <a:pos x="22" y="4"/>
                    </a:cxn>
                    <a:cxn ang="0">
                      <a:pos x="21" y="1"/>
                    </a:cxn>
                    <a:cxn ang="0">
                      <a:pos x="17" y="0"/>
                    </a:cxn>
                    <a:cxn ang="0">
                      <a:pos x="13" y="1"/>
                    </a:cxn>
                    <a:cxn ang="0">
                      <a:pos x="12" y="4"/>
                    </a:cxn>
                    <a:cxn ang="0">
                      <a:pos x="12" y="5"/>
                    </a:cxn>
                    <a:cxn ang="0">
                      <a:pos x="12" y="5"/>
                    </a:cxn>
                  </a:cxnLst>
                  <a:rect l="0" t="0" r="r" b="b"/>
                  <a:pathLst>
                    <a:path w="24" h="68">
                      <a:moveTo>
                        <a:pt x="12" y="5"/>
                      </a:moveTo>
                      <a:lnTo>
                        <a:pt x="12" y="5"/>
                      </a:lnTo>
                      <a:lnTo>
                        <a:pt x="9" y="21"/>
                      </a:lnTo>
                      <a:lnTo>
                        <a:pt x="7" y="34"/>
                      </a:lnTo>
                      <a:lnTo>
                        <a:pt x="3" y="48"/>
                      </a:lnTo>
                      <a:lnTo>
                        <a:pt x="0" y="63"/>
                      </a:lnTo>
                      <a:lnTo>
                        <a:pt x="0" y="63"/>
                      </a:lnTo>
                      <a:lnTo>
                        <a:pt x="0" y="65"/>
                      </a:lnTo>
                      <a:lnTo>
                        <a:pt x="1" y="67"/>
                      </a:lnTo>
                      <a:lnTo>
                        <a:pt x="5" y="68"/>
                      </a:lnTo>
                      <a:lnTo>
                        <a:pt x="9" y="67"/>
                      </a:lnTo>
                      <a:lnTo>
                        <a:pt x="11" y="65"/>
                      </a:lnTo>
                      <a:lnTo>
                        <a:pt x="12" y="63"/>
                      </a:lnTo>
                      <a:lnTo>
                        <a:pt x="12" y="63"/>
                      </a:lnTo>
                      <a:lnTo>
                        <a:pt x="13" y="48"/>
                      </a:lnTo>
                      <a:lnTo>
                        <a:pt x="17" y="34"/>
                      </a:lnTo>
                      <a:lnTo>
                        <a:pt x="21" y="21"/>
                      </a:lnTo>
                      <a:lnTo>
                        <a:pt x="24" y="5"/>
                      </a:lnTo>
                      <a:lnTo>
                        <a:pt x="24" y="5"/>
                      </a:lnTo>
                      <a:lnTo>
                        <a:pt x="22" y="4"/>
                      </a:lnTo>
                      <a:lnTo>
                        <a:pt x="21" y="1"/>
                      </a:lnTo>
                      <a:lnTo>
                        <a:pt x="17" y="0"/>
                      </a:lnTo>
                      <a:lnTo>
                        <a:pt x="13" y="1"/>
                      </a:lnTo>
                      <a:lnTo>
                        <a:pt x="12" y="4"/>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0" name="chenying0907 224"/>
                <p:cNvSpPr/>
                <p:nvPr/>
              </p:nvSpPr>
              <p:spPr bwMode="auto">
                <a:xfrm>
                  <a:off x="3652839" y="4573588"/>
                  <a:ext cx="22225" cy="31750"/>
                </a:xfrm>
                <a:custGeom>
                  <a:avLst/>
                  <a:gdLst/>
                  <a:ahLst/>
                  <a:cxnLst>
                    <a:cxn ang="0">
                      <a:pos x="51" y="0"/>
                    </a:cxn>
                    <a:cxn ang="0">
                      <a:pos x="51" y="0"/>
                    </a:cxn>
                    <a:cxn ang="0">
                      <a:pos x="46" y="0"/>
                    </a:cxn>
                    <a:cxn ang="0">
                      <a:pos x="41" y="2"/>
                    </a:cxn>
                    <a:cxn ang="0">
                      <a:pos x="35" y="5"/>
                    </a:cxn>
                    <a:cxn ang="0">
                      <a:pos x="30" y="8"/>
                    </a:cxn>
                    <a:cxn ang="0">
                      <a:pos x="22" y="17"/>
                    </a:cxn>
                    <a:cxn ang="0">
                      <a:pos x="14" y="27"/>
                    </a:cxn>
                    <a:cxn ang="0">
                      <a:pos x="9" y="39"/>
                    </a:cxn>
                    <a:cxn ang="0">
                      <a:pos x="4" y="51"/>
                    </a:cxn>
                    <a:cxn ang="0">
                      <a:pos x="1" y="63"/>
                    </a:cxn>
                    <a:cxn ang="0">
                      <a:pos x="0" y="73"/>
                    </a:cxn>
                    <a:cxn ang="0">
                      <a:pos x="0" y="73"/>
                    </a:cxn>
                    <a:cxn ang="0">
                      <a:pos x="0" y="76"/>
                    </a:cxn>
                    <a:cxn ang="0">
                      <a:pos x="1" y="78"/>
                    </a:cxn>
                    <a:cxn ang="0">
                      <a:pos x="5" y="80"/>
                    </a:cxn>
                    <a:cxn ang="0">
                      <a:pos x="9" y="78"/>
                    </a:cxn>
                    <a:cxn ang="0">
                      <a:pos x="11" y="76"/>
                    </a:cxn>
                    <a:cxn ang="0">
                      <a:pos x="12" y="73"/>
                    </a:cxn>
                    <a:cxn ang="0">
                      <a:pos x="12" y="73"/>
                    </a:cxn>
                    <a:cxn ang="0">
                      <a:pos x="13" y="65"/>
                    </a:cxn>
                    <a:cxn ang="0">
                      <a:pos x="14" y="56"/>
                    </a:cxn>
                    <a:cxn ang="0">
                      <a:pos x="18" y="46"/>
                    </a:cxn>
                    <a:cxn ang="0">
                      <a:pos x="22" y="35"/>
                    </a:cxn>
                    <a:cxn ang="0">
                      <a:pos x="29" y="26"/>
                    </a:cxn>
                    <a:cxn ang="0">
                      <a:pos x="35" y="18"/>
                    </a:cxn>
                    <a:cxn ang="0">
                      <a:pos x="43" y="13"/>
                    </a:cxn>
                    <a:cxn ang="0">
                      <a:pos x="47" y="12"/>
                    </a:cxn>
                    <a:cxn ang="0">
                      <a:pos x="51" y="10"/>
                    </a:cxn>
                    <a:cxn ang="0">
                      <a:pos x="51" y="10"/>
                    </a:cxn>
                    <a:cxn ang="0">
                      <a:pos x="54" y="10"/>
                    </a:cxn>
                    <a:cxn ang="0">
                      <a:pos x="56" y="9"/>
                    </a:cxn>
                    <a:cxn ang="0">
                      <a:pos x="58" y="5"/>
                    </a:cxn>
                    <a:cxn ang="0">
                      <a:pos x="56" y="1"/>
                    </a:cxn>
                    <a:cxn ang="0">
                      <a:pos x="54" y="0"/>
                    </a:cxn>
                    <a:cxn ang="0">
                      <a:pos x="51" y="0"/>
                    </a:cxn>
                    <a:cxn ang="0">
                      <a:pos x="51" y="0"/>
                    </a:cxn>
                  </a:cxnLst>
                  <a:rect l="0" t="0" r="r" b="b"/>
                  <a:pathLst>
                    <a:path w="58" h="80">
                      <a:moveTo>
                        <a:pt x="51" y="0"/>
                      </a:moveTo>
                      <a:lnTo>
                        <a:pt x="51" y="0"/>
                      </a:lnTo>
                      <a:lnTo>
                        <a:pt x="46" y="0"/>
                      </a:lnTo>
                      <a:lnTo>
                        <a:pt x="41" y="2"/>
                      </a:lnTo>
                      <a:lnTo>
                        <a:pt x="35" y="5"/>
                      </a:lnTo>
                      <a:lnTo>
                        <a:pt x="30" y="8"/>
                      </a:lnTo>
                      <a:lnTo>
                        <a:pt x="22" y="17"/>
                      </a:lnTo>
                      <a:lnTo>
                        <a:pt x="14" y="27"/>
                      </a:lnTo>
                      <a:lnTo>
                        <a:pt x="9" y="39"/>
                      </a:lnTo>
                      <a:lnTo>
                        <a:pt x="4" y="51"/>
                      </a:lnTo>
                      <a:lnTo>
                        <a:pt x="1" y="63"/>
                      </a:lnTo>
                      <a:lnTo>
                        <a:pt x="0" y="73"/>
                      </a:lnTo>
                      <a:lnTo>
                        <a:pt x="0" y="73"/>
                      </a:lnTo>
                      <a:lnTo>
                        <a:pt x="0" y="76"/>
                      </a:lnTo>
                      <a:lnTo>
                        <a:pt x="1" y="78"/>
                      </a:lnTo>
                      <a:lnTo>
                        <a:pt x="5" y="80"/>
                      </a:lnTo>
                      <a:lnTo>
                        <a:pt x="9" y="78"/>
                      </a:lnTo>
                      <a:lnTo>
                        <a:pt x="11" y="76"/>
                      </a:lnTo>
                      <a:lnTo>
                        <a:pt x="12" y="73"/>
                      </a:lnTo>
                      <a:lnTo>
                        <a:pt x="12" y="73"/>
                      </a:lnTo>
                      <a:lnTo>
                        <a:pt x="13" y="65"/>
                      </a:lnTo>
                      <a:lnTo>
                        <a:pt x="14" y="56"/>
                      </a:lnTo>
                      <a:lnTo>
                        <a:pt x="18" y="46"/>
                      </a:lnTo>
                      <a:lnTo>
                        <a:pt x="22" y="35"/>
                      </a:lnTo>
                      <a:lnTo>
                        <a:pt x="29" y="26"/>
                      </a:lnTo>
                      <a:lnTo>
                        <a:pt x="35" y="18"/>
                      </a:lnTo>
                      <a:lnTo>
                        <a:pt x="43" y="13"/>
                      </a:lnTo>
                      <a:lnTo>
                        <a:pt x="47" y="12"/>
                      </a:lnTo>
                      <a:lnTo>
                        <a:pt x="51" y="10"/>
                      </a:lnTo>
                      <a:lnTo>
                        <a:pt x="51" y="10"/>
                      </a:lnTo>
                      <a:lnTo>
                        <a:pt x="54" y="10"/>
                      </a:lnTo>
                      <a:lnTo>
                        <a:pt x="56" y="9"/>
                      </a:lnTo>
                      <a:lnTo>
                        <a:pt x="58" y="5"/>
                      </a:lnTo>
                      <a:lnTo>
                        <a:pt x="56" y="1"/>
                      </a:lnTo>
                      <a:lnTo>
                        <a:pt x="54" y="0"/>
                      </a:lnTo>
                      <a:lnTo>
                        <a:pt x="51" y="0"/>
                      </a:lnTo>
                      <a:lnTo>
                        <a:pt x="5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1" name="chenying0907 225"/>
                <p:cNvSpPr/>
                <p:nvPr/>
              </p:nvSpPr>
              <p:spPr bwMode="auto">
                <a:xfrm>
                  <a:off x="3702051" y="4581526"/>
                  <a:ext cx="9525" cy="26988"/>
                </a:xfrm>
                <a:custGeom>
                  <a:avLst/>
                  <a:gdLst/>
                  <a:ahLst/>
                  <a:cxnLst>
                    <a:cxn ang="0">
                      <a:pos x="11" y="5"/>
                    </a:cxn>
                    <a:cxn ang="0">
                      <a:pos x="11" y="5"/>
                    </a:cxn>
                    <a:cxn ang="0">
                      <a:pos x="9" y="20"/>
                    </a:cxn>
                    <a:cxn ang="0">
                      <a:pos x="6" y="34"/>
                    </a:cxn>
                    <a:cxn ang="0">
                      <a:pos x="2" y="48"/>
                    </a:cxn>
                    <a:cxn ang="0">
                      <a:pos x="0" y="63"/>
                    </a:cxn>
                    <a:cxn ang="0">
                      <a:pos x="0" y="63"/>
                    </a:cxn>
                    <a:cxn ang="0">
                      <a:pos x="0" y="65"/>
                    </a:cxn>
                    <a:cxn ang="0">
                      <a:pos x="1" y="67"/>
                    </a:cxn>
                    <a:cxn ang="0">
                      <a:pos x="5" y="68"/>
                    </a:cxn>
                    <a:cxn ang="0">
                      <a:pos x="9" y="67"/>
                    </a:cxn>
                    <a:cxn ang="0">
                      <a:pos x="10" y="65"/>
                    </a:cxn>
                    <a:cxn ang="0">
                      <a:pos x="11" y="63"/>
                    </a:cxn>
                    <a:cxn ang="0">
                      <a:pos x="11" y="63"/>
                    </a:cxn>
                    <a:cxn ang="0">
                      <a:pos x="13" y="48"/>
                    </a:cxn>
                    <a:cxn ang="0">
                      <a:pos x="17" y="34"/>
                    </a:cxn>
                    <a:cxn ang="0">
                      <a:pos x="21" y="20"/>
                    </a:cxn>
                    <a:cxn ang="0">
                      <a:pos x="23" y="5"/>
                    </a:cxn>
                    <a:cxn ang="0">
                      <a:pos x="23" y="5"/>
                    </a:cxn>
                    <a:cxn ang="0">
                      <a:pos x="22" y="4"/>
                    </a:cxn>
                    <a:cxn ang="0">
                      <a:pos x="21" y="1"/>
                    </a:cxn>
                    <a:cxn ang="0">
                      <a:pos x="17" y="0"/>
                    </a:cxn>
                    <a:cxn ang="0">
                      <a:pos x="13" y="1"/>
                    </a:cxn>
                    <a:cxn ang="0">
                      <a:pos x="11" y="4"/>
                    </a:cxn>
                    <a:cxn ang="0">
                      <a:pos x="11" y="5"/>
                    </a:cxn>
                    <a:cxn ang="0">
                      <a:pos x="11" y="5"/>
                    </a:cxn>
                  </a:cxnLst>
                  <a:rect l="0" t="0" r="r" b="b"/>
                  <a:pathLst>
                    <a:path w="23" h="68">
                      <a:moveTo>
                        <a:pt x="11" y="5"/>
                      </a:moveTo>
                      <a:lnTo>
                        <a:pt x="11" y="5"/>
                      </a:lnTo>
                      <a:lnTo>
                        <a:pt x="9" y="20"/>
                      </a:lnTo>
                      <a:lnTo>
                        <a:pt x="6" y="34"/>
                      </a:lnTo>
                      <a:lnTo>
                        <a:pt x="2" y="48"/>
                      </a:lnTo>
                      <a:lnTo>
                        <a:pt x="0" y="63"/>
                      </a:lnTo>
                      <a:lnTo>
                        <a:pt x="0" y="63"/>
                      </a:lnTo>
                      <a:lnTo>
                        <a:pt x="0" y="65"/>
                      </a:lnTo>
                      <a:lnTo>
                        <a:pt x="1" y="67"/>
                      </a:lnTo>
                      <a:lnTo>
                        <a:pt x="5" y="68"/>
                      </a:lnTo>
                      <a:lnTo>
                        <a:pt x="9" y="67"/>
                      </a:lnTo>
                      <a:lnTo>
                        <a:pt x="10" y="65"/>
                      </a:lnTo>
                      <a:lnTo>
                        <a:pt x="11" y="63"/>
                      </a:lnTo>
                      <a:lnTo>
                        <a:pt x="11" y="63"/>
                      </a:lnTo>
                      <a:lnTo>
                        <a:pt x="13" y="48"/>
                      </a:lnTo>
                      <a:lnTo>
                        <a:pt x="17" y="34"/>
                      </a:lnTo>
                      <a:lnTo>
                        <a:pt x="21" y="20"/>
                      </a:lnTo>
                      <a:lnTo>
                        <a:pt x="23" y="5"/>
                      </a:lnTo>
                      <a:lnTo>
                        <a:pt x="23" y="5"/>
                      </a:lnTo>
                      <a:lnTo>
                        <a:pt x="22" y="4"/>
                      </a:lnTo>
                      <a:lnTo>
                        <a:pt x="21" y="1"/>
                      </a:lnTo>
                      <a:lnTo>
                        <a:pt x="17" y="0"/>
                      </a:lnTo>
                      <a:lnTo>
                        <a:pt x="13" y="1"/>
                      </a:lnTo>
                      <a:lnTo>
                        <a:pt x="11" y="4"/>
                      </a:lnTo>
                      <a:lnTo>
                        <a:pt x="11" y="5"/>
                      </a:lnTo>
                      <a:lnTo>
                        <a:pt x="1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2" name="chenying0907 226"/>
                <p:cNvSpPr/>
                <p:nvPr/>
              </p:nvSpPr>
              <p:spPr bwMode="auto">
                <a:xfrm>
                  <a:off x="3733801" y="4586288"/>
                  <a:ext cx="22225" cy="31750"/>
                </a:xfrm>
                <a:custGeom>
                  <a:avLst/>
                  <a:gdLst/>
                  <a:ahLst/>
                  <a:cxnLst>
                    <a:cxn ang="0">
                      <a:pos x="48" y="1"/>
                    </a:cxn>
                    <a:cxn ang="0">
                      <a:pos x="48" y="1"/>
                    </a:cxn>
                    <a:cxn ang="0">
                      <a:pos x="41" y="9"/>
                    </a:cxn>
                    <a:cxn ang="0">
                      <a:pos x="36" y="18"/>
                    </a:cxn>
                    <a:cxn ang="0">
                      <a:pos x="27" y="36"/>
                    </a:cxn>
                    <a:cxn ang="0">
                      <a:pos x="27" y="36"/>
                    </a:cxn>
                    <a:cxn ang="0">
                      <a:pos x="23" y="46"/>
                    </a:cxn>
                    <a:cxn ang="0">
                      <a:pos x="17" y="55"/>
                    </a:cxn>
                    <a:cxn ang="0">
                      <a:pos x="12" y="63"/>
                    </a:cxn>
                    <a:cxn ang="0">
                      <a:pos x="8" y="66"/>
                    </a:cxn>
                    <a:cxn ang="0">
                      <a:pos x="3" y="69"/>
                    </a:cxn>
                    <a:cxn ang="0">
                      <a:pos x="3" y="69"/>
                    </a:cxn>
                    <a:cxn ang="0">
                      <a:pos x="2" y="70"/>
                    </a:cxn>
                    <a:cxn ang="0">
                      <a:pos x="0" y="73"/>
                    </a:cxn>
                    <a:cxn ang="0">
                      <a:pos x="2" y="77"/>
                    </a:cxn>
                    <a:cxn ang="0">
                      <a:pos x="4" y="80"/>
                    </a:cxn>
                    <a:cxn ang="0">
                      <a:pos x="7" y="80"/>
                    </a:cxn>
                    <a:cxn ang="0">
                      <a:pos x="10" y="78"/>
                    </a:cxn>
                    <a:cxn ang="0">
                      <a:pos x="10" y="78"/>
                    </a:cxn>
                    <a:cxn ang="0">
                      <a:pos x="17" y="73"/>
                    </a:cxn>
                    <a:cxn ang="0">
                      <a:pos x="25" y="65"/>
                    </a:cxn>
                    <a:cxn ang="0">
                      <a:pos x="31" y="56"/>
                    </a:cxn>
                    <a:cxn ang="0">
                      <a:pos x="36" y="47"/>
                    </a:cxn>
                    <a:cxn ang="0">
                      <a:pos x="45" y="27"/>
                    </a:cxn>
                    <a:cxn ang="0">
                      <a:pos x="50" y="18"/>
                    </a:cxn>
                    <a:cxn ang="0">
                      <a:pos x="57" y="9"/>
                    </a:cxn>
                    <a:cxn ang="0">
                      <a:pos x="57" y="9"/>
                    </a:cxn>
                    <a:cxn ang="0">
                      <a:pos x="58" y="8"/>
                    </a:cxn>
                    <a:cxn ang="0">
                      <a:pos x="58" y="5"/>
                    </a:cxn>
                    <a:cxn ang="0">
                      <a:pos x="55" y="1"/>
                    </a:cxn>
                    <a:cxn ang="0">
                      <a:pos x="53" y="0"/>
                    </a:cxn>
                    <a:cxn ang="0">
                      <a:pos x="50" y="0"/>
                    </a:cxn>
                    <a:cxn ang="0">
                      <a:pos x="48" y="1"/>
                    </a:cxn>
                    <a:cxn ang="0">
                      <a:pos x="48" y="1"/>
                    </a:cxn>
                  </a:cxnLst>
                  <a:rect l="0" t="0" r="r" b="b"/>
                  <a:pathLst>
                    <a:path w="58" h="80">
                      <a:moveTo>
                        <a:pt x="48" y="1"/>
                      </a:moveTo>
                      <a:lnTo>
                        <a:pt x="48" y="1"/>
                      </a:lnTo>
                      <a:lnTo>
                        <a:pt x="41" y="9"/>
                      </a:lnTo>
                      <a:lnTo>
                        <a:pt x="36" y="18"/>
                      </a:lnTo>
                      <a:lnTo>
                        <a:pt x="27" y="36"/>
                      </a:lnTo>
                      <a:lnTo>
                        <a:pt x="27" y="36"/>
                      </a:lnTo>
                      <a:lnTo>
                        <a:pt x="23" y="46"/>
                      </a:lnTo>
                      <a:lnTo>
                        <a:pt x="17" y="55"/>
                      </a:lnTo>
                      <a:lnTo>
                        <a:pt x="12" y="63"/>
                      </a:lnTo>
                      <a:lnTo>
                        <a:pt x="8" y="66"/>
                      </a:lnTo>
                      <a:lnTo>
                        <a:pt x="3" y="69"/>
                      </a:lnTo>
                      <a:lnTo>
                        <a:pt x="3" y="69"/>
                      </a:lnTo>
                      <a:lnTo>
                        <a:pt x="2" y="70"/>
                      </a:lnTo>
                      <a:lnTo>
                        <a:pt x="0" y="73"/>
                      </a:lnTo>
                      <a:lnTo>
                        <a:pt x="2" y="77"/>
                      </a:lnTo>
                      <a:lnTo>
                        <a:pt x="4" y="80"/>
                      </a:lnTo>
                      <a:lnTo>
                        <a:pt x="7" y="80"/>
                      </a:lnTo>
                      <a:lnTo>
                        <a:pt x="10" y="78"/>
                      </a:lnTo>
                      <a:lnTo>
                        <a:pt x="10" y="78"/>
                      </a:lnTo>
                      <a:lnTo>
                        <a:pt x="17" y="73"/>
                      </a:lnTo>
                      <a:lnTo>
                        <a:pt x="25" y="65"/>
                      </a:lnTo>
                      <a:lnTo>
                        <a:pt x="31" y="56"/>
                      </a:lnTo>
                      <a:lnTo>
                        <a:pt x="36" y="47"/>
                      </a:lnTo>
                      <a:lnTo>
                        <a:pt x="45" y="27"/>
                      </a:lnTo>
                      <a:lnTo>
                        <a:pt x="50" y="18"/>
                      </a:lnTo>
                      <a:lnTo>
                        <a:pt x="57" y="9"/>
                      </a:lnTo>
                      <a:lnTo>
                        <a:pt x="57" y="9"/>
                      </a:lnTo>
                      <a:lnTo>
                        <a:pt x="58" y="8"/>
                      </a:lnTo>
                      <a:lnTo>
                        <a:pt x="58" y="5"/>
                      </a:lnTo>
                      <a:lnTo>
                        <a:pt x="55" y="1"/>
                      </a:lnTo>
                      <a:lnTo>
                        <a:pt x="53" y="0"/>
                      </a:lnTo>
                      <a:lnTo>
                        <a:pt x="50" y="0"/>
                      </a:lnTo>
                      <a:lnTo>
                        <a:pt x="48" y="1"/>
                      </a:lnTo>
                      <a:lnTo>
                        <a:pt x="4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3" name="chenying0907 227"/>
                <p:cNvSpPr/>
                <p:nvPr/>
              </p:nvSpPr>
              <p:spPr bwMode="auto">
                <a:xfrm>
                  <a:off x="3621089" y="4672013"/>
                  <a:ext cx="12700" cy="26988"/>
                </a:xfrm>
                <a:custGeom>
                  <a:avLst/>
                  <a:gdLst/>
                  <a:ahLst/>
                  <a:cxnLst>
                    <a:cxn ang="0">
                      <a:pos x="24" y="2"/>
                    </a:cxn>
                    <a:cxn ang="0">
                      <a:pos x="24" y="2"/>
                    </a:cxn>
                    <a:cxn ang="0">
                      <a:pos x="16" y="17"/>
                    </a:cxn>
                    <a:cxn ang="0">
                      <a:pos x="8" y="31"/>
                    </a:cxn>
                    <a:cxn ang="0">
                      <a:pos x="3" y="46"/>
                    </a:cxn>
                    <a:cxn ang="0">
                      <a:pos x="2" y="53"/>
                    </a:cxn>
                    <a:cxn ang="0">
                      <a:pos x="0" y="63"/>
                    </a:cxn>
                    <a:cxn ang="0">
                      <a:pos x="0" y="63"/>
                    </a:cxn>
                    <a:cxn ang="0">
                      <a:pos x="0" y="65"/>
                    </a:cxn>
                    <a:cxn ang="0">
                      <a:pos x="2" y="67"/>
                    </a:cxn>
                    <a:cxn ang="0">
                      <a:pos x="6" y="68"/>
                    </a:cxn>
                    <a:cxn ang="0">
                      <a:pos x="9" y="67"/>
                    </a:cxn>
                    <a:cxn ang="0">
                      <a:pos x="11" y="65"/>
                    </a:cxn>
                    <a:cxn ang="0">
                      <a:pos x="12" y="63"/>
                    </a:cxn>
                    <a:cxn ang="0">
                      <a:pos x="12" y="63"/>
                    </a:cxn>
                    <a:cxn ang="0">
                      <a:pos x="12" y="55"/>
                    </a:cxn>
                    <a:cxn ang="0">
                      <a:pos x="15" y="47"/>
                    </a:cxn>
                    <a:cxn ang="0">
                      <a:pos x="20" y="34"/>
                    </a:cxn>
                    <a:cxn ang="0">
                      <a:pos x="34" y="8"/>
                    </a:cxn>
                    <a:cxn ang="0">
                      <a:pos x="34" y="8"/>
                    </a:cxn>
                    <a:cxn ang="0">
                      <a:pos x="34" y="5"/>
                    </a:cxn>
                    <a:cxn ang="0">
                      <a:pos x="34" y="4"/>
                    </a:cxn>
                    <a:cxn ang="0">
                      <a:pos x="32" y="0"/>
                    </a:cxn>
                    <a:cxn ang="0">
                      <a:pos x="28" y="0"/>
                    </a:cxn>
                    <a:cxn ang="0">
                      <a:pos x="25" y="0"/>
                    </a:cxn>
                    <a:cxn ang="0">
                      <a:pos x="24" y="2"/>
                    </a:cxn>
                    <a:cxn ang="0">
                      <a:pos x="24" y="2"/>
                    </a:cxn>
                  </a:cxnLst>
                  <a:rect l="0" t="0" r="r" b="b"/>
                  <a:pathLst>
                    <a:path w="34" h="68">
                      <a:moveTo>
                        <a:pt x="24" y="2"/>
                      </a:moveTo>
                      <a:lnTo>
                        <a:pt x="24" y="2"/>
                      </a:lnTo>
                      <a:lnTo>
                        <a:pt x="16" y="17"/>
                      </a:lnTo>
                      <a:lnTo>
                        <a:pt x="8" y="31"/>
                      </a:lnTo>
                      <a:lnTo>
                        <a:pt x="3" y="46"/>
                      </a:lnTo>
                      <a:lnTo>
                        <a:pt x="2" y="53"/>
                      </a:lnTo>
                      <a:lnTo>
                        <a:pt x="0" y="63"/>
                      </a:lnTo>
                      <a:lnTo>
                        <a:pt x="0" y="63"/>
                      </a:lnTo>
                      <a:lnTo>
                        <a:pt x="0" y="65"/>
                      </a:lnTo>
                      <a:lnTo>
                        <a:pt x="2" y="67"/>
                      </a:lnTo>
                      <a:lnTo>
                        <a:pt x="6" y="68"/>
                      </a:lnTo>
                      <a:lnTo>
                        <a:pt x="9" y="67"/>
                      </a:lnTo>
                      <a:lnTo>
                        <a:pt x="11" y="65"/>
                      </a:lnTo>
                      <a:lnTo>
                        <a:pt x="12" y="63"/>
                      </a:lnTo>
                      <a:lnTo>
                        <a:pt x="12" y="63"/>
                      </a:lnTo>
                      <a:lnTo>
                        <a:pt x="12" y="55"/>
                      </a:lnTo>
                      <a:lnTo>
                        <a:pt x="15" y="47"/>
                      </a:lnTo>
                      <a:lnTo>
                        <a:pt x="20" y="34"/>
                      </a:lnTo>
                      <a:lnTo>
                        <a:pt x="34" y="8"/>
                      </a:lnTo>
                      <a:lnTo>
                        <a:pt x="34" y="8"/>
                      </a:lnTo>
                      <a:lnTo>
                        <a:pt x="34" y="5"/>
                      </a:lnTo>
                      <a:lnTo>
                        <a:pt x="34" y="4"/>
                      </a:lnTo>
                      <a:lnTo>
                        <a:pt x="32" y="0"/>
                      </a:lnTo>
                      <a:lnTo>
                        <a:pt x="28" y="0"/>
                      </a:lnTo>
                      <a:lnTo>
                        <a:pt x="25" y="0"/>
                      </a:lnTo>
                      <a:lnTo>
                        <a:pt x="24" y="2"/>
                      </a:lnTo>
                      <a:lnTo>
                        <a:pt x="2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4" name="chenying0907 228"/>
                <p:cNvSpPr/>
                <p:nvPr/>
              </p:nvSpPr>
              <p:spPr bwMode="auto">
                <a:xfrm>
                  <a:off x="3648076" y="4676776"/>
                  <a:ext cx="17463" cy="14288"/>
                </a:xfrm>
                <a:custGeom>
                  <a:avLst/>
                  <a:gdLst/>
                  <a:ahLst/>
                  <a:cxnLst>
                    <a:cxn ang="0">
                      <a:pos x="37" y="3"/>
                    </a:cxn>
                    <a:cxn ang="0">
                      <a:pos x="37" y="3"/>
                    </a:cxn>
                    <a:cxn ang="0">
                      <a:pos x="29" y="8"/>
                    </a:cxn>
                    <a:cxn ang="0">
                      <a:pos x="20" y="13"/>
                    </a:cxn>
                    <a:cxn ang="0">
                      <a:pos x="11" y="19"/>
                    </a:cxn>
                    <a:cxn ang="0">
                      <a:pos x="3" y="25"/>
                    </a:cxn>
                    <a:cxn ang="0">
                      <a:pos x="3" y="25"/>
                    </a:cxn>
                    <a:cxn ang="0">
                      <a:pos x="2" y="28"/>
                    </a:cxn>
                    <a:cxn ang="0">
                      <a:pos x="0" y="29"/>
                    </a:cxn>
                    <a:cxn ang="0">
                      <a:pos x="3" y="33"/>
                    </a:cxn>
                    <a:cxn ang="0">
                      <a:pos x="7" y="36"/>
                    </a:cxn>
                    <a:cxn ang="0">
                      <a:pos x="8" y="34"/>
                    </a:cxn>
                    <a:cxn ang="0">
                      <a:pos x="11" y="33"/>
                    </a:cxn>
                    <a:cxn ang="0">
                      <a:pos x="11" y="33"/>
                    </a:cxn>
                    <a:cxn ang="0">
                      <a:pos x="19" y="28"/>
                    </a:cxn>
                    <a:cxn ang="0">
                      <a:pos x="28" y="23"/>
                    </a:cxn>
                    <a:cxn ang="0">
                      <a:pos x="37" y="17"/>
                    </a:cxn>
                    <a:cxn ang="0">
                      <a:pos x="45" y="11"/>
                    </a:cxn>
                    <a:cxn ang="0">
                      <a:pos x="45" y="11"/>
                    </a:cxn>
                    <a:cxn ang="0">
                      <a:pos x="46" y="8"/>
                    </a:cxn>
                    <a:cxn ang="0">
                      <a:pos x="46" y="7"/>
                    </a:cxn>
                    <a:cxn ang="0">
                      <a:pos x="45" y="3"/>
                    </a:cxn>
                    <a:cxn ang="0">
                      <a:pos x="41" y="0"/>
                    </a:cxn>
                    <a:cxn ang="0">
                      <a:pos x="38" y="2"/>
                    </a:cxn>
                    <a:cxn ang="0">
                      <a:pos x="37" y="3"/>
                    </a:cxn>
                    <a:cxn ang="0">
                      <a:pos x="37" y="3"/>
                    </a:cxn>
                  </a:cxnLst>
                  <a:rect l="0" t="0" r="r" b="b"/>
                  <a:pathLst>
                    <a:path w="46" h="36">
                      <a:moveTo>
                        <a:pt x="37" y="3"/>
                      </a:moveTo>
                      <a:lnTo>
                        <a:pt x="37" y="3"/>
                      </a:lnTo>
                      <a:lnTo>
                        <a:pt x="29" y="8"/>
                      </a:lnTo>
                      <a:lnTo>
                        <a:pt x="20" y="13"/>
                      </a:lnTo>
                      <a:lnTo>
                        <a:pt x="11" y="19"/>
                      </a:lnTo>
                      <a:lnTo>
                        <a:pt x="3" y="25"/>
                      </a:lnTo>
                      <a:lnTo>
                        <a:pt x="3" y="25"/>
                      </a:lnTo>
                      <a:lnTo>
                        <a:pt x="2" y="28"/>
                      </a:lnTo>
                      <a:lnTo>
                        <a:pt x="0" y="29"/>
                      </a:lnTo>
                      <a:lnTo>
                        <a:pt x="3" y="33"/>
                      </a:lnTo>
                      <a:lnTo>
                        <a:pt x="7" y="36"/>
                      </a:lnTo>
                      <a:lnTo>
                        <a:pt x="8" y="34"/>
                      </a:lnTo>
                      <a:lnTo>
                        <a:pt x="11" y="33"/>
                      </a:lnTo>
                      <a:lnTo>
                        <a:pt x="11" y="33"/>
                      </a:lnTo>
                      <a:lnTo>
                        <a:pt x="19" y="28"/>
                      </a:lnTo>
                      <a:lnTo>
                        <a:pt x="28" y="23"/>
                      </a:lnTo>
                      <a:lnTo>
                        <a:pt x="37" y="17"/>
                      </a:lnTo>
                      <a:lnTo>
                        <a:pt x="45" y="11"/>
                      </a:lnTo>
                      <a:lnTo>
                        <a:pt x="45" y="11"/>
                      </a:lnTo>
                      <a:lnTo>
                        <a:pt x="46" y="8"/>
                      </a:lnTo>
                      <a:lnTo>
                        <a:pt x="46" y="7"/>
                      </a:lnTo>
                      <a:lnTo>
                        <a:pt x="45" y="3"/>
                      </a:lnTo>
                      <a:lnTo>
                        <a:pt x="41" y="0"/>
                      </a:lnTo>
                      <a:lnTo>
                        <a:pt x="38" y="2"/>
                      </a:lnTo>
                      <a:lnTo>
                        <a:pt x="37" y="3"/>
                      </a:lnTo>
                      <a:lnTo>
                        <a:pt x="3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5" name="chenying0907 229"/>
                <p:cNvSpPr/>
                <p:nvPr/>
              </p:nvSpPr>
              <p:spPr bwMode="auto">
                <a:xfrm>
                  <a:off x="3570289" y="4419601"/>
                  <a:ext cx="9525" cy="31750"/>
                </a:xfrm>
                <a:custGeom>
                  <a:avLst/>
                  <a:gdLst/>
                  <a:ahLst/>
                  <a:cxnLst>
                    <a:cxn ang="0">
                      <a:pos x="11" y="6"/>
                    </a:cxn>
                    <a:cxn ang="0">
                      <a:pos x="11" y="6"/>
                    </a:cxn>
                    <a:cxn ang="0">
                      <a:pos x="9" y="23"/>
                    </a:cxn>
                    <a:cxn ang="0">
                      <a:pos x="5" y="40"/>
                    </a:cxn>
                    <a:cxn ang="0">
                      <a:pos x="2" y="57"/>
                    </a:cxn>
                    <a:cxn ang="0">
                      <a:pos x="0" y="75"/>
                    </a:cxn>
                    <a:cxn ang="0">
                      <a:pos x="0" y="75"/>
                    </a:cxn>
                    <a:cxn ang="0">
                      <a:pos x="0" y="76"/>
                    </a:cxn>
                    <a:cxn ang="0">
                      <a:pos x="1" y="79"/>
                    </a:cxn>
                    <a:cxn ang="0">
                      <a:pos x="5" y="80"/>
                    </a:cxn>
                    <a:cxn ang="0">
                      <a:pos x="9" y="79"/>
                    </a:cxn>
                    <a:cxn ang="0">
                      <a:pos x="10" y="76"/>
                    </a:cxn>
                    <a:cxn ang="0">
                      <a:pos x="11" y="75"/>
                    </a:cxn>
                    <a:cxn ang="0">
                      <a:pos x="11" y="75"/>
                    </a:cxn>
                    <a:cxn ang="0">
                      <a:pos x="13" y="57"/>
                    </a:cxn>
                    <a:cxn ang="0">
                      <a:pos x="17" y="40"/>
                    </a:cxn>
                    <a:cxn ang="0">
                      <a:pos x="21" y="23"/>
                    </a:cxn>
                    <a:cxn ang="0">
                      <a:pos x="22" y="6"/>
                    </a:cxn>
                    <a:cxn ang="0">
                      <a:pos x="22" y="6"/>
                    </a:cxn>
                    <a:cxn ang="0">
                      <a:pos x="22" y="3"/>
                    </a:cxn>
                    <a:cxn ang="0">
                      <a:pos x="21" y="2"/>
                    </a:cxn>
                    <a:cxn ang="0">
                      <a:pos x="17" y="0"/>
                    </a:cxn>
                    <a:cxn ang="0">
                      <a:pos x="13" y="2"/>
                    </a:cxn>
                    <a:cxn ang="0">
                      <a:pos x="11" y="3"/>
                    </a:cxn>
                    <a:cxn ang="0">
                      <a:pos x="11" y="6"/>
                    </a:cxn>
                    <a:cxn ang="0">
                      <a:pos x="11" y="6"/>
                    </a:cxn>
                  </a:cxnLst>
                  <a:rect l="0" t="0" r="r" b="b"/>
                  <a:pathLst>
                    <a:path w="22" h="80">
                      <a:moveTo>
                        <a:pt x="11" y="6"/>
                      </a:moveTo>
                      <a:lnTo>
                        <a:pt x="11" y="6"/>
                      </a:lnTo>
                      <a:lnTo>
                        <a:pt x="9" y="23"/>
                      </a:lnTo>
                      <a:lnTo>
                        <a:pt x="5" y="40"/>
                      </a:lnTo>
                      <a:lnTo>
                        <a:pt x="2" y="57"/>
                      </a:lnTo>
                      <a:lnTo>
                        <a:pt x="0" y="75"/>
                      </a:lnTo>
                      <a:lnTo>
                        <a:pt x="0" y="75"/>
                      </a:lnTo>
                      <a:lnTo>
                        <a:pt x="0" y="76"/>
                      </a:lnTo>
                      <a:lnTo>
                        <a:pt x="1" y="79"/>
                      </a:lnTo>
                      <a:lnTo>
                        <a:pt x="5" y="80"/>
                      </a:lnTo>
                      <a:lnTo>
                        <a:pt x="9" y="79"/>
                      </a:lnTo>
                      <a:lnTo>
                        <a:pt x="10" y="76"/>
                      </a:lnTo>
                      <a:lnTo>
                        <a:pt x="11" y="75"/>
                      </a:lnTo>
                      <a:lnTo>
                        <a:pt x="11" y="75"/>
                      </a:lnTo>
                      <a:lnTo>
                        <a:pt x="13" y="57"/>
                      </a:lnTo>
                      <a:lnTo>
                        <a:pt x="17" y="40"/>
                      </a:lnTo>
                      <a:lnTo>
                        <a:pt x="21" y="23"/>
                      </a:lnTo>
                      <a:lnTo>
                        <a:pt x="22" y="6"/>
                      </a:lnTo>
                      <a:lnTo>
                        <a:pt x="22" y="6"/>
                      </a:lnTo>
                      <a:lnTo>
                        <a:pt x="22" y="3"/>
                      </a:lnTo>
                      <a:lnTo>
                        <a:pt x="21" y="2"/>
                      </a:lnTo>
                      <a:lnTo>
                        <a:pt x="17" y="0"/>
                      </a:lnTo>
                      <a:lnTo>
                        <a:pt x="13" y="2"/>
                      </a:lnTo>
                      <a:lnTo>
                        <a:pt x="11" y="3"/>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6" name="chenying0907 230"/>
                <p:cNvSpPr/>
                <p:nvPr/>
              </p:nvSpPr>
              <p:spPr bwMode="auto">
                <a:xfrm>
                  <a:off x="3616326" y="4419601"/>
                  <a:ext cx="12700" cy="26988"/>
                </a:xfrm>
                <a:custGeom>
                  <a:avLst/>
                  <a:gdLst/>
                  <a:ahLst/>
                  <a:cxnLst>
                    <a:cxn ang="0">
                      <a:pos x="24" y="2"/>
                    </a:cxn>
                    <a:cxn ang="0">
                      <a:pos x="24" y="2"/>
                    </a:cxn>
                    <a:cxn ang="0">
                      <a:pos x="19" y="8"/>
                    </a:cxn>
                    <a:cxn ang="0">
                      <a:pos x="15" y="15"/>
                    </a:cxn>
                    <a:cxn ang="0">
                      <a:pos x="7" y="30"/>
                    </a:cxn>
                    <a:cxn ang="0">
                      <a:pos x="2" y="47"/>
                    </a:cxn>
                    <a:cxn ang="0">
                      <a:pos x="0" y="63"/>
                    </a:cxn>
                    <a:cxn ang="0">
                      <a:pos x="0" y="63"/>
                    </a:cxn>
                    <a:cxn ang="0">
                      <a:pos x="1" y="66"/>
                    </a:cxn>
                    <a:cxn ang="0">
                      <a:pos x="2" y="67"/>
                    </a:cxn>
                    <a:cxn ang="0">
                      <a:pos x="5" y="68"/>
                    </a:cxn>
                    <a:cxn ang="0">
                      <a:pos x="10" y="67"/>
                    </a:cxn>
                    <a:cxn ang="0">
                      <a:pos x="11" y="66"/>
                    </a:cxn>
                    <a:cxn ang="0">
                      <a:pos x="11" y="63"/>
                    </a:cxn>
                    <a:cxn ang="0">
                      <a:pos x="11" y="63"/>
                    </a:cxn>
                    <a:cxn ang="0">
                      <a:pos x="13" y="49"/>
                    </a:cxn>
                    <a:cxn ang="0">
                      <a:pos x="18" y="34"/>
                    </a:cxn>
                    <a:cxn ang="0">
                      <a:pos x="24" y="21"/>
                    </a:cxn>
                    <a:cxn ang="0">
                      <a:pos x="32" y="10"/>
                    </a:cxn>
                    <a:cxn ang="0">
                      <a:pos x="32" y="10"/>
                    </a:cxn>
                    <a:cxn ang="0">
                      <a:pos x="34" y="8"/>
                    </a:cxn>
                    <a:cxn ang="0">
                      <a:pos x="34" y="6"/>
                    </a:cxn>
                    <a:cxn ang="0">
                      <a:pos x="32" y="2"/>
                    </a:cxn>
                    <a:cxn ang="0">
                      <a:pos x="28" y="0"/>
                    </a:cxn>
                    <a:cxn ang="0">
                      <a:pos x="27" y="0"/>
                    </a:cxn>
                    <a:cxn ang="0">
                      <a:pos x="24" y="2"/>
                    </a:cxn>
                    <a:cxn ang="0">
                      <a:pos x="24" y="2"/>
                    </a:cxn>
                  </a:cxnLst>
                  <a:rect l="0" t="0" r="r" b="b"/>
                  <a:pathLst>
                    <a:path w="34" h="68">
                      <a:moveTo>
                        <a:pt x="24" y="2"/>
                      </a:moveTo>
                      <a:lnTo>
                        <a:pt x="24" y="2"/>
                      </a:lnTo>
                      <a:lnTo>
                        <a:pt x="19" y="8"/>
                      </a:lnTo>
                      <a:lnTo>
                        <a:pt x="15" y="15"/>
                      </a:lnTo>
                      <a:lnTo>
                        <a:pt x="7" y="30"/>
                      </a:lnTo>
                      <a:lnTo>
                        <a:pt x="2" y="47"/>
                      </a:lnTo>
                      <a:lnTo>
                        <a:pt x="0" y="63"/>
                      </a:lnTo>
                      <a:lnTo>
                        <a:pt x="0" y="63"/>
                      </a:lnTo>
                      <a:lnTo>
                        <a:pt x="1" y="66"/>
                      </a:lnTo>
                      <a:lnTo>
                        <a:pt x="2" y="67"/>
                      </a:lnTo>
                      <a:lnTo>
                        <a:pt x="5" y="68"/>
                      </a:lnTo>
                      <a:lnTo>
                        <a:pt x="10" y="67"/>
                      </a:lnTo>
                      <a:lnTo>
                        <a:pt x="11" y="66"/>
                      </a:lnTo>
                      <a:lnTo>
                        <a:pt x="11" y="63"/>
                      </a:lnTo>
                      <a:lnTo>
                        <a:pt x="11" y="63"/>
                      </a:lnTo>
                      <a:lnTo>
                        <a:pt x="13" y="49"/>
                      </a:lnTo>
                      <a:lnTo>
                        <a:pt x="18" y="34"/>
                      </a:lnTo>
                      <a:lnTo>
                        <a:pt x="24" y="21"/>
                      </a:lnTo>
                      <a:lnTo>
                        <a:pt x="32" y="10"/>
                      </a:lnTo>
                      <a:lnTo>
                        <a:pt x="32" y="10"/>
                      </a:lnTo>
                      <a:lnTo>
                        <a:pt x="34" y="8"/>
                      </a:lnTo>
                      <a:lnTo>
                        <a:pt x="34" y="6"/>
                      </a:lnTo>
                      <a:lnTo>
                        <a:pt x="32" y="2"/>
                      </a:lnTo>
                      <a:lnTo>
                        <a:pt x="28" y="0"/>
                      </a:lnTo>
                      <a:lnTo>
                        <a:pt x="27" y="0"/>
                      </a:lnTo>
                      <a:lnTo>
                        <a:pt x="24" y="2"/>
                      </a:lnTo>
                      <a:lnTo>
                        <a:pt x="2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7" name="chenying0907 231"/>
                <p:cNvSpPr/>
                <p:nvPr/>
              </p:nvSpPr>
              <p:spPr bwMode="auto">
                <a:xfrm>
                  <a:off x="3675064" y="4424363"/>
                  <a:ext cx="12700" cy="26988"/>
                </a:xfrm>
                <a:custGeom>
                  <a:avLst/>
                  <a:gdLst/>
                  <a:ahLst/>
                  <a:cxnLst>
                    <a:cxn ang="0">
                      <a:pos x="22" y="5"/>
                    </a:cxn>
                    <a:cxn ang="0">
                      <a:pos x="22" y="5"/>
                    </a:cxn>
                    <a:cxn ang="0">
                      <a:pos x="21" y="13"/>
                    </a:cxn>
                    <a:cxn ang="0">
                      <a:pos x="18" y="21"/>
                    </a:cxn>
                    <a:cxn ang="0">
                      <a:pos x="11" y="34"/>
                    </a:cxn>
                    <a:cxn ang="0">
                      <a:pos x="4" y="47"/>
                    </a:cxn>
                    <a:cxn ang="0">
                      <a:pos x="1" y="55"/>
                    </a:cxn>
                    <a:cxn ang="0">
                      <a:pos x="0" y="63"/>
                    </a:cxn>
                    <a:cxn ang="0">
                      <a:pos x="0" y="63"/>
                    </a:cxn>
                    <a:cxn ang="0">
                      <a:pos x="0" y="64"/>
                    </a:cxn>
                    <a:cxn ang="0">
                      <a:pos x="1" y="67"/>
                    </a:cxn>
                    <a:cxn ang="0">
                      <a:pos x="2" y="68"/>
                    </a:cxn>
                    <a:cxn ang="0">
                      <a:pos x="5" y="68"/>
                    </a:cxn>
                    <a:cxn ang="0">
                      <a:pos x="9" y="67"/>
                    </a:cxn>
                    <a:cxn ang="0">
                      <a:pos x="10" y="64"/>
                    </a:cxn>
                    <a:cxn ang="0">
                      <a:pos x="10" y="63"/>
                    </a:cxn>
                    <a:cxn ang="0">
                      <a:pos x="10" y="63"/>
                    </a:cxn>
                    <a:cxn ang="0">
                      <a:pos x="13" y="55"/>
                    </a:cxn>
                    <a:cxn ang="0">
                      <a:pos x="17" y="49"/>
                    </a:cxn>
                    <a:cxn ang="0">
                      <a:pos x="24" y="35"/>
                    </a:cxn>
                    <a:cxn ang="0">
                      <a:pos x="24" y="35"/>
                    </a:cxn>
                    <a:cxn ang="0">
                      <a:pos x="28" y="28"/>
                    </a:cxn>
                    <a:cxn ang="0">
                      <a:pos x="31" y="21"/>
                    </a:cxn>
                    <a:cxn ang="0">
                      <a:pos x="32" y="13"/>
                    </a:cxn>
                    <a:cxn ang="0">
                      <a:pos x="34" y="5"/>
                    </a:cxn>
                    <a:cxn ang="0">
                      <a:pos x="34" y="5"/>
                    </a:cxn>
                    <a:cxn ang="0">
                      <a:pos x="34" y="3"/>
                    </a:cxn>
                    <a:cxn ang="0">
                      <a:pos x="32" y="1"/>
                    </a:cxn>
                    <a:cxn ang="0">
                      <a:pos x="28" y="0"/>
                    </a:cxn>
                    <a:cxn ang="0">
                      <a:pos x="24" y="1"/>
                    </a:cxn>
                    <a:cxn ang="0">
                      <a:pos x="23" y="3"/>
                    </a:cxn>
                    <a:cxn ang="0">
                      <a:pos x="22" y="5"/>
                    </a:cxn>
                    <a:cxn ang="0">
                      <a:pos x="22" y="5"/>
                    </a:cxn>
                  </a:cxnLst>
                  <a:rect l="0" t="0" r="r" b="b"/>
                  <a:pathLst>
                    <a:path w="34" h="68">
                      <a:moveTo>
                        <a:pt x="22" y="5"/>
                      </a:moveTo>
                      <a:lnTo>
                        <a:pt x="22" y="5"/>
                      </a:lnTo>
                      <a:lnTo>
                        <a:pt x="21" y="13"/>
                      </a:lnTo>
                      <a:lnTo>
                        <a:pt x="18" y="21"/>
                      </a:lnTo>
                      <a:lnTo>
                        <a:pt x="11" y="34"/>
                      </a:lnTo>
                      <a:lnTo>
                        <a:pt x="4" y="47"/>
                      </a:lnTo>
                      <a:lnTo>
                        <a:pt x="1" y="55"/>
                      </a:lnTo>
                      <a:lnTo>
                        <a:pt x="0" y="63"/>
                      </a:lnTo>
                      <a:lnTo>
                        <a:pt x="0" y="63"/>
                      </a:lnTo>
                      <a:lnTo>
                        <a:pt x="0" y="64"/>
                      </a:lnTo>
                      <a:lnTo>
                        <a:pt x="1" y="67"/>
                      </a:lnTo>
                      <a:lnTo>
                        <a:pt x="2" y="68"/>
                      </a:lnTo>
                      <a:lnTo>
                        <a:pt x="5" y="68"/>
                      </a:lnTo>
                      <a:lnTo>
                        <a:pt x="9" y="67"/>
                      </a:lnTo>
                      <a:lnTo>
                        <a:pt x="10" y="64"/>
                      </a:lnTo>
                      <a:lnTo>
                        <a:pt x="10" y="63"/>
                      </a:lnTo>
                      <a:lnTo>
                        <a:pt x="10" y="63"/>
                      </a:lnTo>
                      <a:lnTo>
                        <a:pt x="13" y="55"/>
                      </a:lnTo>
                      <a:lnTo>
                        <a:pt x="17" y="49"/>
                      </a:lnTo>
                      <a:lnTo>
                        <a:pt x="24" y="35"/>
                      </a:lnTo>
                      <a:lnTo>
                        <a:pt x="24" y="35"/>
                      </a:lnTo>
                      <a:lnTo>
                        <a:pt x="28" y="28"/>
                      </a:lnTo>
                      <a:lnTo>
                        <a:pt x="31" y="21"/>
                      </a:lnTo>
                      <a:lnTo>
                        <a:pt x="32" y="13"/>
                      </a:lnTo>
                      <a:lnTo>
                        <a:pt x="34" y="5"/>
                      </a:lnTo>
                      <a:lnTo>
                        <a:pt x="34" y="5"/>
                      </a:lnTo>
                      <a:lnTo>
                        <a:pt x="34" y="3"/>
                      </a:lnTo>
                      <a:lnTo>
                        <a:pt x="32" y="1"/>
                      </a:lnTo>
                      <a:lnTo>
                        <a:pt x="28" y="0"/>
                      </a:lnTo>
                      <a:lnTo>
                        <a:pt x="24"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8" name="chenying0907 233"/>
                <p:cNvSpPr/>
                <p:nvPr/>
              </p:nvSpPr>
              <p:spPr bwMode="auto">
                <a:xfrm>
                  <a:off x="3800476" y="4470401"/>
                  <a:ext cx="20638" cy="260350"/>
                </a:xfrm>
                <a:custGeom>
                  <a:avLst/>
                  <a:gdLst/>
                  <a:ahLst/>
                  <a:cxnLst>
                    <a:cxn ang="0">
                      <a:pos x="49" y="294"/>
                    </a:cxn>
                    <a:cxn ang="0">
                      <a:pos x="53" y="260"/>
                    </a:cxn>
                    <a:cxn ang="0">
                      <a:pos x="49" y="22"/>
                    </a:cxn>
                    <a:cxn ang="0">
                      <a:pos x="48" y="17"/>
                    </a:cxn>
                    <a:cxn ang="0">
                      <a:pos x="44" y="9"/>
                    </a:cxn>
                    <a:cxn ang="0">
                      <a:pos x="37" y="4"/>
                    </a:cxn>
                    <a:cxn ang="0">
                      <a:pos x="25" y="0"/>
                    </a:cxn>
                    <a:cxn ang="0">
                      <a:pos x="14" y="4"/>
                    </a:cxn>
                    <a:cxn ang="0">
                      <a:pos x="7" y="9"/>
                    </a:cxn>
                    <a:cxn ang="0">
                      <a:pos x="3" y="18"/>
                    </a:cxn>
                    <a:cxn ang="0">
                      <a:pos x="6" y="204"/>
                    </a:cxn>
                    <a:cxn ang="0">
                      <a:pos x="7" y="253"/>
                    </a:cxn>
                    <a:cxn ang="0">
                      <a:pos x="4" y="301"/>
                    </a:cxn>
                    <a:cxn ang="0">
                      <a:pos x="2" y="374"/>
                    </a:cxn>
                    <a:cxn ang="0">
                      <a:pos x="3" y="447"/>
                    </a:cxn>
                    <a:cxn ang="0">
                      <a:pos x="3" y="467"/>
                    </a:cxn>
                    <a:cxn ang="0">
                      <a:pos x="3" y="528"/>
                    </a:cxn>
                    <a:cxn ang="0">
                      <a:pos x="3" y="553"/>
                    </a:cxn>
                    <a:cxn ang="0">
                      <a:pos x="2" y="608"/>
                    </a:cxn>
                    <a:cxn ang="0">
                      <a:pos x="0" y="633"/>
                    </a:cxn>
                    <a:cxn ang="0">
                      <a:pos x="3" y="642"/>
                    </a:cxn>
                    <a:cxn ang="0">
                      <a:pos x="8" y="650"/>
                    </a:cxn>
                    <a:cxn ang="0">
                      <a:pos x="16" y="654"/>
                    </a:cxn>
                    <a:cxn ang="0">
                      <a:pos x="33" y="653"/>
                    </a:cxn>
                    <a:cxn ang="0">
                      <a:pos x="40" y="649"/>
                    </a:cxn>
                    <a:cxn ang="0">
                      <a:pos x="45" y="642"/>
                    </a:cxn>
                    <a:cxn ang="0">
                      <a:pos x="46" y="632"/>
                    </a:cxn>
                    <a:cxn ang="0">
                      <a:pos x="48" y="613"/>
                    </a:cxn>
                    <a:cxn ang="0">
                      <a:pos x="49" y="548"/>
                    </a:cxn>
                    <a:cxn ang="0">
                      <a:pos x="49" y="467"/>
                    </a:cxn>
                    <a:cxn ang="0">
                      <a:pos x="48" y="381"/>
                    </a:cxn>
                    <a:cxn ang="0">
                      <a:pos x="49" y="294"/>
                    </a:cxn>
                  </a:cxnLst>
                  <a:rect l="0" t="0" r="r" b="b"/>
                  <a:pathLst>
                    <a:path w="53" h="655">
                      <a:moveTo>
                        <a:pt x="49" y="294"/>
                      </a:moveTo>
                      <a:lnTo>
                        <a:pt x="49" y="294"/>
                      </a:lnTo>
                      <a:lnTo>
                        <a:pt x="52" y="270"/>
                      </a:lnTo>
                      <a:lnTo>
                        <a:pt x="53" y="260"/>
                      </a:lnTo>
                      <a:lnTo>
                        <a:pt x="53" y="225"/>
                      </a:lnTo>
                      <a:lnTo>
                        <a:pt x="49" y="22"/>
                      </a:lnTo>
                      <a:lnTo>
                        <a:pt x="49" y="22"/>
                      </a:lnTo>
                      <a:lnTo>
                        <a:pt x="48" y="17"/>
                      </a:lnTo>
                      <a:lnTo>
                        <a:pt x="46" y="13"/>
                      </a:lnTo>
                      <a:lnTo>
                        <a:pt x="44" y="9"/>
                      </a:lnTo>
                      <a:lnTo>
                        <a:pt x="41" y="5"/>
                      </a:lnTo>
                      <a:lnTo>
                        <a:pt x="37" y="4"/>
                      </a:lnTo>
                      <a:lnTo>
                        <a:pt x="33" y="1"/>
                      </a:lnTo>
                      <a:lnTo>
                        <a:pt x="25" y="0"/>
                      </a:lnTo>
                      <a:lnTo>
                        <a:pt x="16" y="1"/>
                      </a:lnTo>
                      <a:lnTo>
                        <a:pt x="14" y="4"/>
                      </a:lnTo>
                      <a:lnTo>
                        <a:pt x="10" y="7"/>
                      </a:lnTo>
                      <a:lnTo>
                        <a:pt x="7" y="9"/>
                      </a:lnTo>
                      <a:lnTo>
                        <a:pt x="4" y="13"/>
                      </a:lnTo>
                      <a:lnTo>
                        <a:pt x="3" y="18"/>
                      </a:lnTo>
                      <a:lnTo>
                        <a:pt x="3" y="24"/>
                      </a:lnTo>
                      <a:lnTo>
                        <a:pt x="6" y="204"/>
                      </a:lnTo>
                      <a:lnTo>
                        <a:pt x="6" y="204"/>
                      </a:lnTo>
                      <a:lnTo>
                        <a:pt x="7" y="253"/>
                      </a:lnTo>
                      <a:lnTo>
                        <a:pt x="4" y="301"/>
                      </a:lnTo>
                      <a:lnTo>
                        <a:pt x="4" y="301"/>
                      </a:lnTo>
                      <a:lnTo>
                        <a:pt x="2" y="338"/>
                      </a:lnTo>
                      <a:lnTo>
                        <a:pt x="2" y="374"/>
                      </a:lnTo>
                      <a:lnTo>
                        <a:pt x="2" y="411"/>
                      </a:lnTo>
                      <a:lnTo>
                        <a:pt x="3" y="447"/>
                      </a:lnTo>
                      <a:lnTo>
                        <a:pt x="3" y="447"/>
                      </a:lnTo>
                      <a:lnTo>
                        <a:pt x="3" y="467"/>
                      </a:lnTo>
                      <a:lnTo>
                        <a:pt x="3" y="488"/>
                      </a:lnTo>
                      <a:lnTo>
                        <a:pt x="3" y="528"/>
                      </a:lnTo>
                      <a:lnTo>
                        <a:pt x="3" y="528"/>
                      </a:lnTo>
                      <a:lnTo>
                        <a:pt x="3" y="553"/>
                      </a:lnTo>
                      <a:lnTo>
                        <a:pt x="2" y="581"/>
                      </a:lnTo>
                      <a:lnTo>
                        <a:pt x="2" y="608"/>
                      </a:lnTo>
                      <a:lnTo>
                        <a:pt x="0" y="633"/>
                      </a:lnTo>
                      <a:lnTo>
                        <a:pt x="0" y="633"/>
                      </a:lnTo>
                      <a:lnTo>
                        <a:pt x="2" y="638"/>
                      </a:lnTo>
                      <a:lnTo>
                        <a:pt x="3" y="642"/>
                      </a:lnTo>
                      <a:lnTo>
                        <a:pt x="6" y="646"/>
                      </a:lnTo>
                      <a:lnTo>
                        <a:pt x="8" y="650"/>
                      </a:lnTo>
                      <a:lnTo>
                        <a:pt x="12" y="651"/>
                      </a:lnTo>
                      <a:lnTo>
                        <a:pt x="16" y="654"/>
                      </a:lnTo>
                      <a:lnTo>
                        <a:pt x="24" y="655"/>
                      </a:lnTo>
                      <a:lnTo>
                        <a:pt x="33" y="653"/>
                      </a:lnTo>
                      <a:lnTo>
                        <a:pt x="36" y="651"/>
                      </a:lnTo>
                      <a:lnTo>
                        <a:pt x="40" y="649"/>
                      </a:lnTo>
                      <a:lnTo>
                        <a:pt x="42" y="646"/>
                      </a:lnTo>
                      <a:lnTo>
                        <a:pt x="45" y="642"/>
                      </a:lnTo>
                      <a:lnTo>
                        <a:pt x="46" y="637"/>
                      </a:lnTo>
                      <a:lnTo>
                        <a:pt x="46" y="632"/>
                      </a:lnTo>
                      <a:lnTo>
                        <a:pt x="46" y="632"/>
                      </a:lnTo>
                      <a:lnTo>
                        <a:pt x="48" y="613"/>
                      </a:lnTo>
                      <a:lnTo>
                        <a:pt x="48" y="591"/>
                      </a:lnTo>
                      <a:lnTo>
                        <a:pt x="49" y="548"/>
                      </a:lnTo>
                      <a:lnTo>
                        <a:pt x="49" y="548"/>
                      </a:lnTo>
                      <a:lnTo>
                        <a:pt x="49" y="467"/>
                      </a:lnTo>
                      <a:lnTo>
                        <a:pt x="49" y="467"/>
                      </a:lnTo>
                      <a:lnTo>
                        <a:pt x="48" y="381"/>
                      </a:lnTo>
                      <a:lnTo>
                        <a:pt x="48" y="338"/>
                      </a:lnTo>
                      <a:lnTo>
                        <a:pt x="49" y="294"/>
                      </a:lnTo>
                      <a:lnTo>
                        <a:pt x="49" y="29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9" name="chenying0907 236"/>
                <p:cNvSpPr/>
                <p:nvPr/>
              </p:nvSpPr>
              <p:spPr bwMode="auto">
                <a:xfrm>
                  <a:off x="3255964" y="4052888"/>
                  <a:ext cx="452438" cy="334963"/>
                </a:xfrm>
                <a:custGeom>
                  <a:avLst/>
                  <a:gdLst/>
                  <a:ahLst/>
                  <a:cxnLst>
                    <a:cxn ang="0">
                      <a:pos x="1135" y="417"/>
                    </a:cxn>
                    <a:cxn ang="0">
                      <a:pos x="1126" y="314"/>
                    </a:cxn>
                    <a:cxn ang="0">
                      <a:pos x="1100" y="249"/>
                    </a:cxn>
                    <a:cxn ang="0">
                      <a:pos x="1054" y="174"/>
                    </a:cxn>
                    <a:cxn ang="0">
                      <a:pos x="1017" y="136"/>
                    </a:cxn>
                    <a:cxn ang="0">
                      <a:pos x="915" y="72"/>
                    </a:cxn>
                    <a:cxn ang="0">
                      <a:pos x="802" y="29"/>
                    </a:cxn>
                    <a:cxn ang="0">
                      <a:pos x="649" y="3"/>
                    </a:cxn>
                    <a:cxn ang="0">
                      <a:pos x="531" y="1"/>
                    </a:cxn>
                    <a:cxn ang="0">
                      <a:pos x="382" y="21"/>
                    </a:cxn>
                    <a:cxn ang="0">
                      <a:pos x="274" y="52"/>
                    </a:cxn>
                    <a:cxn ang="0">
                      <a:pos x="150" y="110"/>
                    </a:cxn>
                    <a:cxn ang="0">
                      <a:pos x="98" y="153"/>
                    </a:cxn>
                    <a:cxn ang="0">
                      <a:pos x="57" y="209"/>
                    </a:cxn>
                    <a:cxn ang="0">
                      <a:pos x="38" y="237"/>
                    </a:cxn>
                    <a:cxn ang="0">
                      <a:pos x="25" y="266"/>
                    </a:cxn>
                    <a:cxn ang="0">
                      <a:pos x="11" y="320"/>
                    </a:cxn>
                    <a:cxn ang="0">
                      <a:pos x="1" y="377"/>
                    </a:cxn>
                    <a:cxn ang="0">
                      <a:pos x="8" y="477"/>
                    </a:cxn>
                    <a:cxn ang="0">
                      <a:pos x="9" y="557"/>
                    </a:cxn>
                    <a:cxn ang="0">
                      <a:pos x="11" y="636"/>
                    </a:cxn>
                    <a:cxn ang="0">
                      <a:pos x="17" y="819"/>
                    </a:cxn>
                    <a:cxn ang="0">
                      <a:pos x="21" y="832"/>
                    </a:cxn>
                    <a:cxn ang="0">
                      <a:pos x="39" y="841"/>
                    </a:cxn>
                    <a:cxn ang="0">
                      <a:pos x="57" y="832"/>
                    </a:cxn>
                    <a:cxn ang="0">
                      <a:pos x="62" y="819"/>
                    </a:cxn>
                    <a:cxn ang="0">
                      <a:pos x="55" y="549"/>
                    </a:cxn>
                    <a:cxn ang="0">
                      <a:pos x="49" y="443"/>
                    </a:cxn>
                    <a:cxn ang="0">
                      <a:pos x="51" y="351"/>
                    </a:cxn>
                    <a:cxn ang="0">
                      <a:pos x="60" y="314"/>
                    </a:cxn>
                    <a:cxn ang="0">
                      <a:pos x="76" y="260"/>
                    </a:cxn>
                    <a:cxn ang="0">
                      <a:pos x="99" y="235"/>
                    </a:cxn>
                    <a:cxn ang="0">
                      <a:pos x="146" y="169"/>
                    </a:cxn>
                    <a:cxn ang="0">
                      <a:pos x="193" y="135"/>
                    </a:cxn>
                    <a:cxn ang="0">
                      <a:pos x="286" y="97"/>
                    </a:cxn>
                    <a:cxn ang="0">
                      <a:pos x="389" y="65"/>
                    </a:cxn>
                    <a:cxn ang="0">
                      <a:pos x="532" y="47"/>
                    </a:cxn>
                    <a:cxn ang="0">
                      <a:pos x="638" y="48"/>
                    </a:cxn>
                    <a:cxn ang="0">
                      <a:pos x="787" y="72"/>
                    </a:cxn>
                    <a:cxn ang="0">
                      <a:pos x="911" y="119"/>
                    </a:cxn>
                    <a:cxn ang="0">
                      <a:pos x="973" y="160"/>
                    </a:cxn>
                    <a:cxn ang="0">
                      <a:pos x="1024" y="211"/>
                    </a:cxn>
                    <a:cxn ang="0">
                      <a:pos x="1061" y="273"/>
                    </a:cxn>
                    <a:cxn ang="0">
                      <a:pos x="1076" y="324"/>
                    </a:cxn>
                    <a:cxn ang="0">
                      <a:pos x="1088" y="455"/>
                    </a:cxn>
                    <a:cxn ang="0">
                      <a:pos x="1087" y="570"/>
                    </a:cxn>
                    <a:cxn ang="0">
                      <a:pos x="1097" y="653"/>
                    </a:cxn>
                    <a:cxn ang="0">
                      <a:pos x="1097" y="828"/>
                    </a:cxn>
                    <a:cxn ang="0">
                      <a:pos x="1108" y="841"/>
                    </a:cxn>
                    <a:cxn ang="0">
                      <a:pos x="1132" y="841"/>
                    </a:cxn>
                    <a:cxn ang="0">
                      <a:pos x="1142" y="828"/>
                    </a:cxn>
                    <a:cxn ang="0">
                      <a:pos x="1142" y="638"/>
                    </a:cxn>
                    <a:cxn ang="0">
                      <a:pos x="1132" y="539"/>
                    </a:cxn>
                  </a:cxnLst>
                  <a:rect l="0" t="0" r="r" b="b"/>
                  <a:pathLst>
                    <a:path w="1143" h="845">
                      <a:moveTo>
                        <a:pt x="1132" y="522"/>
                      </a:moveTo>
                      <a:lnTo>
                        <a:pt x="1132" y="522"/>
                      </a:lnTo>
                      <a:lnTo>
                        <a:pt x="1135" y="453"/>
                      </a:lnTo>
                      <a:lnTo>
                        <a:pt x="1135" y="417"/>
                      </a:lnTo>
                      <a:lnTo>
                        <a:pt x="1135" y="382"/>
                      </a:lnTo>
                      <a:lnTo>
                        <a:pt x="1131" y="348"/>
                      </a:lnTo>
                      <a:lnTo>
                        <a:pt x="1129" y="331"/>
                      </a:lnTo>
                      <a:lnTo>
                        <a:pt x="1126" y="314"/>
                      </a:lnTo>
                      <a:lnTo>
                        <a:pt x="1121" y="297"/>
                      </a:lnTo>
                      <a:lnTo>
                        <a:pt x="1115" y="280"/>
                      </a:lnTo>
                      <a:lnTo>
                        <a:pt x="1109" y="264"/>
                      </a:lnTo>
                      <a:lnTo>
                        <a:pt x="1100" y="249"/>
                      </a:lnTo>
                      <a:lnTo>
                        <a:pt x="1100" y="249"/>
                      </a:lnTo>
                      <a:lnTo>
                        <a:pt x="1083" y="217"/>
                      </a:lnTo>
                      <a:lnTo>
                        <a:pt x="1064" y="188"/>
                      </a:lnTo>
                      <a:lnTo>
                        <a:pt x="1054" y="174"/>
                      </a:lnTo>
                      <a:lnTo>
                        <a:pt x="1044" y="160"/>
                      </a:lnTo>
                      <a:lnTo>
                        <a:pt x="1030" y="148"/>
                      </a:lnTo>
                      <a:lnTo>
                        <a:pt x="1017" y="136"/>
                      </a:lnTo>
                      <a:lnTo>
                        <a:pt x="1017" y="136"/>
                      </a:lnTo>
                      <a:lnTo>
                        <a:pt x="1002" y="123"/>
                      </a:lnTo>
                      <a:lnTo>
                        <a:pt x="985" y="113"/>
                      </a:lnTo>
                      <a:lnTo>
                        <a:pt x="951" y="90"/>
                      </a:lnTo>
                      <a:lnTo>
                        <a:pt x="915" y="72"/>
                      </a:lnTo>
                      <a:lnTo>
                        <a:pt x="879" y="56"/>
                      </a:lnTo>
                      <a:lnTo>
                        <a:pt x="879" y="56"/>
                      </a:lnTo>
                      <a:lnTo>
                        <a:pt x="839" y="42"/>
                      </a:lnTo>
                      <a:lnTo>
                        <a:pt x="802" y="29"/>
                      </a:lnTo>
                      <a:lnTo>
                        <a:pt x="764" y="20"/>
                      </a:lnTo>
                      <a:lnTo>
                        <a:pt x="726" y="12"/>
                      </a:lnTo>
                      <a:lnTo>
                        <a:pt x="688" y="7"/>
                      </a:lnTo>
                      <a:lnTo>
                        <a:pt x="649" y="3"/>
                      </a:lnTo>
                      <a:lnTo>
                        <a:pt x="608" y="1"/>
                      </a:lnTo>
                      <a:lnTo>
                        <a:pt x="567" y="0"/>
                      </a:lnTo>
                      <a:lnTo>
                        <a:pt x="567" y="0"/>
                      </a:lnTo>
                      <a:lnTo>
                        <a:pt x="531" y="1"/>
                      </a:lnTo>
                      <a:lnTo>
                        <a:pt x="493" y="4"/>
                      </a:lnTo>
                      <a:lnTo>
                        <a:pt x="456" y="8"/>
                      </a:lnTo>
                      <a:lnTo>
                        <a:pt x="418" y="13"/>
                      </a:lnTo>
                      <a:lnTo>
                        <a:pt x="382" y="21"/>
                      </a:lnTo>
                      <a:lnTo>
                        <a:pt x="346" y="30"/>
                      </a:lnTo>
                      <a:lnTo>
                        <a:pt x="310" y="41"/>
                      </a:lnTo>
                      <a:lnTo>
                        <a:pt x="274" y="52"/>
                      </a:lnTo>
                      <a:lnTo>
                        <a:pt x="274" y="52"/>
                      </a:lnTo>
                      <a:lnTo>
                        <a:pt x="242" y="65"/>
                      </a:lnTo>
                      <a:lnTo>
                        <a:pt x="210" y="79"/>
                      </a:lnTo>
                      <a:lnTo>
                        <a:pt x="179" y="93"/>
                      </a:lnTo>
                      <a:lnTo>
                        <a:pt x="150" y="110"/>
                      </a:lnTo>
                      <a:lnTo>
                        <a:pt x="136" y="120"/>
                      </a:lnTo>
                      <a:lnTo>
                        <a:pt x="123" y="130"/>
                      </a:lnTo>
                      <a:lnTo>
                        <a:pt x="110" y="141"/>
                      </a:lnTo>
                      <a:lnTo>
                        <a:pt x="98" y="153"/>
                      </a:lnTo>
                      <a:lnTo>
                        <a:pt x="86" y="165"/>
                      </a:lnTo>
                      <a:lnTo>
                        <a:pt x="76" y="179"/>
                      </a:lnTo>
                      <a:lnTo>
                        <a:pt x="66" y="194"/>
                      </a:lnTo>
                      <a:lnTo>
                        <a:pt x="57" y="209"/>
                      </a:lnTo>
                      <a:lnTo>
                        <a:pt x="57" y="209"/>
                      </a:lnTo>
                      <a:lnTo>
                        <a:pt x="51" y="220"/>
                      </a:lnTo>
                      <a:lnTo>
                        <a:pt x="44" y="229"/>
                      </a:lnTo>
                      <a:lnTo>
                        <a:pt x="38" y="237"/>
                      </a:lnTo>
                      <a:lnTo>
                        <a:pt x="31" y="249"/>
                      </a:lnTo>
                      <a:lnTo>
                        <a:pt x="31" y="249"/>
                      </a:lnTo>
                      <a:lnTo>
                        <a:pt x="27" y="256"/>
                      </a:lnTo>
                      <a:lnTo>
                        <a:pt x="25" y="266"/>
                      </a:lnTo>
                      <a:lnTo>
                        <a:pt x="21" y="284"/>
                      </a:lnTo>
                      <a:lnTo>
                        <a:pt x="17" y="302"/>
                      </a:lnTo>
                      <a:lnTo>
                        <a:pt x="14" y="311"/>
                      </a:lnTo>
                      <a:lnTo>
                        <a:pt x="11" y="320"/>
                      </a:lnTo>
                      <a:lnTo>
                        <a:pt x="11" y="320"/>
                      </a:lnTo>
                      <a:lnTo>
                        <a:pt x="6" y="337"/>
                      </a:lnTo>
                      <a:lnTo>
                        <a:pt x="2" y="357"/>
                      </a:lnTo>
                      <a:lnTo>
                        <a:pt x="1" y="377"/>
                      </a:lnTo>
                      <a:lnTo>
                        <a:pt x="0" y="399"/>
                      </a:lnTo>
                      <a:lnTo>
                        <a:pt x="1" y="420"/>
                      </a:lnTo>
                      <a:lnTo>
                        <a:pt x="2" y="441"/>
                      </a:lnTo>
                      <a:lnTo>
                        <a:pt x="8" y="477"/>
                      </a:lnTo>
                      <a:lnTo>
                        <a:pt x="8" y="477"/>
                      </a:lnTo>
                      <a:lnTo>
                        <a:pt x="9" y="498"/>
                      </a:lnTo>
                      <a:lnTo>
                        <a:pt x="10" y="518"/>
                      </a:lnTo>
                      <a:lnTo>
                        <a:pt x="9" y="557"/>
                      </a:lnTo>
                      <a:lnTo>
                        <a:pt x="9" y="596"/>
                      </a:lnTo>
                      <a:lnTo>
                        <a:pt x="10" y="616"/>
                      </a:lnTo>
                      <a:lnTo>
                        <a:pt x="11" y="636"/>
                      </a:lnTo>
                      <a:lnTo>
                        <a:pt x="11" y="636"/>
                      </a:lnTo>
                      <a:lnTo>
                        <a:pt x="14" y="658"/>
                      </a:lnTo>
                      <a:lnTo>
                        <a:pt x="15" y="681"/>
                      </a:lnTo>
                      <a:lnTo>
                        <a:pt x="17" y="727"/>
                      </a:lnTo>
                      <a:lnTo>
                        <a:pt x="17" y="819"/>
                      </a:lnTo>
                      <a:lnTo>
                        <a:pt x="17" y="819"/>
                      </a:lnTo>
                      <a:lnTo>
                        <a:pt x="17" y="824"/>
                      </a:lnTo>
                      <a:lnTo>
                        <a:pt x="18" y="828"/>
                      </a:lnTo>
                      <a:lnTo>
                        <a:pt x="21" y="832"/>
                      </a:lnTo>
                      <a:lnTo>
                        <a:pt x="23" y="836"/>
                      </a:lnTo>
                      <a:lnTo>
                        <a:pt x="27" y="837"/>
                      </a:lnTo>
                      <a:lnTo>
                        <a:pt x="31" y="840"/>
                      </a:lnTo>
                      <a:lnTo>
                        <a:pt x="39" y="841"/>
                      </a:lnTo>
                      <a:lnTo>
                        <a:pt x="47" y="840"/>
                      </a:lnTo>
                      <a:lnTo>
                        <a:pt x="51" y="837"/>
                      </a:lnTo>
                      <a:lnTo>
                        <a:pt x="55" y="836"/>
                      </a:lnTo>
                      <a:lnTo>
                        <a:pt x="57" y="832"/>
                      </a:lnTo>
                      <a:lnTo>
                        <a:pt x="60" y="828"/>
                      </a:lnTo>
                      <a:lnTo>
                        <a:pt x="61" y="824"/>
                      </a:lnTo>
                      <a:lnTo>
                        <a:pt x="62" y="819"/>
                      </a:lnTo>
                      <a:lnTo>
                        <a:pt x="62" y="819"/>
                      </a:lnTo>
                      <a:lnTo>
                        <a:pt x="61" y="751"/>
                      </a:lnTo>
                      <a:lnTo>
                        <a:pt x="59" y="684"/>
                      </a:lnTo>
                      <a:lnTo>
                        <a:pt x="56" y="616"/>
                      </a:lnTo>
                      <a:lnTo>
                        <a:pt x="55" y="549"/>
                      </a:lnTo>
                      <a:lnTo>
                        <a:pt x="55" y="549"/>
                      </a:lnTo>
                      <a:lnTo>
                        <a:pt x="53" y="514"/>
                      </a:lnTo>
                      <a:lnTo>
                        <a:pt x="51" y="479"/>
                      </a:lnTo>
                      <a:lnTo>
                        <a:pt x="49" y="443"/>
                      </a:lnTo>
                      <a:lnTo>
                        <a:pt x="49" y="408"/>
                      </a:lnTo>
                      <a:lnTo>
                        <a:pt x="49" y="408"/>
                      </a:lnTo>
                      <a:lnTo>
                        <a:pt x="49" y="370"/>
                      </a:lnTo>
                      <a:lnTo>
                        <a:pt x="51" y="351"/>
                      </a:lnTo>
                      <a:lnTo>
                        <a:pt x="53" y="341"/>
                      </a:lnTo>
                      <a:lnTo>
                        <a:pt x="56" y="332"/>
                      </a:lnTo>
                      <a:lnTo>
                        <a:pt x="56" y="332"/>
                      </a:lnTo>
                      <a:lnTo>
                        <a:pt x="60" y="314"/>
                      </a:lnTo>
                      <a:lnTo>
                        <a:pt x="65" y="290"/>
                      </a:lnTo>
                      <a:lnTo>
                        <a:pt x="68" y="280"/>
                      </a:lnTo>
                      <a:lnTo>
                        <a:pt x="72" y="269"/>
                      </a:lnTo>
                      <a:lnTo>
                        <a:pt x="76" y="260"/>
                      </a:lnTo>
                      <a:lnTo>
                        <a:pt x="82" y="254"/>
                      </a:lnTo>
                      <a:lnTo>
                        <a:pt x="82" y="254"/>
                      </a:lnTo>
                      <a:lnTo>
                        <a:pt x="91" y="246"/>
                      </a:lnTo>
                      <a:lnTo>
                        <a:pt x="99" y="235"/>
                      </a:lnTo>
                      <a:lnTo>
                        <a:pt x="115" y="213"/>
                      </a:lnTo>
                      <a:lnTo>
                        <a:pt x="130" y="190"/>
                      </a:lnTo>
                      <a:lnTo>
                        <a:pt x="138" y="179"/>
                      </a:lnTo>
                      <a:lnTo>
                        <a:pt x="146" y="169"/>
                      </a:lnTo>
                      <a:lnTo>
                        <a:pt x="146" y="169"/>
                      </a:lnTo>
                      <a:lnTo>
                        <a:pt x="161" y="156"/>
                      </a:lnTo>
                      <a:lnTo>
                        <a:pt x="176" y="144"/>
                      </a:lnTo>
                      <a:lnTo>
                        <a:pt x="193" y="135"/>
                      </a:lnTo>
                      <a:lnTo>
                        <a:pt x="213" y="126"/>
                      </a:lnTo>
                      <a:lnTo>
                        <a:pt x="231" y="118"/>
                      </a:lnTo>
                      <a:lnTo>
                        <a:pt x="251" y="110"/>
                      </a:lnTo>
                      <a:lnTo>
                        <a:pt x="286" y="97"/>
                      </a:lnTo>
                      <a:lnTo>
                        <a:pt x="286" y="97"/>
                      </a:lnTo>
                      <a:lnTo>
                        <a:pt x="320" y="85"/>
                      </a:lnTo>
                      <a:lnTo>
                        <a:pt x="355" y="75"/>
                      </a:lnTo>
                      <a:lnTo>
                        <a:pt x="389" y="65"/>
                      </a:lnTo>
                      <a:lnTo>
                        <a:pt x="425" y="59"/>
                      </a:lnTo>
                      <a:lnTo>
                        <a:pt x="460" y="54"/>
                      </a:lnTo>
                      <a:lnTo>
                        <a:pt x="497" y="50"/>
                      </a:lnTo>
                      <a:lnTo>
                        <a:pt x="532" y="47"/>
                      </a:lnTo>
                      <a:lnTo>
                        <a:pt x="567" y="46"/>
                      </a:lnTo>
                      <a:lnTo>
                        <a:pt x="567" y="46"/>
                      </a:lnTo>
                      <a:lnTo>
                        <a:pt x="603" y="47"/>
                      </a:lnTo>
                      <a:lnTo>
                        <a:pt x="638" y="48"/>
                      </a:lnTo>
                      <a:lnTo>
                        <a:pt x="675" y="52"/>
                      </a:lnTo>
                      <a:lnTo>
                        <a:pt x="713" y="58"/>
                      </a:lnTo>
                      <a:lnTo>
                        <a:pt x="751" y="64"/>
                      </a:lnTo>
                      <a:lnTo>
                        <a:pt x="787" y="72"/>
                      </a:lnTo>
                      <a:lnTo>
                        <a:pt x="825" y="82"/>
                      </a:lnTo>
                      <a:lnTo>
                        <a:pt x="860" y="96"/>
                      </a:lnTo>
                      <a:lnTo>
                        <a:pt x="896" y="111"/>
                      </a:lnTo>
                      <a:lnTo>
                        <a:pt x="911" y="119"/>
                      </a:lnTo>
                      <a:lnTo>
                        <a:pt x="928" y="128"/>
                      </a:lnTo>
                      <a:lnTo>
                        <a:pt x="944" y="137"/>
                      </a:lnTo>
                      <a:lnTo>
                        <a:pt x="959" y="148"/>
                      </a:lnTo>
                      <a:lnTo>
                        <a:pt x="973" y="160"/>
                      </a:lnTo>
                      <a:lnTo>
                        <a:pt x="987" y="171"/>
                      </a:lnTo>
                      <a:lnTo>
                        <a:pt x="1000" y="183"/>
                      </a:lnTo>
                      <a:lnTo>
                        <a:pt x="1012" y="196"/>
                      </a:lnTo>
                      <a:lnTo>
                        <a:pt x="1024" y="211"/>
                      </a:lnTo>
                      <a:lnTo>
                        <a:pt x="1034" y="225"/>
                      </a:lnTo>
                      <a:lnTo>
                        <a:pt x="1045" y="241"/>
                      </a:lnTo>
                      <a:lnTo>
                        <a:pt x="1053" y="256"/>
                      </a:lnTo>
                      <a:lnTo>
                        <a:pt x="1061" y="273"/>
                      </a:lnTo>
                      <a:lnTo>
                        <a:pt x="1067" y="292"/>
                      </a:lnTo>
                      <a:lnTo>
                        <a:pt x="1067" y="292"/>
                      </a:lnTo>
                      <a:lnTo>
                        <a:pt x="1072" y="309"/>
                      </a:lnTo>
                      <a:lnTo>
                        <a:pt x="1076" y="324"/>
                      </a:lnTo>
                      <a:lnTo>
                        <a:pt x="1083" y="357"/>
                      </a:lnTo>
                      <a:lnTo>
                        <a:pt x="1087" y="390"/>
                      </a:lnTo>
                      <a:lnTo>
                        <a:pt x="1088" y="422"/>
                      </a:lnTo>
                      <a:lnTo>
                        <a:pt x="1088" y="455"/>
                      </a:lnTo>
                      <a:lnTo>
                        <a:pt x="1087" y="488"/>
                      </a:lnTo>
                      <a:lnTo>
                        <a:pt x="1085" y="556"/>
                      </a:lnTo>
                      <a:lnTo>
                        <a:pt x="1085" y="556"/>
                      </a:lnTo>
                      <a:lnTo>
                        <a:pt x="1087" y="570"/>
                      </a:lnTo>
                      <a:lnTo>
                        <a:pt x="1088" y="583"/>
                      </a:lnTo>
                      <a:lnTo>
                        <a:pt x="1092" y="611"/>
                      </a:lnTo>
                      <a:lnTo>
                        <a:pt x="1096" y="638"/>
                      </a:lnTo>
                      <a:lnTo>
                        <a:pt x="1097" y="653"/>
                      </a:lnTo>
                      <a:lnTo>
                        <a:pt x="1097" y="667"/>
                      </a:lnTo>
                      <a:lnTo>
                        <a:pt x="1097" y="823"/>
                      </a:lnTo>
                      <a:lnTo>
                        <a:pt x="1097" y="823"/>
                      </a:lnTo>
                      <a:lnTo>
                        <a:pt x="1097" y="828"/>
                      </a:lnTo>
                      <a:lnTo>
                        <a:pt x="1098" y="832"/>
                      </a:lnTo>
                      <a:lnTo>
                        <a:pt x="1101" y="836"/>
                      </a:lnTo>
                      <a:lnTo>
                        <a:pt x="1104" y="838"/>
                      </a:lnTo>
                      <a:lnTo>
                        <a:pt x="1108" y="841"/>
                      </a:lnTo>
                      <a:lnTo>
                        <a:pt x="1112" y="844"/>
                      </a:lnTo>
                      <a:lnTo>
                        <a:pt x="1119" y="845"/>
                      </a:lnTo>
                      <a:lnTo>
                        <a:pt x="1129" y="844"/>
                      </a:lnTo>
                      <a:lnTo>
                        <a:pt x="1132" y="841"/>
                      </a:lnTo>
                      <a:lnTo>
                        <a:pt x="1135" y="838"/>
                      </a:lnTo>
                      <a:lnTo>
                        <a:pt x="1139" y="836"/>
                      </a:lnTo>
                      <a:lnTo>
                        <a:pt x="1140" y="832"/>
                      </a:lnTo>
                      <a:lnTo>
                        <a:pt x="1142" y="828"/>
                      </a:lnTo>
                      <a:lnTo>
                        <a:pt x="1143" y="823"/>
                      </a:lnTo>
                      <a:lnTo>
                        <a:pt x="1143" y="654"/>
                      </a:lnTo>
                      <a:lnTo>
                        <a:pt x="1143" y="654"/>
                      </a:lnTo>
                      <a:lnTo>
                        <a:pt x="1142" y="638"/>
                      </a:lnTo>
                      <a:lnTo>
                        <a:pt x="1140" y="621"/>
                      </a:lnTo>
                      <a:lnTo>
                        <a:pt x="1136" y="589"/>
                      </a:lnTo>
                      <a:lnTo>
                        <a:pt x="1132" y="555"/>
                      </a:lnTo>
                      <a:lnTo>
                        <a:pt x="1132" y="539"/>
                      </a:lnTo>
                      <a:lnTo>
                        <a:pt x="1132" y="522"/>
                      </a:lnTo>
                      <a:lnTo>
                        <a:pt x="1132" y="52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0" name="chenying0907 237"/>
                <p:cNvSpPr/>
                <p:nvPr/>
              </p:nvSpPr>
              <p:spPr bwMode="auto">
                <a:xfrm>
                  <a:off x="3355976" y="4146551"/>
                  <a:ext cx="255588" cy="236538"/>
                </a:xfrm>
                <a:custGeom>
                  <a:avLst/>
                  <a:gdLst/>
                  <a:ahLst/>
                  <a:cxnLst>
                    <a:cxn ang="0">
                      <a:pos x="638" y="389"/>
                    </a:cxn>
                    <a:cxn ang="0">
                      <a:pos x="625" y="239"/>
                    </a:cxn>
                    <a:cxn ang="0">
                      <a:pos x="624" y="178"/>
                    </a:cxn>
                    <a:cxn ang="0">
                      <a:pos x="624" y="178"/>
                    </a:cxn>
                    <a:cxn ang="0">
                      <a:pos x="624" y="170"/>
                    </a:cxn>
                    <a:cxn ang="0">
                      <a:pos x="620" y="142"/>
                    </a:cxn>
                    <a:cxn ang="0">
                      <a:pos x="608" y="107"/>
                    </a:cxn>
                    <a:cxn ang="0">
                      <a:pos x="589" y="78"/>
                    </a:cxn>
                    <a:cxn ang="0">
                      <a:pos x="563" y="55"/>
                    </a:cxn>
                    <a:cxn ang="0">
                      <a:pos x="509" y="26"/>
                    </a:cxn>
                    <a:cxn ang="0">
                      <a:pos x="434" y="8"/>
                    </a:cxn>
                    <a:cxn ang="0">
                      <a:pos x="357" y="0"/>
                    </a:cxn>
                    <a:cxn ang="0">
                      <a:pos x="281" y="1"/>
                    </a:cxn>
                    <a:cxn ang="0">
                      <a:pos x="203" y="13"/>
                    </a:cxn>
                    <a:cxn ang="0">
                      <a:pos x="127" y="38"/>
                    </a:cxn>
                    <a:cxn ang="0">
                      <a:pos x="84" y="57"/>
                    </a:cxn>
                    <a:cxn ang="0">
                      <a:pos x="34" y="94"/>
                    </a:cxn>
                    <a:cxn ang="0">
                      <a:pos x="11" y="127"/>
                    </a:cxn>
                    <a:cxn ang="0">
                      <a:pos x="1" y="157"/>
                    </a:cxn>
                    <a:cxn ang="0">
                      <a:pos x="1" y="175"/>
                    </a:cxn>
                    <a:cxn ang="0">
                      <a:pos x="4" y="235"/>
                    </a:cxn>
                    <a:cxn ang="0">
                      <a:pos x="8" y="397"/>
                    </a:cxn>
                    <a:cxn ang="0">
                      <a:pos x="9" y="484"/>
                    </a:cxn>
                    <a:cxn ang="0">
                      <a:pos x="18" y="549"/>
                    </a:cxn>
                    <a:cxn ang="0">
                      <a:pos x="26" y="574"/>
                    </a:cxn>
                    <a:cxn ang="0">
                      <a:pos x="35" y="583"/>
                    </a:cxn>
                    <a:cxn ang="0">
                      <a:pos x="52" y="583"/>
                    </a:cxn>
                    <a:cxn ang="0">
                      <a:pos x="67" y="574"/>
                    </a:cxn>
                    <a:cxn ang="0">
                      <a:pos x="69" y="562"/>
                    </a:cxn>
                    <a:cxn ang="0">
                      <a:pos x="62" y="536"/>
                    </a:cxn>
                    <a:cxn ang="0">
                      <a:pos x="54" y="467"/>
                    </a:cxn>
                    <a:cxn ang="0">
                      <a:pos x="54" y="376"/>
                    </a:cxn>
                    <a:cxn ang="0">
                      <a:pos x="50" y="227"/>
                    </a:cxn>
                    <a:cxn ang="0">
                      <a:pos x="49" y="171"/>
                    </a:cxn>
                    <a:cxn ang="0">
                      <a:pos x="47" y="157"/>
                    </a:cxn>
                    <a:cxn ang="0">
                      <a:pos x="56" y="134"/>
                    </a:cxn>
                    <a:cxn ang="0">
                      <a:pos x="79" y="110"/>
                    </a:cxn>
                    <a:cxn ang="0">
                      <a:pos x="128" y="81"/>
                    </a:cxn>
                    <a:cxn ang="0">
                      <a:pos x="189" y="63"/>
                    </a:cxn>
                    <a:cxn ang="0">
                      <a:pos x="293" y="46"/>
                    </a:cxn>
                    <a:cxn ang="0">
                      <a:pos x="355" y="44"/>
                    </a:cxn>
                    <a:cxn ang="0">
                      <a:pos x="425" y="49"/>
                    </a:cxn>
                    <a:cxn ang="0">
                      <a:pos x="493" y="66"/>
                    </a:cxn>
                    <a:cxn ang="0">
                      <a:pos x="539" y="94"/>
                    </a:cxn>
                    <a:cxn ang="0">
                      <a:pos x="560" y="116"/>
                    </a:cxn>
                    <a:cxn ang="0">
                      <a:pos x="573" y="144"/>
                    </a:cxn>
                    <a:cxn ang="0">
                      <a:pos x="578" y="178"/>
                    </a:cxn>
                    <a:cxn ang="0">
                      <a:pos x="578" y="234"/>
                    </a:cxn>
                    <a:cxn ang="0">
                      <a:pos x="594" y="403"/>
                    </a:cxn>
                    <a:cxn ang="0">
                      <a:pos x="598" y="446"/>
                    </a:cxn>
                    <a:cxn ang="0">
                      <a:pos x="598" y="574"/>
                    </a:cxn>
                    <a:cxn ang="0">
                      <a:pos x="602" y="587"/>
                    </a:cxn>
                    <a:cxn ang="0">
                      <a:pos x="612" y="595"/>
                    </a:cxn>
                    <a:cxn ang="0">
                      <a:pos x="633" y="594"/>
                    </a:cxn>
                    <a:cxn ang="0">
                      <a:pos x="641" y="583"/>
                    </a:cxn>
                    <a:cxn ang="0">
                      <a:pos x="644" y="574"/>
                    </a:cxn>
                    <a:cxn ang="0">
                      <a:pos x="645" y="515"/>
                    </a:cxn>
                    <a:cxn ang="0">
                      <a:pos x="646" y="491"/>
                    </a:cxn>
                    <a:cxn ang="0">
                      <a:pos x="640" y="420"/>
                    </a:cxn>
                  </a:cxnLst>
                  <a:rect l="0" t="0" r="r" b="b"/>
                  <a:pathLst>
                    <a:path w="646" h="596">
                      <a:moveTo>
                        <a:pt x="640" y="420"/>
                      </a:moveTo>
                      <a:lnTo>
                        <a:pt x="640" y="420"/>
                      </a:lnTo>
                      <a:lnTo>
                        <a:pt x="638" y="389"/>
                      </a:lnTo>
                      <a:lnTo>
                        <a:pt x="637" y="359"/>
                      </a:lnTo>
                      <a:lnTo>
                        <a:pt x="632" y="299"/>
                      </a:lnTo>
                      <a:lnTo>
                        <a:pt x="625" y="239"/>
                      </a:lnTo>
                      <a:lnTo>
                        <a:pt x="624" y="209"/>
                      </a:lnTo>
                      <a:lnTo>
                        <a:pt x="624" y="179"/>
                      </a:lnTo>
                      <a:lnTo>
                        <a:pt x="624" y="178"/>
                      </a:lnTo>
                      <a:lnTo>
                        <a:pt x="624" y="178"/>
                      </a:lnTo>
                      <a:lnTo>
                        <a:pt x="624" y="178"/>
                      </a:lnTo>
                      <a:lnTo>
                        <a:pt x="624" y="178"/>
                      </a:lnTo>
                      <a:lnTo>
                        <a:pt x="624" y="175"/>
                      </a:lnTo>
                      <a:lnTo>
                        <a:pt x="624" y="175"/>
                      </a:lnTo>
                      <a:lnTo>
                        <a:pt x="624" y="170"/>
                      </a:lnTo>
                      <a:lnTo>
                        <a:pt x="624" y="170"/>
                      </a:lnTo>
                      <a:lnTo>
                        <a:pt x="623" y="155"/>
                      </a:lnTo>
                      <a:lnTo>
                        <a:pt x="620" y="142"/>
                      </a:lnTo>
                      <a:lnTo>
                        <a:pt x="618" y="129"/>
                      </a:lnTo>
                      <a:lnTo>
                        <a:pt x="614" y="117"/>
                      </a:lnTo>
                      <a:lnTo>
                        <a:pt x="608" y="107"/>
                      </a:lnTo>
                      <a:lnTo>
                        <a:pt x="603" y="97"/>
                      </a:lnTo>
                      <a:lnTo>
                        <a:pt x="597" y="87"/>
                      </a:lnTo>
                      <a:lnTo>
                        <a:pt x="589" y="78"/>
                      </a:lnTo>
                      <a:lnTo>
                        <a:pt x="581" y="69"/>
                      </a:lnTo>
                      <a:lnTo>
                        <a:pt x="572" y="61"/>
                      </a:lnTo>
                      <a:lnTo>
                        <a:pt x="563" y="55"/>
                      </a:lnTo>
                      <a:lnTo>
                        <a:pt x="553" y="48"/>
                      </a:lnTo>
                      <a:lnTo>
                        <a:pt x="533" y="36"/>
                      </a:lnTo>
                      <a:lnTo>
                        <a:pt x="509" y="26"/>
                      </a:lnTo>
                      <a:lnTo>
                        <a:pt x="485" y="18"/>
                      </a:lnTo>
                      <a:lnTo>
                        <a:pt x="459" y="13"/>
                      </a:lnTo>
                      <a:lnTo>
                        <a:pt x="434" y="8"/>
                      </a:lnTo>
                      <a:lnTo>
                        <a:pt x="408" y="4"/>
                      </a:lnTo>
                      <a:lnTo>
                        <a:pt x="382" y="1"/>
                      </a:lnTo>
                      <a:lnTo>
                        <a:pt x="357" y="0"/>
                      </a:lnTo>
                      <a:lnTo>
                        <a:pt x="309" y="0"/>
                      </a:lnTo>
                      <a:lnTo>
                        <a:pt x="309" y="0"/>
                      </a:lnTo>
                      <a:lnTo>
                        <a:pt x="281" y="1"/>
                      </a:lnTo>
                      <a:lnTo>
                        <a:pt x="254" y="4"/>
                      </a:lnTo>
                      <a:lnTo>
                        <a:pt x="229" y="8"/>
                      </a:lnTo>
                      <a:lnTo>
                        <a:pt x="203" y="13"/>
                      </a:lnTo>
                      <a:lnTo>
                        <a:pt x="178" y="21"/>
                      </a:lnTo>
                      <a:lnTo>
                        <a:pt x="153" y="29"/>
                      </a:lnTo>
                      <a:lnTo>
                        <a:pt x="127" y="38"/>
                      </a:lnTo>
                      <a:lnTo>
                        <a:pt x="102" y="48"/>
                      </a:lnTo>
                      <a:lnTo>
                        <a:pt x="102" y="48"/>
                      </a:lnTo>
                      <a:lnTo>
                        <a:pt x="84" y="57"/>
                      </a:lnTo>
                      <a:lnTo>
                        <a:pt x="66" y="68"/>
                      </a:lnTo>
                      <a:lnTo>
                        <a:pt x="49" y="80"/>
                      </a:lnTo>
                      <a:lnTo>
                        <a:pt x="34" y="94"/>
                      </a:lnTo>
                      <a:lnTo>
                        <a:pt x="21" y="110"/>
                      </a:lnTo>
                      <a:lnTo>
                        <a:pt x="16" y="117"/>
                      </a:lnTo>
                      <a:lnTo>
                        <a:pt x="11" y="127"/>
                      </a:lnTo>
                      <a:lnTo>
                        <a:pt x="7" y="136"/>
                      </a:lnTo>
                      <a:lnTo>
                        <a:pt x="3" y="146"/>
                      </a:lnTo>
                      <a:lnTo>
                        <a:pt x="1" y="157"/>
                      </a:lnTo>
                      <a:lnTo>
                        <a:pt x="0" y="167"/>
                      </a:lnTo>
                      <a:lnTo>
                        <a:pt x="0" y="167"/>
                      </a:lnTo>
                      <a:lnTo>
                        <a:pt x="1" y="175"/>
                      </a:lnTo>
                      <a:lnTo>
                        <a:pt x="4" y="180"/>
                      </a:lnTo>
                      <a:lnTo>
                        <a:pt x="4" y="180"/>
                      </a:lnTo>
                      <a:lnTo>
                        <a:pt x="4" y="235"/>
                      </a:lnTo>
                      <a:lnTo>
                        <a:pt x="5" y="289"/>
                      </a:lnTo>
                      <a:lnTo>
                        <a:pt x="7" y="344"/>
                      </a:lnTo>
                      <a:lnTo>
                        <a:pt x="8" y="397"/>
                      </a:lnTo>
                      <a:lnTo>
                        <a:pt x="8" y="397"/>
                      </a:lnTo>
                      <a:lnTo>
                        <a:pt x="8" y="440"/>
                      </a:lnTo>
                      <a:lnTo>
                        <a:pt x="9" y="484"/>
                      </a:lnTo>
                      <a:lnTo>
                        <a:pt x="11" y="506"/>
                      </a:lnTo>
                      <a:lnTo>
                        <a:pt x="15" y="528"/>
                      </a:lnTo>
                      <a:lnTo>
                        <a:pt x="18" y="549"/>
                      </a:lnTo>
                      <a:lnTo>
                        <a:pt x="24" y="569"/>
                      </a:lnTo>
                      <a:lnTo>
                        <a:pt x="24" y="569"/>
                      </a:lnTo>
                      <a:lnTo>
                        <a:pt x="26" y="574"/>
                      </a:lnTo>
                      <a:lnTo>
                        <a:pt x="29" y="578"/>
                      </a:lnTo>
                      <a:lnTo>
                        <a:pt x="32" y="580"/>
                      </a:lnTo>
                      <a:lnTo>
                        <a:pt x="35" y="583"/>
                      </a:lnTo>
                      <a:lnTo>
                        <a:pt x="39" y="584"/>
                      </a:lnTo>
                      <a:lnTo>
                        <a:pt x="45" y="584"/>
                      </a:lnTo>
                      <a:lnTo>
                        <a:pt x="52" y="583"/>
                      </a:lnTo>
                      <a:lnTo>
                        <a:pt x="60" y="580"/>
                      </a:lnTo>
                      <a:lnTo>
                        <a:pt x="64" y="578"/>
                      </a:lnTo>
                      <a:lnTo>
                        <a:pt x="67" y="574"/>
                      </a:lnTo>
                      <a:lnTo>
                        <a:pt x="68" y="570"/>
                      </a:lnTo>
                      <a:lnTo>
                        <a:pt x="69" y="566"/>
                      </a:lnTo>
                      <a:lnTo>
                        <a:pt x="69" y="562"/>
                      </a:lnTo>
                      <a:lnTo>
                        <a:pt x="68" y="557"/>
                      </a:lnTo>
                      <a:lnTo>
                        <a:pt x="68" y="557"/>
                      </a:lnTo>
                      <a:lnTo>
                        <a:pt x="62" y="536"/>
                      </a:lnTo>
                      <a:lnTo>
                        <a:pt x="58" y="514"/>
                      </a:lnTo>
                      <a:lnTo>
                        <a:pt x="55" y="490"/>
                      </a:lnTo>
                      <a:lnTo>
                        <a:pt x="54" y="467"/>
                      </a:lnTo>
                      <a:lnTo>
                        <a:pt x="54" y="421"/>
                      </a:lnTo>
                      <a:lnTo>
                        <a:pt x="54" y="376"/>
                      </a:lnTo>
                      <a:lnTo>
                        <a:pt x="54" y="376"/>
                      </a:lnTo>
                      <a:lnTo>
                        <a:pt x="52" y="327"/>
                      </a:lnTo>
                      <a:lnTo>
                        <a:pt x="51" y="277"/>
                      </a:lnTo>
                      <a:lnTo>
                        <a:pt x="50" y="227"/>
                      </a:lnTo>
                      <a:lnTo>
                        <a:pt x="50" y="178"/>
                      </a:lnTo>
                      <a:lnTo>
                        <a:pt x="50" y="178"/>
                      </a:lnTo>
                      <a:lnTo>
                        <a:pt x="49" y="171"/>
                      </a:lnTo>
                      <a:lnTo>
                        <a:pt x="46" y="165"/>
                      </a:lnTo>
                      <a:lnTo>
                        <a:pt x="46" y="165"/>
                      </a:lnTo>
                      <a:lnTo>
                        <a:pt x="47" y="157"/>
                      </a:lnTo>
                      <a:lnTo>
                        <a:pt x="50" y="149"/>
                      </a:lnTo>
                      <a:lnTo>
                        <a:pt x="52" y="142"/>
                      </a:lnTo>
                      <a:lnTo>
                        <a:pt x="56" y="134"/>
                      </a:lnTo>
                      <a:lnTo>
                        <a:pt x="60" y="128"/>
                      </a:lnTo>
                      <a:lnTo>
                        <a:pt x="66" y="121"/>
                      </a:lnTo>
                      <a:lnTo>
                        <a:pt x="79" y="110"/>
                      </a:lnTo>
                      <a:lnTo>
                        <a:pt x="93" y="99"/>
                      </a:lnTo>
                      <a:lnTo>
                        <a:pt x="110" y="90"/>
                      </a:lnTo>
                      <a:lnTo>
                        <a:pt x="128" y="81"/>
                      </a:lnTo>
                      <a:lnTo>
                        <a:pt x="148" y="74"/>
                      </a:lnTo>
                      <a:lnTo>
                        <a:pt x="168" y="68"/>
                      </a:lnTo>
                      <a:lnTo>
                        <a:pt x="189" y="63"/>
                      </a:lnTo>
                      <a:lnTo>
                        <a:pt x="228" y="53"/>
                      </a:lnTo>
                      <a:lnTo>
                        <a:pt x="264" y="48"/>
                      </a:lnTo>
                      <a:lnTo>
                        <a:pt x="293" y="46"/>
                      </a:lnTo>
                      <a:lnTo>
                        <a:pt x="293" y="46"/>
                      </a:lnTo>
                      <a:lnTo>
                        <a:pt x="332" y="44"/>
                      </a:lnTo>
                      <a:lnTo>
                        <a:pt x="355" y="44"/>
                      </a:lnTo>
                      <a:lnTo>
                        <a:pt x="378" y="44"/>
                      </a:lnTo>
                      <a:lnTo>
                        <a:pt x="402" y="47"/>
                      </a:lnTo>
                      <a:lnTo>
                        <a:pt x="425" y="49"/>
                      </a:lnTo>
                      <a:lnTo>
                        <a:pt x="449" y="53"/>
                      </a:lnTo>
                      <a:lnTo>
                        <a:pt x="471" y="60"/>
                      </a:lnTo>
                      <a:lnTo>
                        <a:pt x="493" y="66"/>
                      </a:lnTo>
                      <a:lnTo>
                        <a:pt x="513" y="76"/>
                      </a:lnTo>
                      <a:lnTo>
                        <a:pt x="531" y="87"/>
                      </a:lnTo>
                      <a:lnTo>
                        <a:pt x="539" y="94"/>
                      </a:lnTo>
                      <a:lnTo>
                        <a:pt x="547" y="100"/>
                      </a:lnTo>
                      <a:lnTo>
                        <a:pt x="553" y="108"/>
                      </a:lnTo>
                      <a:lnTo>
                        <a:pt x="560" y="116"/>
                      </a:lnTo>
                      <a:lnTo>
                        <a:pt x="565" y="124"/>
                      </a:lnTo>
                      <a:lnTo>
                        <a:pt x="570" y="133"/>
                      </a:lnTo>
                      <a:lnTo>
                        <a:pt x="573" y="144"/>
                      </a:lnTo>
                      <a:lnTo>
                        <a:pt x="577" y="154"/>
                      </a:lnTo>
                      <a:lnTo>
                        <a:pt x="578" y="166"/>
                      </a:lnTo>
                      <a:lnTo>
                        <a:pt x="578" y="178"/>
                      </a:lnTo>
                      <a:lnTo>
                        <a:pt x="578" y="178"/>
                      </a:lnTo>
                      <a:lnTo>
                        <a:pt x="578" y="205"/>
                      </a:lnTo>
                      <a:lnTo>
                        <a:pt x="578" y="234"/>
                      </a:lnTo>
                      <a:lnTo>
                        <a:pt x="582" y="290"/>
                      </a:lnTo>
                      <a:lnTo>
                        <a:pt x="587" y="346"/>
                      </a:lnTo>
                      <a:lnTo>
                        <a:pt x="594" y="403"/>
                      </a:lnTo>
                      <a:lnTo>
                        <a:pt x="594" y="403"/>
                      </a:lnTo>
                      <a:lnTo>
                        <a:pt x="597" y="423"/>
                      </a:lnTo>
                      <a:lnTo>
                        <a:pt x="598" y="446"/>
                      </a:lnTo>
                      <a:lnTo>
                        <a:pt x="598" y="489"/>
                      </a:lnTo>
                      <a:lnTo>
                        <a:pt x="598" y="574"/>
                      </a:lnTo>
                      <a:lnTo>
                        <a:pt x="598" y="574"/>
                      </a:lnTo>
                      <a:lnTo>
                        <a:pt x="598" y="579"/>
                      </a:lnTo>
                      <a:lnTo>
                        <a:pt x="599" y="583"/>
                      </a:lnTo>
                      <a:lnTo>
                        <a:pt x="602" y="587"/>
                      </a:lnTo>
                      <a:lnTo>
                        <a:pt x="604" y="591"/>
                      </a:lnTo>
                      <a:lnTo>
                        <a:pt x="608" y="594"/>
                      </a:lnTo>
                      <a:lnTo>
                        <a:pt x="612" y="595"/>
                      </a:lnTo>
                      <a:lnTo>
                        <a:pt x="620" y="596"/>
                      </a:lnTo>
                      <a:lnTo>
                        <a:pt x="629" y="595"/>
                      </a:lnTo>
                      <a:lnTo>
                        <a:pt x="633" y="594"/>
                      </a:lnTo>
                      <a:lnTo>
                        <a:pt x="636" y="591"/>
                      </a:lnTo>
                      <a:lnTo>
                        <a:pt x="640" y="587"/>
                      </a:lnTo>
                      <a:lnTo>
                        <a:pt x="641" y="583"/>
                      </a:lnTo>
                      <a:lnTo>
                        <a:pt x="642" y="579"/>
                      </a:lnTo>
                      <a:lnTo>
                        <a:pt x="644" y="574"/>
                      </a:lnTo>
                      <a:lnTo>
                        <a:pt x="644" y="574"/>
                      </a:lnTo>
                      <a:lnTo>
                        <a:pt x="642" y="544"/>
                      </a:lnTo>
                      <a:lnTo>
                        <a:pt x="642" y="529"/>
                      </a:lnTo>
                      <a:lnTo>
                        <a:pt x="645" y="515"/>
                      </a:lnTo>
                      <a:lnTo>
                        <a:pt x="645" y="515"/>
                      </a:lnTo>
                      <a:lnTo>
                        <a:pt x="646" y="503"/>
                      </a:lnTo>
                      <a:lnTo>
                        <a:pt x="646" y="491"/>
                      </a:lnTo>
                      <a:lnTo>
                        <a:pt x="644" y="468"/>
                      </a:lnTo>
                      <a:lnTo>
                        <a:pt x="641" y="444"/>
                      </a:lnTo>
                      <a:lnTo>
                        <a:pt x="640" y="420"/>
                      </a:lnTo>
                      <a:lnTo>
                        <a:pt x="640" y="42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1" name="chenying0907 238"/>
                <p:cNvSpPr/>
                <p:nvPr/>
              </p:nvSpPr>
              <p:spPr bwMode="auto">
                <a:xfrm>
                  <a:off x="3375026" y="4445001"/>
                  <a:ext cx="231775" cy="158750"/>
                </a:xfrm>
                <a:custGeom>
                  <a:avLst/>
                  <a:gdLst/>
                  <a:ahLst/>
                  <a:cxnLst>
                    <a:cxn ang="0">
                      <a:pos x="556" y="153"/>
                    </a:cxn>
                    <a:cxn ang="0">
                      <a:pos x="518" y="98"/>
                    </a:cxn>
                    <a:cxn ang="0">
                      <a:pos x="475" y="55"/>
                    </a:cxn>
                    <a:cxn ang="0">
                      <a:pos x="424" y="25"/>
                    </a:cxn>
                    <a:cxn ang="0">
                      <a:pos x="364" y="7"/>
                    </a:cxn>
                    <a:cxn ang="0">
                      <a:pos x="294" y="0"/>
                    </a:cxn>
                    <a:cxn ang="0">
                      <a:pos x="247" y="1"/>
                    </a:cxn>
                    <a:cxn ang="0">
                      <a:pos x="178" y="13"/>
                    </a:cxn>
                    <a:cxn ang="0">
                      <a:pos x="111" y="39"/>
                    </a:cxn>
                    <a:cxn ang="0">
                      <a:pos x="76" y="62"/>
                    </a:cxn>
                    <a:cxn ang="0">
                      <a:pos x="36" y="103"/>
                    </a:cxn>
                    <a:cxn ang="0">
                      <a:pos x="8" y="157"/>
                    </a:cxn>
                    <a:cxn ang="0">
                      <a:pos x="2" y="175"/>
                    </a:cxn>
                    <a:cxn ang="0">
                      <a:pos x="4" y="237"/>
                    </a:cxn>
                    <a:cxn ang="0">
                      <a:pos x="23" y="315"/>
                    </a:cxn>
                    <a:cxn ang="0">
                      <a:pos x="39" y="345"/>
                    </a:cxn>
                    <a:cxn ang="0">
                      <a:pos x="76" y="379"/>
                    </a:cxn>
                    <a:cxn ang="0">
                      <a:pos x="123" y="399"/>
                    </a:cxn>
                    <a:cxn ang="0">
                      <a:pos x="133" y="399"/>
                    </a:cxn>
                    <a:cxn ang="0">
                      <a:pos x="144" y="392"/>
                    </a:cxn>
                    <a:cxn ang="0">
                      <a:pos x="152" y="373"/>
                    </a:cxn>
                    <a:cxn ang="0">
                      <a:pos x="148" y="361"/>
                    </a:cxn>
                    <a:cxn ang="0">
                      <a:pos x="135" y="354"/>
                    </a:cxn>
                    <a:cxn ang="0">
                      <a:pos x="108" y="344"/>
                    </a:cxn>
                    <a:cxn ang="0">
                      <a:pos x="76" y="313"/>
                    </a:cxn>
                    <a:cxn ang="0">
                      <a:pos x="55" y="269"/>
                    </a:cxn>
                    <a:cxn ang="0">
                      <a:pos x="47" y="221"/>
                    </a:cxn>
                    <a:cxn ang="0">
                      <a:pos x="52" y="175"/>
                    </a:cxn>
                    <a:cxn ang="0">
                      <a:pos x="63" y="148"/>
                    </a:cxn>
                    <a:cxn ang="0">
                      <a:pos x="93" y="109"/>
                    </a:cxn>
                    <a:cxn ang="0">
                      <a:pos x="131" y="81"/>
                    </a:cxn>
                    <a:cxn ang="0">
                      <a:pos x="161" y="65"/>
                    </a:cxn>
                    <a:cxn ang="0">
                      <a:pos x="210" y="51"/>
                    </a:cxn>
                    <a:cxn ang="0">
                      <a:pos x="294" y="46"/>
                    </a:cxn>
                    <a:cxn ang="0">
                      <a:pos x="344" y="48"/>
                    </a:cxn>
                    <a:cxn ang="0">
                      <a:pos x="390" y="60"/>
                    </a:cxn>
                    <a:cxn ang="0">
                      <a:pos x="432" y="79"/>
                    </a:cxn>
                    <a:cxn ang="0">
                      <a:pos x="468" y="106"/>
                    </a:cxn>
                    <a:cxn ang="0">
                      <a:pos x="500" y="143"/>
                    </a:cxn>
                    <a:cxn ang="0">
                      <a:pos x="515" y="173"/>
                    </a:cxn>
                    <a:cxn ang="0">
                      <a:pos x="531" y="217"/>
                    </a:cxn>
                    <a:cxn ang="0">
                      <a:pos x="532" y="263"/>
                    </a:cxn>
                    <a:cxn ang="0">
                      <a:pos x="519" y="305"/>
                    </a:cxn>
                    <a:cxn ang="0">
                      <a:pos x="490" y="336"/>
                    </a:cxn>
                    <a:cxn ang="0">
                      <a:pos x="443" y="354"/>
                    </a:cxn>
                    <a:cxn ang="0">
                      <a:pos x="434" y="358"/>
                    </a:cxn>
                    <a:cxn ang="0">
                      <a:pos x="426" y="368"/>
                    </a:cxn>
                    <a:cxn ang="0">
                      <a:pos x="430" y="388"/>
                    </a:cxn>
                    <a:cxn ang="0">
                      <a:pos x="445" y="399"/>
                    </a:cxn>
                    <a:cxn ang="0">
                      <a:pos x="455" y="399"/>
                    </a:cxn>
                    <a:cxn ang="0">
                      <a:pos x="507" y="379"/>
                    </a:cxn>
                    <a:cxn ang="0">
                      <a:pos x="548" y="344"/>
                    </a:cxn>
                    <a:cxn ang="0">
                      <a:pos x="574" y="298"/>
                    </a:cxn>
                    <a:cxn ang="0">
                      <a:pos x="583" y="245"/>
                    </a:cxn>
                    <a:cxn ang="0">
                      <a:pos x="574" y="191"/>
                    </a:cxn>
                  </a:cxnLst>
                  <a:rect l="0" t="0" r="r" b="b"/>
                  <a:pathLst>
                    <a:path w="583" h="399">
                      <a:moveTo>
                        <a:pt x="566" y="174"/>
                      </a:moveTo>
                      <a:lnTo>
                        <a:pt x="566" y="174"/>
                      </a:lnTo>
                      <a:lnTo>
                        <a:pt x="556" y="153"/>
                      </a:lnTo>
                      <a:lnTo>
                        <a:pt x="544" y="133"/>
                      </a:lnTo>
                      <a:lnTo>
                        <a:pt x="531" y="115"/>
                      </a:lnTo>
                      <a:lnTo>
                        <a:pt x="518" y="98"/>
                      </a:lnTo>
                      <a:lnTo>
                        <a:pt x="505" y="82"/>
                      </a:lnTo>
                      <a:lnTo>
                        <a:pt x="490" y="68"/>
                      </a:lnTo>
                      <a:lnTo>
                        <a:pt x="475" y="55"/>
                      </a:lnTo>
                      <a:lnTo>
                        <a:pt x="458" y="45"/>
                      </a:lnTo>
                      <a:lnTo>
                        <a:pt x="441" y="34"/>
                      </a:lnTo>
                      <a:lnTo>
                        <a:pt x="424" y="25"/>
                      </a:lnTo>
                      <a:lnTo>
                        <a:pt x="404" y="18"/>
                      </a:lnTo>
                      <a:lnTo>
                        <a:pt x="384" y="12"/>
                      </a:lnTo>
                      <a:lnTo>
                        <a:pt x="364" y="7"/>
                      </a:lnTo>
                      <a:lnTo>
                        <a:pt x="341" y="3"/>
                      </a:lnTo>
                      <a:lnTo>
                        <a:pt x="319" y="1"/>
                      </a:lnTo>
                      <a:lnTo>
                        <a:pt x="294" y="0"/>
                      </a:lnTo>
                      <a:lnTo>
                        <a:pt x="294" y="0"/>
                      </a:lnTo>
                      <a:lnTo>
                        <a:pt x="271" y="0"/>
                      </a:lnTo>
                      <a:lnTo>
                        <a:pt x="247" y="1"/>
                      </a:lnTo>
                      <a:lnTo>
                        <a:pt x="224" y="4"/>
                      </a:lnTo>
                      <a:lnTo>
                        <a:pt x="200" y="8"/>
                      </a:lnTo>
                      <a:lnTo>
                        <a:pt x="178" y="13"/>
                      </a:lnTo>
                      <a:lnTo>
                        <a:pt x="154" y="20"/>
                      </a:lnTo>
                      <a:lnTo>
                        <a:pt x="132" y="29"/>
                      </a:lnTo>
                      <a:lnTo>
                        <a:pt x="111" y="39"/>
                      </a:lnTo>
                      <a:lnTo>
                        <a:pt x="111" y="39"/>
                      </a:lnTo>
                      <a:lnTo>
                        <a:pt x="91" y="50"/>
                      </a:lnTo>
                      <a:lnTo>
                        <a:pt x="76" y="62"/>
                      </a:lnTo>
                      <a:lnTo>
                        <a:pt x="60" y="75"/>
                      </a:lnTo>
                      <a:lnTo>
                        <a:pt x="48" y="88"/>
                      </a:lnTo>
                      <a:lnTo>
                        <a:pt x="36" y="103"/>
                      </a:lnTo>
                      <a:lnTo>
                        <a:pt x="26" y="119"/>
                      </a:lnTo>
                      <a:lnTo>
                        <a:pt x="17" y="137"/>
                      </a:lnTo>
                      <a:lnTo>
                        <a:pt x="8" y="157"/>
                      </a:lnTo>
                      <a:lnTo>
                        <a:pt x="8" y="157"/>
                      </a:lnTo>
                      <a:lnTo>
                        <a:pt x="5" y="166"/>
                      </a:lnTo>
                      <a:lnTo>
                        <a:pt x="2" y="175"/>
                      </a:lnTo>
                      <a:lnTo>
                        <a:pt x="0" y="195"/>
                      </a:lnTo>
                      <a:lnTo>
                        <a:pt x="1" y="216"/>
                      </a:lnTo>
                      <a:lnTo>
                        <a:pt x="4" y="237"/>
                      </a:lnTo>
                      <a:lnTo>
                        <a:pt x="8" y="258"/>
                      </a:lnTo>
                      <a:lnTo>
                        <a:pt x="13" y="277"/>
                      </a:lnTo>
                      <a:lnTo>
                        <a:pt x="23" y="315"/>
                      </a:lnTo>
                      <a:lnTo>
                        <a:pt x="23" y="315"/>
                      </a:lnTo>
                      <a:lnTo>
                        <a:pt x="30" y="331"/>
                      </a:lnTo>
                      <a:lnTo>
                        <a:pt x="39" y="345"/>
                      </a:lnTo>
                      <a:lnTo>
                        <a:pt x="50" y="358"/>
                      </a:lnTo>
                      <a:lnTo>
                        <a:pt x="61" y="370"/>
                      </a:lnTo>
                      <a:lnTo>
                        <a:pt x="76" y="379"/>
                      </a:lnTo>
                      <a:lnTo>
                        <a:pt x="90" y="388"/>
                      </a:lnTo>
                      <a:lnTo>
                        <a:pt x="107" y="394"/>
                      </a:lnTo>
                      <a:lnTo>
                        <a:pt x="123" y="399"/>
                      </a:lnTo>
                      <a:lnTo>
                        <a:pt x="123" y="399"/>
                      </a:lnTo>
                      <a:lnTo>
                        <a:pt x="128" y="399"/>
                      </a:lnTo>
                      <a:lnTo>
                        <a:pt x="133" y="399"/>
                      </a:lnTo>
                      <a:lnTo>
                        <a:pt x="137" y="398"/>
                      </a:lnTo>
                      <a:lnTo>
                        <a:pt x="141" y="395"/>
                      </a:lnTo>
                      <a:lnTo>
                        <a:pt x="144" y="392"/>
                      </a:lnTo>
                      <a:lnTo>
                        <a:pt x="148" y="388"/>
                      </a:lnTo>
                      <a:lnTo>
                        <a:pt x="150" y="381"/>
                      </a:lnTo>
                      <a:lnTo>
                        <a:pt x="152" y="373"/>
                      </a:lnTo>
                      <a:lnTo>
                        <a:pt x="150" y="369"/>
                      </a:lnTo>
                      <a:lnTo>
                        <a:pt x="149" y="365"/>
                      </a:lnTo>
                      <a:lnTo>
                        <a:pt x="148" y="361"/>
                      </a:lnTo>
                      <a:lnTo>
                        <a:pt x="144" y="358"/>
                      </a:lnTo>
                      <a:lnTo>
                        <a:pt x="140" y="356"/>
                      </a:lnTo>
                      <a:lnTo>
                        <a:pt x="135" y="354"/>
                      </a:lnTo>
                      <a:lnTo>
                        <a:pt x="135" y="354"/>
                      </a:lnTo>
                      <a:lnTo>
                        <a:pt x="122" y="351"/>
                      </a:lnTo>
                      <a:lnTo>
                        <a:pt x="108" y="344"/>
                      </a:lnTo>
                      <a:lnTo>
                        <a:pt x="97" y="335"/>
                      </a:lnTo>
                      <a:lnTo>
                        <a:pt x="85" y="324"/>
                      </a:lnTo>
                      <a:lnTo>
                        <a:pt x="76" y="313"/>
                      </a:lnTo>
                      <a:lnTo>
                        <a:pt x="68" y="300"/>
                      </a:lnTo>
                      <a:lnTo>
                        <a:pt x="61" y="285"/>
                      </a:lnTo>
                      <a:lnTo>
                        <a:pt x="55" y="269"/>
                      </a:lnTo>
                      <a:lnTo>
                        <a:pt x="51" y="254"/>
                      </a:lnTo>
                      <a:lnTo>
                        <a:pt x="48" y="237"/>
                      </a:lnTo>
                      <a:lnTo>
                        <a:pt x="47" y="221"/>
                      </a:lnTo>
                      <a:lnTo>
                        <a:pt x="47" y="205"/>
                      </a:lnTo>
                      <a:lnTo>
                        <a:pt x="48" y="190"/>
                      </a:lnTo>
                      <a:lnTo>
                        <a:pt x="52" y="175"/>
                      </a:lnTo>
                      <a:lnTo>
                        <a:pt x="56" y="161"/>
                      </a:lnTo>
                      <a:lnTo>
                        <a:pt x="63" y="148"/>
                      </a:lnTo>
                      <a:lnTo>
                        <a:pt x="63" y="148"/>
                      </a:lnTo>
                      <a:lnTo>
                        <a:pt x="73" y="133"/>
                      </a:lnTo>
                      <a:lnTo>
                        <a:pt x="82" y="120"/>
                      </a:lnTo>
                      <a:lnTo>
                        <a:pt x="93" y="109"/>
                      </a:lnTo>
                      <a:lnTo>
                        <a:pt x="105" y="98"/>
                      </a:lnTo>
                      <a:lnTo>
                        <a:pt x="118" y="89"/>
                      </a:lnTo>
                      <a:lnTo>
                        <a:pt x="131" y="81"/>
                      </a:lnTo>
                      <a:lnTo>
                        <a:pt x="145" y="73"/>
                      </a:lnTo>
                      <a:lnTo>
                        <a:pt x="161" y="65"/>
                      </a:lnTo>
                      <a:lnTo>
                        <a:pt x="161" y="65"/>
                      </a:lnTo>
                      <a:lnTo>
                        <a:pt x="178" y="59"/>
                      </a:lnTo>
                      <a:lnTo>
                        <a:pt x="193" y="55"/>
                      </a:lnTo>
                      <a:lnTo>
                        <a:pt x="210" y="51"/>
                      </a:lnTo>
                      <a:lnTo>
                        <a:pt x="227" y="48"/>
                      </a:lnTo>
                      <a:lnTo>
                        <a:pt x="260" y="46"/>
                      </a:lnTo>
                      <a:lnTo>
                        <a:pt x="294" y="46"/>
                      </a:lnTo>
                      <a:lnTo>
                        <a:pt x="294" y="46"/>
                      </a:lnTo>
                      <a:lnTo>
                        <a:pt x="328" y="47"/>
                      </a:lnTo>
                      <a:lnTo>
                        <a:pt x="344" y="48"/>
                      </a:lnTo>
                      <a:lnTo>
                        <a:pt x="360" y="52"/>
                      </a:lnTo>
                      <a:lnTo>
                        <a:pt x="375" y="55"/>
                      </a:lnTo>
                      <a:lnTo>
                        <a:pt x="390" y="60"/>
                      </a:lnTo>
                      <a:lnTo>
                        <a:pt x="404" y="65"/>
                      </a:lnTo>
                      <a:lnTo>
                        <a:pt x="418" y="72"/>
                      </a:lnTo>
                      <a:lnTo>
                        <a:pt x="432" y="79"/>
                      </a:lnTo>
                      <a:lnTo>
                        <a:pt x="443" y="86"/>
                      </a:lnTo>
                      <a:lnTo>
                        <a:pt x="456" y="96"/>
                      </a:lnTo>
                      <a:lnTo>
                        <a:pt x="468" y="106"/>
                      </a:lnTo>
                      <a:lnTo>
                        <a:pt x="479" y="118"/>
                      </a:lnTo>
                      <a:lnTo>
                        <a:pt x="489" y="130"/>
                      </a:lnTo>
                      <a:lnTo>
                        <a:pt x="500" y="143"/>
                      </a:lnTo>
                      <a:lnTo>
                        <a:pt x="509" y="157"/>
                      </a:lnTo>
                      <a:lnTo>
                        <a:pt x="509" y="157"/>
                      </a:lnTo>
                      <a:lnTo>
                        <a:pt x="515" y="173"/>
                      </a:lnTo>
                      <a:lnTo>
                        <a:pt x="522" y="187"/>
                      </a:lnTo>
                      <a:lnTo>
                        <a:pt x="527" y="203"/>
                      </a:lnTo>
                      <a:lnTo>
                        <a:pt x="531" y="217"/>
                      </a:lnTo>
                      <a:lnTo>
                        <a:pt x="534" y="233"/>
                      </a:lnTo>
                      <a:lnTo>
                        <a:pt x="534" y="249"/>
                      </a:lnTo>
                      <a:lnTo>
                        <a:pt x="532" y="263"/>
                      </a:lnTo>
                      <a:lnTo>
                        <a:pt x="530" y="277"/>
                      </a:lnTo>
                      <a:lnTo>
                        <a:pt x="526" y="292"/>
                      </a:lnTo>
                      <a:lnTo>
                        <a:pt x="519" y="305"/>
                      </a:lnTo>
                      <a:lnTo>
                        <a:pt x="511" y="317"/>
                      </a:lnTo>
                      <a:lnTo>
                        <a:pt x="502" y="327"/>
                      </a:lnTo>
                      <a:lnTo>
                        <a:pt x="490" y="336"/>
                      </a:lnTo>
                      <a:lnTo>
                        <a:pt x="476" y="344"/>
                      </a:lnTo>
                      <a:lnTo>
                        <a:pt x="460" y="351"/>
                      </a:lnTo>
                      <a:lnTo>
                        <a:pt x="443" y="354"/>
                      </a:lnTo>
                      <a:lnTo>
                        <a:pt x="443" y="354"/>
                      </a:lnTo>
                      <a:lnTo>
                        <a:pt x="438" y="356"/>
                      </a:lnTo>
                      <a:lnTo>
                        <a:pt x="434" y="358"/>
                      </a:lnTo>
                      <a:lnTo>
                        <a:pt x="430" y="361"/>
                      </a:lnTo>
                      <a:lnTo>
                        <a:pt x="429" y="365"/>
                      </a:lnTo>
                      <a:lnTo>
                        <a:pt x="426" y="368"/>
                      </a:lnTo>
                      <a:lnTo>
                        <a:pt x="426" y="373"/>
                      </a:lnTo>
                      <a:lnTo>
                        <a:pt x="428" y="381"/>
                      </a:lnTo>
                      <a:lnTo>
                        <a:pt x="430" y="388"/>
                      </a:lnTo>
                      <a:lnTo>
                        <a:pt x="437" y="395"/>
                      </a:lnTo>
                      <a:lnTo>
                        <a:pt x="441" y="396"/>
                      </a:lnTo>
                      <a:lnTo>
                        <a:pt x="445" y="399"/>
                      </a:lnTo>
                      <a:lnTo>
                        <a:pt x="450" y="399"/>
                      </a:lnTo>
                      <a:lnTo>
                        <a:pt x="455" y="399"/>
                      </a:lnTo>
                      <a:lnTo>
                        <a:pt x="455" y="399"/>
                      </a:lnTo>
                      <a:lnTo>
                        <a:pt x="473" y="394"/>
                      </a:lnTo>
                      <a:lnTo>
                        <a:pt x="490" y="387"/>
                      </a:lnTo>
                      <a:lnTo>
                        <a:pt x="507" y="379"/>
                      </a:lnTo>
                      <a:lnTo>
                        <a:pt x="522" y="369"/>
                      </a:lnTo>
                      <a:lnTo>
                        <a:pt x="535" y="357"/>
                      </a:lnTo>
                      <a:lnTo>
                        <a:pt x="548" y="344"/>
                      </a:lnTo>
                      <a:lnTo>
                        <a:pt x="557" y="330"/>
                      </a:lnTo>
                      <a:lnTo>
                        <a:pt x="566" y="314"/>
                      </a:lnTo>
                      <a:lnTo>
                        <a:pt x="574" y="298"/>
                      </a:lnTo>
                      <a:lnTo>
                        <a:pt x="578" y="281"/>
                      </a:lnTo>
                      <a:lnTo>
                        <a:pt x="582" y="263"/>
                      </a:lnTo>
                      <a:lnTo>
                        <a:pt x="583" y="245"/>
                      </a:lnTo>
                      <a:lnTo>
                        <a:pt x="582" y="228"/>
                      </a:lnTo>
                      <a:lnTo>
                        <a:pt x="579" y="209"/>
                      </a:lnTo>
                      <a:lnTo>
                        <a:pt x="574" y="191"/>
                      </a:lnTo>
                      <a:lnTo>
                        <a:pt x="566" y="174"/>
                      </a:lnTo>
                      <a:lnTo>
                        <a:pt x="566" y="17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2" name="chenying0907 239"/>
                <p:cNvSpPr/>
                <p:nvPr/>
              </p:nvSpPr>
              <p:spPr bwMode="auto">
                <a:xfrm>
                  <a:off x="3419476" y="4583113"/>
                  <a:ext cx="147638" cy="182563"/>
                </a:xfrm>
                <a:custGeom>
                  <a:avLst/>
                  <a:gdLst/>
                  <a:ahLst/>
                  <a:cxnLst>
                    <a:cxn ang="0">
                      <a:pos x="361" y="190"/>
                    </a:cxn>
                    <a:cxn ang="0">
                      <a:pos x="360" y="34"/>
                    </a:cxn>
                    <a:cxn ang="0">
                      <a:pos x="357" y="25"/>
                    </a:cxn>
                    <a:cxn ang="0">
                      <a:pos x="350" y="16"/>
                    </a:cxn>
                    <a:cxn ang="0">
                      <a:pos x="329" y="13"/>
                    </a:cxn>
                    <a:cxn ang="0">
                      <a:pos x="318" y="21"/>
                    </a:cxn>
                    <a:cxn ang="0">
                      <a:pos x="314" y="34"/>
                    </a:cxn>
                    <a:cxn ang="0">
                      <a:pos x="317" y="135"/>
                    </a:cxn>
                    <a:cxn ang="0">
                      <a:pos x="320" y="234"/>
                    </a:cxn>
                    <a:cxn ang="0">
                      <a:pos x="317" y="335"/>
                    </a:cxn>
                    <a:cxn ang="0">
                      <a:pos x="312" y="357"/>
                    </a:cxn>
                    <a:cxn ang="0">
                      <a:pos x="297" y="382"/>
                    </a:cxn>
                    <a:cxn ang="0">
                      <a:pos x="275" y="397"/>
                    </a:cxn>
                    <a:cxn ang="0">
                      <a:pos x="240" y="408"/>
                    </a:cxn>
                    <a:cxn ang="0">
                      <a:pos x="199" y="411"/>
                    </a:cxn>
                    <a:cxn ang="0">
                      <a:pos x="156" y="407"/>
                    </a:cxn>
                    <a:cxn ang="0">
                      <a:pos x="114" y="392"/>
                    </a:cxn>
                    <a:cxn ang="0">
                      <a:pos x="91" y="377"/>
                    </a:cxn>
                    <a:cxn ang="0">
                      <a:pos x="74" y="358"/>
                    </a:cxn>
                    <a:cxn ang="0">
                      <a:pos x="61" y="322"/>
                    </a:cxn>
                    <a:cxn ang="0">
                      <a:pos x="55" y="275"/>
                    </a:cxn>
                    <a:cxn ang="0">
                      <a:pos x="51" y="243"/>
                    </a:cxn>
                    <a:cxn ang="0">
                      <a:pos x="50" y="192"/>
                    </a:cxn>
                    <a:cxn ang="0">
                      <a:pos x="53" y="124"/>
                    </a:cxn>
                    <a:cxn ang="0">
                      <a:pos x="47" y="59"/>
                    </a:cxn>
                    <a:cxn ang="0">
                      <a:pos x="49" y="31"/>
                    </a:cxn>
                    <a:cxn ang="0">
                      <a:pos x="49" y="14"/>
                    </a:cxn>
                    <a:cxn ang="0">
                      <a:pos x="36" y="1"/>
                    </a:cxn>
                    <a:cxn ang="0">
                      <a:pos x="23" y="0"/>
                    </a:cxn>
                    <a:cxn ang="0">
                      <a:pos x="10" y="4"/>
                    </a:cxn>
                    <a:cxn ang="0">
                      <a:pos x="2" y="14"/>
                    </a:cxn>
                    <a:cxn ang="0">
                      <a:pos x="0" y="23"/>
                    </a:cxn>
                    <a:cxn ang="0">
                      <a:pos x="6" y="132"/>
                    </a:cxn>
                    <a:cxn ang="0">
                      <a:pos x="6" y="169"/>
                    </a:cxn>
                    <a:cxn ang="0">
                      <a:pos x="4" y="264"/>
                    </a:cxn>
                    <a:cxn ang="0">
                      <a:pos x="12" y="320"/>
                    </a:cxn>
                    <a:cxn ang="0">
                      <a:pos x="23" y="350"/>
                    </a:cxn>
                    <a:cxn ang="0">
                      <a:pos x="44" y="390"/>
                    </a:cxn>
                    <a:cxn ang="0">
                      <a:pos x="72" y="420"/>
                    </a:cxn>
                    <a:cxn ang="0">
                      <a:pos x="108" y="441"/>
                    </a:cxn>
                    <a:cxn ang="0">
                      <a:pos x="151" y="452"/>
                    </a:cxn>
                    <a:cxn ang="0">
                      <a:pos x="182" y="456"/>
                    </a:cxn>
                    <a:cxn ang="0">
                      <a:pos x="241" y="456"/>
                    </a:cxn>
                    <a:cxn ang="0">
                      <a:pos x="283" y="447"/>
                    </a:cxn>
                    <a:cxn ang="0">
                      <a:pos x="309" y="434"/>
                    </a:cxn>
                    <a:cxn ang="0">
                      <a:pos x="339" y="401"/>
                    </a:cxn>
                    <a:cxn ang="0">
                      <a:pos x="357" y="361"/>
                    </a:cxn>
                    <a:cxn ang="0">
                      <a:pos x="365" y="331"/>
                    </a:cxn>
                    <a:cxn ang="0">
                      <a:pos x="369" y="278"/>
                    </a:cxn>
                    <a:cxn ang="0">
                      <a:pos x="364" y="210"/>
                    </a:cxn>
                  </a:cxnLst>
                  <a:rect l="0" t="0" r="r" b="b"/>
                  <a:pathLst>
                    <a:path w="369" h="458">
                      <a:moveTo>
                        <a:pt x="364" y="210"/>
                      </a:moveTo>
                      <a:lnTo>
                        <a:pt x="364" y="210"/>
                      </a:lnTo>
                      <a:lnTo>
                        <a:pt x="361" y="190"/>
                      </a:lnTo>
                      <a:lnTo>
                        <a:pt x="360" y="167"/>
                      </a:lnTo>
                      <a:lnTo>
                        <a:pt x="359" y="123"/>
                      </a:lnTo>
                      <a:lnTo>
                        <a:pt x="360" y="34"/>
                      </a:lnTo>
                      <a:lnTo>
                        <a:pt x="360" y="34"/>
                      </a:lnTo>
                      <a:lnTo>
                        <a:pt x="359" y="29"/>
                      </a:lnTo>
                      <a:lnTo>
                        <a:pt x="357" y="25"/>
                      </a:lnTo>
                      <a:lnTo>
                        <a:pt x="355" y="21"/>
                      </a:lnTo>
                      <a:lnTo>
                        <a:pt x="352" y="18"/>
                      </a:lnTo>
                      <a:lnTo>
                        <a:pt x="350" y="16"/>
                      </a:lnTo>
                      <a:lnTo>
                        <a:pt x="346" y="13"/>
                      </a:lnTo>
                      <a:lnTo>
                        <a:pt x="337" y="12"/>
                      </a:lnTo>
                      <a:lnTo>
                        <a:pt x="329" y="13"/>
                      </a:lnTo>
                      <a:lnTo>
                        <a:pt x="325" y="16"/>
                      </a:lnTo>
                      <a:lnTo>
                        <a:pt x="321" y="18"/>
                      </a:lnTo>
                      <a:lnTo>
                        <a:pt x="318" y="21"/>
                      </a:lnTo>
                      <a:lnTo>
                        <a:pt x="316" y="25"/>
                      </a:lnTo>
                      <a:lnTo>
                        <a:pt x="314" y="29"/>
                      </a:lnTo>
                      <a:lnTo>
                        <a:pt x="314" y="34"/>
                      </a:lnTo>
                      <a:lnTo>
                        <a:pt x="314" y="34"/>
                      </a:lnTo>
                      <a:lnTo>
                        <a:pt x="314" y="85"/>
                      </a:lnTo>
                      <a:lnTo>
                        <a:pt x="317" y="135"/>
                      </a:lnTo>
                      <a:lnTo>
                        <a:pt x="318" y="184"/>
                      </a:lnTo>
                      <a:lnTo>
                        <a:pt x="320" y="234"/>
                      </a:lnTo>
                      <a:lnTo>
                        <a:pt x="320" y="234"/>
                      </a:lnTo>
                      <a:lnTo>
                        <a:pt x="321" y="285"/>
                      </a:lnTo>
                      <a:lnTo>
                        <a:pt x="320" y="310"/>
                      </a:lnTo>
                      <a:lnTo>
                        <a:pt x="317" y="335"/>
                      </a:lnTo>
                      <a:lnTo>
                        <a:pt x="317" y="335"/>
                      </a:lnTo>
                      <a:lnTo>
                        <a:pt x="316" y="346"/>
                      </a:lnTo>
                      <a:lnTo>
                        <a:pt x="312" y="357"/>
                      </a:lnTo>
                      <a:lnTo>
                        <a:pt x="308" y="366"/>
                      </a:lnTo>
                      <a:lnTo>
                        <a:pt x="303" y="374"/>
                      </a:lnTo>
                      <a:lnTo>
                        <a:pt x="297" y="382"/>
                      </a:lnTo>
                      <a:lnTo>
                        <a:pt x="291" y="387"/>
                      </a:lnTo>
                      <a:lnTo>
                        <a:pt x="283" y="392"/>
                      </a:lnTo>
                      <a:lnTo>
                        <a:pt x="275" y="397"/>
                      </a:lnTo>
                      <a:lnTo>
                        <a:pt x="267" y="401"/>
                      </a:lnTo>
                      <a:lnTo>
                        <a:pt x="258" y="404"/>
                      </a:lnTo>
                      <a:lnTo>
                        <a:pt x="240" y="408"/>
                      </a:lnTo>
                      <a:lnTo>
                        <a:pt x="220" y="411"/>
                      </a:lnTo>
                      <a:lnTo>
                        <a:pt x="199" y="411"/>
                      </a:lnTo>
                      <a:lnTo>
                        <a:pt x="199" y="411"/>
                      </a:lnTo>
                      <a:lnTo>
                        <a:pt x="185" y="411"/>
                      </a:lnTo>
                      <a:lnTo>
                        <a:pt x="170" y="409"/>
                      </a:lnTo>
                      <a:lnTo>
                        <a:pt x="156" y="407"/>
                      </a:lnTo>
                      <a:lnTo>
                        <a:pt x="142" y="403"/>
                      </a:lnTo>
                      <a:lnTo>
                        <a:pt x="127" y="399"/>
                      </a:lnTo>
                      <a:lnTo>
                        <a:pt x="114" y="392"/>
                      </a:lnTo>
                      <a:lnTo>
                        <a:pt x="102" y="386"/>
                      </a:lnTo>
                      <a:lnTo>
                        <a:pt x="91" y="377"/>
                      </a:lnTo>
                      <a:lnTo>
                        <a:pt x="91" y="377"/>
                      </a:lnTo>
                      <a:lnTo>
                        <a:pt x="84" y="371"/>
                      </a:lnTo>
                      <a:lnTo>
                        <a:pt x="79" y="365"/>
                      </a:lnTo>
                      <a:lnTo>
                        <a:pt x="74" y="358"/>
                      </a:lnTo>
                      <a:lnTo>
                        <a:pt x="70" y="352"/>
                      </a:lnTo>
                      <a:lnTo>
                        <a:pt x="64" y="337"/>
                      </a:lnTo>
                      <a:lnTo>
                        <a:pt x="61" y="322"/>
                      </a:lnTo>
                      <a:lnTo>
                        <a:pt x="59" y="307"/>
                      </a:lnTo>
                      <a:lnTo>
                        <a:pt x="58" y="290"/>
                      </a:lnTo>
                      <a:lnTo>
                        <a:pt x="55" y="275"/>
                      </a:lnTo>
                      <a:lnTo>
                        <a:pt x="54" y="259"/>
                      </a:lnTo>
                      <a:lnTo>
                        <a:pt x="54" y="259"/>
                      </a:lnTo>
                      <a:lnTo>
                        <a:pt x="51" y="243"/>
                      </a:lnTo>
                      <a:lnTo>
                        <a:pt x="50" y="226"/>
                      </a:lnTo>
                      <a:lnTo>
                        <a:pt x="49" y="209"/>
                      </a:lnTo>
                      <a:lnTo>
                        <a:pt x="50" y="192"/>
                      </a:lnTo>
                      <a:lnTo>
                        <a:pt x="51" y="158"/>
                      </a:lnTo>
                      <a:lnTo>
                        <a:pt x="53" y="124"/>
                      </a:lnTo>
                      <a:lnTo>
                        <a:pt x="53" y="124"/>
                      </a:lnTo>
                      <a:lnTo>
                        <a:pt x="51" y="103"/>
                      </a:lnTo>
                      <a:lnTo>
                        <a:pt x="50" y="81"/>
                      </a:lnTo>
                      <a:lnTo>
                        <a:pt x="47" y="59"/>
                      </a:lnTo>
                      <a:lnTo>
                        <a:pt x="46" y="38"/>
                      </a:lnTo>
                      <a:lnTo>
                        <a:pt x="46" y="38"/>
                      </a:lnTo>
                      <a:lnTo>
                        <a:pt x="49" y="31"/>
                      </a:lnTo>
                      <a:lnTo>
                        <a:pt x="50" y="26"/>
                      </a:lnTo>
                      <a:lnTo>
                        <a:pt x="50" y="20"/>
                      </a:lnTo>
                      <a:lnTo>
                        <a:pt x="49" y="14"/>
                      </a:lnTo>
                      <a:lnTo>
                        <a:pt x="46" y="8"/>
                      </a:lnTo>
                      <a:lnTo>
                        <a:pt x="42" y="4"/>
                      </a:lnTo>
                      <a:lnTo>
                        <a:pt x="36" y="1"/>
                      </a:lnTo>
                      <a:lnTo>
                        <a:pt x="28" y="0"/>
                      </a:lnTo>
                      <a:lnTo>
                        <a:pt x="23" y="0"/>
                      </a:lnTo>
                      <a:lnTo>
                        <a:pt x="23" y="0"/>
                      </a:lnTo>
                      <a:lnTo>
                        <a:pt x="19" y="0"/>
                      </a:lnTo>
                      <a:lnTo>
                        <a:pt x="13" y="1"/>
                      </a:lnTo>
                      <a:lnTo>
                        <a:pt x="10" y="4"/>
                      </a:lnTo>
                      <a:lnTo>
                        <a:pt x="7" y="6"/>
                      </a:lnTo>
                      <a:lnTo>
                        <a:pt x="4" y="10"/>
                      </a:lnTo>
                      <a:lnTo>
                        <a:pt x="2" y="14"/>
                      </a:lnTo>
                      <a:lnTo>
                        <a:pt x="0" y="18"/>
                      </a:lnTo>
                      <a:lnTo>
                        <a:pt x="0" y="23"/>
                      </a:lnTo>
                      <a:lnTo>
                        <a:pt x="0" y="23"/>
                      </a:lnTo>
                      <a:lnTo>
                        <a:pt x="2" y="59"/>
                      </a:lnTo>
                      <a:lnTo>
                        <a:pt x="4" y="95"/>
                      </a:lnTo>
                      <a:lnTo>
                        <a:pt x="6" y="132"/>
                      </a:lnTo>
                      <a:lnTo>
                        <a:pt x="7" y="150"/>
                      </a:lnTo>
                      <a:lnTo>
                        <a:pt x="6" y="169"/>
                      </a:lnTo>
                      <a:lnTo>
                        <a:pt x="6" y="169"/>
                      </a:lnTo>
                      <a:lnTo>
                        <a:pt x="4" y="205"/>
                      </a:lnTo>
                      <a:lnTo>
                        <a:pt x="4" y="244"/>
                      </a:lnTo>
                      <a:lnTo>
                        <a:pt x="4" y="264"/>
                      </a:lnTo>
                      <a:lnTo>
                        <a:pt x="6" y="284"/>
                      </a:lnTo>
                      <a:lnTo>
                        <a:pt x="8" y="302"/>
                      </a:lnTo>
                      <a:lnTo>
                        <a:pt x="12" y="320"/>
                      </a:lnTo>
                      <a:lnTo>
                        <a:pt x="12" y="320"/>
                      </a:lnTo>
                      <a:lnTo>
                        <a:pt x="17" y="336"/>
                      </a:lnTo>
                      <a:lnTo>
                        <a:pt x="23" y="350"/>
                      </a:lnTo>
                      <a:lnTo>
                        <a:pt x="29" y="365"/>
                      </a:lnTo>
                      <a:lnTo>
                        <a:pt x="36" y="378"/>
                      </a:lnTo>
                      <a:lnTo>
                        <a:pt x="44" y="390"/>
                      </a:lnTo>
                      <a:lnTo>
                        <a:pt x="53" y="400"/>
                      </a:lnTo>
                      <a:lnTo>
                        <a:pt x="62" y="411"/>
                      </a:lnTo>
                      <a:lnTo>
                        <a:pt x="72" y="420"/>
                      </a:lnTo>
                      <a:lnTo>
                        <a:pt x="84" y="428"/>
                      </a:lnTo>
                      <a:lnTo>
                        <a:pt x="96" y="434"/>
                      </a:lnTo>
                      <a:lnTo>
                        <a:pt x="108" y="441"/>
                      </a:lnTo>
                      <a:lnTo>
                        <a:pt x="122" y="446"/>
                      </a:lnTo>
                      <a:lnTo>
                        <a:pt x="135" y="450"/>
                      </a:lnTo>
                      <a:lnTo>
                        <a:pt x="151" y="452"/>
                      </a:lnTo>
                      <a:lnTo>
                        <a:pt x="166" y="455"/>
                      </a:lnTo>
                      <a:lnTo>
                        <a:pt x="182" y="456"/>
                      </a:lnTo>
                      <a:lnTo>
                        <a:pt x="182" y="456"/>
                      </a:lnTo>
                      <a:lnTo>
                        <a:pt x="212" y="458"/>
                      </a:lnTo>
                      <a:lnTo>
                        <a:pt x="227" y="458"/>
                      </a:lnTo>
                      <a:lnTo>
                        <a:pt x="241" y="456"/>
                      </a:lnTo>
                      <a:lnTo>
                        <a:pt x="255" y="455"/>
                      </a:lnTo>
                      <a:lnTo>
                        <a:pt x="270" y="452"/>
                      </a:lnTo>
                      <a:lnTo>
                        <a:pt x="283" y="447"/>
                      </a:lnTo>
                      <a:lnTo>
                        <a:pt x="297" y="442"/>
                      </a:lnTo>
                      <a:lnTo>
                        <a:pt x="297" y="442"/>
                      </a:lnTo>
                      <a:lnTo>
                        <a:pt x="309" y="434"/>
                      </a:lnTo>
                      <a:lnTo>
                        <a:pt x="321" y="425"/>
                      </a:lnTo>
                      <a:lnTo>
                        <a:pt x="330" y="413"/>
                      </a:lnTo>
                      <a:lnTo>
                        <a:pt x="339" y="401"/>
                      </a:lnTo>
                      <a:lnTo>
                        <a:pt x="347" y="388"/>
                      </a:lnTo>
                      <a:lnTo>
                        <a:pt x="352" y="374"/>
                      </a:lnTo>
                      <a:lnTo>
                        <a:pt x="357" y="361"/>
                      </a:lnTo>
                      <a:lnTo>
                        <a:pt x="361" y="346"/>
                      </a:lnTo>
                      <a:lnTo>
                        <a:pt x="361" y="346"/>
                      </a:lnTo>
                      <a:lnTo>
                        <a:pt x="365" y="331"/>
                      </a:lnTo>
                      <a:lnTo>
                        <a:pt x="367" y="315"/>
                      </a:lnTo>
                      <a:lnTo>
                        <a:pt x="368" y="297"/>
                      </a:lnTo>
                      <a:lnTo>
                        <a:pt x="369" y="278"/>
                      </a:lnTo>
                      <a:lnTo>
                        <a:pt x="368" y="243"/>
                      </a:lnTo>
                      <a:lnTo>
                        <a:pt x="364" y="210"/>
                      </a:lnTo>
                      <a:lnTo>
                        <a:pt x="364" y="21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grpSp>
      <p:grpSp>
        <p:nvGrpSpPr>
          <p:cNvPr id="26" name="chenying0907 25"/>
          <p:cNvGrpSpPr/>
          <p:nvPr/>
        </p:nvGrpSpPr>
        <p:grpSpPr>
          <a:xfrm>
            <a:off x="7981938" y="2969107"/>
            <a:ext cx="1323664" cy="1323665"/>
            <a:chOff x="7981938" y="2969107"/>
            <a:chExt cx="1323664" cy="1323665"/>
          </a:xfrm>
        </p:grpSpPr>
        <p:sp>
          <p:nvSpPr>
            <p:cNvPr id="66" name="椭圆 65"/>
            <p:cNvSpPr/>
            <p:nvPr/>
          </p:nvSpPr>
          <p:spPr>
            <a:xfrm>
              <a:off x="7981938" y="2969107"/>
              <a:ext cx="1323664" cy="1323665"/>
            </a:xfrm>
            <a:prstGeom prst="ellipse">
              <a:avLst/>
            </a:prstGeom>
            <a:noFill/>
            <a:ln w="952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86" name="chenying0907 285"/>
            <p:cNvGrpSpPr/>
            <p:nvPr/>
          </p:nvGrpSpPr>
          <p:grpSpPr>
            <a:xfrm>
              <a:off x="8251926" y="3376555"/>
              <a:ext cx="829567" cy="634957"/>
              <a:chOff x="4148138" y="3128963"/>
              <a:chExt cx="798513" cy="611188"/>
            </a:xfrm>
            <a:solidFill>
              <a:srgbClr val="005188"/>
            </a:solidFill>
          </p:grpSpPr>
          <p:sp>
            <p:nvSpPr>
              <p:cNvPr id="287" name="chenying0907 791"/>
              <p:cNvSpPr/>
              <p:nvPr/>
            </p:nvSpPr>
            <p:spPr bwMode="auto">
              <a:xfrm>
                <a:off x="4168776" y="3275013"/>
                <a:ext cx="30163" cy="60325"/>
              </a:xfrm>
              <a:custGeom>
                <a:avLst/>
                <a:gdLst/>
                <a:ahLst/>
                <a:cxnLst>
                  <a:cxn ang="0">
                    <a:pos x="65" y="2"/>
                  </a:cxn>
                  <a:cxn ang="0">
                    <a:pos x="65" y="2"/>
                  </a:cxn>
                  <a:cxn ang="0">
                    <a:pos x="59" y="8"/>
                  </a:cxn>
                  <a:cxn ang="0">
                    <a:pos x="52" y="15"/>
                  </a:cxn>
                  <a:cxn ang="0">
                    <a:pos x="47" y="23"/>
                  </a:cxn>
                  <a:cxn ang="0">
                    <a:pos x="43" y="32"/>
                  </a:cxn>
                  <a:cxn ang="0">
                    <a:pos x="34" y="49"/>
                  </a:cxn>
                  <a:cxn ang="0">
                    <a:pos x="27" y="66"/>
                  </a:cxn>
                  <a:cxn ang="0">
                    <a:pos x="27" y="66"/>
                  </a:cxn>
                  <a:cxn ang="0">
                    <a:pos x="18" y="85"/>
                  </a:cxn>
                  <a:cxn ang="0">
                    <a:pos x="10" y="105"/>
                  </a:cxn>
                  <a:cxn ang="0">
                    <a:pos x="4" y="125"/>
                  </a:cxn>
                  <a:cxn ang="0">
                    <a:pos x="0" y="145"/>
                  </a:cxn>
                  <a:cxn ang="0">
                    <a:pos x="0" y="145"/>
                  </a:cxn>
                  <a:cxn ang="0">
                    <a:pos x="0" y="147"/>
                  </a:cxn>
                  <a:cxn ang="0">
                    <a:pos x="1" y="149"/>
                  </a:cxn>
                  <a:cxn ang="0">
                    <a:pos x="4" y="152"/>
                  </a:cxn>
                  <a:cxn ang="0">
                    <a:pos x="6" y="152"/>
                  </a:cxn>
                  <a:cxn ang="0">
                    <a:pos x="8" y="152"/>
                  </a:cxn>
                  <a:cxn ang="0">
                    <a:pos x="10" y="151"/>
                  </a:cxn>
                  <a:cxn ang="0">
                    <a:pos x="10" y="148"/>
                  </a:cxn>
                  <a:cxn ang="0">
                    <a:pos x="10" y="148"/>
                  </a:cxn>
                  <a:cxn ang="0">
                    <a:pos x="14" y="130"/>
                  </a:cxn>
                  <a:cxn ang="0">
                    <a:pos x="21" y="113"/>
                  </a:cxn>
                  <a:cxn ang="0">
                    <a:pos x="34" y="79"/>
                  </a:cxn>
                  <a:cxn ang="0">
                    <a:pos x="34" y="79"/>
                  </a:cxn>
                  <a:cxn ang="0">
                    <a:pos x="40" y="60"/>
                  </a:cxn>
                  <a:cxn ang="0">
                    <a:pos x="50" y="42"/>
                  </a:cxn>
                  <a:cxn ang="0">
                    <a:pos x="55" y="33"/>
                  </a:cxn>
                  <a:cxn ang="0">
                    <a:pos x="60" y="24"/>
                  </a:cxn>
                  <a:cxn ang="0">
                    <a:pos x="67" y="16"/>
                  </a:cxn>
                  <a:cxn ang="0">
                    <a:pos x="74" y="9"/>
                  </a:cxn>
                  <a:cxn ang="0">
                    <a:pos x="74" y="9"/>
                  </a:cxn>
                  <a:cxn ang="0">
                    <a:pos x="76" y="8"/>
                  </a:cxn>
                  <a:cxn ang="0">
                    <a:pos x="76" y="6"/>
                  </a:cxn>
                  <a:cxn ang="0">
                    <a:pos x="76" y="4"/>
                  </a:cxn>
                  <a:cxn ang="0">
                    <a:pos x="74" y="2"/>
                  </a:cxn>
                  <a:cxn ang="0">
                    <a:pos x="71" y="0"/>
                  </a:cxn>
                  <a:cxn ang="0">
                    <a:pos x="68" y="0"/>
                  </a:cxn>
                  <a:cxn ang="0">
                    <a:pos x="65" y="2"/>
                  </a:cxn>
                  <a:cxn ang="0">
                    <a:pos x="65" y="2"/>
                  </a:cxn>
                </a:cxnLst>
                <a:rect l="0" t="0" r="r" b="b"/>
                <a:pathLst>
                  <a:path w="76" h="152">
                    <a:moveTo>
                      <a:pt x="65" y="2"/>
                    </a:moveTo>
                    <a:lnTo>
                      <a:pt x="65" y="2"/>
                    </a:lnTo>
                    <a:lnTo>
                      <a:pt x="59" y="8"/>
                    </a:lnTo>
                    <a:lnTo>
                      <a:pt x="52" y="15"/>
                    </a:lnTo>
                    <a:lnTo>
                      <a:pt x="47" y="23"/>
                    </a:lnTo>
                    <a:lnTo>
                      <a:pt x="43" y="32"/>
                    </a:lnTo>
                    <a:lnTo>
                      <a:pt x="34" y="49"/>
                    </a:lnTo>
                    <a:lnTo>
                      <a:pt x="27" y="66"/>
                    </a:lnTo>
                    <a:lnTo>
                      <a:pt x="27" y="66"/>
                    </a:lnTo>
                    <a:lnTo>
                      <a:pt x="18" y="85"/>
                    </a:lnTo>
                    <a:lnTo>
                      <a:pt x="10" y="105"/>
                    </a:lnTo>
                    <a:lnTo>
                      <a:pt x="4" y="125"/>
                    </a:lnTo>
                    <a:lnTo>
                      <a:pt x="0" y="145"/>
                    </a:lnTo>
                    <a:lnTo>
                      <a:pt x="0" y="145"/>
                    </a:lnTo>
                    <a:lnTo>
                      <a:pt x="0" y="147"/>
                    </a:lnTo>
                    <a:lnTo>
                      <a:pt x="1" y="149"/>
                    </a:lnTo>
                    <a:lnTo>
                      <a:pt x="4" y="152"/>
                    </a:lnTo>
                    <a:lnTo>
                      <a:pt x="6" y="152"/>
                    </a:lnTo>
                    <a:lnTo>
                      <a:pt x="8" y="152"/>
                    </a:lnTo>
                    <a:lnTo>
                      <a:pt x="10" y="151"/>
                    </a:lnTo>
                    <a:lnTo>
                      <a:pt x="10" y="148"/>
                    </a:lnTo>
                    <a:lnTo>
                      <a:pt x="10" y="148"/>
                    </a:lnTo>
                    <a:lnTo>
                      <a:pt x="14" y="130"/>
                    </a:lnTo>
                    <a:lnTo>
                      <a:pt x="21" y="113"/>
                    </a:lnTo>
                    <a:lnTo>
                      <a:pt x="34" y="79"/>
                    </a:lnTo>
                    <a:lnTo>
                      <a:pt x="34" y="79"/>
                    </a:lnTo>
                    <a:lnTo>
                      <a:pt x="40" y="60"/>
                    </a:lnTo>
                    <a:lnTo>
                      <a:pt x="50" y="42"/>
                    </a:lnTo>
                    <a:lnTo>
                      <a:pt x="55" y="33"/>
                    </a:lnTo>
                    <a:lnTo>
                      <a:pt x="60" y="24"/>
                    </a:lnTo>
                    <a:lnTo>
                      <a:pt x="67" y="16"/>
                    </a:lnTo>
                    <a:lnTo>
                      <a:pt x="74" y="9"/>
                    </a:lnTo>
                    <a:lnTo>
                      <a:pt x="74" y="9"/>
                    </a:lnTo>
                    <a:lnTo>
                      <a:pt x="76" y="8"/>
                    </a:lnTo>
                    <a:lnTo>
                      <a:pt x="76" y="6"/>
                    </a:lnTo>
                    <a:lnTo>
                      <a:pt x="76" y="4"/>
                    </a:lnTo>
                    <a:lnTo>
                      <a:pt x="74" y="2"/>
                    </a:lnTo>
                    <a:lnTo>
                      <a:pt x="71" y="0"/>
                    </a:lnTo>
                    <a:lnTo>
                      <a:pt x="68" y="0"/>
                    </a:lnTo>
                    <a:lnTo>
                      <a:pt x="65" y="2"/>
                    </a:lnTo>
                    <a:lnTo>
                      <a:pt x="6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8" name="chenying0907 792"/>
              <p:cNvSpPr/>
              <p:nvPr/>
            </p:nvSpPr>
            <p:spPr bwMode="auto">
              <a:xfrm>
                <a:off x="4179888" y="3259138"/>
                <a:ext cx="46038" cy="98425"/>
              </a:xfrm>
              <a:custGeom>
                <a:avLst/>
                <a:gdLst/>
                <a:ahLst/>
                <a:cxnLst>
                  <a:cxn ang="0">
                    <a:pos x="109" y="2"/>
                  </a:cxn>
                  <a:cxn ang="0">
                    <a:pos x="109" y="2"/>
                  </a:cxn>
                  <a:cxn ang="0">
                    <a:pos x="88" y="25"/>
                  </a:cxn>
                  <a:cxn ang="0">
                    <a:pos x="68" y="51"/>
                  </a:cxn>
                  <a:cxn ang="0">
                    <a:pos x="59" y="65"/>
                  </a:cxn>
                  <a:cxn ang="0">
                    <a:pos x="51" y="79"/>
                  </a:cxn>
                  <a:cxn ang="0">
                    <a:pos x="45" y="92"/>
                  </a:cxn>
                  <a:cxn ang="0">
                    <a:pos x="38" y="106"/>
                  </a:cxn>
                  <a:cxn ang="0">
                    <a:pos x="38" y="106"/>
                  </a:cxn>
                  <a:cxn ang="0">
                    <a:pos x="26" y="139"/>
                  </a:cxn>
                  <a:cxn ang="0">
                    <a:pos x="14" y="173"/>
                  </a:cxn>
                  <a:cxn ang="0">
                    <a:pos x="9" y="190"/>
                  </a:cxn>
                  <a:cxn ang="0">
                    <a:pos x="5" y="207"/>
                  </a:cxn>
                  <a:cxn ang="0">
                    <a:pos x="1" y="224"/>
                  </a:cxn>
                  <a:cxn ang="0">
                    <a:pos x="0" y="241"/>
                  </a:cxn>
                  <a:cxn ang="0">
                    <a:pos x="0" y="241"/>
                  </a:cxn>
                  <a:cxn ang="0">
                    <a:pos x="0" y="244"/>
                  </a:cxn>
                  <a:cxn ang="0">
                    <a:pos x="1" y="246"/>
                  </a:cxn>
                  <a:cxn ang="0">
                    <a:pos x="5" y="248"/>
                  </a:cxn>
                  <a:cxn ang="0">
                    <a:pos x="9" y="246"/>
                  </a:cxn>
                  <a:cxn ang="0">
                    <a:pos x="11" y="244"/>
                  </a:cxn>
                  <a:cxn ang="0">
                    <a:pos x="12" y="241"/>
                  </a:cxn>
                  <a:cxn ang="0">
                    <a:pos x="12" y="241"/>
                  </a:cxn>
                  <a:cxn ang="0">
                    <a:pos x="13" y="227"/>
                  </a:cxn>
                  <a:cxn ang="0">
                    <a:pos x="16" y="211"/>
                  </a:cxn>
                  <a:cxn ang="0">
                    <a:pos x="20" y="195"/>
                  </a:cxn>
                  <a:cxn ang="0">
                    <a:pos x="25" y="180"/>
                  </a:cxn>
                  <a:cxn ang="0">
                    <a:pos x="35" y="150"/>
                  </a:cxn>
                  <a:cxn ang="0">
                    <a:pos x="46" y="119"/>
                  </a:cxn>
                  <a:cxn ang="0">
                    <a:pos x="46" y="119"/>
                  </a:cxn>
                  <a:cxn ang="0">
                    <a:pos x="51" y="105"/>
                  </a:cxn>
                  <a:cxn ang="0">
                    <a:pos x="59" y="91"/>
                  </a:cxn>
                  <a:cxn ang="0">
                    <a:pos x="67" y="75"/>
                  </a:cxn>
                  <a:cxn ang="0">
                    <a:pos x="75" y="61"/>
                  </a:cxn>
                  <a:cxn ang="0">
                    <a:pos x="85" y="48"/>
                  </a:cxn>
                  <a:cxn ang="0">
                    <a:pos x="96" y="34"/>
                  </a:cxn>
                  <a:cxn ang="0">
                    <a:pos x="117" y="10"/>
                  </a:cxn>
                  <a:cxn ang="0">
                    <a:pos x="117" y="10"/>
                  </a:cxn>
                  <a:cxn ang="0">
                    <a:pos x="118" y="8"/>
                  </a:cxn>
                  <a:cxn ang="0">
                    <a:pos x="118" y="6"/>
                  </a:cxn>
                  <a:cxn ang="0">
                    <a:pos x="117" y="2"/>
                  </a:cxn>
                  <a:cxn ang="0">
                    <a:pos x="113" y="0"/>
                  </a:cxn>
                  <a:cxn ang="0">
                    <a:pos x="110" y="0"/>
                  </a:cxn>
                  <a:cxn ang="0">
                    <a:pos x="109" y="2"/>
                  </a:cxn>
                  <a:cxn ang="0">
                    <a:pos x="109" y="2"/>
                  </a:cxn>
                </a:cxnLst>
                <a:rect l="0" t="0" r="r" b="b"/>
                <a:pathLst>
                  <a:path w="118" h="248">
                    <a:moveTo>
                      <a:pt x="109" y="2"/>
                    </a:moveTo>
                    <a:lnTo>
                      <a:pt x="109" y="2"/>
                    </a:lnTo>
                    <a:lnTo>
                      <a:pt x="88" y="25"/>
                    </a:lnTo>
                    <a:lnTo>
                      <a:pt x="68" y="51"/>
                    </a:lnTo>
                    <a:lnTo>
                      <a:pt x="59" y="65"/>
                    </a:lnTo>
                    <a:lnTo>
                      <a:pt x="51" y="79"/>
                    </a:lnTo>
                    <a:lnTo>
                      <a:pt x="45" y="92"/>
                    </a:lnTo>
                    <a:lnTo>
                      <a:pt x="38" y="106"/>
                    </a:lnTo>
                    <a:lnTo>
                      <a:pt x="38" y="106"/>
                    </a:lnTo>
                    <a:lnTo>
                      <a:pt x="26" y="139"/>
                    </a:lnTo>
                    <a:lnTo>
                      <a:pt x="14" y="173"/>
                    </a:lnTo>
                    <a:lnTo>
                      <a:pt x="9" y="190"/>
                    </a:lnTo>
                    <a:lnTo>
                      <a:pt x="5" y="207"/>
                    </a:lnTo>
                    <a:lnTo>
                      <a:pt x="1" y="224"/>
                    </a:lnTo>
                    <a:lnTo>
                      <a:pt x="0" y="241"/>
                    </a:lnTo>
                    <a:lnTo>
                      <a:pt x="0" y="241"/>
                    </a:lnTo>
                    <a:lnTo>
                      <a:pt x="0" y="244"/>
                    </a:lnTo>
                    <a:lnTo>
                      <a:pt x="1" y="246"/>
                    </a:lnTo>
                    <a:lnTo>
                      <a:pt x="5" y="248"/>
                    </a:lnTo>
                    <a:lnTo>
                      <a:pt x="9" y="246"/>
                    </a:lnTo>
                    <a:lnTo>
                      <a:pt x="11" y="244"/>
                    </a:lnTo>
                    <a:lnTo>
                      <a:pt x="12" y="241"/>
                    </a:lnTo>
                    <a:lnTo>
                      <a:pt x="12" y="241"/>
                    </a:lnTo>
                    <a:lnTo>
                      <a:pt x="13" y="227"/>
                    </a:lnTo>
                    <a:lnTo>
                      <a:pt x="16" y="211"/>
                    </a:lnTo>
                    <a:lnTo>
                      <a:pt x="20" y="195"/>
                    </a:lnTo>
                    <a:lnTo>
                      <a:pt x="25" y="180"/>
                    </a:lnTo>
                    <a:lnTo>
                      <a:pt x="35" y="150"/>
                    </a:lnTo>
                    <a:lnTo>
                      <a:pt x="46" y="119"/>
                    </a:lnTo>
                    <a:lnTo>
                      <a:pt x="46" y="119"/>
                    </a:lnTo>
                    <a:lnTo>
                      <a:pt x="51" y="105"/>
                    </a:lnTo>
                    <a:lnTo>
                      <a:pt x="59" y="91"/>
                    </a:lnTo>
                    <a:lnTo>
                      <a:pt x="67" y="75"/>
                    </a:lnTo>
                    <a:lnTo>
                      <a:pt x="75" y="61"/>
                    </a:lnTo>
                    <a:lnTo>
                      <a:pt x="85" y="48"/>
                    </a:lnTo>
                    <a:lnTo>
                      <a:pt x="96" y="34"/>
                    </a:lnTo>
                    <a:lnTo>
                      <a:pt x="117" y="10"/>
                    </a:lnTo>
                    <a:lnTo>
                      <a:pt x="117" y="10"/>
                    </a:lnTo>
                    <a:lnTo>
                      <a:pt x="118" y="8"/>
                    </a:lnTo>
                    <a:lnTo>
                      <a:pt x="118" y="6"/>
                    </a:lnTo>
                    <a:lnTo>
                      <a:pt x="117" y="2"/>
                    </a:lnTo>
                    <a:lnTo>
                      <a:pt x="113" y="0"/>
                    </a:lnTo>
                    <a:lnTo>
                      <a:pt x="110" y="0"/>
                    </a:lnTo>
                    <a:lnTo>
                      <a:pt x="109" y="2"/>
                    </a:lnTo>
                    <a:lnTo>
                      <a:pt x="10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9" name="chenying0907 793"/>
              <p:cNvSpPr/>
              <p:nvPr/>
            </p:nvSpPr>
            <p:spPr bwMode="auto">
              <a:xfrm>
                <a:off x="4194176" y="3235325"/>
                <a:ext cx="60325" cy="142875"/>
              </a:xfrm>
              <a:custGeom>
                <a:avLst/>
                <a:gdLst/>
                <a:ahLst/>
                <a:cxnLst>
                  <a:cxn ang="0">
                    <a:pos x="143" y="1"/>
                  </a:cxn>
                  <a:cxn ang="0">
                    <a:pos x="143" y="1"/>
                  </a:cxn>
                  <a:cxn ang="0">
                    <a:pos x="131" y="16"/>
                  </a:cxn>
                  <a:cxn ang="0">
                    <a:pos x="122" y="31"/>
                  </a:cxn>
                  <a:cxn ang="0">
                    <a:pos x="113" y="48"/>
                  </a:cxn>
                  <a:cxn ang="0">
                    <a:pos x="106" y="65"/>
                  </a:cxn>
                  <a:cxn ang="0">
                    <a:pos x="106" y="65"/>
                  </a:cxn>
                  <a:cxn ang="0">
                    <a:pos x="96" y="92"/>
                  </a:cxn>
                  <a:cxn ang="0">
                    <a:pos x="84" y="119"/>
                  </a:cxn>
                  <a:cxn ang="0">
                    <a:pos x="62" y="171"/>
                  </a:cxn>
                  <a:cxn ang="0">
                    <a:pos x="62" y="171"/>
                  </a:cxn>
                  <a:cxn ang="0">
                    <a:pos x="42" y="217"/>
                  </a:cxn>
                  <a:cxn ang="0">
                    <a:pos x="24" y="262"/>
                  </a:cxn>
                  <a:cxn ang="0">
                    <a:pos x="16" y="285"/>
                  </a:cxn>
                  <a:cxn ang="0">
                    <a:pos x="8" y="307"/>
                  </a:cxn>
                  <a:cxn ang="0">
                    <a:pos x="4" y="332"/>
                  </a:cxn>
                  <a:cxn ang="0">
                    <a:pos x="0" y="356"/>
                  </a:cxn>
                  <a:cxn ang="0">
                    <a:pos x="0" y="356"/>
                  </a:cxn>
                  <a:cxn ang="0">
                    <a:pos x="0" y="358"/>
                  </a:cxn>
                  <a:cxn ang="0">
                    <a:pos x="1" y="360"/>
                  </a:cxn>
                  <a:cxn ang="0">
                    <a:pos x="4" y="361"/>
                  </a:cxn>
                  <a:cxn ang="0">
                    <a:pos x="5" y="361"/>
                  </a:cxn>
                  <a:cxn ang="0">
                    <a:pos x="9" y="360"/>
                  </a:cxn>
                  <a:cxn ang="0">
                    <a:pos x="10" y="358"/>
                  </a:cxn>
                  <a:cxn ang="0">
                    <a:pos x="12" y="356"/>
                  </a:cxn>
                  <a:cxn ang="0">
                    <a:pos x="12" y="356"/>
                  </a:cxn>
                  <a:cxn ang="0">
                    <a:pos x="14" y="334"/>
                  </a:cxn>
                  <a:cxn ang="0">
                    <a:pos x="20" y="311"/>
                  </a:cxn>
                  <a:cxn ang="0">
                    <a:pos x="26" y="289"/>
                  </a:cxn>
                  <a:cxn ang="0">
                    <a:pos x="33" y="268"/>
                  </a:cxn>
                  <a:cxn ang="0">
                    <a:pos x="51" y="225"/>
                  </a:cxn>
                  <a:cxn ang="0">
                    <a:pos x="69" y="183"/>
                  </a:cxn>
                  <a:cxn ang="0">
                    <a:pos x="69" y="183"/>
                  </a:cxn>
                  <a:cxn ang="0">
                    <a:pos x="88" y="140"/>
                  </a:cxn>
                  <a:cxn ang="0">
                    <a:pos x="107" y="95"/>
                  </a:cxn>
                  <a:cxn ang="0">
                    <a:pos x="107" y="95"/>
                  </a:cxn>
                  <a:cxn ang="0">
                    <a:pos x="115" y="73"/>
                  </a:cxn>
                  <a:cxn ang="0">
                    <a:pos x="124" y="51"/>
                  </a:cxn>
                  <a:cxn ang="0">
                    <a:pos x="130" y="41"/>
                  </a:cxn>
                  <a:cxn ang="0">
                    <a:pos x="136" y="30"/>
                  </a:cxn>
                  <a:cxn ang="0">
                    <a:pos x="143" y="20"/>
                  </a:cxn>
                  <a:cxn ang="0">
                    <a:pos x="150" y="10"/>
                  </a:cxn>
                  <a:cxn ang="0">
                    <a:pos x="150" y="10"/>
                  </a:cxn>
                  <a:cxn ang="0">
                    <a:pos x="152" y="8"/>
                  </a:cxn>
                  <a:cxn ang="0">
                    <a:pos x="152" y="5"/>
                  </a:cxn>
                  <a:cxn ang="0">
                    <a:pos x="150" y="1"/>
                  </a:cxn>
                  <a:cxn ang="0">
                    <a:pos x="147" y="0"/>
                  </a:cxn>
                  <a:cxn ang="0">
                    <a:pos x="145" y="0"/>
                  </a:cxn>
                  <a:cxn ang="0">
                    <a:pos x="143" y="1"/>
                  </a:cxn>
                  <a:cxn ang="0">
                    <a:pos x="143" y="1"/>
                  </a:cxn>
                </a:cxnLst>
                <a:rect l="0" t="0" r="r" b="b"/>
                <a:pathLst>
                  <a:path w="152" h="361">
                    <a:moveTo>
                      <a:pt x="143" y="1"/>
                    </a:moveTo>
                    <a:lnTo>
                      <a:pt x="143" y="1"/>
                    </a:lnTo>
                    <a:lnTo>
                      <a:pt x="131" y="16"/>
                    </a:lnTo>
                    <a:lnTo>
                      <a:pt x="122" y="31"/>
                    </a:lnTo>
                    <a:lnTo>
                      <a:pt x="113" y="48"/>
                    </a:lnTo>
                    <a:lnTo>
                      <a:pt x="106" y="65"/>
                    </a:lnTo>
                    <a:lnTo>
                      <a:pt x="106" y="65"/>
                    </a:lnTo>
                    <a:lnTo>
                      <a:pt x="96" y="92"/>
                    </a:lnTo>
                    <a:lnTo>
                      <a:pt x="84" y="119"/>
                    </a:lnTo>
                    <a:lnTo>
                      <a:pt x="62" y="171"/>
                    </a:lnTo>
                    <a:lnTo>
                      <a:pt x="62" y="171"/>
                    </a:lnTo>
                    <a:lnTo>
                      <a:pt x="42" y="217"/>
                    </a:lnTo>
                    <a:lnTo>
                      <a:pt x="24" y="262"/>
                    </a:lnTo>
                    <a:lnTo>
                      <a:pt x="16" y="285"/>
                    </a:lnTo>
                    <a:lnTo>
                      <a:pt x="8" y="307"/>
                    </a:lnTo>
                    <a:lnTo>
                      <a:pt x="4" y="332"/>
                    </a:lnTo>
                    <a:lnTo>
                      <a:pt x="0" y="356"/>
                    </a:lnTo>
                    <a:lnTo>
                      <a:pt x="0" y="356"/>
                    </a:lnTo>
                    <a:lnTo>
                      <a:pt x="0" y="358"/>
                    </a:lnTo>
                    <a:lnTo>
                      <a:pt x="1" y="360"/>
                    </a:lnTo>
                    <a:lnTo>
                      <a:pt x="4" y="361"/>
                    </a:lnTo>
                    <a:lnTo>
                      <a:pt x="5" y="361"/>
                    </a:lnTo>
                    <a:lnTo>
                      <a:pt x="9" y="360"/>
                    </a:lnTo>
                    <a:lnTo>
                      <a:pt x="10" y="358"/>
                    </a:lnTo>
                    <a:lnTo>
                      <a:pt x="12" y="356"/>
                    </a:lnTo>
                    <a:lnTo>
                      <a:pt x="12" y="356"/>
                    </a:lnTo>
                    <a:lnTo>
                      <a:pt x="14" y="334"/>
                    </a:lnTo>
                    <a:lnTo>
                      <a:pt x="20" y="311"/>
                    </a:lnTo>
                    <a:lnTo>
                      <a:pt x="26" y="289"/>
                    </a:lnTo>
                    <a:lnTo>
                      <a:pt x="33" y="268"/>
                    </a:lnTo>
                    <a:lnTo>
                      <a:pt x="51" y="225"/>
                    </a:lnTo>
                    <a:lnTo>
                      <a:pt x="69" y="183"/>
                    </a:lnTo>
                    <a:lnTo>
                      <a:pt x="69" y="183"/>
                    </a:lnTo>
                    <a:lnTo>
                      <a:pt x="88" y="140"/>
                    </a:lnTo>
                    <a:lnTo>
                      <a:pt x="107" y="95"/>
                    </a:lnTo>
                    <a:lnTo>
                      <a:pt x="107" y="95"/>
                    </a:lnTo>
                    <a:lnTo>
                      <a:pt x="115" y="73"/>
                    </a:lnTo>
                    <a:lnTo>
                      <a:pt x="124" y="51"/>
                    </a:lnTo>
                    <a:lnTo>
                      <a:pt x="130" y="41"/>
                    </a:lnTo>
                    <a:lnTo>
                      <a:pt x="136" y="30"/>
                    </a:lnTo>
                    <a:lnTo>
                      <a:pt x="143" y="20"/>
                    </a:lnTo>
                    <a:lnTo>
                      <a:pt x="150" y="10"/>
                    </a:lnTo>
                    <a:lnTo>
                      <a:pt x="150" y="10"/>
                    </a:lnTo>
                    <a:lnTo>
                      <a:pt x="152" y="8"/>
                    </a:lnTo>
                    <a:lnTo>
                      <a:pt x="152" y="5"/>
                    </a:lnTo>
                    <a:lnTo>
                      <a:pt x="150" y="1"/>
                    </a:lnTo>
                    <a:lnTo>
                      <a:pt x="147" y="0"/>
                    </a:lnTo>
                    <a:lnTo>
                      <a:pt x="145" y="0"/>
                    </a:lnTo>
                    <a:lnTo>
                      <a:pt x="143" y="1"/>
                    </a:lnTo>
                    <a:lnTo>
                      <a:pt x="14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0" name="chenying0907 794"/>
              <p:cNvSpPr/>
              <p:nvPr/>
            </p:nvSpPr>
            <p:spPr bwMode="auto">
              <a:xfrm>
                <a:off x="4233863" y="3203575"/>
                <a:ext cx="58738" cy="160338"/>
              </a:xfrm>
              <a:custGeom>
                <a:avLst/>
                <a:gdLst/>
                <a:ahLst/>
                <a:cxnLst>
                  <a:cxn ang="0">
                    <a:pos x="140" y="2"/>
                  </a:cxn>
                  <a:cxn ang="0">
                    <a:pos x="140" y="2"/>
                  </a:cxn>
                  <a:cxn ang="0">
                    <a:pos x="134" y="4"/>
                  </a:cxn>
                  <a:cxn ang="0">
                    <a:pos x="131" y="7"/>
                  </a:cxn>
                  <a:cxn ang="0">
                    <a:pos x="130" y="11"/>
                  </a:cxn>
                  <a:cxn ang="0">
                    <a:pos x="130" y="11"/>
                  </a:cxn>
                  <a:cxn ang="0">
                    <a:pos x="126" y="24"/>
                  </a:cxn>
                  <a:cxn ang="0">
                    <a:pos x="121" y="36"/>
                  </a:cxn>
                  <a:cxn ang="0">
                    <a:pos x="109" y="60"/>
                  </a:cxn>
                  <a:cxn ang="0">
                    <a:pos x="109" y="60"/>
                  </a:cxn>
                  <a:cxn ang="0">
                    <a:pos x="87" y="123"/>
                  </a:cxn>
                  <a:cxn ang="0">
                    <a:pos x="74" y="155"/>
                  </a:cxn>
                  <a:cxn ang="0">
                    <a:pos x="61" y="185"/>
                  </a:cxn>
                  <a:cxn ang="0">
                    <a:pos x="61" y="185"/>
                  </a:cxn>
                  <a:cxn ang="0">
                    <a:pos x="48" y="211"/>
                  </a:cxn>
                  <a:cxn ang="0">
                    <a:pos x="37" y="237"/>
                  </a:cxn>
                  <a:cxn ang="0">
                    <a:pos x="27" y="263"/>
                  </a:cxn>
                  <a:cxn ang="0">
                    <a:pos x="17" y="291"/>
                  </a:cxn>
                  <a:cxn ang="0">
                    <a:pos x="11" y="317"/>
                  </a:cxn>
                  <a:cxn ang="0">
                    <a:pos x="6" y="344"/>
                  </a:cxn>
                  <a:cxn ang="0">
                    <a:pos x="2" y="373"/>
                  </a:cxn>
                  <a:cxn ang="0">
                    <a:pos x="0" y="402"/>
                  </a:cxn>
                  <a:cxn ang="0">
                    <a:pos x="0" y="402"/>
                  </a:cxn>
                  <a:cxn ang="0">
                    <a:pos x="0" y="404"/>
                  </a:cxn>
                  <a:cxn ang="0">
                    <a:pos x="2" y="406"/>
                  </a:cxn>
                  <a:cxn ang="0">
                    <a:pos x="6" y="407"/>
                  </a:cxn>
                  <a:cxn ang="0">
                    <a:pos x="10" y="406"/>
                  </a:cxn>
                  <a:cxn ang="0">
                    <a:pos x="11" y="404"/>
                  </a:cxn>
                  <a:cxn ang="0">
                    <a:pos x="11" y="402"/>
                  </a:cxn>
                  <a:cxn ang="0">
                    <a:pos x="11" y="402"/>
                  </a:cxn>
                  <a:cxn ang="0">
                    <a:pos x="14" y="373"/>
                  </a:cxn>
                  <a:cxn ang="0">
                    <a:pos x="16" y="345"/>
                  </a:cxn>
                  <a:cxn ang="0">
                    <a:pos x="21" y="319"/>
                  </a:cxn>
                  <a:cxn ang="0">
                    <a:pos x="29" y="293"/>
                  </a:cxn>
                  <a:cxn ang="0">
                    <a:pos x="37" y="267"/>
                  </a:cxn>
                  <a:cxn ang="0">
                    <a:pos x="48" y="242"/>
                  </a:cxn>
                  <a:cxn ang="0">
                    <a:pos x="58" y="216"/>
                  </a:cxn>
                  <a:cxn ang="0">
                    <a:pos x="70" y="191"/>
                  </a:cxn>
                  <a:cxn ang="0">
                    <a:pos x="70" y="191"/>
                  </a:cxn>
                  <a:cxn ang="0">
                    <a:pos x="80" y="169"/>
                  </a:cxn>
                  <a:cxn ang="0">
                    <a:pos x="89" y="147"/>
                  </a:cxn>
                  <a:cxn ang="0">
                    <a:pos x="106" y="101"/>
                  </a:cxn>
                  <a:cxn ang="0">
                    <a:pos x="106" y="101"/>
                  </a:cxn>
                  <a:cxn ang="0">
                    <a:pos x="117" y="73"/>
                  </a:cxn>
                  <a:cxn ang="0">
                    <a:pos x="127" y="46"/>
                  </a:cxn>
                  <a:cxn ang="0">
                    <a:pos x="127" y="46"/>
                  </a:cxn>
                  <a:cxn ang="0">
                    <a:pos x="135" y="28"/>
                  </a:cxn>
                  <a:cxn ang="0">
                    <a:pos x="140" y="17"/>
                  </a:cxn>
                  <a:cxn ang="0">
                    <a:pos x="143" y="13"/>
                  </a:cxn>
                  <a:cxn ang="0">
                    <a:pos x="146" y="11"/>
                  </a:cxn>
                  <a:cxn ang="0">
                    <a:pos x="146" y="11"/>
                  </a:cxn>
                  <a:cxn ang="0">
                    <a:pos x="148" y="9"/>
                  </a:cxn>
                  <a:cxn ang="0">
                    <a:pos x="148" y="8"/>
                  </a:cxn>
                  <a:cxn ang="0">
                    <a:pos x="148" y="5"/>
                  </a:cxn>
                  <a:cxn ang="0">
                    <a:pos x="148" y="4"/>
                  </a:cxn>
                  <a:cxn ang="0">
                    <a:pos x="144" y="2"/>
                  </a:cxn>
                  <a:cxn ang="0">
                    <a:pos x="143" y="0"/>
                  </a:cxn>
                  <a:cxn ang="0">
                    <a:pos x="140" y="2"/>
                  </a:cxn>
                  <a:cxn ang="0">
                    <a:pos x="140" y="2"/>
                  </a:cxn>
                </a:cxnLst>
                <a:rect l="0" t="0" r="r" b="b"/>
                <a:pathLst>
                  <a:path w="148" h="407">
                    <a:moveTo>
                      <a:pt x="140" y="2"/>
                    </a:moveTo>
                    <a:lnTo>
                      <a:pt x="140" y="2"/>
                    </a:lnTo>
                    <a:lnTo>
                      <a:pt x="134" y="4"/>
                    </a:lnTo>
                    <a:lnTo>
                      <a:pt x="131" y="7"/>
                    </a:lnTo>
                    <a:lnTo>
                      <a:pt x="130" y="11"/>
                    </a:lnTo>
                    <a:lnTo>
                      <a:pt x="130" y="11"/>
                    </a:lnTo>
                    <a:lnTo>
                      <a:pt x="126" y="24"/>
                    </a:lnTo>
                    <a:lnTo>
                      <a:pt x="121" y="36"/>
                    </a:lnTo>
                    <a:lnTo>
                      <a:pt x="109" y="60"/>
                    </a:lnTo>
                    <a:lnTo>
                      <a:pt x="109" y="60"/>
                    </a:lnTo>
                    <a:lnTo>
                      <a:pt x="87" y="123"/>
                    </a:lnTo>
                    <a:lnTo>
                      <a:pt x="74" y="155"/>
                    </a:lnTo>
                    <a:lnTo>
                      <a:pt x="61" y="185"/>
                    </a:lnTo>
                    <a:lnTo>
                      <a:pt x="61" y="185"/>
                    </a:lnTo>
                    <a:lnTo>
                      <a:pt x="48" y="211"/>
                    </a:lnTo>
                    <a:lnTo>
                      <a:pt x="37" y="237"/>
                    </a:lnTo>
                    <a:lnTo>
                      <a:pt x="27" y="263"/>
                    </a:lnTo>
                    <a:lnTo>
                      <a:pt x="17" y="291"/>
                    </a:lnTo>
                    <a:lnTo>
                      <a:pt x="11" y="317"/>
                    </a:lnTo>
                    <a:lnTo>
                      <a:pt x="6" y="344"/>
                    </a:lnTo>
                    <a:lnTo>
                      <a:pt x="2" y="373"/>
                    </a:lnTo>
                    <a:lnTo>
                      <a:pt x="0" y="402"/>
                    </a:lnTo>
                    <a:lnTo>
                      <a:pt x="0" y="402"/>
                    </a:lnTo>
                    <a:lnTo>
                      <a:pt x="0" y="404"/>
                    </a:lnTo>
                    <a:lnTo>
                      <a:pt x="2" y="406"/>
                    </a:lnTo>
                    <a:lnTo>
                      <a:pt x="6" y="407"/>
                    </a:lnTo>
                    <a:lnTo>
                      <a:pt x="10" y="406"/>
                    </a:lnTo>
                    <a:lnTo>
                      <a:pt x="11" y="404"/>
                    </a:lnTo>
                    <a:lnTo>
                      <a:pt x="11" y="402"/>
                    </a:lnTo>
                    <a:lnTo>
                      <a:pt x="11" y="402"/>
                    </a:lnTo>
                    <a:lnTo>
                      <a:pt x="14" y="373"/>
                    </a:lnTo>
                    <a:lnTo>
                      <a:pt x="16" y="345"/>
                    </a:lnTo>
                    <a:lnTo>
                      <a:pt x="21" y="319"/>
                    </a:lnTo>
                    <a:lnTo>
                      <a:pt x="29" y="293"/>
                    </a:lnTo>
                    <a:lnTo>
                      <a:pt x="37" y="267"/>
                    </a:lnTo>
                    <a:lnTo>
                      <a:pt x="48" y="242"/>
                    </a:lnTo>
                    <a:lnTo>
                      <a:pt x="58" y="216"/>
                    </a:lnTo>
                    <a:lnTo>
                      <a:pt x="70" y="191"/>
                    </a:lnTo>
                    <a:lnTo>
                      <a:pt x="70" y="191"/>
                    </a:lnTo>
                    <a:lnTo>
                      <a:pt x="80" y="169"/>
                    </a:lnTo>
                    <a:lnTo>
                      <a:pt x="89" y="147"/>
                    </a:lnTo>
                    <a:lnTo>
                      <a:pt x="106" y="101"/>
                    </a:lnTo>
                    <a:lnTo>
                      <a:pt x="106" y="101"/>
                    </a:lnTo>
                    <a:lnTo>
                      <a:pt x="117" y="73"/>
                    </a:lnTo>
                    <a:lnTo>
                      <a:pt x="127" y="46"/>
                    </a:lnTo>
                    <a:lnTo>
                      <a:pt x="127" y="46"/>
                    </a:lnTo>
                    <a:lnTo>
                      <a:pt x="135" y="28"/>
                    </a:lnTo>
                    <a:lnTo>
                      <a:pt x="140" y="17"/>
                    </a:lnTo>
                    <a:lnTo>
                      <a:pt x="143" y="13"/>
                    </a:lnTo>
                    <a:lnTo>
                      <a:pt x="146" y="11"/>
                    </a:lnTo>
                    <a:lnTo>
                      <a:pt x="146" y="11"/>
                    </a:lnTo>
                    <a:lnTo>
                      <a:pt x="148" y="9"/>
                    </a:lnTo>
                    <a:lnTo>
                      <a:pt x="148" y="8"/>
                    </a:lnTo>
                    <a:lnTo>
                      <a:pt x="148" y="5"/>
                    </a:lnTo>
                    <a:lnTo>
                      <a:pt x="148" y="4"/>
                    </a:lnTo>
                    <a:lnTo>
                      <a:pt x="144" y="2"/>
                    </a:lnTo>
                    <a:lnTo>
                      <a:pt x="143" y="0"/>
                    </a:lnTo>
                    <a:lnTo>
                      <a:pt x="140" y="2"/>
                    </a:lnTo>
                    <a:lnTo>
                      <a:pt x="14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1" name="chenying0907 795"/>
              <p:cNvSpPr/>
              <p:nvPr/>
            </p:nvSpPr>
            <p:spPr bwMode="auto">
              <a:xfrm>
                <a:off x="4260851" y="3186113"/>
                <a:ext cx="68263" cy="142875"/>
              </a:xfrm>
              <a:custGeom>
                <a:avLst/>
                <a:gdLst/>
                <a:ahLst/>
                <a:cxnLst>
                  <a:cxn ang="0">
                    <a:pos x="163" y="2"/>
                  </a:cxn>
                  <a:cxn ang="0">
                    <a:pos x="163" y="2"/>
                  </a:cxn>
                  <a:cxn ang="0">
                    <a:pos x="147" y="20"/>
                  </a:cxn>
                  <a:cxn ang="0">
                    <a:pos x="134" y="40"/>
                  </a:cxn>
                  <a:cxn ang="0">
                    <a:pos x="122" y="61"/>
                  </a:cxn>
                  <a:cxn ang="0">
                    <a:pos x="112" y="81"/>
                  </a:cxn>
                  <a:cxn ang="0">
                    <a:pos x="102" y="102"/>
                  </a:cxn>
                  <a:cxn ang="0">
                    <a:pos x="95" y="125"/>
                  </a:cxn>
                  <a:cxn ang="0">
                    <a:pos x="79" y="169"/>
                  </a:cxn>
                  <a:cxn ang="0">
                    <a:pos x="79" y="169"/>
                  </a:cxn>
                  <a:cxn ang="0">
                    <a:pos x="70" y="197"/>
                  </a:cxn>
                  <a:cxn ang="0">
                    <a:pos x="59" y="223"/>
                  </a:cxn>
                  <a:cxn ang="0">
                    <a:pos x="49" y="249"/>
                  </a:cxn>
                  <a:cxn ang="0">
                    <a:pos x="37" y="275"/>
                  </a:cxn>
                  <a:cxn ang="0">
                    <a:pos x="37" y="275"/>
                  </a:cxn>
                  <a:cxn ang="0">
                    <a:pos x="27" y="295"/>
                  </a:cxn>
                  <a:cxn ang="0">
                    <a:pos x="16" y="314"/>
                  </a:cxn>
                  <a:cxn ang="0">
                    <a:pos x="7" y="334"/>
                  </a:cxn>
                  <a:cxn ang="0">
                    <a:pos x="4" y="344"/>
                  </a:cxn>
                  <a:cxn ang="0">
                    <a:pos x="0" y="355"/>
                  </a:cxn>
                  <a:cxn ang="0">
                    <a:pos x="0" y="355"/>
                  </a:cxn>
                  <a:cxn ang="0">
                    <a:pos x="0" y="357"/>
                  </a:cxn>
                  <a:cxn ang="0">
                    <a:pos x="2" y="359"/>
                  </a:cxn>
                  <a:cxn ang="0">
                    <a:pos x="6" y="361"/>
                  </a:cxn>
                  <a:cxn ang="0">
                    <a:pos x="10" y="361"/>
                  </a:cxn>
                  <a:cxn ang="0">
                    <a:pos x="11" y="360"/>
                  </a:cxn>
                  <a:cxn ang="0">
                    <a:pos x="12" y="357"/>
                  </a:cxn>
                  <a:cxn ang="0">
                    <a:pos x="12" y="357"/>
                  </a:cxn>
                  <a:cxn ang="0">
                    <a:pos x="15" y="347"/>
                  </a:cxn>
                  <a:cxn ang="0">
                    <a:pos x="19" y="335"/>
                  </a:cxn>
                  <a:cxn ang="0">
                    <a:pos x="29" y="314"/>
                  </a:cxn>
                  <a:cxn ang="0">
                    <a:pos x="40" y="293"/>
                  </a:cxn>
                  <a:cxn ang="0">
                    <a:pos x="51" y="272"/>
                  </a:cxn>
                  <a:cxn ang="0">
                    <a:pos x="51" y="272"/>
                  </a:cxn>
                  <a:cxn ang="0">
                    <a:pos x="59" y="253"/>
                  </a:cxn>
                  <a:cxn ang="0">
                    <a:pos x="68" y="232"/>
                  </a:cxn>
                  <a:cxn ang="0">
                    <a:pos x="84" y="190"/>
                  </a:cxn>
                  <a:cxn ang="0">
                    <a:pos x="84" y="190"/>
                  </a:cxn>
                  <a:cxn ang="0">
                    <a:pos x="101" y="143"/>
                  </a:cxn>
                  <a:cxn ang="0">
                    <a:pos x="119" y="96"/>
                  </a:cxn>
                  <a:cxn ang="0">
                    <a:pos x="129" y="74"/>
                  </a:cxn>
                  <a:cxn ang="0">
                    <a:pos x="140" y="51"/>
                  </a:cxn>
                  <a:cxn ang="0">
                    <a:pos x="154" y="30"/>
                  </a:cxn>
                  <a:cxn ang="0">
                    <a:pos x="171" y="10"/>
                  </a:cxn>
                  <a:cxn ang="0">
                    <a:pos x="171" y="10"/>
                  </a:cxn>
                  <a:cxn ang="0">
                    <a:pos x="172" y="8"/>
                  </a:cxn>
                  <a:cxn ang="0">
                    <a:pos x="172" y="6"/>
                  </a:cxn>
                  <a:cxn ang="0">
                    <a:pos x="171" y="2"/>
                  </a:cxn>
                  <a:cxn ang="0">
                    <a:pos x="167" y="0"/>
                  </a:cxn>
                  <a:cxn ang="0">
                    <a:pos x="164" y="0"/>
                  </a:cxn>
                  <a:cxn ang="0">
                    <a:pos x="163" y="2"/>
                  </a:cxn>
                  <a:cxn ang="0">
                    <a:pos x="163" y="2"/>
                  </a:cxn>
                </a:cxnLst>
                <a:rect l="0" t="0" r="r" b="b"/>
                <a:pathLst>
                  <a:path w="172" h="361">
                    <a:moveTo>
                      <a:pt x="163" y="2"/>
                    </a:moveTo>
                    <a:lnTo>
                      <a:pt x="163" y="2"/>
                    </a:lnTo>
                    <a:lnTo>
                      <a:pt x="147" y="20"/>
                    </a:lnTo>
                    <a:lnTo>
                      <a:pt x="134" y="40"/>
                    </a:lnTo>
                    <a:lnTo>
                      <a:pt x="122" y="61"/>
                    </a:lnTo>
                    <a:lnTo>
                      <a:pt x="112" y="81"/>
                    </a:lnTo>
                    <a:lnTo>
                      <a:pt x="102" y="102"/>
                    </a:lnTo>
                    <a:lnTo>
                      <a:pt x="95" y="125"/>
                    </a:lnTo>
                    <a:lnTo>
                      <a:pt x="79" y="169"/>
                    </a:lnTo>
                    <a:lnTo>
                      <a:pt x="79" y="169"/>
                    </a:lnTo>
                    <a:lnTo>
                      <a:pt x="70" y="197"/>
                    </a:lnTo>
                    <a:lnTo>
                      <a:pt x="59" y="223"/>
                    </a:lnTo>
                    <a:lnTo>
                      <a:pt x="49" y="249"/>
                    </a:lnTo>
                    <a:lnTo>
                      <a:pt x="37" y="275"/>
                    </a:lnTo>
                    <a:lnTo>
                      <a:pt x="37" y="275"/>
                    </a:lnTo>
                    <a:lnTo>
                      <a:pt x="27" y="295"/>
                    </a:lnTo>
                    <a:lnTo>
                      <a:pt x="16" y="314"/>
                    </a:lnTo>
                    <a:lnTo>
                      <a:pt x="7" y="334"/>
                    </a:lnTo>
                    <a:lnTo>
                      <a:pt x="4" y="344"/>
                    </a:lnTo>
                    <a:lnTo>
                      <a:pt x="0" y="355"/>
                    </a:lnTo>
                    <a:lnTo>
                      <a:pt x="0" y="355"/>
                    </a:lnTo>
                    <a:lnTo>
                      <a:pt x="0" y="357"/>
                    </a:lnTo>
                    <a:lnTo>
                      <a:pt x="2" y="359"/>
                    </a:lnTo>
                    <a:lnTo>
                      <a:pt x="6" y="361"/>
                    </a:lnTo>
                    <a:lnTo>
                      <a:pt x="10" y="361"/>
                    </a:lnTo>
                    <a:lnTo>
                      <a:pt x="11" y="360"/>
                    </a:lnTo>
                    <a:lnTo>
                      <a:pt x="12" y="357"/>
                    </a:lnTo>
                    <a:lnTo>
                      <a:pt x="12" y="357"/>
                    </a:lnTo>
                    <a:lnTo>
                      <a:pt x="15" y="347"/>
                    </a:lnTo>
                    <a:lnTo>
                      <a:pt x="19" y="335"/>
                    </a:lnTo>
                    <a:lnTo>
                      <a:pt x="29" y="314"/>
                    </a:lnTo>
                    <a:lnTo>
                      <a:pt x="40" y="293"/>
                    </a:lnTo>
                    <a:lnTo>
                      <a:pt x="51" y="272"/>
                    </a:lnTo>
                    <a:lnTo>
                      <a:pt x="51" y="272"/>
                    </a:lnTo>
                    <a:lnTo>
                      <a:pt x="59" y="253"/>
                    </a:lnTo>
                    <a:lnTo>
                      <a:pt x="68" y="232"/>
                    </a:lnTo>
                    <a:lnTo>
                      <a:pt x="84" y="190"/>
                    </a:lnTo>
                    <a:lnTo>
                      <a:pt x="84" y="190"/>
                    </a:lnTo>
                    <a:lnTo>
                      <a:pt x="101" y="143"/>
                    </a:lnTo>
                    <a:lnTo>
                      <a:pt x="119" y="96"/>
                    </a:lnTo>
                    <a:lnTo>
                      <a:pt x="129" y="74"/>
                    </a:lnTo>
                    <a:lnTo>
                      <a:pt x="140" y="51"/>
                    </a:lnTo>
                    <a:lnTo>
                      <a:pt x="154" y="30"/>
                    </a:lnTo>
                    <a:lnTo>
                      <a:pt x="171" y="10"/>
                    </a:lnTo>
                    <a:lnTo>
                      <a:pt x="171" y="10"/>
                    </a:lnTo>
                    <a:lnTo>
                      <a:pt x="172" y="8"/>
                    </a:lnTo>
                    <a:lnTo>
                      <a:pt x="172" y="6"/>
                    </a:lnTo>
                    <a:lnTo>
                      <a:pt x="171" y="2"/>
                    </a:lnTo>
                    <a:lnTo>
                      <a:pt x="167" y="0"/>
                    </a:lnTo>
                    <a:lnTo>
                      <a:pt x="164" y="0"/>
                    </a:lnTo>
                    <a:lnTo>
                      <a:pt x="163" y="2"/>
                    </a:lnTo>
                    <a:lnTo>
                      <a:pt x="16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2" name="chenying0907 796"/>
              <p:cNvSpPr/>
              <p:nvPr/>
            </p:nvSpPr>
            <p:spPr bwMode="auto">
              <a:xfrm>
                <a:off x="4303713" y="3165475"/>
                <a:ext cx="65088" cy="142875"/>
              </a:xfrm>
              <a:custGeom>
                <a:avLst/>
                <a:gdLst/>
                <a:ahLst/>
                <a:cxnLst>
                  <a:cxn ang="0">
                    <a:pos x="153" y="2"/>
                  </a:cxn>
                  <a:cxn ang="0">
                    <a:pos x="153" y="2"/>
                  </a:cxn>
                  <a:cxn ang="0">
                    <a:pos x="140" y="23"/>
                  </a:cxn>
                  <a:cxn ang="0">
                    <a:pos x="128" y="43"/>
                  </a:cxn>
                  <a:cxn ang="0">
                    <a:pos x="108" y="85"/>
                  </a:cxn>
                  <a:cxn ang="0">
                    <a:pos x="70" y="170"/>
                  </a:cxn>
                  <a:cxn ang="0">
                    <a:pos x="70" y="170"/>
                  </a:cxn>
                  <a:cxn ang="0">
                    <a:pos x="49" y="216"/>
                  </a:cxn>
                  <a:cxn ang="0">
                    <a:pos x="30" y="261"/>
                  </a:cxn>
                  <a:cxn ang="0">
                    <a:pos x="21" y="284"/>
                  </a:cxn>
                  <a:cxn ang="0">
                    <a:pos x="13" y="307"/>
                  </a:cxn>
                  <a:cxn ang="0">
                    <a:pos x="5" y="331"/>
                  </a:cxn>
                  <a:cxn ang="0">
                    <a:pos x="0" y="354"/>
                  </a:cxn>
                  <a:cxn ang="0">
                    <a:pos x="0" y="354"/>
                  </a:cxn>
                  <a:cxn ang="0">
                    <a:pos x="0" y="357"/>
                  </a:cxn>
                  <a:cxn ang="0">
                    <a:pos x="0" y="359"/>
                  </a:cxn>
                  <a:cxn ang="0">
                    <a:pos x="4" y="361"/>
                  </a:cxn>
                  <a:cxn ang="0">
                    <a:pos x="8" y="361"/>
                  </a:cxn>
                  <a:cxn ang="0">
                    <a:pos x="9" y="359"/>
                  </a:cxn>
                  <a:cxn ang="0">
                    <a:pos x="10" y="357"/>
                  </a:cxn>
                  <a:cxn ang="0">
                    <a:pos x="10" y="357"/>
                  </a:cxn>
                  <a:cxn ang="0">
                    <a:pos x="17" y="335"/>
                  </a:cxn>
                  <a:cxn ang="0">
                    <a:pos x="23" y="311"/>
                  </a:cxn>
                  <a:cxn ang="0">
                    <a:pos x="31" y="287"/>
                  </a:cxn>
                  <a:cxn ang="0">
                    <a:pos x="40" y="265"/>
                  </a:cxn>
                  <a:cxn ang="0">
                    <a:pos x="60" y="219"/>
                  </a:cxn>
                  <a:cxn ang="0">
                    <a:pos x="80" y="176"/>
                  </a:cxn>
                  <a:cxn ang="0">
                    <a:pos x="80" y="176"/>
                  </a:cxn>
                  <a:cxn ang="0">
                    <a:pos x="99" y="133"/>
                  </a:cxn>
                  <a:cxn ang="0">
                    <a:pos x="119" y="91"/>
                  </a:cxn>
                  <a:cxn ang="0">
                    <a:pos x="138" y="49"/>
                  </a:cxn>
                  <a:cxn ang="0">
                    <a:pos x="150" y="29"/>
                  </a:cxn>
                  <a:cxn ang="0">
                    <a:pos x="162" y="9"/>
                  </a:cxn>
                  <a:cxn ang="0">
                    <a:pos x="162" y="9"/>
                  </a:cxn>
                  <a:cxn ang="0">
                    <a:pos x="163" y="6"/>
                  </a:cxn>
                  <a:cxn ang="0">
                    <a:pos x="163" y="4"/>
                  </a:cxn>
                  <a:cxn ang="0">
                    <a:pos x="161" y="1"/>
                  </a:cxn>
                  <a:cxn ang="0">
                    <a:pos x="155" y="0"/>
                  </a:cxn>
                  <a:cxn ang="0">
                    <a:pos x="154" y="1"/>
                  </a:cxn>
                  <a:cxn ang="0">
                    <a:pos x="153" y="2"/>
                  </a:cxn>
                  <a:cxn ang="0">
                    <a:pos x="153" y="2"/>
                  </a:cxn>
                </a:cxnLst>
                <a:rect l="0" t="0" r="r" b="b"/>
                <a:pathLst>
                  <a:path w="163" h="361">
                    <a:moveTo>
                      <a:pt x="153" y="2"/>
                    </a:moveTo>
                    <a:lnTo>
                      <a:pt x="153" y="2"/>
                    </a:lnTo>
                    <a:lnTo>
                      <a:pt x="140" y="23"/>
                    </a:lnTo>
                    <a:lnTo>
                      <a:pt x="128" y="43"/>
                    </a:lnTo>
                    <a:lnTo>
                      <a:pt x="108" y="85"/>
                    </a:lnTo>
                    <a:lnTo>
                      <a:pt x="70" y="170"/>
                    </a:lnTo>
                    <a:lnTo>
                      <a:pt x="70" y="170"/>
                    </a:lnTo>
                    <a:lnTo>
                      <a:pt x="49" y="216"/>
                    </a:lnTo>
                    <a:lnTo>
                      <a:pt x="30" y="261"/>
                    </a:lnTo>
                    <a:lnTo>
                      <a:pt x="21" y="284"/>
                    </a:lnTo>
                    <a:lnTo>
                      <a:pt x="13" y="307"/>
                    </a:lnTo>
                    <a:lnTo>
                      <a:pt x="5" y="331"/>
                    </a:lnTo>
                    <a:lnTo>
                      <a:pt x="0" y="354"/>
                    </a:lnTo>
                    <a:lnTo>
                      <a:pt x="0" y="354"/>
                    </a:lnTo>
                    <a:lnTo>
                      <a:pt x="0" y="357"/>
                    </a:lnTo>
                    <a:lnTo>
                      <a:pt x="0" y="359"/>
                    </a:lnTo>
                    <a:lnTo>
                      <a:pt x="4" y="361"/>
                    </a:lnTo>
                    <a:lnTo>
                      <a:pt x="8" y="361"/>
                    </a:lnTo>
                    <a:lnTo>
                      <a:pt x="9" y="359"/>
                    </a:lnTo>
                    <a:lnTo>
                      <a:pt x="10" y="357"/>
                    </a:lnTo>
                    <a:lnTo>
                      <a:pt x="10" y="357"/>
                    </a:lnTo>
                    <a:lnTo>
                      <a:pt x="17" y="335"/>
                    </a:lnTo>
                    <a:lnTo>
                      <a:pt x="23" y="311"/>
                    </a:lnTo>
                    <a:lnTo>
                      <a:pt x="31" y="287"/>
                    </a:lnTo>
                    <a:lnTo>
                      <a:pt x="40" y="265"/>
                    </a:lnTo>
                    <a:lnTo>
                      <a:pt x="60" y="219"/>
                    </a:lnTo>
                    <a:lnTo>
                      <a:pt x="80" y="176"/>
                    </a:lnTo>
                    <a:lnTo>
                      <a:pt x="80" y="176"/>
                    </a:lnTo>
                    <a:lnTo>
                      <a:pt x="99" y="133"/>
                    </a:lnTo>
                    <a:lnTo>
                      <a:pt x="119" y="91"/>
                    </a:lnTo>
                    <a:lnTo>
                      <a:pt x="138" y="49"/>
                    </a:lnTo>
                    <a:lnTo>
                      <a:pt x="150" y="29"/>
                    </a:lnTo>
                    <a:lnTo>
                      <a:pt x="162" y="9"/>
                    </a:lnTo>
                    <a:lnTo>
                      <a:pt x="162" y="9"/>
                    </a:lnTo>
                    <a:lnTo>
                      <a:pt x="163" y="6"/>
                    </a:lnTo>
                    <a:lnTo>
                      <a:pt x="163" y="4"/>
                    </a:lnTo>
                    <a:lnTo>
                      <a:pt x="161" y="1"/>
                    </a:lnTo>
                    <a:lnTo>
                      <a:pt x="155"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3" name="chenying0907 797"/>
              <p:cNvSpPr/>
              <p:nvPr/>
            </p:nvSpPr>
            <p:spPr bwMode="auto">
              <a:xfrm>
                <a:off x="4344988" y="3162300"/>
                <a:ext cx="53975" cy="125413"/>
              </a:xfrm>
              <a:custGeom>
                <a:avLst/>
                <a:gdLst/>
                <a:ahLst/>
                <a:cxnLst>
                  <a:cxn ang="0">
                    <a:pos x="123" y="3"/>
                  </a:cxn>
                  <a:cxn ang="0">
                    <a:pos x="123" y="3"/>
                  </a:cxn>
                  <a:cxn ang="0">
                    <a:pos x="112" y="20"/>
                  </a:cxn>
                  <a:cxn ang="0">
                    <a:pos x="103" y="38"/>
                  </a:cxn>
                  <a:cxn ang="0">
                    <a:pos x="95" y="58"/>
                  </a:cxn>
                  <a:cxn ang="0">
                    <a:pos x="89" y="77"/>
                  </a:cxn>
                  <a:cxn ang="0">
                    <a:pos x="76" y="118"/>
                  </a:cxn>
                  <a:cxn ang="0">
                    <a:pos x="64" y="157"/>
                  </a:cxn>
                  <a:cxn ang="0">
                    <a:pos x="64" y="157"/>
                  </a:cxn>
                  <a:cxn ang="0">
                    <a:pos x="49" y="202"/>
                  </a:cxn>
                  <a:cxn ang="0">
                    <a:pos x="40" y="224"/>
                  </a:cxn>
                  <a:cxn ang="0">
                    <a:pos x="31" y="245"/>
                  </a:cxn>
                  <a:cxn ang="0">
                    <a:pos x="31" y="245"/>
                  </a:cxn>
                  <a:cxn ang="0">
                    <a:pos x="14" y="276"/>
                  </a:cxn>
                  <a:cxn ang="0">
                    <a:pos x="6" y="292"/>
                  </a:cxn>
                  <a:cxn ang="0">
                    <a:pos x="0" y="308"/>
                  </a:cxn>
                  <a:cxn ang="0">
                    <a:pos x="0" y="308"/>
                  </a:cxn>
                  <a:cxn ang="0">
                    <a:pos x="0" y="310"/>
                  </a:cxn>
                  <a:cxn ang="0">
                    <a:pos x="0" y="313"/>
                  </a:cxn>
                  <a:cxn ang="0">
                    <a:pos x="2" y="314"/>
                  </a:cxn>
                  <a:cxn ang="0">
                    <a:pos x="4" y="315"/>
                  </a:cxn>
                  <a:cxn ang="0">
                    <a:pos x="8" y="314"/>
                  </a:cxn>
                  <a:cxn ang="0">
                    <a:pos x="10" y="313"/>
                  </a:cxn>
                  <a:cxn ang="0">
                    <a:pos x="11" y="311"/>
                  </a:cxn>
                  <a:cxn ang="0">
                    <a:pos x="11" y="311"/>
                  </a:cxn>
                  <a:cxn ang="0">
                    <a:pos x="18" y="293"/>
                  </a:cxn>
                  <a:cxn ang="0">
                    <a:pos x="27" y="276"/>
                  </a:cxn>
                  <a:cxn ang="0">
                    <a:pos x="44" y="243"/>
                  </a:cxn>
                  <a:cxn ang="0">
                    <a:pos x="44" y="243"/>
                  </a:cxn>
                  <a:cxn ang="0">
                    <a:pos x="52" y="225"/>
                  </a:cxn>
                  <a:cxn ang="0">
                    <a:pos x="59" y="207"/>
                  </a:cxn>
                  <a:cxn ang="0">
                    <a:pos x="72" y="170"/>
                  </a:cxn>
                  <a:cxn ang="0">
                    <a:pos x="72" y="170"/>
                  </a:cxn>
                  <a:cxn ang="0">
                    <a:pos x="79" y="151"/>
                  </a:cxn>
                  <a:cxn ang="0">
                    <a:pos x="85" y="130"/>
                  </a:cxn>
                  <a:cxn ang="0">
                    <a:pos x="98" y="87"/>
                  </a:cxn>
                  <a:cxn ang="0">
                    <a:pos x="104" y="67"/>
                  </a:cxn>
                  <a:cxn ang="0">
                    <a:pos x="112" y="46"/>
                  </a:cxn>
                  <a:cxn ang="0">
                    <a:pos x="121" y="26"/>
                  </a:cxn>
                  <a:cxn ang="0">
                    <a:pos x="132" y="8"/>
                  </a:cxn>
                  <a:cxn ang="0">
                    <a:pos x="132" y="8"/>
                  </a:cxn>
                  <a:cxn ang="0">
                    <a:pos x="133" y="5"/>
                  </a:cxn>
                  <a:cxn ang="0">
                    <a:pos x="133" y="4"/>
                  </a:cxn>
                  <a:cxn ang="0">
                    <a:pos x="132" y="2"/>
                  </a:cxn>
                  <a:cxn ang="0">
                    <a:pos x="130" y="0"/>
                  </a:cxn>
                  <a:cxn ang="0">
                    <a:pos x="127" y="0"/>
                  </a:cxn>
                  <a:cxn ang="0">
                    <a:pos x="124" y="0"/>
                  </a:cxn>
                  <a:cxn ang="0">
                    <a:pos x="123" y="3"/>
                  </a:cxn>
                  <a:cxn ang="0">
                    <a:pos x="123" y="3"/>
                  </a:cxn>
                </a:cxnLst>
                <a:rect l="0" t="0" r="r" b="b"/>
                <a:pathLst>
                  <a:path w="133" h="315">
                    <a:moveTo>
                      <a:pt x="123" y="3"/>
                    </a:moveTo>
                    <a:lnTo>
                      <a:pt x="123" y="3"/>
                    </a:lnTo>
                    <a:lnTo>
                      <a:pt x="112" y="20"/>
                    </a:lnTo>
                    <a:lnTo>
                      <a:pt x="103" y="38"/>
                    </a:lnTo>
                    <a:lnTo>
                      <a:pt x="95" y="58"/>
                    </a:lnTo>
                    <a:lnTo>
                      <a:pt x="89" y="77"/>
                    </a:lnTo>
                    <a:lnTo>
                      <a:pt x="76" y="118"/>
                    </a:lnTo>
                    <a:lnTo>
                      <a:pt x="64" y="157"/>
                    </a:lnTo>
                    <a:lnTo>
                      <a:pt x="64" y="157"/>
                    </a:lnTo>
                    <a:lnTo>
                      <a:pt x="49" y="202"/>
                    </a:lnTo>
                    <a:lnTo>
                      <a:pt x="40" y="224"/>
                    </a:lnTo>
                    <a:lnTo>
                      <a:pt x="31" y="245"/>
                    </a:lnTo>
                    <a:lnTo>
                      <a:pt x="31" y="245"/>
                    </a:lnTo>
                    <a:lnTo>
                      <a:pt x="14" y="276"/>
                    </a:lnTo>
                    <a:lnTo>
                      <a:pt x="6" y="292"/>
                    </a:lnTo>
                    <a:lnTo>
                      <a:pt x="0" y="308"/>
                    </a:lnTo>
                    <a:lnTo>
                      <a:pt x="0" y="308"/>
                    </a:lnTo>
                    <a:lnTo>
                      <a:pt x="0" y="310"/>
                    </a:lnTo>
                    <a:lnTo>
                      <a:pt x="0" y="313"/>
                    </a:lnTo>
                    <a:lnTo>
                      <a:pt x="2" y="314"/>
                    </a:lnTo>
                    <a:lnTo>
                      <a:pt x="4" y="315"/>
                    </a:lnTo>
                    <a:lnTo>
                      <a:pt x="8" y="314"/>
                    </a:lnTo>
                    <a:lnTo>
                      <a:pt x="10" y="313"/>
                    </a:lnTo>
                    <a:lnTo>
                      <a:pt x="11" y="311"/>
                    </a:lnTo>
                    <a:lnTo>
                      <a:pt x="11" y="311"/>
                    </a:lnTo>
                    <a:lnTo>
                      <a:pt x="18" y="293"/>
                    </a:lnTo>
                    <a:lnTo>
                      <a:pt x="27" y="276"/>
                    </a:lnTo>
                    <a:lnTo>
                      <a:pt x="44" y="243"/>
                    </a:lnTo>
                    <a:lnTo>
                      <a:pt x="44" y="243"/>
                    </a:lnTo>
                    <a:lnTo>
                      <a:pt x="52" y="225"/>
                    </a:lnTo>
                    <a:lnTo>
                      <a:pt x="59" y="207"/>
                    </a:lnTo>
                    <a:lnTo>
                      <a:pt x="72" y="170"/>
                    </a:lnTo>
                    <a:lnTo>
                      <a:pt x="72" y="170"/>
                    </a:lnTo>
                    <a:lnTo>
                      <a:pt x="79" y="151"/>
                    </a:lnTo>
                    <a:lnTo>
                      <a:pt x="85" y="130"/>
                    </a:lnTo>
                    <a:lnTo>
                      <a:pt x="98" y="87"/>
                    </a:lnTo>
                    <a:lnTo>
                      <a:pt x="104" y="67"/>
                    </a:lnTo>
                    <a:lnTo>
                      <a:pt x="112" y="46"/>
                    </a:lnTo>
                    <a:lnTo>
                      <a:pt x="121" y="26"/>
                    </a:lnTo>
                    <a:lnTo>
                      <a:pt x="132" y="8"/>
                    </a:lnTo>
                    <a:lnTo>
                      <a:pt x="132" y="8"/>
                    </a:lnTo>
                    <a:lnTo>
                      <a:pt x="133" y="5"/>
                    </a:lnTo>
                    <a:lnTo>
                      <a:pt x="133" y="4"/>
                    </a:lnTo>
                    <a:lnTo>
                      <a:pt x="132" y="2"/>
                    </a:lnTo>
                    <a:lnTo>
                      <a:pt x="130" y="0"/>
                    </a:lnTo>
                    <a:lnTo>
                      <a:pt x="127" y="0"/>
                    </a:lnTo>
                    <a:lnTo>
                      <a:pt x="124" y="0"/>
                    </a:lnTo>
                    <a:lnTo>
                      <a:pt x="123" y="3"/>
                    </a:lnTo>
                    <a:lnTo>
                      <a:pt x="1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4" name="chenying0907 798"/>
              <p:cNvSpPr/>
              <p:nvPr/>
            </p:nvSpPr>
            <p:spPr bwMode="auto">
              <a:xfrm>
                <a:off x="4391026" y="3178175"/>
                <a:ext cx="33338" cy="66675"/>
              </a:xfrm>
              <a:custGeom>
                <a:avLst/>
                <a:gdLst/>
                <a:ahLst/>
                <a:cxnLst>
                  <a:cxn ang="0">
                    <a:pos x="75" y="2"/>
                  </a:cxn>
                  <a:cxn ang="0">
                    <a:pos x="75" y="2"/>
                  </a:cxn>
                  <a:cxn ang="0">
                    <a:pos x="68" y="10"/>
                  </a:cxn>
                  <a:cxn ang="0">
                    <a:pos x="63" y="18"/>
                  </a:cxn>
                  <a:cxn ang="0">
                    <a:pos x="53" y="35"/>
                  </a:cxn>
                  <a:cxn ang="0">
                    <a:pos x="46" y="53"/>
                  </a:cxn>
                  <a:cxn ang="0">
                    <a:pos x="40" y="73"/>
                  </a:cxn>
                  <a:cxn ang="0">
                    <a:pos x="40" y="73"/>
                  </a:cxn>
                  <a:cxn ang="0">
                    <a:pos x="31" y="95"/>
                  </a:cxn>
                  <a:cxn ang="0">
                    <a:pos x="20" y="117"/>
                  </a:cxn>
                  <a:cxn ang="0">
                    <a:pos x="10" y="138"/>
                  </a:cxn>
                  <a:cxn ang="0">
                    <a:pos x="2" y="161"/>
                  </a:cxn>
                  <a:cxn ang="0">
                    <a:pos x="2" y="161"/>
                  </a:cxn>
                  <a:cxn ang="0">
                    <a:pos x="0" y="163"/>
                  </a:cxn>
                  <a:cxn ang="0">
                    <a:pos x="2" y="165"/>
                  </a:cxn>
                  <a:cxn ang="0">
                    <a:pos x="3" y="166"/>
                  </a:cxn>
                  <a:cxn ang="0">
                    <a:pos x="4" y="167"/>
                  </a:cxn>
                  <a:cxn ang="0">
                    <a:pos x="10" y="167"/>
                  </a:cxn>
                  <a:cxn ang="0">
                    <a:pos x="11" y="166"/>
                  </a:cxn>
                  <a:cxn ang="0">
                    <a:pos x="12" y="163"/>
                  </a:cxn>
                  <a:cxn ang="0">
                    <a:pos x="12" y="163"/>
                  </a:cxn>
                  <a:cxn ang="0">
                    <a:pos x="19" y="146"/>
                  </a:cxn>
                  <a:cxn ang="0">
                    <a:pos x="28" y="129"/>
                  </a:cxn>
                  <a:cxn ang="0">
                    <a:pos x="36" y="112"/>
                  </a:cxn>
                  <a:cxn ang="0">
                    <a:pos x="44" y="95"/>
                  </a:cxn>
                  <a:cxn ang="0">
                    <a:pos x="44" y="95"/>
                  </a:cxn>
                  <a:cxn ang="0">
                    <a:pos x="51" y="73"/>
                  </a:cxn>
                  <a:cxn ang="0">
                    <a:pos x="59" y="51"/>
                  </a:cxn>
                  <a:cxn ang="0">
                    <a:pos x="65" y="40"/>
                  </a:cxn>
                  <a:cxn ang="0">
                    <a:pos x="70" y="30"/>
                  </a:cxn>
                  <a:cxn ang="0">
                    <a:pos x="75" y="19"/>
                  </a:cxn>
                  <a:cxn ang="0">
                    <a:pos x="83" y="10"/>
                  </a:cxn>
                  <a:cxn ang="0">
                    <a:pos x="83" y="10"/>
                  </a:cxn>
                  <a:cxn ang="0">
                    <a:pos x="84" y="8"/>
                  </a:cxn>
                  <a:cxn ang="0">
                    <a:pos x="84" y="6"/>
                  </a:cxn>
                  <a:cxn ang="0">
                    <a:pos x="83" y="2"/>
                  </a:cxn>
                  <a:cxn ang="0">
                    <a:pos x="79" y="0"/>
                  </a:cxn>
                  <a:cxn ang="0">
                    <a:pos x="76" y="1"/>
                  </a:cxn>
                  <a:cxn ang="0">
                    <a:pos x="75" y="2"/>
                  </a:cxn>
                  <a:cxn ang="0">
                    <a:pos x="75" y="2"/>
                  </a:cxn>
                </a:cxnLst>
                <a:rect l="0" t="0" r="r" b="b"/>
                <a:pathLst>
                  <a:path w="84" h="167">
                    <a:moveTo>
                      <a:pt x="75" y="2"/>
                    </a:moveTo>
                    <a:lnTo>
                      <a:pt x="75" y="2"/>
                    </a:lnTo>
                    <a:lnTo>
                      <a:pt x="68" y="10"/>
                    </a:lnTo>
                    <a:lnTo>
                      <a:pt x="63" y="18"/>
                    </a:lnTo>
                    <a:lnTo>
                      <a:pt x="53" y="35"/>
                    </a:lnTo>
                    <a:lnTo>
                      <a:pt x="46" y="53"/>
                    </a:lnTo>
                    <a:lnTo>
                      <a:pt x="40" y="73"/>
                    </a:lnTo>
                    <a:lnTo>
                      <a:pt x="40" y="73"/>
                    </a:lnTo>
                    <a:lnTo>
                      <a:pt x="31" y="95"/>
                    </a:lnTo>
                    <a:lnTo>
                      <a:pt x="20" y="117"/>
                    </a:lnTo>
                    <a:lnTo>
                      <a:pt x="10" y="138"/>
                    </a:lnTo>
                    <a:lnTo>
                      <a:pt x="2" y="161"/>
                    </a:lnTo>
                    <a:lnTo>
                      <a:pt x="2" y="161"/>
                    </a:lnTo>
                    <a:lnTo>
                      <a:pt x="0" y="163"/>
                    </a:lnTo>
                    <a:lnTo>
                      <a:pt x="2" y="165"/>
                    </a:lnTo>
                    <a:lnTo>
                      <a:pt x="3" y="166"/>
                    </a:lnTo>
                    <a:lnTo>
                      <a:pt x="4" y="167"/>
                    </a:lnTo>
                    <a:lnTo>
                      <a:pt x="10" y="167"/>
                    </a:lnTo>
                    <a:lnTo>
                      <a:pt x="11" y="166"/>
                    </a:lnTo>
                    <a:lnTo>
                      <a:pt x="12" y="163"/>
                    </a:lnTo>
                    <a:lnTo>
                      <a:pt x="12" y="163"/>
                    </a:lnTo>
                    <a:lnTo>
                      <a:pt x="19" y="146"/>
                    </a:lnTo>
                    <a:lnTo>
                      <a:pt x="28" y="129"/>
                    </a:lnTo>
                    <a:lnTo>
                      <a:pt x="36" y="112"/>
                    </a:lnTo>
                    <a:lnTo>
                      <a:pt x="44" y="95"/>
                    </a:lnTo>
                    <a:lnTo>
                      <a:pt x="44" y="95"/>
                    </a:lnTo>
                    <a:lnTo>
                      <a:pt x="51" y="73"/>
                    </a:lnTo>
                    <a:lnTo>
                      <a:pt x="59" y="51"/>
                    </a:lnTo>
                    <a:lnTo>
                      <a:pt x="65" y="40"/>
                    </a:lnTo>
                    <a:lnTo>
                      <a:pt x="70" y="30"/>
                    </a:lnTo>
                    <a:lnTo>
                      <a:pt x="75" y="19"/>
                    </a:lnTo>
                    <a:lnTo>
                      <a:pt x="83" y="10"/>
                    </a:lnTo>
                    <a:lnTo>
                      <a:pt x="83" y="10"/>
                    </a:lnTo>
                    <a:lnTo>
                      <a:pt x="84" y="8"/>
                    </a:lnTo>
                    <a:lnTo>
                      <a:pt x="84" y="6"/>
                    </a:lnTo>
                    <a:lnTo>
                      <a:pt x="83" y="2"/>
                    </a:lnTo>
                    <a:lnTo>
                      <a:pt x="79" y="0"/>
                    </a:lnTo>
                    <a:lnTo>
                      <a:pt x="76" y="1"/>
                    </a:lnTo>
                    <a:lnTo>
                      <a:pt x="75" y="2"/>
                    </a:lnTo>
                    <a:lnTo>
                      <a:pt x="7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5" name="chenying0907 799"/>
              <p:cNvSpPr/>
              <p:nvPr/>
            </p:nvSpPr>
            <p:spPr bwMode="auto">
              <a:xfrm>
                <a:off x="4416426" y="3190875"/>
                <a:ext cx="14288" cy="26988"/>
              </a:xfrm>
              <a:custGeom>
                <a:avLst/>
                <a:gdLst/>
                <a:ahLst/>
                <a:cxnLst>
                  <a:cxn ang="0">
                    <a:pos x="22" y="5"/>
                  </a:cxn>
                  <a:cxn ang="0">
                    <a:pos x="22" y="5"/>
                  </a:cxn>
                  <a:cxn ang="0">
                    <a:pos x="21" y="13"/>
                  </a:cxn>
                  <a:cxn ang="0">
                    <a:pos x="17" y="20"/>
                  </a:cxn>
                  <a:cxn ang="0">
                    <a:pos x="17" y="20"/>
                  </a:cxn>
                  <a:cxn ang="0">
                    <a:pos x="14" y="30"/>
                  </a:cxn>
                  <a:cxn ang="0">
                    <a:pos x="14" y="30"/>
                  </a:cxn>
                  <a:cxn ang="0">
                    <a:pos x="8" y="46"/>
                  </a:cxn>
                  <a:cxn ang="0">
                    <a:pos x="0" y="60"/>
                  </a:cxn>
                  <a:cxn ang="0">
                    <a:pos x="0" y="60"/>
                  </a:cxn>
                  <a:cxn ang="0">
                    <a:pos x="0" y="62"/>
                  </a:cxn>
                  <a:cxn ang="0">
                    <a:pos x="0" y="64"/>
                  </a:cxn>
                  <a:cxn ang="0">
                    <a:pos x="2" y="67"/>
                  </a:cxn>
                  <a:cxn ang="0">
                    <a:pos x="6" y="68"/>
                  </a:cxn>
                  <a:cxn ang="0">
                    <a:pos x="9" y="67"/>
                  </a:cxn>
                  <a:cxn ang="0">
                    <a:pos x="10" y="66"/>
                  </a:cxn>
                  <a:cxn ang="0">
                    <a:pos x="10" y="66"/>
                  </a:cxn>
                  <a:cxn ang="0">
                    <a:pos x="18" y="50"/>
                  </a:cxn>
                  <a:cxn ang="0">
                    <a:pos x="25" y="33"/>
                  </a:cxn>
                  <a:cxn ang="0">
                    <a:pos x="25" y="33"/>
                  </a:cxn>
                  <a:cxn ang="0">
                    <a:pos x="30" y="20"/>
                  </a:cxn>
                  <a:cxn ang="0">
                    <a:pos x="33" y="12"/>
                  </a:cxn>
                  <a:cxn ang="0">
                    <a:pos x="34" y="5"/>
                  </a:cxn>
                  <a:cxn ang="0">
                    <a:pos x="34" y="5"/>
                  </a:cxn>
                  <a:cxn ang="0">
                    <a:pos x="34" y="3"/>
                  </a:cxn>
                  <a:cxn ang="0">
                    <a:pos x="33" y="1"/>
                  </a:cxn>
                  <a:cxn ang="0">
                    <a:pos x="31" y="0"/>
                  </a:cxn>
                  <a:cxn ang="0">
                    <a:pos x="29" y="0"/>
                  </a:cxn>
                  <a:cxn ang="0">
                    <a:pos x="25" y="1"/>
                  </a:cxn>
                  <a:cxn ang="0">
                    <a:pos x="23" y="3"/>
                  </a:cxn>
                  <a:cxn ang="0">
                    <a:pos x="22" y="5"/>
                  </a:cxn>
                  <a:cxn ang="0">
                    <a:pos x="22" y="5"/>
                  </a:cxn>
                </a:cxnLst>
                <a:rect l="0" t="0" r="r" b="b"/>
                <a:pathLst>
                  <a:path w="34" h="68">
                    <a:moveTo>
                      <a:pt x="22" y="5"/>
                    </a:moveTo>
                    <a:lnTo>
                      <a:pt x="22" y="5"/>
                    </a:lnTo>
                    <a:lnTo>
                      <a:pt x="21" y="13"/>
                    </a:lnTo>
                    <a:lnTo>
                      <a:pt x="17" y="20"/>
                    </a:lnTo>
                    <a:lnTo>
                      <a:pt x="17" y="20"/>
                    </a:lnTo>
                    <a:lnTo>
                      <a:pt x="14" y="30"/>
                    </a:lnTo>
                    <a:lnTo>
                      <a:pt x="14" y="30"/>
                    </a:lnTo>
                    <a:lnTo>
                      <a:pt x="8" y="46"/>
                    </a:lnTo>
                    <a:lnTo>
                      <a:pt x="0" y="60"/>
                    </a:lnTo>
                    <a:lnTo>
                      <a:pt x="0" y="60"/>
                    </a:lnTo>
                    <a:lnTo>
                      <a:pt x="0" y="62"/>
                    </a:lnTo>
                    <a:lnTo>
                      <a:pt x="0" y="64"/>
                    </a:lnTo>
                    <a:lnTo>
                      <a:pt x="2" y="67"/>
                    </a:lnTo>
                    <a:lnTo>
                      <a:pt x="6" y="68"/>
                    </a:lnTo>
                    <a:lnTo>
                      <a:pt x="9" y="67"/>
                    </a:lnTo>
                    <a:lnTo>
                      <a:pt x="10" y="66"/>
                    </a:lnTo>
                    <a:lnTo>
                      <a:pt x="10" y="66"/>
                    </a:lnTo>
                    <a:lnTo>
                      <a:pt x="18" y="50"/>
                    </a:lnTo>
                    <a:lnTo>
                      <a:pt x="25" y="33"/>
                    </a:lnTo>
                    <a:lnTo>
                      <a:pt x="25" y="33"/>
                    </a:lnTo>
                    <a:lnTo>
                      <a:pt x="30" y="20"/>
                    </a:lnTo>
                    <a:lnTo>
                      <a:pt x="33" y="12"/>
                    </a:lnTo>
                    <a:lnTo>
                      <a:pt x="34" y="5"/>
                    </a:lnTo>
                    <a:lnTo>
                      <a:pt x="34" y="5"/>
                    </a:lnTo>
                    <a:lnTo>
                      <a:pt x="34" y="3"/>
                    </a:lnTo>
                    <a:lnTo>
                      <a:pt x="33" y="1"/>
                    </a:lnTo>
                    <a:lnTo>
                      <a:pt x="31" y="0"/>
                    </a:lnTo>
                    <a:lnTo>
                      <a:pt x="29" y="0"/>
                    </a:lnTo>
                    <a:lnTo>
                      <a:pt x="25"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6" name="chenying0907 800"/>
              <p:cNvSpPr/>
              <p:nvPr/>
            </p:nvSpPr>
            <p:spPr bwMode="auto">
              <a:xfrm>
                <a:off x="4371976" y="3368675"/>
                <a:ext cx="15875" cy="26988"/>
              </a:xfrm>
              <a:custGeom>
                <a:avLst/>
                <a:gdLst/>
                <a:ahLst/>
                <a:cxnLst>
                  <a:cxn ang="0">
                    <a:pos x="27" y="3"/>
                  </a:cxn>
                  <a:cxn ang="0">
                    <a:pos x="27" y="3"/>
                  </a:cxn>
                  <a:cxn ang="0">
                    <a:pos x="25" y="11"/>
                  </a:cxn>
                  <a:cxn ang="0">
                    <a:pos x="21" y="17"/>
                  </a:cxn>
                  <a:cxn ang="0">
                    <a:pos x="17" y="24"/>
                  </a:cxn>
                  <a:cxn ang="0">
                    <a:pos x="13" y="30"/>
                  </a:cxn>
                  <a:cxn ang="0">
                    <a:pos x="13" y="30"/>
                  </a:cxn>
                  <a:cxn ang="0">
                    <a:pos x="1" y="64"/>
                  </a:cxn>
                  <a:cxn ang="0">
                    <a:pos x="1" y="64"/>
                  </a:cxn>
                  <a:cxn ang="0">
                    <a:pos x="0" y="67"/>
                  </a:cxn>
                  <a:cxn ang="0">
                    <a:pos x="1" y="68"/>
                  </a:cxn>
                  <a:cxn ang="0">
                    <a:pos x="4" y="71"/>
                  </a:cxn>
                  <a:cxn ang="0">
                    <a:pos x="9" y="71"/>
                  </a:cxn>
                  <a:cxn ang="0">
                    <a:pos x="10" y="69"/>
                  </a:cxn>
                  <a:cxn ang="0">
                    <a:pos x="11" y="67"/>
                  </a:cxn>
                  <a:cxn ang="0">
                    <a:pos x="11" y="67"/>
                  </a:cxn>
                  <a:cxn ang="0">
                    <a:pos x="23" y="37"/>
                  </a:cxn>
                  <a:cxn ang="0">
                    <a:pos x="23" y="37"/>
                  </a:cxn>
                  <a:cxn ang="0">
                    <a:pos x="26" y="29"/>
                  </a:cxn>
                  <a:cxn ang="0">
                    <a:pos x="31" y="21"/>
                  </a:cxn>
                  <a:cxn ang="0">
                    <a:pos x="35" y="15"/>
                  </a:cxn>
                  <a:cxn ang="0">
                    <a:pos x="38" y="7"/>
                  </a:cxn>
                  <a:cxn ang="0">
                    <a:pos x="38" y="7"/>
                  </a:cxn>
                  <a:cxn ang="0">
                    <a:pos x="39" y="4"/>
                  </a:cxn>
                  <a:cxn ang="0">
                    <a:pos x="38" y="1"/>
                  </a:cxn>
                  <a:cxn ang="0">
                    <a:pos x="36" y="0"/>
                  </a:cxn>
                  <a:cxn ang="0">
                    <a:pos x="35" y="0"/>
                  </a:cxn>
                  <a:cxn ang="0">
                    <a:pos x="30" y="0"/>
                  </a:cxn>
                  <a:cxn ang="0">
                    <a:pos x="28" y="1"/>
                  </a:cxn>
                  <a:cxn ang="0">
                    <a:pos x="27" y="3"/>
                  </a:cxn>
                  <a:cxn ang="0">
                    <a:pos x="27" y="3"/>
                  </a:cxn>
                </a:cxnLst>
                <a:rect l="0" t="0" r="r" b="b"/>
                <a:pathLst>
                  <a:path w="39" h="71">
                    <a:moveTo>
                      <a:pt x="27" y="3"/>
                    </a:moveTo>
                    <a:lnTo>
                      <a:pt x="27" y="3"/>
                    </a:lnTo>
                    <a:lnTo>
                      <a:pt x="25" y="11"/>
                    </a:lnTo>
                    <a:lnTo>
                      <a:pt x="21" y="17"/>
                    </a:lnTo>
                    <a:lnTo>
                      <a:pt x="17" y="24"/>
                    </a:lnTo>
                    <a:lnTo>
                      <a:pt x="13" y="30"/>
                    </a:lnTo>
                    <a:lnTo>
                      <a:pt x="13" y="30"/>
                    </a:lnTo>
                    <a:lnTo>
                      <a:pt x="1" y="64"/>
                    </a:lnTo>
                    <a:lnTo>
                      <a:pt x="1" y="64"/>
                    </a:lnTo>
                    <a:lnTo>
                      <a:pt x="0" y="67"/>
                    </a:lnTo>
                    <a:lnTo>
                      <a:pt x="1" y="68"/>
                    </a:lnTo>
                    <a:lnTo>
                      <a:pt x="4" y="71"/>
                    </a:lnTo>
                    <a:lnTo>
                      <a:pt x="9" y="71"/>
                    </a:lnTo>
                    <a:lnTo>
                      <a:pt x="10" y="69"/>
                    </a:lnTo>
                    <a:lnTo>
                      <a:pt x="11" y="67"/>
                    </a:lnTo>
                    <a:lnTo>
                      <a:pt x="11" y="67"/>
                    </a:lnTo>
                    <a:lnTo>
                      <a:pt x="23" y="37"/>
                    </a:lnTo>
                    <a:lnTo>
                      <a:pt x="23" y="37"/>
                    </a:lnTo>
                    <a:lnTo>
                      <a:pt x="26" y="29"/>
                    </a:lnTo>
                    <a:lnTo>
                      <a:pt x="31" y="21"/>
                    </a:lnTo>
                    <a:lnTo>
                      <a:pt x="35" y="15"/>
                    </a:lnTo>
                    <a:lnTo>
                      <a:pt x="38" y="7"/>
                    </a:lnTo>
                    <a:lnTo>
                      <a:pt x="38" y="7"/>
                    </a:lnTo>
                    <a:lnTo>
                      <a:pt x="39" y="4"/>
                    </a:lnTo>
                    <a:lnTo>
                      <a:pt x="38" y="1"/>
                    </a:lnTo>
                    <a:lnTo>
                      <a:pt x="36" y="0"/>
                    </a:lnTo>
                    <a:lnTo>
                      <a:pt x="35" y="0"/>
                    </a:lnTo>
                    <a:lnTo>
                      <a:pt x="30" y="0"/>
                    </a:lnTo>
                    <a:lnTo>
                      <a:pt x="28"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7" name="chenying0907 801"/>
              <p:cNvSpPr/>
              <p:nvPr/>
            </p:nvSpPr>
            <p:spPr bwMode="auto">
              <a:xfrm>
                <a:off x="4394201" y="3375025"/>
                <a:ext cx="12700" cy="25400"/>
              </a:xfrm>
              <a:custGeom>
                <a:avLst/>
                <a:gdLst/>
                <a:ahLst/>
                <a:cxnLst>
                  <a:cxn ang="0">
                    <a:pos x="24" y="4"/>
                  </a:cxn>
                  <a:cxn ang="0">
                    <a:pos x="24" y="4"/>
                  </a:cxn>
                  <a:cxn ang="0">
                    <a:pos x="23" y="8"/>
                  </a:cxn>
                  <a:cxn ang="0">
                    <a:pos x="21" y="11"/>
                  </a:cxn>
                  <a:cxn ang="0">
                    <a:pos x="17" y="16"/>
                  </a:cxn>
                  <a:cxn ang="0">
                    <a:pos x="17" y="16"/>
                  </a:cxn>
                  <a:cxn ang="0">
                    <a:pos x="13" y="23"/>
                  </a:cxn>
                  <a:cxn ang="0">
                    <a:pos x="11" y="29"/>
                  </a:cxn>
                  <a:cxn ang="0">
                    <a:pos x="11" y="29"/>
                  </a:cxn>
                  <a:cxn ang="0">
                    <a:pos x="7" y="36"/>
                  </a:cxn>
                  <a:cxn ang="0">
                    <a:pos x="3" y="44"/>
                  </a:cxn>
                  <a:cxn ang="0">
                    <a:pos x="2" y="51"/>
                  </a:cxn>
                  <a:cxn ang="0">
                    <a:pos x="0" y="59"/>
                  </a:cxn>
                  <a:cxn ang="0">
                    <a:pos x="0" y="59"/>
                  </a:cxn>
                  <a:cxn ang="0">
                    <a:pos x="0" y="62"/>
                  </a:cxn>
                  <a:cxn ang="0">
                    <a:pos x="2" y="63"/>
                  </a:cxn>
                  <a:cxn ang="0">
                    <a:pos x="6" y="65"/>
                  </a:cxn>
                  <a:cxn ang="0">
                    <a:pos x="9" y="63"/>
                  </a:cxn>
                  <a:cxn ang="0">
                    <a:pos x="11" y="62"/>
                  </a:cxn>
                  <a:cxn ang="0">
                    <a:pos x="12" y="59"/>
                  </a:cxn>
                  <a:cxn ang="0">
                    <a:pos x="12" y="59"/>
                  </a:cxn>
                  <a:cxn ang="0">
                    <a:pos x="13" y="51"/>
                  </a:cxn>
                  <a:cxn ang="0">
                    <a:pos x="15" y="44"/>
                  </a:cxn>
                  <a:cxn ang="0">
                    <a:pos x="15" y="44"/>
                  </a:cxn>
                  <a:cxn ang="0">
                    <a:pos x="20" y="37"/>
                  </a:cxn>
                  <a:cxn ang="0">
                    <a:pos x="23" y="33"/>
                  </a:cxn>
                  <a:cxn ang="0">
                    <a:pos x="23" y="31"/>
                  </a:cxn>
                  <a:cxn ang="0">
                    <a:pos x="23" y="31"/>
                  </a:cxn>
                  <a:cxn ang="0">
                    <a:pos x="25" y="24"/>
                  </a:cxn>
                  <a:cxn ang="0">
                    <a:pos x="29" y="19"/>
                  </a:cxn>
                  <a:cxn ang="0">
                    <a:pos x="33" y="14"/>
                  </a:cxn>
                  <a:cxn ang="0">
                    <a:pos x="34" y="7"/>
                  </a:cxn>
                  <a:cxn ang="0">
                    <a:pos x="34" y="7"/>
                  </a:cxn>
                  <a:cxn ang="0">
                    <a:pos x="34" y="4"/>
                  </a:cxn>
                  <a:cxn ang="0">
                    <a:pos x="33" y="3"/>
                  </a:cxn>
                  <a:cxn ang="0">
                    <a:pos x="30" y="0"/>
                  </a:cxn>
                  <a:cxn ang="0">
                    <a:pos x="28" y="0"/>
                  </a:cxn>
                  <a:cxn ang="0">
                    <a:pos x="26" y="0"/>
                  </a:cxn>
                  <a:cxn ang="0">
                    <a:pos x="24" y="2"/>
                  </a:cxn>
                  <a:cxn ang="0">
                    <a:pos x="24" y="4"/>
                  </a:cxn>
                  <a:cxn ang="0">
                    <a:pos x="24" y="4"/>
                  </a:cxn>
                </a:cxnLst>
                <a:rect l="0" t="0" r="r" b="b"/>
                <a:pathLst>
                  <a:path w="34" h="65">
                    <a:moveTo>
                      <a:pt x="24" y="4"/>
                    </a:moveTo>
                    <a:lnTo>
                      <a:pt x="24" y="4"/>
                    </a:lnTo>
                    <a:lnTo>
                      <a:pt x="23" y="8"/>
                    </a:lnTo>
                    <a:lnTo>
                      <a:pt x="21" y="11"/>
                    </a:lnTo>
                    <a:lnTo>
                      <a:pt x="17" y="16"/>
                    </a:lnTo>
                    <a:lnTo>
                      <a:pt x="17" y="16"/>
                    </a:lnTo>
                    <a:lnTo>
                      <a:pt x="13" y="23"/>
                    </a:lnTo>
                    <a:lnTo>
                      <a:pt x="11" y="29"/>
                    </a:lnTo>
                    <a:lnTo>
                      <a:pt x="11" y="29"/>
                    </a:lnTo>
                    <a:lnTo>
                      <a:pt x="7" y="36"/>
                    </a:lnTo>
                    <a:lnTo>
                      <a:pt x="3" y="44"/>
                    </a:lnTo>
                    <a:lnTo>
                      <a:pt x="2" y="51"/>
                    </a:lnTo>
                    <a:lnTo>
                      <a:pt x="0" y="59"/>
                    </a:lnTo>
                    <a:lnTo>
                      <a:pt x="0" y="59"/>
                    </a:lnTo>
                    <a:lnTo>
                      <a:pt x="0" y="62"/>
                    </a:lnTo>
                    <a:lnTo>
                      <a:pt x="2" y="63"/>
                    </a:lnTo>
                    <a:lnTo>
                      <a:pt x="6" y="65"/>
                    </a:lnTo>
                    <a:lnTo>
                      <a:pt x="9" y="63"/>
                    </a:lnTo>
                    <a:lnTo>
                      <a:pt x="11" y="62"/>
                    </a:lnTo>
                    <a:lnTo>
                      <a:pt x="12" y="59"/>
                    </a:lnTo>
                    <a:lnTo>
                      <a:pt x="12" y="59"/>
                    </a:lnTo>
                    <a:lnTo>
                      <a:pt x="13" y="51"/>
                    </a:lnTo>
                    <a:lnTo>
                      <a:pt x="15" y="44"/>
                    </a:lnTo>
                    <a:lnTo>
                      <a:pt x="15" y="44"/>
                    </a:lnTo>
                    <a:lnTo>
                      <a:pt x="20" y="37"/>
                    </a:lnTo>
                    <a:lnTo>
                      <a:pt x="23" y="33"/>
                    </a:lnTo>
                    <a:lnTo>
                      <a:pt x="23" y="31"/>
                    </a:lnTo>
                    <a:lnTo>
                      <a:pt x="23" y="31"/>
                    </a:lnTo>
                    <a:lnTo>
                      <a:pt x="25" y="24"/>
                    </a:lnTo>
                    <a:lnTo>
                      <a:pt x="29" y="19"/>
                    </a:lnTo>
                    <a:lnTo>
                      <a:pt x="33" y="14"/>
                    </a:lnTo>
                    <a:lnTo>
                      <a:pt x="34" y="7"/>
                    </a:lnTo>
                    <a:lnTo>
                      <a:pt x="34" y="7"/>
                    </a:lnTo>
                    <a:lnTo>
                      <a:pt x="34" y="4"/>
                    </a:lnTo>
                    <a:lnTo>
                      <a:pt x="33" y="3"/>
                    </a:lnTo>
                    <a:lnTo>
                      <a:pt x="30" y="0"/>
                    </a:lnTo>
                    <a:lnTo>
                      <a:pt x="28" y="0"/>
                    </a:lnTo>
                    <a:lnTo>
                      <a:pt x="26" y="0"/>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8" name="chenying0907 802"/>
              <p:cNvSpPr/>
              <p:nvPr/>
            </p:nvSpPr>
            <p:spPr bwMode="auto">
              <a:xfrm>
                <a:off x="4421188" y="3376613"/>
                <a:ext cx="14288" cy="28575"/>
              </a:xfrm>
              <a:custGeom>
                <a:avLst/>
                <a:gdLst/>
                <a:ahLst/>
                <a:cxnLst>
                  <a:cxn ang="0">
                    <a:pos x="27" y="3"/>
                  </a:cxn>
                  <a:cxn ang="0">
                    <a:pos x="27" y="3"/>
                  </a:cxn>
                  <a:cxn ang="0">
                    <a:pos x="17" y="17"/>
                  </a:cxn>
                  <a:cxn ang="0">
                    <a:pos x="8" y="33"/>
                  </a:cxn>
                  <a:cxn ang="0">
                    <a:pos x="4" y="41"/>
                  </a:cxn>
                  <a:cxn ang="0">
                    <a:pos x="1" y="48"/>
                  </a:cxn>
                  <a:cxn ang="0">
                    <a:pos x="0" y="58"/>
                  </a:cxn>
                  <a:cxn ang="0">
                    <a:pos x="0" y="68"/>
                  </a:cxn>
                  <a:cxn ang="0">
                    <a:pos x="0" y="68"/>
                  </a:cxn>
                  <a:cxn ang="0">
                    <a:pos x="0" y="69"/>
                  </a:cxn>
                  <a:cxn ang="0">
                    <a:pos x="1" y="72"/>
                  </a:cxn>
                  <a:cxn ang="0">
                    <a:pos x="5" y="73"/>
                  </a:cxn>
                  <a:cxn ang="0">
                    <a:pos x="9" y="72"/>
                  </a:cxn>
                  <a:cxn ang="0">
                    <a:pos x="10" y="69"/>
                  </a:cxn>
                  <a:cxn ang="0">
                    <a:pos x="10" y="68"/>
                  </a:cxn>
                  <a:cxn ang="0">
                    <a:pos x="10" y="68"/>
                  </a:cxn>
                  <a:cxn ang="0">
                    <a:pos x="11" y="59"/>
                  </a:cxn>
                  <a:cxn ang="0">
                    <a:pos x="13" y="51"/>
                  </a:cxn>
                  <a:cxn ang="0">
                    <a:pos x="15" y="45"/>
                  </a:cxn>
                  <a:cxn ang="0">
                    <a:pos x="18" y="37"/>
                  </a:cxn>
                  <a:cxn ang="0">
                    <a:pos x="26" y="24"/>
                  </a:cxn>
                  <a:cxn ang="0">
                    <a:pos x="35" y="11"/>
                  </a:cxn>
                  <a:cxn ang="0">
                    <a:pos x="35" y="11"/>
                  </a:cxn>
                  <a:cxn ang="0">
                    <a:pos x="36" y="8"/>
                  </a:cxn>
                  <a:cxn ang="0">
                    <a:pos x="36" y="7"/>
                  </a:cxn>
                  <a:cxn ang="0">
                    <a:pos x="35" y="3"/>
                  </a:cxn>
                  <a:cxn ang="0">
                    <a:pos x="34" y="1"/>
                  </a:cxn>
                  <a:cxn ang="0">
                    <a:pos x="31" y="0"/>
                  </a:cxn>
                  <a:cxn ang="0">
                    <a:pos x="30" y="1"/>
                  </a:cxn>
                  <a:cxn ang="0">
                    <a:pos x="27" y="3"/>
                  </a:cxn>
                  <a:cxn ang="0">
                    <a:pos x="27" y="3"/>
                  </a:cxn>
                </a:cxnLst>
                <a:rect l="0" t="0" r="r" b="b"/>
                <a:pathLst>
                  <a:path w="36" h="73">
                    <a:moveTo>
                      <a:pt x="27" y="3"/>
                    </a:moveTo>
                    <a:lnTo>
                      <a:pt x="27" y="3"/>
                    </a:lnTo>
                    <a:lnTo>
                      <a:pt x="17" y="17"/>
                    </a:lnTo>
                    <a:lnTo>
                      <a:pt x="8" y="33"/>
                    </a:lnTo>
                    <a:lnTo>
                      <a:pt x="4" y="41"/>
                    </a:lnTo>
                    <a:lnTo>
                      <a:pt x="1" y="48"/>
                    </a:lnTo>
                    <a:lnTo>
                      <a:pt x="0" y="58"/>
                    </a:lnTo>
                    <a:lnTo>
                      <a:pt x="0" y="68"/>
                    </a:lnTo>
                    <a:lnTo>
                      <a:pt x="0" y="68"/>
                    </a:lnTo>
                    <a:lnTo>
                      <a:pt x="0" y="69"/>
                    </a:lnTo>
                    <a:lnTo>
                      <a:pt x="1" y="72"/>
                    </a:lnTo>
                    <a:lnTo>
                      <a:pt x="5" y="73"/>
                    </a:lnTo>
                    <a:lnTo>
                      <a:pt x="9" y="72"/>
                    </a:lnTo>
                    <a:lnTo>
                      <a:pt x="10" y="69"/>
                    </a:lnTo>
                    <a:lnTo>
                      <a:pt x="10" y="68"/>
                    </a:lnTo>
                    <a:lnTo>
                      <a:pt x="10" y="68"/>
                    </a:lnTo>
                    <a:lnTo>
                      <a:pt x="11" y="59"/>
                    </a:lnTo>
                    <a:lnTo>
                      <a:pt x="13" y="51"/>
                    </a:lnTo>
                    <a:lnTo>
                      <a:pt x="15" y="45"/>
                    </a:lnTo>
                    <a:lnTo>
                      <a:pt x="18" y="37"/>
                    </a:lnTo>
                    <a:lnTo>
                      <a:pt x="26" y="24"/>
                    </a:lnTo>
                    <a:lnTo>
                      <a:pt x="35" y="11"/>
                    </a:lnTo>
                    <a:lnTo>
                      <a:pt x="35" y="11"/>
                    </a:lnTo>
                    <a:lnTo>
                      <a:pt x="36" y="8"/>
                    </a:lnTo>
                    <a:lnTo>
                      <a:pt x="36" y="7"/>
                    </a:lnTo>
                    <a:lnTo>
                      <a:pt x="35" y="3"/>
                    </a:lnTo>
                    <a:lnTo>
                      <a:pt x="34" y="1"/>
                    </a:lnTo>
                    <a:lnTo>
                      <a:pt x="31" y="0"/>
                    </a:lnTo>
                    <a:lnTo>
                      <a:pt x="30"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9" name="chenying0907 803"/>
              <p:cNvSpPr/>
              <p:nvPr/>
            </p:nvSpPr>
            <p:spPr bwMode="auto">
              <a:xfrm>
                <a:off x="4446588" y="3363913"/>
                <a:ext cx="19050" cy="31750"/>
              </a:xfrm>
              <a:custGeom>
                <a:avLst/>
                <a:gdLst/>
                <a:ahLst/>
                <a:cxnLst>
                  <a:cxn ang="0">
                    <a:pos x="35" y="3"/>
                  </a:cxn>
                  <a:cxn ang="0">
                    <a:pos x="35" y="3"/>
                  </a:cxn>
                  <a:cxn ang="0">
                    <a:pos x="25" y="20"/>
                  </a:cxn>
                  <a:cxn ang="0">
                    <a:pos x="15" y="38"/>
                  </a:cxn>
                  <a:cxn ang="0">
                    <a:pos x="8" y="57"/>
                  </a:cxn>
                  <a:cxn ang="0">
                    <a:pos x="0" y="76"/>
                  </a:cxn>
                  <a:cxn ang="0">
                    <a:pos x="0" y="76"/>
                  </a:cxn>
                  <a:cxn ang="0">
                    <a:pos x="0" y="79"/>
                  </a:cxn>
                  <a:cxn ang="0">
                    <a:pos x="0" y="80"/>
                  </a:cxn>
                  <a:cxn ang="0">
                    <a:pos x="2" y="81"/>
                  </a:cxn>
                  <a:cxn ang="0">
                    <a:pos x="4" y="83"/>
                  </a:cxn>
                  <a:cxn ang="0">
                    <a:pos x="8" y="83"/>
                  </a:cxn>
                  <a:cxn ang="0">
                    <a:pos x="10" y="81"/>
                  </a:cxn>
                  <a:cxn ang="0">
                    <a:pos x="12" y="79"/>
                  </a:cxn>
                  <a:cxn ang="0">
                    <a:pos x="12" y="79"/>
                  </a:cxn>
                  <a:cxn ang="0">
                    <a:pos x="18" y="61"/>
                  </a:cxn>
                  <a:cxn ang="0">
                    <a:pos x="26" y="42"/>
                  </a:cxn>
                  <a:cxn ang="0">
                    <a:pos x="35" y="25"/>
                  </a:cxn>
                  <a:cxn ang="0">
                    <a:pos x="44" y="8"/>
                  </a:cxn>
                  <a:cxn ang="0">
                    <a:pos x="44" y="8"/>
                  </a:cxn>
                  <a:cxn ang="0">
                    <a:pos x="46" y="6"/>
                  </a:cxn>
                  <a:cxn ang="0">
                    <a:pos x="46" y="4"/>
                  </a:cxn>
                  <a:cxn ang="0">
                    <a:pos x="43" y="0"/>
                  </a:cxn>
                  <a:cxn ang="0">
                    <a:pos x="39" y="0"/>
                  </a:cxn>
                  <a:cxn ang="0">
                    <a:pos x="36" y="0"/>
                  </a:cxn>
                  <a:cxn ang="0">
                    <a:pos x="35" y="3"/>
                  </a:cxn>
                  <a:cxn ang="0">
                    <a:pos x="35" y="3"/>
                  </a:cxn>
                </a:cxnLst>
                <a:rect l="0" t="0" r="r" b="b"/>
                <a:pathLst>
                  <a:path w="46" h="83">
                    <a:moveTo>
                      <a:pt x="35" y="3"/>
                    </a:moveTo>
                    <a:lnTo>
                      <a:pt x="35" y="3"/>
                    </a:lnTo>
                    <a:lnTo>
                      <a:pt x="25" y="20"/>
                    </a:lnTo>
                    <a:lnTo>
                      <a:pt x="15" y="38"/>
                    </a:lnTo>
                    <a:lnTo>
                      <a:pt x="8" y="57"/>
                    </a:lnTo>
                    <a:lnTo>
                      <a:pt x="0" y="76"/>
                    </a:lnTo>
                    <a:lnTo>
                      <a:pt x="0" y="76"/>
                    </a:lnTo>
                    <a:lnTo>
                      <a:pt x="0" y="79"/>
                    </a:lnTo>
                    <a:lnTo>
                      <a:pt x="0" y="80"/>
                    </a:lnTo>
                    <a:lnTo>
                      <a:pt x="2" y="81"/>
                    </a:lnTo>
                    <a:lnTo>
                      <a:pt x="4" y="83"/>
                    </a:lnTo>
                    <a:lnTo>
                      <a:pt x="8" y="83"/>
                    </a:lnTo>
                    <a:lnTo>
                      <a:pt x="10" y="81"/>
                    </a:lnTo>
                    <a:lnTo>
                      <a:pt x="12" y="79"/>
                    </a:lnTo>
                    <a:lnTo>
                      <a:pt x="12" y="79"/>
                    </a:lnTo>
                    <a:lnTo>
                      <a:pt x="18" y="61"/>
                    </a:lnTo>
                    <a:lnTo>
                      <a:pt x="26" y="42"/>
                    </a:lnTo>
                    <a:lnTo>
                      <a:pt x="35" y="25"/>
                    </a:lnTo>
                    <a:lnTo>
                      <a:pt x="44" y="8"/>
                    </a:lnTo>
                    <a:lnTo>
                      <a:pt x="44" y="8"/>
                    </a:lnTo>
                    <a:lnTo>
                      <a:pt x="46" y="6"/>
                    </a:lnTo>
                    <a:lnTo>
                      <a:pt x="46" y="4"/>
                    </a:lnTo>
                    <a:lnTo>
                      <a:pt x="43" y="0"/>
                    </a:lnTo>
                    <a:lnTo>
                      <a:pt x="39" y="0"/>
                    </a:lnTo>
                    <a:lnTo>
                      <a:pt x="36" y="0"/>
                    </a:lnTo>
                    <a:lnTo>
                      <a:pt x="35" y="3"/>
                    </a:lnTo>
                    <a:lnTo>
                      <a:pt x="3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0" name="chenying0907 804"/>
              <p:cNvSpPr/>
              <p:nvPr/>
            </p:nvSpPr>
            <p:spPr bwMode="auto">
              <a:xfrm>
                <a:off x="4476751" y="3340100"/>
                <a:ext cx="14288" cy="33338"/>
              </a:xfrm>
              <a:custGeom>
                <a:avLst/>
                <a:gdLst/>
                <a:ahLst/>
                <a:cxnLst>
                  <a:cxn ang="0">
                    <a:pos x="23" y="4"/>
                  </a:cxn>
                  <a:cxn ang="0">
                    <a:pos x="23" y="4"/>
                  </a:cxn>
                  <a:cxn ang="0">
                    <a:pos x="19" y="21"/>
                  </a:cxn>
                  <a:cxn ang="0">
                    <a:pos x="19" y="21"/>
                  </a:cxn>
                  <a:cxn ang="0">
                    <a:pos x="15" y="30"/>
                  </a:cxn>
                  <a:cxn ang="0">
                    <a:pos x="11" y="38"/>
                  </a:cxn>
                  <a:cxn ang="0">
                    <a:pos x="11" y="38"/>
                  </a:cxn>
                  <a:cxn ang="0">
                    <a:pos x="7" y="56"/>
                  </a:cxn>
                  <a:cxn ang="0">
                    <a:pos x="5" y="67"/>
                  </a:cxn>
                  <a:cxn ang="0">
                    <a:pos x="1" y="74"/>
                  </a:cxn>
                  <a:cxn ang="0">
                    <a:pos x="1" y="74"/>
                  </a:cxn>
                  <a:cxn ang="0">
                    <a:pos x="0" y="77"/>
                  </a:cxn>
                  <a:cxn ang="0">
                    <a:pos x="0" y="80"/>
                  </a:cxn>
                  <a:cxn ang="0">
                    <a:pos x="2" y="82"/>
                  </a:cxn>
                  <a:cxn ang="0">
                    <a:pos x="7" y="84"/>
                  </a:cxn>
                  <a:cxn ang="0">
                    <a:pos x="9" y="82"/>
                  </a:cxn>
                  <a:cxn ang="0">
                    <a:pos x="10" y="81"/>
                  </a:cxn>
                  <a:cxn ang="0">
                    <a:pos x="10" y="81"/>
                  </a:cxn>
                  <a:cxn ang="0">
                    <a:pos x="14" y="72"/>
                  </a:cxn>
                  <a:cxn ang="0">
                    <a:pos x="18" y="63"/>
                  </a:cxn>
                  <a:cxn ang="0">
                    <a:pos x="22" y="44"/>
                  </a:cxn>
                  <a:cxn ang="0">
                    <a:pos x="22" y="44"/>
                  </a:cxn>
                  <a:cxn ang="0">
                    <a:pos x="24" y="36"/>
                  </a:cxn>
                  <a:cxn ang="0">
                    <a:pos x="28" y="29"/>
                  </a:cxn>
                  <a:cxn ang="0">
                    <a:pos x="28" y="29"/>
                  </a:cxn>
                  <a:cxn ang="0">
                    <a:pos x="31" y="18"/>
                  </a:cxn>
                  <a:cxn ang="0">
                    <a:pos x="34" y="6"/>
                  </a:cxn>
                  <a:cxn ang="0">
                    <a:pos x="34" y="6"/>
                  </a:cxn>
                  <a:cxn ang="0">
                    <a:pos x="34" y="4"/>
                  </a:cxn>
                  <a:cxn ang="0">
                    <a:pos x="34" y="2"/>
                  </a:cxn>
                  <a:cxn ang="0">
                    <a:pos x="30" y="0"/>
                  </a:cxn>
                  <a:cxn ang="0">
                    <a:pos x="26" y="0"/>
                  </a:cxn>
                  <a:cxn ang="0">
                    <a:pos x="24" y="1"/>
                  </a:cxn>
                  <a:cxn ang="0">
                    <a:pos x="23" y="4"/>
                  </a:cxn>
                  <a:cxn ang="0">
                    <a:pos x="23" y="4"/>
                  </a:cxn>
                </a:cxnLst>
                <a:rect l="0" t="0" r="r" b="b"/>
                <a:pathLst>
                  <a:path w="34" h="84">
                    <a:moveTo>
                      <a:pt x="23" y="4"/>
                    </a:moveTo>
                    <a:lnTo>
                      <a:pt x="23" y="4"/>
                    </a:lnTo>
                    <a:lnTo>
                      <a:pt x="19" y="21"/>
                    </a:lnTo>
                    <a:lnTo>
                      <a:pt x="19" y="21"/>
                    </a:lnTo>
                    <a:lnTo>
                      <a:pt x="15" y="30"/>
                    </a:lnTo>
                    <a:lnTo>
                      <a:pt x="11" y="38"/>
                    </a:lnTo>
                    <a:lnTo>
                      <a:pt x="11" y="38"/>
                    </a:lnTo>
                    <a:lnTo>
                      <a:pt x="7" y="56"/>
                    </a:lnTo>
                    <a:lnTo>
                      <a:pt x="5" y="67"/>
                    </a:lnTo>
                    <a:lnTo>
                      <a:pt x="1" y="74"/>
                    </a:lnTo>
                    <a:lnTo>
                      <a:pt x="1" y="74"/>
                    </a:lnTo>
                    <a:lnTo>
                      <a:pt x="0" y="77"/>
                    </a:lnTo>
                    <a:lnTo>
                      <a:pt x="0" y="80"/>
                    </a:lnTo>
                    <a:lnTo>
                      <a:pt x="2" y="82"/>
                    </a:lnTo>
                    <a:lnTo>
                      <a:pt x="7" y="84"/>
                    </a:lnTo>
                    <a:lnTo>
                      <a:pt x="9" y="82"/>
                    </a:lnTo>
                    <a:lnTo>
                      <a:pt x="10" y="81"/>
                    </a:lnTo>
                    <a:lnTo>
                      <a:pt x="10" y="81"/>
                    </a:lnTo>
                    <a:lnTo>
                      <a:pt x="14" y="72"/>
                    </a:lnTo>
                    <a:lnTo>
                      <a:pt x="18" y="63"/>
                    </a:lnTo>
                    <a:lnTo>
                      <a:pt x="22" y="44"/>
                    </a:lnTo>
                    <a:lnTo>
                      <a:pt x="22" y="44"/>
                    </a:lnTo>
                    <a:lnTo>
                      <a:pt x="24" y="36"/>
                    </a:lnTo>
                    <a:lnTo>
                      <a:pt x="28" y="29"/>
                    </a:lnTo>
                    <a:lnTo>
                      <a:pt x="28" y="29"/>
                    </a:lnTo>
                    <a:lnTo>
                      <a:pt x="31" y="18"/>
                    </a:lnTo>
                    <a:lnTo>
                      <a:pt x="34" y="6"/>
                    </a:lnTo>
                    <a:lnTo>
                      <a:pt x="34" y="6"/>
                    </a:lnTo>
                    <a:lnTo>
                      <a:pt x="34" y="4"/>
                    </a:lnTo>
                    <a:lnTo>
                      <a:pt x="34" y="2"/>
                    </a:lnTo>
                    <a:lnTo>
                      <a:pt x="30" y="0"/>
                    </a:lnTo>
                    <a:lnTo>
                      <a:pt x="26"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1" name="chenying0907 805"/>
              <p:cNvSpPr/>
              <p:nvPr/>
            </p:nvSpPr>
            <p:spPr bwMode="auto">
              <a:xfrm>
                <a:off x="4522788" y="3330575"/>
                <a:ext cx="11113" cy="25400"/>
              </a:xfrm>
              <a:custGeom>
                <a:avLst/>
                <a:gdLst/>
                <a:ahLst/>
                <a:cxnLst>
                  <a:cxn ang="0">
                    <a:pos x="19" y="3"/>
                  </a:cxn>
                  <a:cxn ang="0">
                    <a:pos x="19" y="3"/>
                  </a:cxn>
                  <a:cxn ang="0">
                    <a:pos x="10" y="15"/>
                  </a:cxn>
                  <a:cxn ang="0">
                    <a:pos x="5" y="28"/>
                  </a:cxn>
                  <a:cxn ang="0">
                    <a:pos x="1" y="41"/>
                  </a:cxn>
                  <a:cxn ang="0">
                    <a:pos x="0" y="57"/>
                  </a:cxn>
                  <a:cxn ang="0">
                    <a:pos x="0" y="57"/>
                  </a:cxn>
                  <a:cxn ang="0">
                    <a:pos x="0" y="58"/>
                  </a:cxn>
                  <a:cxn ang="0">
                    <a:pos x="1" y="60"/>
                  </a:cxn>
                  <a:cxn ang="0">
                    <a:pos x="5" y="62"/>
                  </a:cxn>
                  <a:cxn ang="0">
                    <a:pos x="9" y="60"/>
                  </a:cxn>
                  <a:cxn ang="0">
                    <a:pos x="10" y="58"/>
                  </a:cxn>
                  <a:cxn ang="0">
                    <a:pos x="10" y="57"/>
                  </a:cxn>
                  <a:cxn ang="0">
                    <a:pos x="10" y="57"/>
                  </a:cxn>
                  <a:cxn ang="0">
                    <a:pos x="12" y="43"/>
                  </a:cxn>
                  <a:cxn ang="0">
                    <a:pos x="15" y="32"/>
                  </a:cxn>
                  <a:cxn ang="0">
                    <a:pos x="21" y="20"/>
                  </a:cxn>
                  <a:cxn ang="0">
                    <a:pos x="29" y="11"/>
                  </a:cxn>
                  <a:cxn ang="0">
                    <a:pos x="29" y="11"/>
                  </a:cxn>
                  <a:cxn ang="0">
                    <a:pos x="30" y="8"/>
                  </a:cxn>
                  <a:cxn ang="0">
                    <a:pos x="30" y="5"/>
                  </a:cxn>
                  <a:cxn ang="0">
                    <a:pos x="27" y="3"/>
                  </a:cxn>
                  <a:cxn ang="0">
                    <a:pos x="23" y="0"/>
                  </a:cxn>
                  <a:cxn ang="0">
                    <a:pos x="22" y="2"/>
                  </a:cxn>
                  <a:cxn ang="0">
                    <a:pos x="19" y="3"/>
                  </a:cxn>
                  <a:cxn ang="0">
                    <a:pos x="19" y="3"/>
                  </a:cxn>
                </a:cxnLst>
                <a:rect l="0" t="0" r="r" b="b"/>
                <a:pathLst>
                  <a:path w="30" h="62">
                    <a:moveTo>
                      <a:pt x="19" y="3"/>
                    </a:moveTo>
                    <a:lnTo>
                      <a:pt x="19" y="3"/>
                    </a:lnTo>
                    <a:lnTo>
                      <a:pt x="10" y="15"/>
                    </a:lnTo>
                    <a:lnTo>
                      <a:pt x="5" y="28"/>
                    </a:lnTo>
                    <a:lnTo>
                      <a:pt x="1" y="41"/>
                    </a:lnTo>
                    <a:lnTo>
                      <a:pt x="0" y="57"/>
                    </a:lnTo>
                    <a:lnTo>
                      <a:pt x="0" y="57"/>
                    </a:lnTo>
                    <a:lnTo>
                      <a:pt x="0" y="58"/>
                    </a:lnTo>
                    <a:lnTo>
                      <a:pt x="1" y="60"/>
                    </a:lnTo>
                    <a:lnTo>
                      <a:pt x="5" y="62"/>
                    </a:lnTo>
                    <a:lnTo>
                      <a:pt x="9" y="60"/>
                    </a:lnTo>
                    <a:lnTo>
                      <a:pt x="10" y="58"/>
                    </a:lnTo>
                    <a:lnTo>
                      <a:pt x="10" y="57"/>
                    </a:lnTo>
                    <a:lnTo>
                      <a:pt x="10" y="57"/>
                    </a:lnTo>
                    <a:lnTo>
                      <a:pt x="12" y="43"/>
                    </a:lnTo>
                    <a:lnTo>
                      <a:pt x="15" y="32"/>
                    </a:lnTo>
                    <a:lnTo>
                      <a:pt x="21" y="20"/>
                    </a:lnTo>
                    <a:lnTo>
                      <a:pt x="29" y="11"/>
                    </a:lnTo>
                    <a:lnTo>
                      <a:pt x="29" y="11"/>
                    </a:lnTo>
                    <a:lnTo>
                      <a:pt x="30" y="8"/>
                    </a:lnTo>
                    <a:lnTo>
                      <a:pt x="30" y="5"/>
                    </a:lnTo>
                    <a:lnTo>
                      <a:pt x="27" y="3"/>
                    </a:lnTo>
                    <a:lnTo>
                      <a:pt x="23" y="0"/>
                    </a:lnTo>
                    <a:lnTo>
                      <a:pt x="22"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2" name="chenying0907 806"/>
              <p:cNvSpPr/>
              <p:nvPr/>
            </p:nvSpPr>
            <p:spPr bwMode="auto">
              <a:xfrm>
                <a:off x="4552951" y="3344863"/>
                <a:ext cx="7938" cy="25400"/>
              </a:xfrm>
              <a:custGeom>
                <a:avLst/>
                <a:gdLst/>
                <a:ahLst/>
                <a:cxnLst>
                  <a:cxn ang="0">
                    <a:pos x="11" y="4"/>
                  </a:cxn>
                  <a:cxn ang="0">
                    <a:pos x="11" y="4"/>
                  </a:cxn>
                  <a:cxn ang="0">
                    <a:pos x="9" y="11"/>
                  </a:cxn>
                  <a:cxn ang="0">
                    <a:pos x="7" y="17"/>
                  </a:cxn>
                  <a:cxn ang="0">
                    <a:pos x="6" y="30"/>
                  </a:cxn>
                  <a:cxn ang="0">
                    <a:pos x="4" y="43"/>
                  </a:cxn>
                  <a:cxn ang="0">
                    <a:pos x="2" y="50"/>
                  </a:cxn>
                  <a:cxn ang="0">
                    <a:pos x="0" y="57"/>
                  </a:cxn>
                  <a:cxn ang="0">
                    <a:pos x="0" y="57"/>
                  </a:cxn>
                  <a:cxn ang="0">
                    <a:pos x="0" y="59"/>
                  </a:cxn>
                  <a:cxn ang="0">
                    <a:pos x="0" y="62"/>
                  </a:cxn>
                  <a:cxn ang="0">
                    <a:pos x="2" y="64"/>
                  </a:cxn>
                  <a:cxn ang="0">
                    <a:pos x="5" y="66"/>
                  </a:cxn>
                  <a:cxn ang="0">
                    <a:pos x="6" y="66"/>
                  </a:cxn>
                  <a:cxn ang="0">
                    <a:pos x="9" y="64"/>
                  </a:cxn>
                  <a:cxn ang="0">
                    <a:pos x="10" y="63"/>
                  </a:cxn>
                  <a:cxn ang="0">
                    <a:pos x="10" y="63"/>
                  </a:cxn>
                  <a:cxn ang="0">
                    <a:pos x="13" y="57"/>
                  </a:cxn>
                  <a:cxn ang="0">
                    <a:pos x="14" y="50"/>
                  </a:cxn>
                  <a:cxn ang="0">
                    <a:pos x="15" y="36"/>
                  </a:cxn>
                  <a:cxn ang="0">
                    <a:pos x="18" y="23"/>
                  </a:cxn>
                  <a:cxn ang="0">
                    <a:pos x="19" y="16"/>
                  </a:cxn>
                  <a:cxn ang="0">
                    <a:pos x="22" y="9"/>
                  </a:cxn>
                  <a:cxn ang="0">
                    <a:pos x="22" y="9"/>
                  </a:cxn>
                  <a:cxn ang="0">
                    <a:pos x="22" y="7"/>
                  </a:cxn>
                  <a:cxn ang="0">
                    <a:pos x="22" y="6"/>
                  </a:cxn>
                  <a:cxn ang="0">
                    <a:pos x="19" y="2"/>
                  </a:cxn>
                  <a:cxn ang="0">
                    <a:pos x="17" y="0"/>
                  </a:cxn>
                  <a:cxn ang="0">
                    <a:pos x="14" y="0"/>
                  </a:cxn>
                  <a:cxn ang="0">
                    <a:pos x="13" y="2"/>
                  </a:cxn>
                  <a:cxn ang="0">
                    <a:pos x="11" y="4"/>
                  </a:cxn>
                  <a:cxn ang="0">
                    <a:pos x="11" y="4"/>
                  </a:cxn>
                </a:cxnLst>
                <a:rect l="0" t="0" r="r" b="b"/>
                <a:pathLst>
                  <a:path w="22" h="66">
                    <a:moveTo>
                      <a:pt x="11" y="4"/>
                    </a:moveTo>
                    <a:lnTo>
                      <a:pt x="11" y="4"/>
                    </a:lnTo>
                    <a:lnTo>
                      <a:pt x="9" y="11"/>
                    </a:lnTo>
                    <a:lnTo>
                      <a:pt x="7" y="17"/>
                    </a:lnTo>
                    <a:lnTo>
                      <a:pt x="6" y="30"/>
                    </a:lnTo>
                    <a:lnTo>
                      <a:pt x="4" y="43"/>
                    </a:lnTo>
                    <a:lnTo>
                      <a:pt x="2" y="50"/>
                    </a:lnTo>
                    <a:lnTo>
                      <a:pt x="0" y="57"/>
                    </a:lnTo>
                    <a:lnTo>
                      <a:pt x="0" y="57"/>
                    </a:lnTo>
                    <a:lnTo>
                      <a:pt x="0" y="59"/>
                    </a:lnTo>
                    <a:lnTo>
                      <a:pt x="0" y="62"/>
                    </a:lnTo>
                    <a:lnTo>
                      <a:pt x="2" y="64"/>
                    </a:lnTo>
                    <a:lnTo>
                      <a:pt x="5" y="66"/>
                    </a:lnTo>
                    <a:lnTo>
                      <a:pt x="6" y="66"/>
                    </a:lnTo>
                    <a:lnTo>
                      <a:pt x="9" y="64"/>
                    </a:lnTo>
                    <a:lnTo>
                      <a:pt x="10" y="63"/>
                    </a:lnTo>
                    <a:lnTo>
                      <a:pt x="10" y="63"/>
                    </a:lnTo>
                    <a:lnTo>
                      <a:pt x="13" y="57"/>
                    </a:lnTo>
                    <a:lnTo>
                      <a:pt x="14" y="50"/>
                    </a:lnTo>
                    <a:lnTo>
                      <a:pt x="15" y="36"/>
                    </a:lnTo>
                    <a:lnTo>
                      <a:pt x="18" y="23"/>
                    </a:lnTo>
                    <a:lnTo>
                      <a:pt x="19" y="16"/>
                    </a:lnTo>
                    <a:lnTo>
                      <a:pt x="22" y="9"/>
                    </a:lnTo>
                    <a:lnTo>
                      <a:pt x="22" y="9"/>
                    </a:lnTo>
                    <a:lnTo>
                      <a:pt x="22" y="7"/>
                    </a:lnTo>
                    <a:lnTo>
                      <a:pt x="22" y="6"/>
                    </a:lnTo>
                    <a:lnTo>
                      <a:pt x="19" y="2"/>
                    </a:lnTo>
                    <a:lnTo>
                      <a:pt x="17" y="0"/>
                    </a:lnTo>
                    <a:lnTo>
                      <a:pt x="14" y="0"/>
                    </a:lnTo>
                    <a:lnTo>
                      <a:pt x="13" y="2"/>
                    </a:lnTo>
                    <a:lnTo>
                      <a:pt x="11" y="4"/>
                    </a:lnTo>
                    <a:lnTo>
                      <a:pt x="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3" name="chenying0907 807"/>
              <p:cNvSpPr/>
              <p:nvPr/>
            </p:nvSpPr>
            <p:spPr bwMode="auto">
              <a:xfrm>
                <a:off x="4575176" y="3357563"/>
                <a:ext cx="12700" cy="23813"/>
              </a:xfrm>
              <a:custGeom>
                <a:avLst/>
                <a:gdLst/>
                <a:ahLst/>
                <a:cxnLst>
                  <a:cxn ang="0">
                    <a:pos x="19" y="4"/>
                  </a:cxn>
                  <a:cxn ang="0">
                    <a:pos x="19" y="4"/>
                  </a:cxn>
                  <a:cxn ang="0">
                    <a:pos x="14" y="17"/>
                  </a:cxn>
                  <a:cxn ang="0">
                    <a:pos x="8" y="28"/>
                  </a:cxn>
                  <a:cxn ang="0">
                    <a:pos x="2" y="42"/>
                  </a:cxn>
                  <a:cxn ang="0">
                    <a:pos x="1" y="48"/>
                  </a:cxn>
                  <a:cxn ang="0">
                    <a:pos x="0" y="55"/>
                  </a:cxn>
                  <a:cxn ang="0">
                    <a:pos x="0" y="55"/>
                  </a:cxn>
                  <a:cxn ang="0">
                    <a:pos x="1" y="57"/>
                  </a:cxn>
                  <a:cxn ang="0">
                    <a:pos x="2" y="59"/>
                  </a:cxn>
                  <a:cxn ang="0">
                    <a:pos x="6" y="60"/>
                  </a:cxn>
                  <a:cxn ang="0">
                    <a:pos x="10" y="59"/>
                  </a:cxn>
                  <a:cxn ang="0">
                    <a:pos x="12" y="57"/>
                  </a:cxn>
                  <a:cxn ang="0">
                    <a:pos x="12" y="55"/>
                  </a:cxn>
                  <a:cxn ang="0">
                    <a:pos x="12" y="55"/>
                  </a:cxn>
                  <a:cxn ang="0">
                    <a:pos x="13" y="48"/>
                  </a:cxn>
                  <a:cxn ang="0">
                    <a:pos x="14" y="42"/>
                  </a:cxn>
                  <a:cxn ang="0">
                    <a:pos x="19" y="30"/>
                  </a:cxn>
                  <a:cxn ang="0">
                    <a:pos x="26" y="18"/>
                  </a:cxn>
                  <a:cxn ang="0">
                    <a:pos x="30" y="6"/>
                  </a:cxn>
                  <a:cxn ang="0">
                    <a:pos x="30" y="6"/>
                  </a:cxn>
                  <a:cxn ang="0">
                    <a:pos x="31" y="4"/>
                  </a:cxn>
                  <a:cxn ang="0">
                    <a:pos x="30" y="2"/>
                  </a:cxn>
                  <a:cxn ang="0">
                    <a:pos x="26" y="0"/>
                  </a:cxn>
                  <a:cxn ang="0">
                    <a:pos x="22" y="0"/>
                  </a:cxn>
                  <a:cxn ang="0">
                    <a:pos x="21" y="1"/>
                  </a:cxn>
                  <a:cxn ang="0">
                    <a:pos x="19" y="4"/>
                  </a:cxn>
                  <a:cxn ang="0">
                    <a:pos x="19" y="4"/>
                  </a:cxn>
                </a:cxnLst>
                <a:rect l="0" t="0" r="r" b="b"/>
                <a:pathLst>
                  <a:path w="31" h="60">
                    <a:moveTo>
                      <a:pt x="19" y="4"/>
                    </a:moveTo>
                    <a:lnTo>
                      <a:pt x="19" y="4"/>
                    </a:lnTo>
                    <a:lnTo>
                      <a:pt x="14" y="17"/>
                    </a:lnTo>
                    <a:lnTo>
                      <a:pt x="8" y="28"/>
                    </a:lnTo>
                    <a:lnTo>
                      <a:pt x="2" y="42"/>
                    </a:lnTo>
                    <a:lnTo>
                      <a:pt x="1" y="48"/>
                    </a:lnTo>
                    <a:lnTo>
                      <a:pt x="0" y="55"/>
                    </a:lnTo>
                    <a:lnTo>
                      <a:pt x="0" y="55"/>
                    </a:lnTo>
                    <a:lnTo>
                      <a:pt x="1" y="57"/>
                    </a:lnTo>
                    <a:lnTo>
                      <a:pt x="2" y="59"/>
                    </a:lnTo>
                    <a:lnTo>
                      <a:pt x="6" y="60"/>
                    </a:lnTo>
                    <a:lnTo>
                      <a:pt x="10" y="59"/>
                    </a:lnTo>
                    <a:lnTo>
                      <a:pt x="12" y="57"/>
                    </a:lnTo>
                    <a:lnTo>
                      <a:pt x="12" y="55"/>
                    </a:lnTo>
                    <a:lnTo>
                      <a:pt x="12" y="55"/>
                    </a:lnTo>
                    <a:lnTo>
                      <a:pt x="13" y="48"/>
                    </a:lnTo>
                    <a:lnTo>
                      <a:pt x="14" y="42"/>
                    </a:lnTo>
                    <a:lnTo>
                      <a:pt x="19" y="30"/>
                    </a:lnTo>
                    <a:lnTo>
                      <a:pt x="26" y="18"/>
                    </a:lnTo>
                    <a:lnTo>
                      <a:pt x="30" y="6"/>
                    </a:lnTo>
                    <a:lnTo>
                      <a:pt x="30" y="6"/>
                    </a:lnTo>
                    <a:lnTo>
                      <a:pt x="31" y="4"/>
                    </a:lnTo>
                    <a:lnTo>
                      <a:pt x="30" y="2"/>
                    </a:lnTo>
                    <a:lnTo>
                      <a:pt x="26" y="0"/>
                    </a:lnTo>
                    <a:lnTo>
                      <a:pt x="22" y="0"/>
                    </a:lnTo>
                    <a:lnTo>
                      <a:pt x="21" y="1"/>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4" name="chenying0907 809"/>
              <p:cNvSpPr/>
              <p:nvPr/>
            </p:nvSpPr>
            <p:spPr bwMode="auto">
              <a:xfrm>
                <a:off x="4598988" y="3362326"/>
                <a:ext cx="7938" cy="22225"/>
              </a:xfrm>
              <a:custGeom>
                <a:avLst/>
                <a:gdLst/>
                <a:ahLst/>
                <a:cxnLst>
                  <a:cxn ang="0">
                    <a:pos x="8" y="6"/>
                  </a:cxn>
                  <a:cxn ang="0">
                    <a:pos x="8" y="6"/>
                  </a:cxn>
                  <a:cxn ang="0">
                    <a:pos x="7" y="16"/>
                  </a:cxn>
                  <a:cxn ang="0">
                    <a:pos x="6" y="28"/>
                  </a:cxn>
                  <a:cxn ang="0">
                    <a:pos x="0" y="50"/>
                  </a:cxn>
                  <a:cxn ang="0">
                    <a:pos x="0" y="50"/>
                  </a:cxn>
                  <a:cxn ang="0">
                    <a:pos x="0" y="53"/>
                  </a:cxn>
                  <a:cxn ang="0">
                    <a:pos x="2" y="54"/>
                  </a:cxn>
                  <a:cxn ang="0">
                    <a:pos x="4" y="57"/>
                  </a:cxn>
                  <a:cxn ang="0">
                    <a:pos x="8" y="57"/>
                  </a:cxn>
                  <a:cxn ang="0">
                    <a:pos x="11" y="55"/>
                  </a:cxn>
                  <a:cxn ang="0">
                    <a:pos x="11" y="53"/>
                  </a:cxn>
                  <a:cxn ang="0">
                    <a:pos x="11" y="53"/>
                  </a:cxn>
                  <a:cxn ang="0">
                    <a:pos x="16" y="29"/>
                  </a:cxn>
                  <a:cxn ang="0">
                    <a:pos x="19" y="17"/>
                  </a:cxn>
                  <a:cxn ang="0">
                    <a:pos x="19" y="6"/>
                  </a:cxn>
                  <a:cxn ang="0">
                    <a:pos x="19" y="6"/>
                  </a:cxn>
                  <a:cxn ang="0">
                    <a:pos x="19" y="3"/>
                  </a:cxn>
                  <a:cxn ang="0">
                    <a:pos x="17" y="2"/>
                  </a:cxn>
                  <a:cxn ang="0">
                    <a:pos x="13" y="0"/>
                  </a:cxn>
                  <a:cxn ang="0">
                    <a:pos x="9" y="2"/>
                  </a:cxn>
                  <a:cxn ang="0">
                    <a:pos x="8" y="3"/>
                  </a:cxn>
                  <a:cxn ang="0">
                    <a:pos x="8" y="6"/>
                  </a:cxn>
                  <a:cxn ang="0">
                    <a:pos x="8" y="6"/>
                  </a:cxn>
                </a:cxnLst>
                <a:rect l="0" t="0" r="r" b="b"/>
                <a:pathLst>
                  <a:path w="19" h="57">
                    <a:moveTo>
                      <a:pt x="8" y="6"/>
                    </a:moveTo>
                    <a:lnTo>
                      <a:pt x="8" y="6"/>
                    </a:lnTo>
                    <a:lnTo>
                      <a:pt x="7" y="16"/>
                    </a:lnTo>
                    <a:lnTo>
                      <a:pt x="6" y="28"/>
                    </a:lnTo>
                    <a:lnTo>
                      <a:pt x="0" y="50"/>
                    </a:lnTo>
                    <a:lnTo>
                      <a:pt x="0" y="50"/>
                    </a:lnTo>
                    <a:lnTo>
                      <a:pt x="0" y="53"/>
                    </a:lnTo>
                    <a:lnTo>
                      <a:pt x="2" y="54"/>
                    </a:lnTo>
                    <a:lnTo>
                      <a:pt x="4" y="57"/>
                    </a:lnTo>
                    <a:lnTo>
                      <a:pt x="8" y="57"/>
                    </a:lnTo>
                    <a:lnTo>
                      <a:pt x="11" y="55"/>
                    </a:lnTo>
                    <a:lnTo>
                      <a:pt x="11" y="53"/>
                    </a:lnTo>
                    <a:lnTo>
                      <a:pt x="11" y="53"/>
                    </a:lnTo>
                    <a:lnTo>
                      <a:pt x="16" y="29"/>
                    </a:lnTo>
                    <a:lnTo>
                      <a:pt x="19" y="17"/>
                    </a:lnTo>
                    <a:lnTo>
                      <a:pt x="19" y="6"/>
                    </a:lnTo>
                    <a:lnTo>
                      <a:pt x="19" y="6"/>
                    </a:lnTo>
                    <a:lnTo>
                      <a:pt x="19" y="3"/>
                    </a:lnTo>
                    <a:lnTo>
                      <a:pt x="17" y="2"/>
                    </a:lnTo>
                    <a:lnTo>
                      <a:pt x="13" y="0"/>
                    </a:lnTo>
                    <a:lnTo>
                      <a:pt x="9" y="2"/>
                    </a:lnTo>
                    <a:lnTo>
                      <a:pt x="8" y="3"/>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5" name="chenying0907 810"/>
              <p:cNvSpPr/>
              <p:nvPr/>
            </p:nvSpPr>
            <p:spPr bwMode="auto">
              <a:xfrm>
                <a:off x="4630738" y="3368676"/>
                <a:ext cx="14288" cy="23813"/>
              </a:xfrm>
              <a:custGeom>
                <a:avLst/>
                <a:gdLst/>
                <a:ahLst/>
                <a:cxnLst>
                  <a:cxn ang="0">
                    <a:pos x="24" y="3"/>
                  </a:cxn>
                  <a:cxn ang="0">
                    <a:pos x="24" y="3"/>
                  </a:cxn>
                  <a:cxn ang="0">
                    <a:pos x="17" y="20"/>
                  </a:cxn>
                  <a:cxn ang="0">
                    <a:pos x="11" y="35"/>
                  </a:cxn>
                  <a:cxn ang="0">
                    <a:pos x="11" y="35"/>
                  </a:cxn>
                  <a:cxn ang="0">
                    <a:pos x="4" y="46"/>
                  </a:cxn>
                  <a:cxn ang="0">
                    <a:pos x="1" y="51"/>
                  </a:cxn>
                  <a:cxn ang="0">
                    <a:pos x="0" y="58"/>
                  </a:cxn>
                  <a:cxn ang="0">
                    <a:pos x="0" y="58"/>
                  </a:cxn>
                  <a:cxn ang="0">
                    <a:pos x="0" y="60"/>
                  </a:cxn>
                  <a:cxn ang="0">
                    <a:pos x="1" y="62"/>
                  </a:cxn>
                  <a:cxn ang="0">
                    <a:pos x="3" y="63"/>
                  </a:cxn>
                  <a:cxn ang="0">
                    <a:pos x="5" y="63"/>
                  </a:cxn>
                  <a:cxn ang="0">
                    <a:pos x="9" y="62"/>
                  </a:cxn>
                  <a:cxn ang="0">
                    <a:pos x="11" y="60"/>
                  </a:cxn>
                  <a:cxn ang="0">
                    <a:pos x="12" y="58"/>
                  </a:cxn>
                  <a:cxn ang="0">
                    <a:pos x="12" y="58"/>
                  </a:cxn>
                  <a:cxn ang="0">
                    <a:pos x="13" y="51"/>
                  </a:cxn>
                  <a:cxn ang="0">
                    <a:pos x="17" y="45"/>
                  </a:cxn>
                  <a:cxn ang="0">
                    <a:pos x="21" y="38"/>
                  </a:cxn>
                  <a:cxn ang="0">
                    <a:pos x="25" y="33"/>
                  </a:cxn>
                  <a:cxn ang="0">
                    <a:pos x="25" y="33"/>
                  </a:cxn>
                  <a:cxn ang="0">
                    <a:pos x="30" y="20"/>
                  </a:cxn>
                  <a:cxn ang="0">
                    <a:pos x="34" y="7"/>
                  </a:cxn>
                  <a:cxn ang="0">
                    <a:pos x="34" y="7"/>
                  </a:cxn>
                  <a:cxn ang="0">
                    <a:pos x="34" y="4"/>
                  </a:cxn>
                  <a:cxn ang="0">
                    <a:pos x="34" y="1"/>
                  </a:cxn>
                  <a:cxn ang="0">
                    <a:pos x="30" y="0"/>
                  </a:cxn>
                  <a:cxn ang="0">
                    <a:pos x="26" y="0"/>
                  </a:cxn>
                  <a:cxn ang="0">
                    <a:pos x="25" y="1"/>
                  </a:cxn>
                  <a:cxn ang="0">
                    <a:pos x="24" y="3"/>
                  </a:cxn>
                  <a:cxn ang="0">
                    <a:pos x="24" y="3"/>
                  </a:cxn>
                </a:cxnLst>
                <a:rect l="0" t="0" r="r" b="b"/>
                <a:pathLst>
                  <a:path w="34" h="63">
                    <a:moveTo>
                      <a:pt x="24" y="3"/>
                    </a:moveTo>
                    <a:lnTo>
                      <a:pt x="24" y="3"/>
                    </a:lnTo>
                    <a:lnTo>
                      <a:pt x="17" y="20"/>
                    </a:lnTo>
                    <a:lnTo>
                      <a:pt x="11" y="35"/>
                    </a:lnTo>
                    <a:lnTo>
                      <a:pt x="11" y="35"/>
                    </a:lnTo>
                    <a:lnTo>
                      <a:pt x="4" y="46"/>
                    </a:lnTo>
                    <a:lnTo>
                      <a:pt x="1" y="51"/>
                    </a:lnTo>
                    <a:lnTo>
                      <a:pt x="0" y="58"/>
                    </a:lnTo>
                    <a:lnTo>
                      <a:pt x="0" y="58"/>
                    </a:lnTo>
                    <a:lnTo>
                      <a:pt x="0" y="60"/>
                    </a:lnTo>
                    <a:lnTo>
                      <a:pt x="1" y="62"/>
                    </a:lnTo>
                    <a:lnTo>
                      <a:pt x="3" y="63"/>
                    </a:lnTo>
                    <a:lnTo>
                      <a:pt x="5" y="63"/>
                    </a:lnTo>
                    <a:lnTo>
                      <a:pt x="9" y="62"/>
                    </a:lnTo>
                    <a:lnTo>
                      <a:pt x="11" y="60"/>
                    </a:lnTo>
                    <a:lnTo>
                      <a:pt x="12" y="58"/>
                    </a:lnTo>
                    <a:lnTo>
                      <a:pt x="12" y="58"/>
                    </a:lnTo>
                    <a:lnTo>
                      <a:pt x="13" y="51"/>
                    </a:lnTo>
                    <a:lnTo>
                      <a:pt x="17" y="45"/>
                    </a:lnTo>
                    <a:lnTo>
                      <a:pt x="21" y="38"/>
                    </a:lnTo>
                    <a:lnTo>
                      <a:pt x="25" y="33"/>
                    </a:lnTo>
                    <a:lnTo>
                      <a:pt x="25" y="33"/>
                    </a:lnTo>
                    <a:lnTo>
                      <a:pt x="30" y="20"/>
                    </a:lnTo>
                    <a:lnTo>
                      <a:pt x="34" y="7"/>
                    </a:lnTo>
                    <a:lnTo>
                      <a:pt x="34" y="7"/>
                    </a:lnTo>
                    <a:lnTo>
                      <a:pt x="34" y="4"/>
                    </a:lnTo>
                    <a:lnTo>
                      <a:pt x="34" y="1"/>
                    </a:lnTo>
                    <a:lnTo>
                      <a:pt x="30" y="0"/>
                    </a:lnTo>
                    <a:lnTo>
                      <a:pt x="26" y="0"/>
                    </a:lnTo>
                    <a:lnTo>
                      <a:pt x="25" y="1"/>
                    </a:lnTo>
                    <a:lnTo>
                      <a:pt x="24" y="3"/>
                    </a:lnTo>
                    <a:lnTo>
                      <a:pt x="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6" name="chenying0907 811"/>
              <p:cNvSpPr/>
              <p:nvPr/>
            </p:nvSpPr>
            <p:spPr bwMode="auto">
              <a:xfrm>
                <a:off x="4657726" y="3365501"/>
                <a:ext cx="12700" cy="28575"/>
              </a:xfrm>
              <a:custGeom>
                <a:avLst/>
                <a:gdLst/>
                <a:ahLst/>
                <a:cxnLst>
                  <a:cxn ang="0">
                    <a:pos x="20" y="6"/>
                  </a:cxn>
                  <a:cxn ang="0">
                    <a:pos x="20" y="6"/>
                  </a:cxn>
                  <a:cxn ang="0">
                    <a:pos x="18" y="9"/>
                  </a:cxn>
                  <a:cxn ang="0">
                    <a:pos x="17" y="13"/>
                  </a:cxn>
                  <a:cxn ang="0">
                    <a:pos x="13" y="20"/>
                  </a:cxn>
                  <a:cxn ang="0">
                    <a:pos x="8" y="25"/>
                  </a:cxn>
                  <a:cxn ang="0">
                    <a:pos x="5" y="33"/>
                  </a:cxn>
                  <a:cxn ang="0">
                    <a:pos x="5" y="33"/>
                  </a:cxn>
                  <a:cxn ang="0">
                    <a:pos x="3" y="40"/>
                  </a:cxn>
                  <a:cxn ang="0">
                    <a:pos x="1" y="50"/>
                  </a:cxn>
                  <a:cxn ang="0">
                    <a:pos x="0" y="67"/>
                  </a:cxn>
                  <a:cxn ang="0">
                    <a:pos x="0" y="67"/>
                  </a:cxn>
                  <a:cxn ang="0">
                    <a:pos x="1" y="69"/>
                  </a:cxn>
                  <a:cxn ang="0">
                    <a:pos x="3" y="71"/>
                  </a:cxn>
                  <a:cxn ang="0">
                    <a:pos x="7" y="72"/>
                  </a:cxn>
                  <a:cxn ang="0">
                    <a:pos x="11" y="71"/>
                  </a:cxn>
                  <a:cxn ang="0">
                    <a:pos x="12" y="69"/>
                  </a:cxn>
                  <a:cxn ang="0">
                    <a:pos x="12" y="67"/>
                  </a:cxn>
                  <a:cxn ang="0">
                    <a:pos x="12" y="67"/>
                  </a:cxn>
                  <a:cxn ang="0">
                    <a:pos x="12" y="57"/>
                  </a:cxn>
                  <a:cxn ang="0">
                    <a:pos x="13" y="47"/>
                  </a:cxn>
                  <a:cxn ang="0">
                    <a:pos x="15" y="38"/>
                  </a:cxn>
                  <a:cxn ang="0">
                    <a:pos x="18" y="29"/>
                  </a:cxn>
                  <a:cxn ang="0">
                    <a:pos x="18" y="29"/>
                  </a:cxn>
                  <a:cxn ang="0">
                    <a:pos x="26" y="18"/>
                  </a:cxn>
                  <a:cxn ang="0">
                    <a:pos x="29" y="13"/>
                  </a:cxn>
                  <a:cxn ang="0">
                    <a:pos x="32" y="6"/>
                  </a:cxn>
                  <a:cxn ang="0">
                    <a:pos x="32" y="6"/>
                  </a:cxn>
                  <a:cxn ang="0">
                    <a:pos x="30" y="4"/>
                  </a:cxn>
                  <a:cxn ang="0">
                    <a:pos x="30" y="1"/>
                  </a:cxn>
                  <a:cxn ang="0">
                    <a:pos x="28" y="1"/>
                  </a:cxn>
                  <a:cxn ang="0">
                    <a:pos x="26" y="0"/>
                  </a:cxn>
                  <a:cxn ang="0">
                    <a:pos x="22" y="1"/>
                  </a:cxn>
                  <a:cxn ang="0">
                    <a:pos x="21" y="4"/>
                  </a:cxn>
                  <a:cxn ang="0">
                    <a:pos x="20" y="6"/>
                  </a:cxn>
                  <a:cxn ang="0">
                    <a:pos x="20" y="6"/>
                  </a:cxn>
                </a:cxnLst>
                <a:rect l="0" t="0" r="r" b="b"/>
                <a:pathLst>
                  <a:path w="32" h="72">
                    <a:moveTo>
                      <a:pt x="20" y="6"/>
                    </a:moveTo>
                    <a:lnTo>
                      <a:pt x="20" y="6"/>
                    </a:lnTo>
                    <a:lnTo>
                      <a:pt x="18" y="9"/>
                    </a:lnTo>
                    <a:lnTo>
                      <a:pt x="17" y="13"/>
                    </a:lnTo>
                    <a:lnTo>
                      <a:pt x="13" y="20"/>
                    </a:lnTo>
                    <a:lnTo>
                      <a:pt x="8" y="25"/>
                    </a:lnTo>
                    <a:lnTo>
                      <a:pt x="5" y="33"/>
                    </a:lnTo>
                    <a:lnTo>
                      <a:pt x="5" y="33"/>
                    </a:lnTo>
                    <a:lnTo>
                      <a:pt x="3" y="40"/>
                    </a:lnTo>
                    <a:lnTo>
                      <a:pt x="1" y="50"/>
                    </a:lnTo>
                    <a:lnTo>
                      <a:pt x="0" y="67"/>
                    </a:lnTo>
                    <a:lnTo>
                      <a:pt x="0" y="67"/>
                    </a:lnTo>
                    <a:lnTo>
                      <a:pt x="1" y="69"/>
                    </a:lnTo>
                    <a:lnTo>
                      <a:pt x="3" y="71"/>
                    </a:lnTo>
                    <a:lnTo>
                      <a:pt x="7" y="72"/>
                    </a:lnTo>
                    <a:lnTo>
                      <a:pt x="11" y="71"/>
                    </a:lnTo>
                    <a:lnTo>
                      <a:pt x="12" y="69"/>
                    </a:lnTo>
                    <a:lnTo>
                      <a:pt x="12" y="67"/>
                    </a:lnTo>
                    <a:lnTo>
                      <a:pt x="12" y="67"/>
                    </a:lnTo>
                    <a:lnTo>
                      <a:pt x="12" y="57"/>
                    </a:lnTo>
                    <a:lnTo>
                      <a:pt x="13" y="47"/>
                    </a:lnTo>
                    <a:lnTo>
                      <a:pt x="15" y="38"/>
                    </a:lnTo>
                    <a:lnTo>
                      <a:pt x="18" y="29"/>
                    </a:lnTo>
                    <a:lnTo>
                      <a:pt x="18" y="29"/>
                    </a:lnTo>
                    <a:lnTo>
                      <a:pt x="26" y="18"/>
                    </a:lnTo>
                    <a:lnTo>
                      <a:pt x="29" y="13"/>
                    </a:lnTo>
                    <a:lnTo>
                      <a:pt x="32" y="6"/>
                    </a:lnTo>
                    <a:lnTo>
                      <a:pt x="32" y="6"/>
                    </a:lnTo>
                    <a:lnTo>
                      <a:pt x="30" y="4"/>
                    </a:lnTo>
                    <a:lnTo>
                      <a:pt x="30" y="1"/>
                    </a:lnTo>
                    <a:lnTo>
                      <a:pt x="28" y="1"/>
                    </a:lnTo>
                    <a:lnTo>
                      <a:pt x="26" y="0"/>
                    </a:lnTo>
                    <a:lnTo>
                      <a:pt x="22" y="1"/>
                    </a:lnTo>
                    <a:lnTo>
                      <a:pt x="21" y="4"/>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7" name="chenying0907 812"/>
              <p:cNvSpPr/>
              <p:nvPr/>
            </p:nvSpPr>
            <p:spPr bwMode="auto">
              <a:xfrm>
                <a:off x="4687888" y="3367088"/>
                <a:ext cx="7938" cy="23813"/>
              </a:xfrm>
              <a:custGeom>
                <a:avLst/>
                <a:gdLst/>
                <a:ahLst/>
                <a:cxnLst>
                  <a:cxn ang="0">
                    <a:pos x="11" y="6"/>
                  </a:cxn>
                  <a:cxn ang="0">
                    <a:pos x="11" y="6"/>
                  </a:cxn>
                  <a:cxn ang="0">
                    <a:pos x="10" y="16"/>
                  </a:cxn>
                  <a:cxn ang="0">
                    <a:pos x="7" y="26"/>
                  </a:cxn>
                  <a:cxn ang="0">
                    <a:pos x="7" y="26"/>
                  </a:cxn>
                  <a:cxn ang="0">
                    <a:pos x="4" y="38"/>
                  </a:cxn>
                  <a:cxn ang="0">
                    <a:pos x="0" y="48"/>
                  </a:cxn>
                  <a:cxn ang="0">
                    <a:pos x="0" y="48"/>
                  </a:cxn>
                  <a:cxn ang="0">
                    <a:pos x="0" y="51"/>
                  </a:cxn>
                  <a:cxn ang="0">
                    <a:pos x="0" y="53"/>
                  </a:cxn>
                  <a:cxn ang="0">
                    <a:pos x="3" y="56"/>
                  </a:cxn>
                  <a:cxn ang="0">
                    <a:pos x="6" y="57"/>
                  </a:cxn>
                  <a:cxn ang="0">
                    <a:pos x="7" y="57"/>
                  </a:cxn>
                  <a:cxn ang="0">
                    <a:pos x="10" y="56"/>
                  </a:cxn>
                  <a:cxn ang="0">
                    <a:pos x="11" y="55"/>
                  </a:cxn>
                  <a:cxn ang="0">
                    <a:pos x="11" y="55"/>
                  </a:cxn>
                  <a:cxn ang="0">
                    <a:pos x="15" y="43"/>
                  </a:cxn>
                  <a:cxn ang="0">
                    <a:pos x="17" y="31"/>
                  </a:cxn>
                  <a:cxn ang="0">
                    <a:pos x="17" y="31"/>
                  </a:cxn>
                  <a:cxn ang="0">
                    <a:pos x="20" y="18"/>
                  </a:cxn>
                  <a:cxn ang="0">
                    <a:pos x="23" y="6"/>
                  </a:cxn>
                  <a:cxn ang="0">
                    <a:pos x="23" y="6"/>
                  </a:cxn>
                  <a:cxn ang="0">
                    <a:pos x="23" y="4"/>
                  </a:cxn>
                  <a:cxn ang="0">
                    <a:pos x="21" y="1"/>
                  </a:cxn>
                  <a:cxn ang="0">
                    <a:pos x="20" y="1"/>
                  </a:cxn>
                  <a:cxn ang="0">
                    <a:pos x="17" y="0"/>
                  </a:cxn>
                  <a:cxn ang="0">
                    <a:pos x="13" y="1"/>
                  </a:cxn>
                  <a:cxn ang="0">
                    <a:pos x="12" y="4"/>
                  </a:cxn>
                  <a:cxn ang="0">
                    <a:pos x="11" y="6"/>
                  </a:cxn>
                  <a:cxn ang="0">
                    <a:pos x="11" y="6"/>
                  </a:cxn>
                </a:cxnLst>
                <a:rect l="0" t="0" r="r" b="b"/>
                <a:pathLst>
                  <a:path w="23" h="57">
                    <a:moveTo>
                      <a:pt x="11" y="6"/>
                    </a:moveTo>
                    <a:lnTo>
                      <a:pt x="11" y="6"/>
                    </a:lnTo>
                    <a:lnTo>
                      <a:pt x="10" y="16"/>
                    </a:lnTo>
                    <a:lnTo>
                      <a:pt x="7" y="26"/>
                    </a:lnTo>
                    <a:lnTo>
                      <a:pt x="7" y="26"/>
                    </a:lnTo>
                    <a:lnTo>
                      <a:pt x="4" y="38"/>
                    </a:lnTo>
                    <a:lnTo>
                      <a:pt x="0" y="48"/>
                    </a:lnTo>
                    <a:lnTo>
                      <a:pt x="0" y="48"/>
                    </a:lnTo>
                    <a:lnTo>
                      <a:pt x="0" y="51"/>
                    </a:lnTo>
                    <a:lnTo>
                      <a:pt x="0" y="53"/>
                    </a:lnTo>
                    <a:lnTo>
                      <a:pt x="3" y="56"/>
                    </a:lnTo>
                    <a:lnTo>
                      <a:pt x="6" y="57"/>
                    </a:lnTo>
                    <a:lnTo>
                      <a:pt x="7" y="57"/>
                    </a:lnTo>
                    <a:lnTo>
                      <a:pt x="10" y="56"/>
                    </a:lnTo>
                    <a:lnTo>
                      <a:pt x="11" y="55"/>
                    </a:lnTo>
                    <a:lnTo>
                      <a:pt x="11" y="55"/>
                    </a:lnTo>
                    <a:lnTo>
                      <a:pt x="15" y="43"/>
                    </a:lnTo>
                    <a:lnTo>
                      <a:pt x="17" y="31"/>
                    </a:lnTo>
                    <a:lnTo>
                      <a:pt x="17" y="31"/>
                    </a:lnTo>
                    <a:lnTo>
                      <a:pt x="20" y="18"/>
                    </a:lnTo>
                    <a:lnTo>
                      <a:pt x="23" y="6"/>
                    </a:lnTo>
                    <a:lnTo>
                      <a:pt x="23" y="6"/>
                    </a:lnTo>
                    <a:lnTo>
                      <a:pt x="23" y="4"/>
                    </a:lnTo>
                    <a:lnTo>
                      <a:pt x="21" y="1"/>
                    </a:lnTo>
                    <a:lnTo>
                      <a:pt x="20" y="1"/>
                    </a:lnTo>
                    <a:lnTo>
                      <a:pt x="17" y="0"/>
                    </a:lnTo>
                    <a:lnTo>
                      <a:pt x="13" y="1"/>
                    </a:lnTo>
                    <a:lnTo>
                      <a:pt x="12" y="4"/>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8" name="chenying0907 813"/>
              <p:cNvSpPr/>
              <p:nvPr/>
            </p:nvSpPr>
            <p:spPr bwMode="auto">
              <a:xfrm>
                <a:off x="4667251" y="3168651"/>
                <a:ext cx="19050" cy="55563"/>
              </a:xfrm>
              <a:custGeom>
                <a:avLst/>
                <a:gdLst/>
                <a:ahLst/>
                <a:cxnLst>
                  <a:cxn ang="0">
                    <a:pos x="35" y="2"/>
                  </a:cxn>
                  <a:cxn ang="0">
                    <a:pos x="35" y="2"/>
                  </a:cxn>
                  <a:cxn ang="0">
                    <a:pos x="30" y="10"/>
                  </a:cxn>
                  <a:cxn ang="0">
                    <a:pos x="27" y="17"/>
                  </a:cxn>
                  <a:cxn ang="0">
                    <a:pos x="22" y="32"/>
                  </a:cxn>
                  <a:cxn ang="0">
                    <a:pos x="19" y="48"/>
                  </a:cxn>
                  <a:cxn ang="0">
                    <a:pos x="15" y="65"/>
                  </a:cxn>
                  <a:cxn ang="0">
                    <a:pos x="15" y="65"/>
                  </a:cxn>
                  <a:cxn ang="0">
                    <a:pos x="5" y="99"/>
                  </a:cxn>
                  <a:cxn ang="0">
                    <a:pos x="1" y="117"/>
                  </a:cxn>
                  <a:cxn ang="0">
                    <a:pos x="0" y="134"/>
                  </a:cxn>
                  <a:cxn ang="0">
                    <a:pos x="0" y="134"/>
                  </a:cxn>
                  <a:cxn ang="0">
                    <a:pos x="0" y="137"/>
                  </a:cxn>
                  <a:cxn ang="0">
                    <a:pos x="1" y="140"/>
                  </a:cxn>
                  <a:cxn ang="0">
                    <a:pos x="5" y="141"/>
                  </a:cxn>
                  <a:cxn ang="0">
                    <a:pos x="9" y="140"/>
                  </a:cxn>
                  <a:cxn ang="0">
                    <a:pos x="10" y="137"/>
                  </a:cxn>
                  <a:cxn ang="0">
                    <a:pos x="11" y="134"/>
                  </a:cxn>
                  <a:cxn ang="0">
                    <a:pos x="11" y="134"/>
                  </a:cxn>
                  <a:cxn ang="0">
                    <a:pos x="13" y="117"/>
                  </a:cxn>
                  <a:cxn ang="0">
                    <a:pos x="17" y="102"/>
                  </a:cxn>
                  <a:cxn ang="0">
                    <a:pos x="22" y="85"/>
                  </a:cxn>
                  <a:cxn ang="0">
                    <a:pos x="26" y="68"/>
                  </a:cxn>
                  <a:cxn ang="0">
                    <a:pos x="26" y="68"/>
                  </a:cxn>
                  <a:cxn ang="0">
                    <a:pos x="32" y="38"/>
                  </a:cxn>
                  <a:cxn ang="0">
                    <a:pos x="38" y="22"/>
                  </a:cxn>
                  <a:cxn ang="0">
                    <a:pos x="40" y="15"/>
                  </a:cxn>
                  <a:cxn ang="0">
                    <a:pos x="44" y="9"/>
                  </a:cxn>
                  <a:cxn ang="0">
                    <a:pos x="44" y="9"/>
                  </a:cxn>
                  <a:cxn ang="0">
                    <a:pos x="45" y="6"/>
                  </a:cxn>
                  <a:cxn ang="0">
                    <a:pos x="45" y="4"/>
                  </a:cxn>
                  <a:cxn ang="0">
                    <a:pos x="44" y="2"/>
                  </a:cxn>
                  <a:cxn ang="0">
                    <a:pos x="43" y="1"/>
                  </a:cxn>
                  <a:cxn ang="0">
                    <a:pos x="39" y="0"/>
                  </a:cxn>
                  <a:cxn ang="0">
                    <a:pos x="36" y="1"/>
                  </a:cxn>
                  <a:cxn ang="0">
                    <a:pos x="35" y="2"/>
                  </a:cxn>
                  <a:cxn ang="0">
                    <a:pos x="35" y="2"/>
                  </a:cxn>
                </a:cxnLst>
                <a:rect l="0" t="0" r="r" b="b"/>
                <a:pathLst>
                  <a:path w="45" h="141">
                    <a:moveTo>
                      <a:pt x="35" y="2"/>
                    </a:moveTo>
                    <a:lnTo>
                      <a:pt x="35" y="2"/>
                    </a:lnTo>
                    <a:lnTo>
                      <a:pt x="30" y="10"/>
                    </a:lnTo>
                    <a:lnTo>
                      <a:pt x="27" y="17"/>
                    </a:lnTo>
                    <a:lnTo>
                      <a:pt x="22" y="32"/>
                    </a:lnTo>
                    <a:lnTo>
                      <a:pt x="19" y="48"/>
                    </a:lnTo>
                    <a:lnTo>
                      <a:pt x="15" y="65"/>
                    </a:lnTo>
                    <a:lnTo>
                      <a:pt x="15" y="65"/>
                    </a:lnTo>
                    <a:lnTo>
                      <a:pt x="5" y="99"/>
                    </a:lnTo>
                    <a:lnTo>
                      <a:pt x="1" y="117"/>
                    </a:lnTo>
                    <a:lnTo>
                      <a:pt x="0" y="134"/>
                    </a:lnTo>
                    <a:lnTo>
                      <a:pt x="0" y="134"/>
                    </a:lnTo>
                    <a:lnTo>
                      <a:pt x="0" y="137"/>
                    </a:lnTo>
                    <a:lnTo>
                      <a:pt x="1" y="140"/>
                    </a:lnTo>
                    <a:lnTo>
                      <a:pt x="5" y="141"/>
                    </a:lnTo>
                    <a:lnTo>
                      <a:pt x="9" y="140"/>
                    </a:lnTo>
                    <a:lnTo>
                      <a:pt x="10" y="137"/>
                    </a:lnTo>
                    <a:lnTo>
                      <a:pt x="11" y="134"/>
                    </a:lnTo>
                    <a:lnTo>
                      <a:pt x="11" y="134"/>
                    </a:lnTo>
                    <a:lnTo>
                      <a:pt x="13" y="117"/>
                    </a:lnTo>
                    <a:lnTo>
                      <a:pt x="17" y="102"/>
                    </a:lnTo>
                    <a:lnTo>
                      <a:pt x="22" y="85"/>
                    </a:lnTo>
                    <a:lnTo>
                      <a:pt x="26" y="68"/>
                    </a:lnTo>
                    <a:lnTo>
                      <a:pt x="26" y="68"/>
                    </a:lnTo>
                    <a:lnTo>
                      <a:pt x="32" y="38"/>
                    </a:lnTo>
                    <a:lnTo>
                      <a:pt x="38" y="22"/>
                    </a:lnTo>
                    <a:lnTo>
                      <a:pt x="40" y="15"/>
                    </a:lnTo>
                    <a:lnTo>
                      <a:pt x="44" y="9"/>
                    </a:lnTo>
                    <a:lnTo>
                      <a:pt x="44" y="9"/>
                    </a:lnTo>
                    <a:lnTo>
                      <a:pt x="45" y="6"/>
                    </a:lnTo>
                    <a:lnTo>
                      <a:pt x="45" y="4"/>
                    </a:lnTo>
                    <a:lnTo>
                      <a:pt x="44" y="2"/>
                    </a:lnTo>
                    <a:lnTo>
                      <a:pt x="43" y="1"/>
                    </a:lnTo>
                    <a:lnTo>
                      <a:pt x="39" y="0"/>
                    </a:lnTo>
                    <a:lnTo>
                      <a:pt x="36" y="1"/>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9" name="chenying0907 814"/>
              <p:cNvSpPr/>
              <p:nvPr/>
            </p:nvSpPr>
            <p:spPr bwMode="auto">
              <a:xfrm>
                <a:off x="4686301" y="3151188"/>
                <a:ext cx="34925" cy="95250"/>
              </a:xfrm>
              <a:custGeom>
                <a:avLst/>
                <a:gdLst/>
                <a:ahLst/>
                <a:cxnLst>
                  <a:cxn ang="0">
                    <a:pos x="79" y="1"/>
                  </a:cxn>
                  <a:cxn ang="0">
                    <a:pos x="79" y="1"/>
                  </a:cxn>
                  <a:cxn ang="0">
                    <a:pos x="73" y="8"/>
                  </a:cxn>
                  <a:cxn ang="0">
                    <a:pos x="69" y="15"/>
                  </a:cxn>
                  <a:cxn ang="0">
                    <a:pos x="62" y="30"/>
                  </a:cxn>
                  <a:cxn ang="0">
                    <a:pos x="56" y="46"/>
                  </a:cxn>
                  <a:cxn ang="0">
                    <a:pos x="52" y="63"/>
                  </a:cxn>
                  <a:cxn ang="0">
                    <a:pos x="46" y="97"/>
                  </a:cxn>
                  <a:cxn ang="0">
                    <a:pos x="42" y="112"/>
                  </a:cxn>
                  <a:cxn ang="0">
                    <a:pos x="37" y="129"/>
                  </a:cxn>
                  <a:cxn ang="0">
                    <a:pos x="37" y="129"/>
                  </a:cxn>
                  <a:cxn ang="0">
                    <a:pos x="25" y="167"/>
                  </a:cxn>
                  <a:cxn ang="0">
                    <a:pos x="17" y="185"/>
                  </a:cxn>
                  <a:cxn ang="0">
                    <a:pos x="9" y="204"/>
                  </a:cxn>
                  <a:cxn ang="0">
                    <a:pos x="9" y="204"/>
                  </a:cxn>
                  <a:cxn ang="0">
                    <a:pos x="5" y="210"/>
                  </a:cxn>
                  <a:cxn ang="0">
                    <a:pos x="3" y="218"/>
                  </a:cxn>
                  <a:cxn ang="0">
                    <a:pos x="0" y="227"/>
                  </a:cxn>
                  <a:cxn ang="0">
                    <a:pos x="0" y="231"/>
                  </a:cxn>
                  <a:cxn ang="0">
                    <a:pos x="1" y="235"/>
                  </a:cxn>
                  <a:cxn ang="0">
                    <a:pos x="1" y="235"/>
                  </a:cxn>
                  <a:cxn ang="0">
                    <a:pos x="3" y="238"/>
                  </a:cxn>
                  <a:cxn ang="0">
                    <a:pos x="4" y="239"/>
                  </a:cxn>
                  <a:cxn ang="0">
                    <a:pos x="8" y="239"/>
                  </a:cxn>
                  <a:cxn ang="0">
                    <a:pos x="12" y="236"/>
                  </a:cxn>
                  <a:cxn ang="0">
                    <a:pos x="12" y="235"/>
                  </a:cxn>
                  <a:cxn ang="0">
                    <a:pos x="12" y="233"/>
                  </a:cxn>
                  <a:cxn ang="0">
                    <a:pos x="12" y="233"/>
                  </a:cxn>
                  <a:cxn ang="0">
                    <a:pos x="12" y="229"/>
                  </a:cxn>
                  <a:cxn ang="0">
                    <a:pos x="12" y="225"/>
                  </a:cxn>
                  <a:cxn ang="0">
                    <a:pos x="16" y="216"/>
                  </a:cxn>
                  <a:cxn ang="0">
                    <a:pos x="20" y="209"/>
                  </a:cxn>
                  <a:cxn ang="0">
                    <a:pos x="24" y="201"/>
                  </a:cxn>
                  <a:cxn ang="0">
                    <a:pos x="24" y="201"/>
                  </a:cxn>
                  <a:cxn ang="0">
                    <a:pos x="33" y="171"/>
                  </a:cxn>
                  <a:cxn ang="0">
                    <a:pos x="45" y="141"/>
                  </a:cxn>
                  <a:cxn ang="0">
                    <a:pos x="45" y="141"/>
                  </a:cxn>
                  <a:cxn ang="0">
                    <a:pos x="54" y="114"/>
                  </a:cxn>
                  <a:cxn ang="0">
                    <a:pos x="62" y="85"/>
                  </a:cxn>
                  <a:cxn ang="0">
                    <a:pos x="62" y="85"/>
                  </a:cxn>
                  <a:cxn ang="0">
                    <a:pos x="65" y="65"/>
                  </a:cxn>
                  <a:cxn ang="0">
                    <a:pos x="69" y="46"/>
                  </a:cxn>
                  <a:cxn ang="0">
                    <a:pos x="72" y="36"/>
                  </a:cxn>
                  <a:cxn ang="0">
                    <a:pos x="75" y="27"/>
                  </a:cxn>
                  <a:cxn ang="0">
                    <a:pos x="80" y="18"/>
                  </a:cxn>
                  <a:cxn ang="0">
                    <a:pos x="86" y="10"/>
                  </a:cxn>
                  <a:cxn ang="0">
                    <a:pos x="86" y="10"/>
                  </a:cxn>
                  <a:cxn ang="0">
                    <a:pos x="88" y="8"/>
                  </a:cxn>
                  <a:cxn ang="0">
                    <a:pos x="88" y="5"/>
                  </a:cxn>
                  <a:cxn ang="0">
                    <a:pos x="86" y="1"/>
                  </a:cxn>
                  <a:cxn ang="0">
                    <a:pos x="82" y="0"/>
                  </a:cxn>
                  <a:cxn ang="0">
                    <a:pos x="81" y="0"/>
                  </a:cxn>
                  <a:cxn ang="0">
                    <a:pos x="79" y="1"/>
                  </a:cxn>
                  <a:cxn ang="0">
                    <a:pos x="79" y="1"/>
                  </a:cxn>
                </a:cxnLst>
                <a:rect l="0" t="0" r="r" b="b"/>
                <a:pathLst>
                  <a:path w="88" h="239">
                    <a:moveTo>
                      <a:pt x="79" y="1"/>
                    </a:moveTo>
                    <a:lnTo>
                      <a:pt x="79" y="1"/>
                    </a:lnTo>
                    <a:lnTo>
                      <a:pt x="73" y="8"/>
                    </a:lnTo>
                    <a:lnTo>
                      <a:pt x="69" y="15"/>
                    </a:lnTo>
                    <a:lnTo>
                      <a:pt x="62" y="30"/>
                    </a:lnTo>
                    <a:lnTo>
                      <a:pt x="56" y="46"/>
                    </a:lnTo>
                    <a:lnTo>
                      <a:pt x="52" y="63"/>
                    </a:lnTo>
                    <a:lnTo>
                      <a:pt x="46" y="97"/>
                    </a:lnTo>
                    <a:lnTo>
                      <a:pt x="42" y="112"/>
                    </a:lnTo>
                    <a:lnTo>
                      <a:pt x="37" y="129"/>
                    </a:lnTo>
                    <a:lnTo>
                      <a:pt x="37" y="129"/>
                    </a:lnTo>
                    <a:lnTo>
                      <a:pt x="25" y="167"/>
                    </a:lnTo>
                    <a:lnTo>
                      <a:pt x="17" y="185"/>
                    </a:lnTo>
                    <a:lnTo>
                      <a:pt x="9" y="204"/>
                    </a:lnTo>
                    <a:lnTo>
                      <a:pt x="9" y="204"/>
                    </a:lnTo>
                    <a:lnTo>
                      <a:pt x="5" y="210"/>
                    </a:lnTo>
                    <a:lnTo>
                      <a:pt x="3" y="218"/>
                    </a:lnTo>
                    <a:lnTo>
                      <a:pt x="0" y="227"/>
                    </a:lnTo>
                    <a:lnTo>
                      <a:pt x="0" y="231"/>
                    </a:lnTo>
                    <a:lnTo>
                      <a:pt x="1" y="235"/>
                    </a:lnTo>
                    <a:lnTo>
                      <a:pt x="1" y="235"/>
                    </a:lnTo>
                    <a:lnTo>
                      <a:pt x="3" y="238"/>
                    </a:lnTo>
                    <a:lnTo>
                      <a:pt x="4" y="239"/>
                    </a:lnTo>
                    <a:lnTo>
                      <a:pt x="8" y="239"/>
                    </a:lnTo>
                    <a:lnTo>
                      <a:pt x="12" y="236"/>
                    </a:lnTo>
                    <a:lnTo>
                      <a:pt x="12" y="235"/>
                    </a:lnTo>
                    <a:lnTo>
                      <a:pt x="12" y="233"/>
                    </a:lnTo>
                    <a:lnTo>
                      <a:pt x="12" y="233"/>
                    </a:lnTo>
                    <a:lnTo>
                      <a:pt x="12" y="229"/>
                    </a:lnTo>
                    <a:lnTo>
                      <a:pt x="12" y="225"/>
                    </a:lnTo>
                    <a:lnTo>
                      <a:pt x="16" y="216"/>
                    </a:lnTo>
                    <a:lnTo>
                      <a:pt x="20" y="209"/>
                    </a:lnTo>
                    <a:lnTo>
                      <a:pt x="24" y="201"/>
                    </a:lnTo>
                    <a:lnTo>
                      <a:pt x="24" y="201"/>
                    </a:lnTo>
                    <a:lnTo>
                      <a:pt x="33" y="171"/>
                    </a:lnTo>
                    <a:lnTo>
                      <a:pt x="45" y="141"/>
                    </a:lnTo>
                    <a:lnTo>
                      <a:pt x="45" y="141"/>
                    </a:lnTo>
                    <a:lnTo>
                      <a:pt x="54" y="114"/>
                    </a:lnTo>
                    <a:lnTo>
                      <a:pt x="62" y="85"/>
                    </a:lnTo>
                    <a:lnTo>
                      <a:pt x="62" y="85"/>
                    </a:lnTo>
                    <a:lnTo>
                      <a:pt x="65" y="65"/>
                    </a:lnTo>
                    <a:lnTo>
                      <a:pt x="69" y="46"/>
                    </a:lnTo>
                    <a:lnTo>
                      <a:pt x="72" y="36"/>
                    </a:lnTo>
                    <a:lnTo>
                      <a:pt x="75" y="27"/>
                    </a:lnTo>
                    <a:lnTo>
                      <a:pt x="80" y="18"/>
                    </a:lnTo>
                    <a:lnTo>
                      <a:pt x="86" y="10"/>
                    </a:lnTo>
                    <a:lnTo>
                      <a:pt x="86" y="10"/>
                    </a:lnTo>
                    <a:lnTo>
                      <a:pt x="88" y="8"/>
                    </a:lnTo>
                    <a:lnTo>
                      <a:pt x="88" y="5"/>
                    </a:lnTo>
                    <a:lnTo>
                      <a:pt x="86" y="1"/>
                    </a:lnTo>
                    <a:lnTo>
                      <a:pt x="82" y="0"/>
                    </a:lnTo>
                    <a:lnTo>
                      <a:pt x="81" y="0"/>
                    </a:lnTo>
                    <a:lnTo>
                      <a:pt x="79" y="1"/>
                    </a:lnTo>
                    <a:lnTo>
                      <a:pt x="7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0" name="chenying0907 815"/>
              <p:cNvSpPr/>
              <p:nvPr/>
            </p:nvSpPr>
            <p:spPr bwMode="auto">
              <a:xfrm>
                <a:off x="4711701" y="3162301"/>
                <a:ext cx="38100" cy="98425"/>
              </a:xfrm>
              <a:custGeom>
                <a:avLst/>
                <a:gdLst/>
                <a:ahLst/>
                <a:cxnLst>
                  <a:cxn ang="0">
                    <a:pos x="85" y="3"/>
                  </a:cxn>
                  <a:cxn ang="0">
                    <a:pos x="85" y="3"/>
                  </a:cxn>
                  <a:cxn ang="0">
                    <a:pos x="77" y="17"/>
                  </a:cxn>
                  <a:cxn ang="0">
                    <a:pos x="70" y="32"/>
                  </a:cxn>
                  <a:cxn ang="0">
                    <a:pos x="58" y="62"/>
                  </a:cxn>
                  <a:cxn ang="0">
                    <a:pos x="49" y="92"/>
                  </a:cxn>
                  <a:cxn ang="0">
                    <a:pos x="39" y="123"/>
                  </a:cxn>
                  <a:cxn ang="0">
                    <a:pos x="39" y="123"/>
                  </a:cxn>
                  <a:cxn ang="0">
                    <a:pos x="15" y="181"/>
                  </a:cxn>
                  <a:cxn ang="0">
                    <a:pos x="10" y="195"/>
                  </a:cxn>
                  <a:cxn ang="0">
                    <a:pos x="6" y="211"/>
                  </a:cxn>
                  <a:cxn ang="0">
                    <a:pos x="2" y="225"/>
                  </a:cxn>
                  <a:cxn ang="0">
                    <a:pos x="0" y="241"/>
                  </a:cxn>
                  <a:cxn ang="0">
                    <a:pos x="0" y="241"/>
                  </a:cxn>
                  <a:cxn ang="0">
                    <a:pos x="0" y="243"/>
                  </a:cxn>
                  <a:cxn ang="0">
                    <a:pos x="1" y="245"/>
                  </a:cxn>
                  <a:cxn ang="0">
                    <a:pos x="3" y="246"/>
                  </a:cxn>
                  <a:cxn ang="0">
                    <a:pos x="5" y="246"/>
                  </a:cxn>
                  <a:cxn ang="0">
                    <a:pos x="9" y="245"/>
                  </a:cxn>
                  <a:cxn ang="0">
                    <a:pos x="10" y="243"/>
                  </a:cxn>
                  <a:cxn ang="0">
                    <a:pos x="11" y="241"/>
                  </a:cxn>
                  <a:cxn ang="0">
                    <a:pos x="11" y="241"/>
                  </a:cxn>
                  <a:cxn ang="0">
                    <a:pos x="14" y="226"/>
                  </a:cxn>
                  <a:cxn ang="0">
                    <a:pos x="17" y="211"/>
                  </a:cxn>
                  <a:cxn ang="0">
                    <a:pos x="22" y="196"/>
                  </a:cxn>
                  <a:cxn ang="0">
                    <a:pos x="27" y="182"/>
                  </a:cxn>
                  <a:cxn ang="0">
                    <a:pos x="38" y="155"/>
                  </a:cxn>
                  <a:cxn ang="0">
                    <a:pos x="49" y="126"/>
                  </a:cxn>
                  <a:cxn ang="0">
                    <a:pos x="49" y="126"/>
                  </a:cxn>
                  <a:cxn ang="0">
                    <a:pos x="60" y="96"/>
                  </a:cxn>
                  <a:cxn ang="0">
                    <a:pos x="70" y="66"/>
                  </a:cxn>
                  <a:cxn ang="0">
                    <a:pos x="81" y="37"/>
                  </a:cxn>
                  <a:cxn ang="0">
                    <a:pos x="87" y="22"/>
                  </a:cxn>
                  <a:cxn ang="0">
                    <a:pos x="94" y="8"/>
                  </a:cxn>
                  <a:cxn ang="0">
                    <a:pos x="94" y="8"/>
                  </a:cxn>
                  <a:cxn ang="0">
                    <a:pos x="95" y="5"/>
                  </a:cxn>
                  <a:cxn ang="0">
                    <a:pos x="95" y="4"/>
                  </a:cxn>
                  <a:cxn ang="0">
                    <a:pos x="92" y="0"/>
                  </a:cxn>
                  <a:cxn ang="0">
                    <a:pos x="89" y="0"/>
                  </a:cxn>
                  <a:cxn ang="0">
                    <a:pos x="86" y="0"/>
                  </a:cxn>
                  <a:cxn ang="0">
                    <a:pos x="85" y="3"/>
                  </a:cxn>
                  <a:cxn ang="0">
                    <a:pos x="85" y="3"/>
                  </a:cxn>
                </a:cxnLst>
                <a:rect l="0" t="0" r="r" b="b"/>
                <a:pathLst>
                  <a:path w="95" h="246">
                    <a:moveTo>
                      <a:pt x="85" y="3"/>
                    </a:moveTo>
                    <a:lnTo>
                      <a:pt x="85" y="3"/>
                    </a:lnTo>
                    <a:lnTo>
                      <a:pt x="77" y="17"/>
                    </a:lnTo>
                    <a:lnTo>
                      <a:pt x="70" y="32"/>
                    </a:lnTo>
                    <a:lnTo>
                      <a:pt x="58" y="62"/>
                    </a:lnTo>
                    <a:lnTo>
                      <a:pt x="49" y="92"/>
                    </a:lnTo>
                    <a:lnTo>
                      <a:pt x="39" y="123"/>
                    </a:lnTo>
                    <a:lnTo>
                      <a:pt x="39" y="123"/>
                    </a:lnTo>
                    <a:lnTo>
                      <a:pt x="15" y="181"/>
                    </a:lnTo>
                    <a:lnTo>
                      <a:pt x="10" y="195"/>
                    </a:lnTo>
                    <a:lnTo>
                      <a:pt x="6" y="211"/>
                    </a:lnTo>
                    <a:lnTo>
                      <a:pt x="2" y="225"/>
                    </a:lnTo>
                    <a:lnTo>
                      <a:pt x="0" y="241"/>
                    </a:lnTo>
                    <a:lnTo>
                      <a:pt x="0" y="241"/>
                    </a:lnTo>
                    <a:lnTo>
                      <a:pt x="0" y="243"/>
                    </a:lnTo>
                    <a:lnTo>
                      <a:pt x="1" y="245"/>
                    </a:lnTo>
                    <a:lnTo>
                      <a:pt x="3" y="246"/>
                    </a:lnTo>
                    <a:lnTo>
                      <a:pt x="5" y="246"/>
                    </a:lnTo>
                    <a:lnTo>
                      <a:pt x="9" y="245"/>
                    </a:lnTo>
                    <a:lnTo>
                      <a:pt x="10" y="243"/>
                    </a:lnTo>
                    <a:lnTo>
                      <a:pt x="11" y="241"/>
                    </a:lnTo>
                    <a:lnTo>
                      <a:pt x="11" y="241"/>
                    </a:lnTo>
                    <a:lnTo>
                      <a:pt x="14" y="226"/>
                    </a:lnTo>
                    <a:lnTo>
                      <a:pt x="17" y="211"/>
                    </a:lnTo>
                    <a:lnTo>
                      <a:pt x="22" y="196"/>
                    </a:lnTo>
                    <a:lnTo>
                      <a:pt x="27" y="182"/>
                    </a:lnTo>
                    <a:lnTo>
                      <a:pt x="38" y="155"/>
                    </a:lnTo>
                    <a:lnTo>
                      <a:pt x="49" y="126"/>
                    </a:lnTo>
                    <a:lnTo>
                      <a:pt x="49" y="126"/>
                    </a:lnTo>
                    <a:lnTo>
                      <a:pt x="60" y="96"/>
                    </a:lnTo>
                    <a:lnTo>
                      <a:pt x="70" y="66"/>
                    </a:lnTo>
                    <a:lnTo>
                      <a:pt x="81" y="37"/>
                    </a:lnTo>
                    <a:lnTo>
                      <a:pt x="87" y="22"/>
                    </a:lnTo>
                    <a:lnTo>
                      <a:pt x="94" y="8"/>
                    </a:lnTo>
                    <a:lnTo>
                      <a:pt x="94" y="8"/>
                    </a:lnTo>
                    <a:lnTo>
                      <a:pt x="95" y="5"/>
                    </a:lnTo>
                    <a:lnTo>
                      <a:pt x="95" y="4"/>
                    </a:lnTo>
                    <a:lnTo>
                      <a:pt x="92" y="0"/>
                    </a:lnTo>
                    <a:lnTo>
                      <a:pt x="89" y="0"/>
                    </a:lnTo>
                    <a:lnTo>
                      <a:pt x="86" y="0"/>
                    </a:lnTo>
                    <a:lnTo>
                      <a:pt x="85" y="3"/>
                    </a:lnTo>
                    <a:lnTo>
                      <a:pt x="8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1" name="chenying0907 816"/>
              <p:cNvSpPr/>
              <p:nvPr/>
            </p:nvSpPr>
            <p:spPr bwMode="auto">
              <a:xfrm>
                <a:off x="4737101" y="3182938"/>
                <a:ext cx="33338" cy="90488"/>
              </a:xfrm>
              <a:custGeom>
                <a:avLst/>
                <a:gdLst/>
                <a:ahLst/>
                <a:cxnLst>
                  <a:cxn ang="0">
                    <a:pos x="72" y="3"/>
                  </a:cxn>
                  <a:cxn ang="0">
                    <a:pos x="72" y="3"/>
                  </a:cxn>
                  <a:cxn ang="0">
                    <a:pos x="69" y="15"/>
                  </a:cxn>
                  <a:cxn ang="0">
                    <a:pos x="64" y="28"/>
                  </a:cxn>
                  <a:cxn ang="0">
                    <a:pos x="54" y="51"/>
                  </a:cxn>
                  <a:cxn ang="0">
                    <a:pos x="54" y="51"/>
                  </a:cxn>
                  <a:cxn ang="0">
                    <a:pos x="41" y="85"/>
                  </a:cxn>
                  <a:cxn ang="0">
                    <a:pos x="27" y="119"/>
                  </a:cxn>
                  <a:cxn ang="0">
                    <a:pos x="27" y="119"/>
                  </a:cxn>
                  <a:cxn ang="0">
                    <a:pos x="16" y="143"/>
                  </a:cxn>
                  <a:cxn ang="0">
                    <a:pos x="8" y="168"/>
                  </a:cxn>
                  <a:cxn ang="0">
                    <a:pos x="4" y="181"/>
                  </a:cxn>
                  <a:cxn ang="0">
                    <a:pos x="1" y="194"/>
                  </a:cxn>
                  <a:cxn ang="0">
                    <a:pos x="0" y="207"/>
                  </a:cxn>
                  <a:cxn ang="0">
                    <a:pos x="0" y="222"/>
                  </a:cxn>
                  <a:cxn ang="0">
                    <a:pos x="0" y="222"/>
                  </a:cxn>
                  <a:cxn ang="0">
                    <a:pos x="0" y="224"/>
                  </a:cxn>
                  <a:cxn ang="0">
                    <a:pos x="1" y="227"/>
                  </a:cxn>
                  <a:cxn ang="0">
                    <a:pos x="5" y="228"/>
                  </a:cxn>
                  <a:cxn ang="0">
                    <a:pos x="9" y="227"/>
                  </a:cxn>
                  <a:cxn ang="0">
                    <a:pos x="10" y="224"/>
                  </a:cxn>
                  <a:cxn ang="0">
                    <a:pos x="10" y="222"/>
                  </a:cxn>
                  <a:cxn ang="0">
                    <a:pos x="10" y="222"/>
                  </a:cxn>
                  <a:cxn ang="0">
                    <a:pos x="12" y="206"/>
                  </a:cxn>
                  <a:cxn ang="0">
                    <a:pos x="14" y="190"/>
                  </a:cxn>
                  <a:cxn ang="0">
                    <a:pos x="17" y="176"/>
                  </a:cxn>
                  <a:cxn ang="0">
                    <a:pos x="22" y="162"/>
                  </a:cxn>
                  <a:cxn ang="0">
                    <a:pos x="33" y="133"/>
                  </a:cxn>
                  <a:cxn ang="0">
                    <a:pos x="46" y="104"/>
                  </a:cxn>
                  <a:cxn ang="0">
                    <a:pos x="46" y="104"/>
                  </a:cxn>
                  <a:cxn ang="0">
                    <a:pos x="58" y="71"/>
                  </a:cxn>
                  <a:cxn ang="0">
                    <a:pos x="64" y="54"/>
                  </a:cxn>
                  <a:cxn ang="0">
                    <a:pos x="71" y="39"/>
                  </a:cxn>
                  <a:cxn ang="0">
                    <a:pos x="71" y="39"/>
                  </a:cxn>
                  <a:cxn ang="0">
                    <a:pos x="78" y="23"/>
                  </a:cxn>
                  <a:cxn ang="0">
                    <a:pos x="81" y="15"/>
                  </a:cxn>
                  <a:cxn ang="0">
                    <a:pos x="84" y="7"/>
                  </a:cxn>
                  <a:cxn ang="0">
                    <a:pos x="84" y="7"/>
                  </a:cxn>
                  <a:cxn ang="0">
                    <a:pos x="84" y="5"/>
                  </a:cxn>
                  <a:cxn ang="0">
                    <a:pos x="82" y="2"/>
                  </a:cxn>
                  <a:cxn ang="0">
                    <a:pos x="78" y="0"/>
                  </a:cxn>
                  <a:cxn ang="0">
                    <a:pos x="77" y="0"/>
                  </a:cxn>
                  <a:cxn ang="0">
                    <a:pos x="75" y="1"/>
                  </a:cxn>
                  <a:cxn ang="0">
                    <a:pos x="73" y="2"/>
                  </a:cxn>
                  <a:cxn ang="0">
                    <a:pos x="72" y="3"/>
                  </a:cxn>
                  <a:cxn ang="0">
                    <a:pos x="72" y="3"/>
                  </a:cxn>
                </a:cxnLst>
                <a:rect l="0" t="0" r="r" b="b"/>
                <a:pathLst>
                  <a:path w="84" h="228">
                    <a:moveTo>
                      <a:pt x="72" y="3"/>
                    </a:moveTo>
                    <a:lnTo>
                      <a:pt x="72" y="3"/>
                    </a:lnTo>
                    <a:lnTo>
                      <a:pt x="69" y="15"/>
                    </a:lnTo>
                    <a:lnTo>
                      <a:pt x="64" y="28"/>
                    </a:lnTo>
                    <a:lnTo>
                      <a:pt x="54" y="51"/>
                    </a:lnTo>
                    <a:lnTo>
                      <a:pt x="54" y="51"/>
                    </a:lnTo>
                    <a:lnTo>
                      <a:pt x="41" y="85"/>
                    </a:lnTo>
                    <a:lnTo>
                      <a:pt x="27" y="119"/>
                    </a:lnTo>
                    <a:lnTo>
                      <a:pt x="27" y="119"/>
                    </a:lnTo>
                    <a:lnTo>
                      <a:pt x="16" y="143"/>
                    </a:lnTo>
                    <a:lnTo>
                      <a:pt x="8" y="168"/>
                    </a:lnTo>
                    <a:lnTo>
                      <a:pt x="4" y="181"/>
                    </a:lnTo>
                    <a:lnTo>
                      <a:pt x="1" y="194"/>
                    </a:lnTo>
                    <a:lnTo>
                      <a:pt x="0" y="207"/>
                    </a:lnTo>
                    <a:lnTo>
                      <a:pt x="0" y="222"/>
                    </a:lnTo>
                    <a:lnTo>
                      <a:pt x="0" y="222"/>
                    </a:lnTo>
                    <a:lnTo>
                      <a:pt x="0" y="224"/>
                    </a:lnTo>
                    <a:lnTo>
                      <a:pt x="1" y="227"/>
                    </a:lnTo>
                    <a:lnTo>
                      <a:pt x="5" y="228"/>
                    </a:lnTo>
                    <a:lnTo>
                      <a:pt x="9" y="227"/>
                    </a:lnTo>
                    <a:lnTo>
                      <a:pt x="10" y="224"/>
                    </a:lnTo>
                    <a:lnTo>
                      <a:pt x="10" y="222"/>
                    </a:lnTo>
                    <a:lnTo>
                      <a:pt x="10" y="222"/>
                    </a:lnTo>
                    <a:lnTo>
                      <a:pt x="12" y="206"/>
                    </a:lnTo>
                    <a:lnTo>
                      <a:pt x="14" y="190"/>
                    </a:lnTo>
                    <a:lnTo>
                      <a:pt x="17" y="176"/>
                    </a:lnTo>
                    <a:lnTo>
                      <a:pt x="22" y="162"/>
                    </a:lnTo>
                    <a:lnTo>
                      <a:pt x="33" y="133"/>
                    </a:lnTo>
                    <a:lnTo>
                      <a:pt x="46" y="104"/>
                    </a:lnTo>
                    <a:lnTo>
                      <a:pt x="46" y="104"/>
                    </a:lnTo>
                    <a:lnTo>
                      <a:pt x="58" y="71"/>
                    </a:lnTo>
                    <a:lnTo>
                      <a:pt x="64" y="54"/>
                    </a:lnTo>
                    <a:lnTo>
                      <a:pt x="71" y="39"/>
                    </a:lnTo>
                    <a:lnTo>
                      <a:pt x="71" y="39"/>
                    </a:lnTo>
                    <a:lnTo>
                      <a:pt x="78" y="23"/>
                    </a:lnTo>
                    <a:lnTo>
                      <a:pt x="81" y="15"/>
                    </a:lnTo>
                    <a:lnTo>
                      <a:pt x="84" y="7"/>
                    </a:lnTo>
                    <a:lnTo>
                      <a:pt x="84" y="7"/>
                    </a:lnTo>
                    <a:lnTo>
                      <a:pt x="84" y="5"/>
                    </a:lnTo>
                    <a:lnTo>
                      <a:pt x="82" y="2"/>
                    </a:lnTo>
                    <a:lnTo>
                      <a:pt x="78" y="0"/>
                    </a:lnTo>
                    <a:lnTo>
                      <a:pt x="77" y="0"/>
                    </a:lnTo>
                    <a:lnTo>
                      <a:pt x="75" y="1"/>
                    </a:lnTo>
                    <a:lnTo>
                      <a:pt x="73" y="2"/>
                    </a:lnTo>
                    <a:lnTo>
                      <a:pt x="72" y="3"/>
                    </a:lnTo>
                    <a:lnTo>
                      <a:pt x="7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2" name="chenying0907 817"/>
              <p:cNvSpPr/>
              <p:nvPr/>
            </p:nvSpPr>
            <p:spPr bwMode="auto">
              <a:xfrm>
                <a:off x="4762501" y="3200401"/>
                <a:ext cx="26988" cy="95250"/>
              </a:xfrm>
              <a:custGeom>
                <a:avLst/>
                <a:gdLst/>
                <a:ahLst/>
                <a:cxnLst>
                  <a:cxn ang="0">
                    <a:pos x="59" y="2"/>
                  </a:cxn>
                  <a:cxn ang="0">
                    <a:pos x="59" y="2"/>
                  </a:cxn>
                  <a:cxn ang="0">
                    <a:pos x="47" y="38"/>
                  </a:cxn>
                  <a:cxn ang="0">
                    <a:pos x="35" y="72"/>
                  </a:cxn>
                  <a:cxn ang="0">
                    <a:pos x="15" y="142"/>
                  </a:cxn>
                  <a:cxn ang="0">
                    <a:pos x="15" y="142"/>
                  </a:cxn>
                  <a:cxn ang="0">
                    <a:pos x="9" y="164"/>
                  </a:cxn>
                  <a:cxn ang="0">
                    <a:pos x="2" y="191"/>
                  </a:cxn>
                  <a:cxn ang="0">
                    <a:pos x="0" y="204"/>
                  </a:cxn>
                  <a:cxn ang="0">
                    <a:pos x="0" y="217"/>
                  </a:cxn>
                  <a:cxn ang="0">
                    <a:pos x="1" y="229"/>
                  </a:cxn>
                  <a:cxn ang="0">
                    <a:pos x="4" y="235"/>
                  </a:cxn>
                  <a:cxn ang="0">
                    <a:pos x="6" y="239"/>
                  </a:cxn>
                  <a:cxn ang="0">
                    <a:pos x="6" y="239"/>
                  </a:cxn>
                  <a:cxn ang="0">
                    <a:pos x="8" y="242"/>
                  </a:cxn>
                  <a:cxn ang="0">
                    <a:pos x="10" y="242"/>
                  </a:cxn>
                  <a:cxn ang="0">
                    <a:pos x="14" y="242"/>
                  </a:cxn>
                  <a:cxn ang="0">
                    <a:pos x="17" y="238"/>
                  </a:cxn>
                  <a:cxn ang="0">
                    <a:pos x="17" y="236"/>
                  </a:cxn>
                  <a:cxn ang="0">
                    <a:pos x="15" y="234"/>
                  </a:cxn>
                  <a:cxn ang="0">
                    <a:pos x="15" y="234"/>
                  </a:cxn>
                  <a:cxn ang="0">
                    <a:pos x="13" y="227"/>
                  </a:cxn>
                  <a:cxn ang="0">
                    <a:pos x="12" y="222"/>
                  </a:cxn>
                  <a:cxn ang="0">
                    <a:pos x="12" y="215"/>
                  </a:cxn>
                  <a:cxn ang="0">
                    <a:pos x="13" y="209"/>
                  </a:cxn>
                  <a:cxn ang="0">
                    <a:pos x="18" y="183"/>
                  </a:cxn>
                  <a:cxn ang="0">
                    <a:pos x="18" y="183"/>
                  </a:cxn>
                  <a:cxn ang="0">
                    <a:pos x="21" y="166"/>
                  </a:cxn>
                  <a:cxn ang="0">
                    <a:pos x="26" y="149"/>
                  </a:cxn>
                  <a:cxn ang="0">
                    <a:pos x="35" y="116"/>
                  </a:cxn>
                  <a:cxn ang="0">
                    <a:pos x="35" y="116"/>
                  </a:cxn>
                  <a:cxn ang="0">
                    <a:pos x="51" y="61"/>
                  </a:cxn>
                  <a:cxn ang="0">
                    <a:pos x="60" y="34"/>
                  </a:cxn>
                  <a:cxn ang="0">
                    <a:pos x="69" y="6"/>
                  </a:cxn>
                  <a:cxn ang="0">
                    <a:pos x="69" y="6"/>
                  </a:cxn>
                  <a:cxn ang="0">
                    <a:pos x="70" y="4"/>
                  </a:cxn>
                  <a:cxn ang="0">
                    <a:pos x="69" y="1"/>
                  </a:cxn>
                  <a:cxn ang="0">
                    <a:pos x="68" y="0"/>
                  </a:cxn>
                  <a:cxn ang="0">
                    <a:pos x="66" y="0"/>
                  </a:cxn>
                  <a:cxn ang="0">
                    <a:pos x="61" y="0"/>
                  </a:cxn>
                  <a:cxn ang="0">
                    <a:pos x="60" y="1"/>
                  </a:cxn>
                  <a:cxn ang="0">
                    <a:pos x="59" y="2"/>
                  </a:cxn>
                  <a:cxn ang="0">
                    <a:pos x="59" y="2"/>
                  </a:cxn>
                </a:cxnLst>
                <a:rect l="0" t="0" r="r" b="b"/>
                <a:pathLst>
                  <a:path w="70" h="242">
                    <a:moveTo>
                      <a:pt x="59" y="2"/>
                    </a:moveTo>
                    <a:lnTo>
                      <a:pt x="59" y="2"/>
                    </a:lnTo>
                    <a:lnTo>
                      <a:pt x="47" y="38"/>
                    </a:lnTo>
                    <a:lnTo>
                      <a:pt x="35" y="72"/>
                    </a:lnTo>
                    <a:lnTo>
                      <a:pt x="15" y="142"/>
                    </a:lnTo>
                    <a:lnTo>
                      <a:pt x="15" y="142"/>
                    </a:lnTo>
                    <a:lnTo>
                      <a:pt x="9" y="164"/>
                    </a:lnTo>
                    <a:lnTo>
                      <a:pt x="2" y="191"/>
                    </a:lnTo>
                    <a:lnTo>
                      <a:pt x="0" y="204"/>
                    </a:lnTo>
                    <a:lnTo>
                      <a:pt x="0" y="217"/>
                    </a:lnTo>
                    <a:lnTo>
                      <a:pt x="1" y="229"/>
                    </a:lnTo>
                    <a:lnTo>
                      <a:pt x="4" y="235"/>
                    </a:lnTo>
                    <a:lnTo>
                      <a:pt x="6" y="239"/>
                    </a:lnTo>
                    <a:lnTo>
                      <a:pt x="6" y="239"/>
                    </a:lnTo>
                    <a:lnTo>
                      <a:pt x="8" y="242"/>
                    </a:lnTo>
                    <a:lnTo>
                      <a:pt x="10" y="242"/>
                    </a:lnTo>
                    <a:lnTo>
                      <a:pt x="14" y="242"/>
                    </a:lnTo>
                    <a:lnTo>
                      <a:pt x="17" y="238"/>
                    </a:lnTo>
                    <a:lnTo>
                      <a:pt x="17" y="236"/>
                    </a:lnTo>
                    <a:lnTo>
                      <a:pt x="15" y="234"/>
                    </a:lnTo>
                    <a:lnTo>
                      <a:pt x="15" y="234"/>
                    </a:lnTo>
                    <a:lnTo>
                      <a:pt x="13" y="227"/>
                    </a:lnTo>
                    <a:lnTo>
                      <a:pt x="12" y="222"/>
                    </a:lnTo>
                    <a:lnTo>
                      <a:pt x="12" y="215"/>
                    </a:lnTo>
                    <a:lnTo>
                      <a:pt x="13" y="209"/>
                    </a:lnTo>
                    <a:lnTo>
                      <a:pt x="18" y="183"/>
                    </a:lnTo>
                    <a:lnTo>
                      <a:pt x="18" y="183"/>
                    </a:lnTo>
                    <a:lnTo>
                      <a:pt x="21" y="166"/>
                    </a:lnTo>
                    <a:lnTo>
                      <a:pt x="26" y="149"/>
                    </a:lnTo>
                    <a:lnTo>
                      <a:pt x="35" y="116"/>
                    </a:lnTo>
                    <a:lnTo>
                      <a:pt x="35" y="116"/>
                    </a:lnTo>
                    <a:lnTo>
                      <a:pt x="51" y="61"/>
                    </a:lnTo>
                    <a:lnTo>
                      <a:pt x="60" y="34"/>
                    </a:lnTo>
                    <a:lnTo>
                      <a:pt x="69" y="6"/>
                    </a:lnTo>
                    <a:lnTo>
                      <a:pt x="69" y="6"/>
                    </a:lnTo>
                    <a:lnTo>
                      <a:pt x="70" y="4"/>
                    </a:lnTo>
                    <a:lnTo>
                      <a:pt x="69" y="1"/>
                    </a:lnTo>
                    <a:lnTo>
                      <a:pt x="68" y="0"/>
                    </a:lnTo>
                    <a:lnTo>
                      <a:pt x="66" y="0"/>
                    </a:lnTo>
                    <a:lnTo>
                      <a:pt x="61" y="0"/>
                    </a:lnTo>
                    <a:lnTo>
                      <a:pt x="60" y="1"/>
                    </a:lnTo>
                    <a:lnTo>
                      <a:pt x="59" y="2"/>
                    </a:lnTo>
                    <a:lnTo>
                      <a:pt x="5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3" name="chenying0907 818"/>
              <p:cNvSpPr/>
              <p:nvPr/>
            </p:nvSpPr>
            <p:spPr bwMode="auto">
              <a:xfrm>
                <a:off x="4786313" y="3222626"/>
                <a:ext cx="31750" cy="88900"/>
              </a:xfrm>
              <a:custGeom>
                <a:avLst/>
                <a:gdLst/>
                <a:ahLst/>
                <a:cxnLst>
                  <a:cxn ang="0">
                    <a:pos x="69" y="3"/>
                  </a:cxn>
                  <a:cxn ang="0">
                    <a:pos x="69" y="3"/>
                  </a:cxn>
                  <a:cxn ang="0">
                    <a:pos x="61" y="13"/>
                  </a:cxn>
                  <a:cxn ang="0">
                    <a:pos x="56" y="25"/>
                  </a:cxn>
                  <a:cxn ang="0">
                    <a:pos x="45" y="48"/>
                  </a:cxn>
                  <a:cxn ang="0">
                    <a:pos x="36" y="73"/>
                  </a:cxn>
                  <a:cxn ang="0">
                    <a:pos x="28" y="98"/>
                  </a:cxn>
                  <a:cxn ang="0">
                    <a:pos x="28" y="98"/>
                  </a:cxn>
                  <a:cxn ang="0">
                    <a:pos x="19" y="128"/>
                  </a:cxn>
                  <a:cxn ang="0">
                    <a:pos x="10" y="157"/>
                  </a:cxn>
                  <a:cxn ang="0">
                    <a:pos x="6" y="173"/>
                  </a:cxn>
                  <a:cxn ang="0">
                    <a:pos x="2" y="187"/>
                  </a:cxn>
                  <a:cxn ang="0">
                    <a:pos x="1" y="203"/>
                  </a:cxn>
                  <a:cxn ang="0">
                    <a:pos x="0" y="218"/>
                  </a:cxn>
                  <a:cxn ang="0">
                    <a:pos x="0" y="218"/>
                  </a:cxn>
                  <a:cxn ang="0">
                    <a:pos x="0" y="221"/>
                  </a:cxn>
                  <a:cxn ang="0">
                    <a:pos x="1" y="222"/>
                  </a:cxn>
                  <a:cxn ang="0">
                    <a:pos x="5" y="224"/>
                  </a:cxn>
                  <a:cxn ang="0">
                    <a:pos x="9" y="222"/>
                  </a:cxn>
                  <a:cxn ang="0">
                    <a:pos x="10" y="221"/>
                  </a:cxn>
                  <a:cxn ang="0">
                    <a:pos x="10" y="218"/>
                  </a:cxn>
                  <a:cxn ang="0">
                    <a:pos x="10" y="218"/>
                  </a:cxn>
                  <a:cxn ang="0">
                    <a:pos x="11" y="204"/>
                  </a:cxn>
                  <a:cxn ang="0">
                    <a:pos x="14" y="190"/>
                  </a:cxn>
                  <a:cxn ang="0">
                    <a:pos x="17" y="176"/>
                  </a:cxn>
                  <a:cxn ang="0">
                    <a:pos x="19" y="163"/>
                  </a:cxn>
                  <a:cxn ang="0">
                    <a:pos x="28" y="137"/>
                  </a:cxn>
                  <a:cxn ang="0">
                    <a:pos x="37" y="110"/>
                  </a:cxn>
                  <a:cxn ang="0">
                    <a:pos x="37" y="110"/>
                  </a:cxn>
                  <a:cxn ang="0">
                    <a:pos x="45" y="84"/>
                  </a:cxn>
                  <a:cxn ang="0">
                    <a:pos x="54" y="57"/>
                  </a:cxn>
                  <a:cxn ang="0">
                    <a:pos x="65" y="33"/>
                  </a:cxn>
                  <a:cxn ang="0">
                    <a:pos x="71" y="20"/>
                  </a:cxn>
                  <a:cxn ang="0">
                    <a:pos x="78" y="8"/>
                  </a:cxn>
                  <a:cxn ang="0">
                    <a:pos x="78" y="8"/>
                  </a:cxn>
                  <a:cxn ang="0">
                    <a:pos x="79" y="6"/>
                  </a:cxn>
                  <a:cxn ang="0">
                    <a:pos x="79" y="4"/>
                  </a:cxn>
                  <a:cxn ang="0">
                    <a:pos x="78" y="3"/>
                  </a:cxn>
                  <a:cxn ang="0">
                    <a:pos x="77" y="1"/>
                  </a:cxn>
                  <a:cxn ang="0">
                    <a:pos x="73" y="0"/>
                  </a:cxn>
                  <a:cxn ang="0">
                    <a:pos x="70" y="1"/>
                  </a:cxn>
                  <a:cxn ang="0">
                    <a:pos x="69" y="3"/>
                  </a:cxn>
                  <a:cxn ang="0">
                    <a:pos x="69" y="3"/>
                  </a:cxn>
                </a:cxnLst>
                <a:rect l="0" t="0" r="r" b="b"/>
                <a:pathLst>
                  <a:path w="79" h="224">
                    <a:moveTo>
                      <a:pt x="69" y="3"/>
                    </a:moveTo>
                    <a:lnTo>
                      <a:pt x="69" y="3"/>
                    </a:lnTo>
                    <a:lnTo>
                      <a:pt x="61" y="13"/>
                    </a:lnTo>
                    <a:lnTo>
                      <a:pt x="56" y="25"/>
                    </a:lnTo>
                    <a:lnTo>
                      <a:pt x="45" y="48"/>
                    </a:lnTo>
                    <a:lnTo>
                      <a:pt x="36" y="73"/>
                    </a:lnTo>
                    <a:lnTo>
                      <a:pt x="28" y="98"/>
                    </a:lnTo>
                    <a:lnTo>
                      <a:pt x="28" y="98"/>
                    </a:lnTo>
                    <a:lnTo>
                      <a:pt x="19" y="128"/>
                    </a:lnTo>
                    <a:lnTo>
                      <a:pt x="10" y="157"/>
                    </a:lnTo>
                    <a:lnTo>
                      <a:pt x="6" y="173"/>
                    </a:lnTo>
                    <a:lnTo>
                      <a:pt x="2" y="187"/>
                    </a:lnTo>
                    <a:lnTo>
                      <a:pt x="1" y="203"/>
                    </a:lnTo>
                    <a:lnTo>
                      <a:pt x="0" y="218"/>
                    </a:lnTo>
                    <a:lnTo>
                      <a:pt x="0" y="218"/>
                    </a:lnTo>
                    <a:lnTo>
                      <a:pt x="0" y="221"/>
                    </a:lnTo>
                    <a:lnTo>
                      <a:pt x="1" y="222"/>
                    </a:lnTo>
                    <a:lnTo>
                      <a:pt x="5" y="224"/>
                    </a:lnTo>
                    <a:lnTo>
                      <a:pt x="9" y="222"/>
                    </a:lnTo>
                    <a:lnTo>
                      <a:pt x="10" y="221"/>
                    </a:lnTo>
                    <a:lnTo>
                      <a:pt x="10" y="218"/>
                    </a:lnTo>
                    <a:lnTo>
                      <a:pt x="10" y="218"/>
                    </a:lnTo>
                    <a:lnTo>
                      <a:pt x="11" y="204"/>
                    </a:lnTo>
                    <a:lnTo>
                      <a:pt x="14" y="190"/>
                    </a:lnTo>
                    <a:lnTo>
                      <a:pt x="17" y="176"/>
                    </a:lnTo>
                    <a:lnTo>
                      <a:pt x="19" y="163"/>
                    </a:lnTo>
                    <a:lnTo>
                      <a:pt x="28" y="137"/>
                    </a:lnTo>
                    <a:lnTo>
                      <a:pt x="37" y="110"/>
                    </a:lnTo>
                    <a:lnTo>
                      <a:pt x="37" y="110"/>
                    </a:lnTo>
                    <a:lnTo>
                      <a:pt x="45" y="84"/>
                    </a:lnTo>
                    <a:lnTo>
                      <a:pt x="54" y="57"/>
                    </a:lnTo>
                    <a:lnTo>
                      <a:pt x="65" y="33"/>
                    </a:lnTo>
                    <a:lnTo>
                      <a:pt x="71" y="20"/>
                    </a:lnTo>
                    <a:lnTo>
                      <a:pt x="78" y="8"/>
                    </a:lnTo>
                    <a:lnTo>
                      <a:pt x="78" y="8"/>
                    </a:lnTo>
                    <a:lnTo>
                      <a:pt x="79" y="6"/>
                    </a:lnTo>
                    <a:lnTo>
                      <a:pt x="79" y="4"/>
                    </a:lnTo>
                    <a:lnTo>
                      <a:pt x="78" y="3"/>
                    </a:lnTo>
                    <a:lnTo>
                      <a:pt x="77" y="1"/>
                    </a:lnTo>
                    <a:lnTo>
                      <a:pt x="73" y="0"/>
                    </a:lnTo>
                    <a:lnTo>
                      <a:pt x="70" y="1"/>
                    </a:lnTo>
                    <a:lnTo>
                      <a:pt x="69" y="3"/>
                    </a:lnTo>
                    <a:lnTo>
                      <a:pt x="6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4" name="chenying0907 819"/>
              <p:cNvSpPr/>
              <p:nvPr/>
            </p:nvSpPr>
            <p:spPr bwMode="auto">
              <a:xfrm>
                <a:off x="4808538" y="3241676"/>
                <a:ext cx="34925" cy="90488"/>
              </a:xfrm>
              <a:custGeom>
                <a:avLst/>
                <a:gdLst/>
                <a:ahLst/>
                <a:cxnLst>
                  <a:cxn ang="0">
                    <a:pos x="77" y="4"/>
                  </a:cxn>
                  <a:cxn ang="0">
                    <a:pos x="77" y="4"/>
                  </a:cxn>
                  <a:cxn ang="0">
                    <a:pos x="52" y="65"/>
                  </a:cxn>
                  <a:cxn ang="0">
                    <a:pos x="40" y="95"/>
                  </a:cxn>
                  <a:cxn ang="0">
                    <a:pos x="27" y="125"/>
                  </a:cxn>
                  <a:cxn ang="0">
                    <a:pos x="27" y="125"/>
                  </a:cxn>
                  <a:cxn ang="0">
                    <a:pos x="17" y="149"/>
                  </a:cxn>
                  <a:cxn ang="0">
                    <a:pos x="9" y="172"/>
                  </a:cxn>
                  <a:cxn ang="0">
                    <a:pos x="2" y="197"/>
                  </a:cxn>
                  <a:cxn ang="0">
                    <a:pos x="1" y="209"/>
                  </a:cxn>
                  <a:cxn ang="0">
                    <a:pos x="0" y="222"/>
                  </a:cxn>
                  <a:cxn ang="0">
                    <a:pos x="0" y="222"/>
                  </a:cxn>
                  <a:cxn ang="0">
                    <a:pos x="1" y="225"/>
                  </a:cxn>
                  <a:cxn ang="0">
                    <a:pos x="2" y="226"/>
                  </a:cxn>
                  <a:cxn ang="0">
                    <a:pos x="6" y="227"/>
                  </a:cxn>
                  <a:cxn ang="0">
                    <a:pos x="10" y="226"/>
                  </a:cxn>
                  <a:cxn ang="0">
                    <a:pos x="12" y="225"/>
                  </a:cxn>
                  <a:cxn ang="0">
                    <a:pos x="12" y="222"/>
                  </a:cxn>
                  <a:cxn ang="0">
                    <a:pos x="12" y="222"/>
                  </a:cxn>
                  <a:cxn ang="0">
                    <a:pos x="13" y="208"/>
                  </a:cxn>
                  <a:cxn ang="0">
                    <a:pos x="15" y="194"/>
                  </a:cxn>
                  <a:cxn ang="0">
                    <a:pos x="18" y="183"/>
                  </a:cxn>
                  <a:cxn ang="0">
                    <a:pos x="22" y="170"/>
                  </a:cxn>
                  <a:cxn ang="0">
                    <a:pos x="31" y="146"/>
                  </a:cxn>
                  <a:cxn ang="0">
                    <a:pos x="42" y="120"/>
                  </a:cxn>
                  <a:cxn ang="0">
                    <a:pos x="42" y="120"/>
                  </a:cxn>
                  <a:cxn ang="0">
                    <a:pos x="87" y="6"/>
                  </a:cxn>
                  <a:cxn ang="0">
                    <a:pos x="87" y="6"/>
                  </a:cxn>
                  <a:cxn ang="0">
                    <a:pos x="87" y="4"/>
                  </a:cxn>
                  <a:cxn ang="0">
                    <a:pos x="87" y="2"/>
                  </a:cxn>
                  <a:cxn ang="0">
                    <a:pos x="86" y="1"/>
                  </a:cxn>
                  <a:cxn ang="0">
                    <a:pos x="84" y="0"/>
                  </a:cxn>
                  <a:cxn ang="0">
                    <a:pos x="80" y="0"/>
                  </a:cxn>
                  <a:cxn ang="0">
                    <a:pos x="78" y="1"/>
                  </a:cxn>
                  <a:cxn ang="0">
                    <a:pos x="77" y="4"/>
                  </a:cxn>
                  <a:cxn ang="0">
                    <a:pos x="77" y="4"/>
                  </a:cxn>
                </a:cxnLst>
                <a:rect l="0" t="0" r="r" b="b"/>
                <a:pathLst>
                  <a:path w="87" h="227">
                    <a:moveTo>
                      <a:pt x="77" y="4"/>
                    </a:moveTo>
                    <a:lnTo>
                      <a:pt x="77" y="4"/>
                    </a:lnTo>
                    <a:lnTo>
                      <a:pt x="52" y="65"/>
                    </a:lnTo>
                    <a:lnTo>
                      <a:pt x="40" y="95"/>
                    </a:lnTo>
                    <a:lnTo>
                      <a:pt x="27" y="125"/>
                    </a:lnTo>
                    <a:lnTo>
                      <a:pt x="27" y="125"/>
                    </a:lnTo>
                    <a:lnTo>
                      <a:pt x="17" y="149"/>
                    </a:lnTo>
                    <a:lnTo>
                      <a:pt x="9" y="172"/>
                    </a:lnTo>
                    <a:lnTo>
                      <a:pt x="2" y="197"/>
                    </a:lnTo>
                    <a:lnTo>
                      <a:pt x="1" y="209"/>
                    </a:lnTo>
                    <a:lnTo>
                      <a:pt x="0" y="222"/>
                    </a:lnTo>
                    <a:lnTo>
                      <a:pt x="0" y="222"/>
                    </a:lnTo>
                    <a:lnTo>
                      <a:pt x="1" y="225"/>
                    </a:lnTo>
                    <a:lnTo>
                      <a:pt x="2" y="226"/>
                    </a:lnTo>
                    <a:lnTo>
                      <a:pt x="6" y="227"/>
                    </a:lnTo>
                    <a:lnTo>
                      <a:pt x="10" y="226"/>
                    </a:lnTo>
                    <a:lnTo>
                      <a:pt x="12" y="225"/>
                    </a:lnTo>
                    <a:lnTo>
                      <a:pt x="12" y="222"/>
                    </a:lnTo>
                    <a:lnTo>
                      <a:pt x="12" y="222"/>
                    </a:lnTo>
                    <a:lnTo>
                      <a:pt x="13" y="208"/>
                    </a:lnTo>
                    <a:lnTo>
                      <a:pt x="15" y="194"/>
                    </a:lnTo>
                    <a:lnTo>
                      <a:pt x="18" y="183"/>
                    </a:lnTo>
                    <a:lnTo>
                      <a:pt x="22" y="170"/>
                    </a:lnTo>
                    <a:lnTo>
                      <a:pt x="31" y="146"/>
                    </a:lnTo>
                    <a:lnTo>
                      <a:pt x="42" y="120"/>
                    </a:lnTo>
                    <a:lnTo>
                      <a:pt x="42" y="120"/>
                    </a:lnTo>
                    <a:lnTo>
                      <a:pt x="87" y="6"/>
                    </a:lnTo>
                    <a:lnTo>
                      <a:pt x="87" y="6"/>
                    </a:lnTo>
                    <a:lnTo>
                      <a:pt x="87" y="4"/>
                    </a:lnTo>
                    <a:lnTo>
                      <a:pt x="87" y="2"/>
                    </a:lnTo>
                    <a:lnTo>
                      <a:pt x="86" y="1"/>
                    </a:lnTo>
                    <a:lnTo>
                      <a:pt x="84" y="0"/>
                    </a:lnTo>
                    <a:lnTo>
                      <a:pt x="80" y="0"/>
                    </a:lnTo>
                    <a:lnTo>
                      <a:pt x="78" y="1"/>
                    </a:lnTo>
                    <a:lnTo>
                      <a:pt x="77" y="4"/>
                    </a:lnTo>
                    <a:lnTo>
                      <a:pt x="7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5" name="chenying0907 820"/>
              <p:cNvSpPr/>
              <p:nvPr/>
            </p:nvSpPr>
            <p:spPr bwMode="auto">
              <a:xfrm>
                <a:off x="4840288" y="3263901"/>
                <a:ext cx="23813" cy="85725"/>
              </a:xfrm>
              <a:custGeom>
                <a:avLst/>
                <a:gdLst/>
                <a:ahLst/>
                <a:cxnLst>
                  <a:cxn ang="0">
                    <a:pos x="45" y="6"/>
                  </a:cxn>
                  <a:cxn ang="0">
                    <a:pos x="45" y="6"/>
                  </a:cxn>
                  <a:cxn ang="0">
                    <a:pos x="43" y="19"/>
                  </a:cxn>
                  <a:cxn ang="0">
                    <a:pos x="39" y="34"/>
                  </a:cxn>
                  <a:cxn ang="0">
                    <a:pos x="35" y="47"/>
                  </a:cxn>
                  <a:cxn ang="0">
                    <a:pos x="31" y="61"/>
                  </a:cxn>
                  <a:cxn ang="0">
                    <a:pos x="31" y="61"/>
                  </a:cxn>
                  <a:cxn ang="0">
                    <a:pos x="21" y="116"/>
                  </a:cxn>
                  <a:cxn ang="0">
                    <a:pos x="21" y="116"/>
                  </a:cxn>
                  <a:cxn ang="0">
                    <a:pos x="14" y="140"/>
                  </a:cxn>
                  <a:cxn ang="0">
                    <a:pos x="7" y="162"/>
                  </a:cxn>
                  <a:cxn ang="0">
                    <a:pos x="2" y="184"/>
                  </a:cxn>
                  <a:cxn ang="0">
                    <a:pos x="1" y="196"/>
                  </a:cxn>
                  <a:cxn ang="0">
                    <a:pos x="0" y="208"/>
                  </a:cxn>
                  <a:cxn ang="0">
                    <a:pos x="0" y="208"/>
                  </a:cxn>
                  <a:cxn ang="0">
                    <a:pos x="1" y="210"/>
                  </a:cxn>
                  <a:cxn ang="0">
                    <a:pos x="2" y="212"/>
                  </a:cxn>
                  <a:cxn ang="0">
                    <a:pos x="6" y="213"/>
                  </a:cxn>
                  <a:cxn ang="0">
                    <a:pos x="10" y="212"/>
                  </a:cxn>
                  <a:cxn ang="0">
                    <a:pos x="11" y="210"/>
                  </a:cxn>
                  <a:cxn ang="0">
                    <a:pos x="11" y="208"/>
                  </a:cxn>
                  <a:cxn ang="0">
                    <a:pos x="11" y="208"/>
                  </a:cxn>
                  <a:cxn ang="0">
                    <a:pos x="13" y="196"/>
                  </a:cxn>
                  <a:cxn ang="0">
                    <a:pos x="14" y="183"/>
                  </a:cxn>
                  <a:cxn ang="0">
                    <a:pos x="19" y="159"/>
                  </a:cxn>
                  <a:cxn ang="0">
                    <a:pos x="27" y="135"/>
                  </a:cxn>
                  <a:cxn ang="0">
                    <a:pos x="32" y="111"/>
                  </a:cxn>
                  <a:cxn ang="0">
                    <a:pos x="32" y="111"/>
                  </a:cxn>
                  <a:cxn ang="0">
                    <a:pos x="44" y="55"/>
                  </a:cxn>
                  <a:cxn ang="0">
                    <a:pos x="44" y="55"/>
                  </a:cxn>
                  <a:cxn ang="0">
                    <a:pos x="47" y="43"/>
                  </a:cxn>
                  <a:cxn ang="0">
                    <a:pos x="51" y="31"/>
                  </a:cxn>
                  <a:cxn ang="0">
                    <a:pos x="55" y="18"/>
                  </a:cxn>
                  <a:cxn ang="0">
                    <a:pos x="57" y="6"/>
                  </a:cxn>
                  <a:cxn ang="0">
                    <a:pos x="57" y="6"/>
                  </a:cxn>
                  <a:cxn ang="0">
                    <a:pos x="57" y="4"/>
                  </a:cxn>
                  <a:cxn ang="0">
                    <a:pos x="56" y="2"/>
                  </a:cxn>
                  <a:cxn ang="0">
                    <a:pos x="55" y="1"/>
                  </a:cxn>
                  <a:cxn ang="0">
                    <a:pos x="52" y="0"/>
                  </a:cxn>
                  <a:cxn ang="0">
                    <a:pos x="48" y="2"/>
                  </a:cxn>
                  <a:cxn ang="0">
                    <a:pos x="47" y="4"/>
                  </a:cxn>
                  <a:cxn ang="0">
                    <a:pos x="45" y="6"/>
                  </a:cxn>
                  <a:cxn ang="0">
                    <a:pos x="45" y="6"/>
                  </a:cxn>
                </a:cxnLst>
                <a:rect l="0" t="0" r="r" b="b"/>
                <a:pathLst>
                  <a:path w="57" h="213">
                    <a:moveTo>
                      <a:pt x="45" y="6"/>
                    </a:moveTo>
                    <a:lnTo>
                      <a:pt x="45" y="6"/>
                    </a:lnTo>
                    <a:lnTo>
                      <a:pt x="43" y="19"/>
                    </a:lnTo>
                    <a:lnTo>
                      <a:pt x="39" y="34"/>
                    </a:lnTo>
                    <a:lnTo>
                      <a:pt x="35" y="47"/>
                    </a:lnTo>
                    <a:lnTo>
                      <a:pt x="31" y="61"/>
                    </a:lnTo>
                    <a:lnTo>
                      <a:pt x="31" y="61"/>
                    </a:lnTo>
                    <a:lnTo>
                      <a:pt x="21" y="116"/>
                    </a:lnTo>
                    <a:lnTo>
                      <a:pt x="21" y="116"/>
                    </a:lnTo>
                    <a:lnTo>
                      <a:pt x="14" y="140"/>
                    </a:lnTo>
                    <a:lnTo>
                      <a:pt x="7" y="162"/>
                    </a:lnTo>
                    <a:lnTo>
                      <a:pt x="2" y="184"/>
                    </a:lnTo>
                    <a:lnTo>
                      <a:pt x="1" y="196"/>
                    </a:lnTo>
                    <a:lnTo>
                      <a:pt x="0" y="208"/>
                    </a:lnTo>
                    <a:lnTo>
                      <a:pt x="0" y="208"/>
                    </a:lnTo>
                    <a:lnTo>
                      <a:pt x="1" y="210"/>
                    </a:lnTo>
                    <a:lnTo>
                      <a:pt x="2" y="212"/>
                    </a:lnTo>
                    <a:lnTo>
                      <a:pt x="6" y="213"/>
                    </a:lnTo>
                    <a:lnTo>
                      <a:pt x="10" y="212"/>
                    </a:lnTo>
                    <a:lnTo>
                      <a:pt x="11" y="210"/>
                    </a:lnTo>
                    <a:lnTo>
                      <a:pt x="11" y="208"/>
                    </a:lnTo>
                    <a:lnTo>
                      <a:pt x="11" y="208"/>
                    </a:lnTo>
                    <a:lnTo>
                      <a:pt x="13" y="196"/>
                    </a:lnTo>
                    <a:lnTo>
                      <a:pt x="14" y="183"/>
                    </a:lnTo>
                    <a:lnTo>
                      <a:pt x="19" y="159"/>
                    </a:lnTo>
                    <a:lnTo>
                      <a:pt x="27" y="135"/>
                    </a:lnTo>
                    <a:lnTo>
                      <a:pt x="32" y="111"/>
                    </a:lnTo>
                    <a:lnTo>
                      <a:pt x="32" y="111"/>
                    </a:lnTo>
                    <a:lnTo>
                      <a:pt x="44" y="55"/>
                    </a:lnTo>
                    <a:lnTo>
                      <a:pt x="44" y="55"/>
                    </a:lnTo>
                    <a:lnTo>
                      <a:pt x="47" y="43"/>
                    </a:lnTo>
                    <a:lnTo>
                      <a:pt x="51" y="31"/>
                    </a:lnTo>
                    <a:lnTo>
                      <a:pt x="55" y="18"/>
                    </a:lnTo>
                    <a:lnTo>
                      <a:pt x="57" y="6"/>
                    </a:lnTo>
                    <a:lnTo>
                      <a:pt x="57" y="6"/>
                    </a:lnTo>
                    <a:lnTo>
                      <a:pt x="57" y="4"/>
                    </a:lnTo>
                    <a:lnTo>
                      <a:pt x="56" y="2"/>
                    </a:lnTo>
                    <a:lnTo>
                      <a:pt x="55" y="1"/>
                    </a:lnTo>
                    <a:lnTo>
                      <a:pt x="52" y="0"/>
                    </a:lnTo>
                    <a:lnTo>
                      <a:pt x="48" y="2"/>
                    </a:lnTo>
                    <a:lnTo>
                      <a:pt x="47" y="4"/>
                    </a:lnTo>
                    <a:lnTo>
                      <a:pt x="45" y="6"/>
                    </a:lnTo>
                    <a:lnTo>
                      <a:pt x="45"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6" name="chenying0907 821"/>
              <p:cNvSpPr/>
              <p:nvPr/>
            </p:nvSpPr>
            <p:spPr bwMode="auto">
              <a:xfrm>
                <a:off x="4862513" y="3275013"/>
                <a:ext cx="20638" cy="84138"/>
              </a:xfrm>
              <a:custGeom>
                <a:avLst/>
                <a:gdLst/>
                <a:ahLst/>
                <a:cxnLst>
                  <a:cxn ang="0">
                    <a:pos x="42" y="6"/>
                  </a:cxn>
                  <a:cxn ang="0">
                    <a:pos x="42" y="6"/>
                  </a:cxn>
                  <a:cxn ang="0">
                    <a:pos x="41" y="19"/>
                  </a:cxn>
                  <a:cxn ang="0">
                    <a:pos x="38" y="33"/>
                  </a:cxn>
                  <a:cxn ang="0">
                    <a:pos x="33" y="60"/>
                  </a:cxn>
                  <a:cxn ang="0">
                    <a:pos x="25" y="87"/>
                  </a:cxn>
                  <a:cxn ang="0">
                    <a:pos x="19" y="114"/>
                  </a:cxn>
                  <a:cxn ang="0">
                    <a:pos x="19" y="114"/>
                  </a:cxn>
                  <a:cxn ang="0">
                    <a:pos x="8" y="160"/>
                  </a:cxn>
                  <a:cxn ang="0">
                    <a:pos x="3" y="183"/>
                  </a:cxn>
                  <a:cxn ang="0">
                    <a:pos x="0" y="207"/>
                  </a:cxn>
                  <a:cxn ang="0">
                    <a:pos x="0" y="207"/>
                  </a:cxn>
                  <a:cxn ang="0">
                    <a:pos x="0" y="210"/>
                  </a:cxn>
                  <a:cxn ang="0">
                    <a:pos x="2" y="211"/>
                  </a:cxn>
                  <a:cxn ang="0">
                    <a:pos x="5" y="212"/>
                  </a:cxn>
                  <a:cxn ang="0">
                    <a:pos x="9" y="211"/>
                  </a:cxn>
                  <a:cxn ang="0">
                    <a:pos x="11" y="210"/>
                  </a:cxn>
                  <a:cxn ang="0">
                    <a:pos x="12" y="207"/>
                  </a:cxn>
                  <a:cxn ang="0">
                    <a:pos x="12" y="207"/>
                  </a:cxn>
                  <a:cxn ang="0">
                    <a:pos x="15" y="182"/>
                  </a:cxn>
                  <a:cxn ang="0">
                    <a:pos x="20" y="156"/>
                  </a:cxn>
                  <a:cxn ang="0">
                    <a:pos x="26" y="131"/>
                  </a:cxn>
                  <a:cxn ang="0">
                    <a:pos x="33" y="106"/>
                  </a:cxn>
                  <a:cxn ang="0">
                    <a:pos x="39" y="81"/>
                  </a:cxn>
                  <a:cxn ang="0">
                    <a:pos x="46" y="57"/>
                  </a:cxn>
                  <a:cxn ang="0">
                    <a:pos x="51" y="30"/>
                  </a:cxn>
                  <a:cxn ang="0">
                    <a:pos x="54" y="6"/>
                  </a:cxn>
                  <a:cxn ang="0">
                    <a:pos x="54" y="6"/>
                  </a:cxn>
                  <a:cxn ang="0">
                    <a:pos x="54" y="3"/>
                  </a:cxn>
                  <a:cxn ang="0">
                    <a:pos x="53" y="2"/>
                  </a:cxn>
                  <a:cxn ang="0">
                    <a:pos x="49" y="0"/>
                  </a:cxn>
                  <a:cxn ang="0">
                    <a:pos x="45" y="2"/>
                  </a:cxn>
                  <a:cxn ang="0">
                    <a:pos x="43" y="3"/>
                  </a:cxn>
                  <a:cxn ang="0">
                    <a:pos x="42" y="6"/>
                  </a:cxn>
                  <a:cxn ang="0">
                    <a:pos x="42" y="6"/>
                  </a:cxn>
                </a:cxnLst>
                <a:rect l="0" t="0" r="r" b="b"/>
                <a:pathLst>
                  <a:path w="54" h="212">
                    <a:moveTo>
                      <a:pt x="42" y="6"/>
                    </a:moveTo>
                    <a:lnTo>
                      <a:pt x="42" y="6"/>
                    </a:lnTo>
                    <a:lnTo>
                      <a:pt x="41" y="19"/>
                    </a:lnTo>
                    <a:lnTo>
                      <a:pt x="38" y="33"/>
                    </a:lnTo>
                    <a:lnTo>
                      <a:pt x="33" y="60"/>
                    </a:lnTo>
                    <a:lnTo>
                      <a:pt x="25" y="87"/>
                    </a:lnTo>
                    <a:lnTo>
                      <a:pt x="19" y="114"/>
                    </a:lnTo>
                    <a:lnTo>
                      <a:pt x="19" y="114"/>
                    </a:lnTo>
                    <a:lnTo>
                      <a:pt x="8" y="160"/>
                    </a:lnTo>
                    <a:lnTo>
                      <a:pt x="3" y="183"/>
                    </a:lnTo>
                    <a:lnTo>
                      <a:pt x="0" y="207"/>
                    </a:lnTo>
                    <a:lnTo>
                      <a:pt x="0" y="207"/>
                    </a:lnTo>
                    <a:lnTo>
                      <a:pt x="0" y="210"/>
                    </a:lnTo>
                    <a:lnTo>
                      <a:pt x="2" y="211"/>
                    </a:lnTo>
                    <a:lnTo>
                      <a:pt x="5" y="212"/>
                    </a:lnTo>
                    <a:lnTo>
                      <a:pt x="9" y="211"/>
                    </a:lnTo>
                    <a:lnTo>
                      <a:pt x="11" y="210"/>
                    </a:lnTo>
                    <a:lnTo>
                      <a:pt x="12" y="207"/>
                    </a:lnTo>
                    <a:lnTo>
                      <a:pt x="12" y="207"/>
                    </a:lnTo>
                    <a:lnTo>
                      <a:pt x="15" y="182"/>
                    </a:lnTo>
                    <a:lnTo>
                      <a:pt x="20" y="156"/>
                    </a:lnTo>
                    <a:lnTo>
                      <a:pt x="26" y="131"/>
                    </a:lnTo>
                    <a:lnTo>
                      <a:pt x="33" y="106"/>
                    </a:lnTo>
                    <a:lnTo>
                      <a:pt x="39" y="81"/>
                    </a:lnTo>
                    <a:lnTo>
                      <a:pt x="46" y="57"/>
                    </a:lnTo>
                    <a:lnTo>
                      <a:pt x="51" y="30"/>
                    </a:lnTo>
                    <a:lnTo>
                      <a:pt x="54" y="6"/>
                    </a:lnTo>
                    <a:lnTo>
                      <a:pt x="54" y="6"/>
                    </a:lnTo>
                    <a:lnTo>
                      <a:pt x="54" y="3"/>
                    </a:lnTo>
                    <a:lnTo>
                      <a:pt x="53" y="2"/>
                    </a:lnTo>
                    <a:lnTo>
                      <a:pt x="49" y="0"/>
                    </a:lnTo>
                    <a:lnTo>
                      <a:pt x="45" y="2"/>
                    </a:lnTo>
                    <a:lnTo>
                      <a:pt x="43" y="3"/>
                    </a:lnTo>
                    <a:lnTo>
                      <a:pt x="42" y="6"/>
                    </a:lnTo>
                    <a:lnTo>
                      <a:pt x="4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7" name="chenying0907 822"/>
              <p:cNvSpPr/>
              <p:nvPr/>
            </p:nvSpPr>
            <p:spPr bwMode="auto">
              <a:xfrm>
                <a:off x="4884738" y="3289301"/>
                <a:ext cx="25400" cy="73025"/>
              </a:xfrm>
              <a:custGeom>
                <a:avLst/>
                <a:gdLst/>
                <a:ahLst/>
                <a:cxnLst>
                  <a:cxn ang="0">
                    <a:pos x="53" y="3"/>
                  </a:cxn>
                  <a:cxn ang="0">
                    <a:pos x="53" y="3"/>
                  </a:cxn>
                  <a:cxn ang="0">
                    <a:pos x="44" y="24"/>
                  </a:cxn>
                  <a:cxn ang="0">
                    <a:pos x="36" y="46"/>
                  </a:cxn>
                  <a:cxn ang="0">
                    <a:pos x="30" y="68"/>
                  </a:cxn>
                  <a:cxn ang="0">
                    <a:pos x="23" y="91"/>
                  </a:cxn>
                  <a:cxn ang="0">
                    <a:pos x="13" y="135"/>
                  </a:cxn>
                  <a:cxn ang="0">
                    <a:pos x="6" y="157"/>
                  </a:cxn>
                  <a:cxn ang="0">
                    <a:pos x="0" y="180"/>
                  </a:cxn>
                  <a:cxn ang="0">
                    <a:pos x="0" y="180"/>
                  </a:cxn>
                  <a:cxn ang="0">
                    <a:pos x="0" y="182"/>
                  </a:cxn>
                  <a:cxn ang="0">
                    <a:pos x="0" y="183"/>
                  </a:cxn>
                  <a:cxn ang="0">
                    <a:pos x="4" y="186"/>
                  </a:cxn>
                  <a:cxn ang="0">
                    <a:pos x="8" y="186"/>
                  </a:cxn>
                  <a:cxn ang="0">
                    <a:pos x="10" y="185"/>
                  </a:cxn>
                  <a:cxn ang="0">
                    <a:pos x="10" y="182"/>
                  </a:cxn>
                  <a:cxn ang="0">
                    <a:pos x="10" y="182"/>
                  </a:cxn>
                  <a:cxn ang="0">
                    <a:pos x="17" y="161"/>
                  </a:cxn>
                  <a:cxn ang="0">
                    <a:pos x="23" y="139"/>
                  </a:cxn>
                  <a:cxn ang="0">
                    <a:pos x="34" y="94"/>
                  </a:cxn>
                  <a:cxn ang="0">
                    <a:pos x="40" y="72"/>
                  </a:cxn>
                  <a:cxn ang="0">
                    <a:pos x="47" y="51"/>
                  </a:cxn>
                  <a:cxn ang="0">
                    <a:pos x="55" y="29"/>
                  </a:cxn>
                  <a:cxn ang="0">
                    <a:pos x="64" y="8"/>
                  </a:cxn>
                  <a:cxn ang="0">
                    <a:pos x="64" y="8"/>
                  </a:cxn>
                  <a:cxn ang="0">
                    <a:pos x="64" y="7"/>
                  </a:cxn>
                  <a:cxn ang="0">
                    <a:pos x="64" y="4"/>
                  </a:cxn>
                  <a:cxn ang="0">
                    <a:pos x="61" y="0"/>
                  </a:cxn>
                  <a:cxn ang="0">
                    <a:pos x="59" y="0"/>
                  </a:cxn>
                  <a:cxn ang="0">
                    <a:pos x="57" y="0"/>
                  </a:cxn>
                  <a:cxn ang="0">
                    <a:pos x="55" y="2"/>
                  </a:cxn>
                  <a:cxn ang="0">
                    <a:pos x="53" y="3"/>
                  </a:cxn>
                  <a:cxn ang="0">
                    <a:pos x="53" y="3"/>
                  </a:cxn>
                </a:cxnLst>
                <a:rect l="0" t="0" r="r" b="b"/>
                <a:pathLst>
                  <a:path w="64" h="186">
                    <a:moveTo>
                      <a:pt x="53" y="3"/>
                    </a:moveTo>
                    <a:lnTo>
                      <a:pt x="53" y="3"/>
                    </a:lnTo>
                    <a:lnTo>
                      <a:pt x="44" y="24"/>
                    </a:lnTo>
                    <a:lnTo>
                      <a:pt x="36" y="46"/>
                    </a:lnTo>
                    <a:lnTo>
                      <a:pt x="30" y="68"/>
                    </a:lnTo>
                    <a:lnTo>
                      <a:pt x="23" y="91"/>
                    </a:lnTo>
                    <a:lnTo>
                      <a:pt x="13" y="135"/>
                    </a:lnTo>
                    <a:lnTo>
                      <a:pt x="6" y="157"/>
                    </a:lnTo>
                    <a:lnTo>
                      <a:pt x="0" y="180"/>
                    </a:lnTo>
                    <a:lnTo>
                      <a:pt x="0" y="180"/>
                    </a:lnTo>
                    <a:lnTo>
                      <a:pt x="0" y="182"/>
                    </a:lnTo>
                    <a:lnTo>
                      <a:pt x="0" y="183"/>
                    </a:lnTo>
                    <a:lnTo>
                      <a:pt x="4" y="186"/>
                    </a:lnTo>
                    <a:lnTo>
                      <a:pt x="8" y="186"/>
                    </a:lnTo>
                    <a:lnTo>
                      <a:pt x="10" y="185"/>
                    </a:lnTo>
                    <a:lnTo>
                      <a:pt x="10" y="182"/>
                    </a:lnTo>
                    <a:lnTo>
                      <a:pt x="10" y="182"/>
                    </a:lnTo>
                    <a:lnTo>
                      <a:pt x="17" y="161"/>
                    </a:lnTo>
                    <a:lnTo>
                      <a:pt x="23" y="139"/>
                    </a:lnTo>
                    <a:lnTo>
                      <a:pt x="34" y="94"/>
                    </a:lnTo>
                    <a:lnTo>
                      <a:pt x="40" y="72"/>
                    </a:lnTo>
                    <a:lnTo>
                      <a:pt x="47" y="51"/>
                    </a:lnTo>
                    <a:lnTo>
                      <a:pt x="55" y="29"/>
                    </a:lnTo>
                    <a:lnTo>
                      <a:pt x="64" y="8"/>
                    </a:lnTo>
                    <a:lnTo>
                      <a:pt x="64" y="8"/>
                    </a:lnTo>
                    <a:lnTo>
                      <a:pt x="64" y="7"/>
                    </a:lnTo>
                    <a:lnTo>
                      <a:pt x="64" y="4"/>
                    </a:lnTo>
                    <a:lnTo>
                      <a:pt x="61" y="0"/>
                    </a:lnTo>
                    <a:lnTo>
                      <a:pt x="59" y="0"/>
                    </a:lnTo>
                    <a:lnTo>
                      <a:pt x="57" y="0"/>
                    </a:lnTo>
                    <a:lnTo>
                      <a:pt x="55" y="2"/>
                    </a:lnTo>
                    <a:lnTo>
                      <a:pt x="53" y="3"/>
                    </a:lnTo>
                    <a:lnTo>
                      <a:pt x="5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8" name="chenying0907 823"/>
              <p:cNvSpPr/>
              <p:nvPr/>
            </p:nvSpPr>
            <p:spPr bwMode="auto">
              <a:xfrm>
                <a:off x="4305301" y="3478213"/>
                <a:ext cx="9525" cy="25400"/>
              </a:xfrm>
              <a:custGeom>
                <a:avLst/>
                <a:gdLst/>
                <a:ahLst/>
                <a:cxnLst>
                  <a:cxn ang="0">
                    <a:pos x="14" y="4"/>
                  </a:cxn>
                  <a:cxn ang="0">
                    <a:pos x="14" y="4"/>
                  </a:cxn>
                  <a:cxn ang="0">
                    <a:pos x="10" y="17"/>
                  </a:cxn>
                  <a:cxn ang="0">
                    <a:pos x="5" y="30"/>
                  </a:cxn>
                  <a:cxn ang="0">
                    <a:pos x="1" y="45"/>
                  </a:cxn>
                  <a:cxn ang="0">
                    <a:pos x="0" y="59"/>
                  </a:cxn>
                  <a:cxn ang="0">
                    <a:pos x="0" y="59"/>
                  </a:cxn>
                  <a:cxn ang="0">
                    <a:pos x="0" y="62"/>
                  </a:cxn>
                  <a:cxn ang="0">
                    <a:pos x="1" y="63"/>
                  </a:cxn>
                  <a:cxn ang="0">
                    <a:pos x="5" y="64"/>
                  </a:cxn>
                  <a:cxn ang="0">
                    <a:pos x="9" y="63"/>
                  </a:cxn>
                  <a:cxn ang="0">
                    <a:pos x="10" y="62"/>
                  </a:cxn>
                  <a:cxn ang="0">
                    <a:pos x="10" y="59"/>
                  </a:cxn>
                  <a:cxn ang="0">
                    <a:pos x="10" y="59"/>
                  </a:cxn>
                  <a:cxn ang="0">
                    <a:pos x="13" y="45"/>
                  </a:cxn>
                  <a:cxn ang="0">
                    <a:pos x="17" y="33"/>
                  </a:cxn>
                  <a:cxn ang="0">
                    <a:pos x="21" y="20"/>
                  </a:cxn>
                  <a:cxn ang="0">
                    <a:pos x="26" y="7"/>
                  </a:cxn>
                  <a:cxn ang="0">
                    <a:pos x="26" y="7"/>
                  </a:cxn>
                  <a:cxn ang="0">
                    <a:pos x="26" y="4"/>
                  </a:cxn>
                  <a:cxn ang="0">
                    <a:pos x="24" y="3"/>
                  </a:cxn>
                  <a:cxn ang="0">
                    <a:pos x="22" y="0"/>
                  </a:cxn>
                  <a:cxn ang="0">
                    <a:pos x="17" y="0"/>
                  </a:cxn>
                  <a:cxn ang="0">
                    <a:pos x="15" y="2"/>
                  </a:cxn>
                  <a:cxn ang="0">
                    <a:pos x="14" y="4"/>
                  </a:cxn>
                  <a:cxn ang="0">
                    <a:pos x="14" y="4"/>
                  </a:cxn>
                </a:cxnLst>
                <a:rect l="0" t="0" r="r" b="b"/>
                <a:pathLst>
                  <a:path w="26" h="64">
                    <a:moveTo>
                      <a:pt x="14" y="4"/>
                    </a:moveTo>
                    <a:lnTo>
                      <a:pt x="14" y="4"/>
                    </a:lnTo>
                    <a:lnTo>
                      <a:pt x="10" y="17"/>
                    </a:lnTo>
                    <a:lnTo>
                      <a:pt x="5" y="30"/>
                    </a:lnTo>
                    <a:lnTo>
                      <a:pt x="1" y="45"/>
                    </a:lnTo>
                    <a:lnTo>
                      <a:pt x="0" y="59"/>
                    </a:lnTo>
                    <a:lnTo>
                      <a:pt x="0" y="59"/>
                    </a:lnTo>
                    <a:lnTo>
                      <a:pt x="0" y="62"/>
                    </a:lnTo>
                    <a:lnTo>
                      <a:pt x="1" y="63"/>
                    </a:lnTo>
                    <a:lnTo>
                      <a:pt x="5" y="64"/>
                    </a:lnTo>
                    <a:lnTo>
                      <a:pt x="9" y="63"/>
                    </a:lnTo>
                    <a:lnTo>
                      <a:pt x="10" y="62"/>
                    </a:lnTo>
                    <a:lnTo>
                      <a:pt x="10" y="59"/>
                    </a:lnTo>
                    <a:lnTo>
                      <a:pt x="10" y="59"/>
                    </a:lnTo>
                    <a:lnTo>
                      <a:pt x="13" y="45"/>
                    </a:lnTo>
                    <a:lnTo>
                      <a:pt x="17" y="33"/>
                    </a:lnTo>
                    <a:lnTo>
                      <a:pt x="21" y="20"/>
                    </a:lnTo>
                    <a:lnTo>
                      <a:pt x="26" y="7"/>
                    </a:lnTo>
                    <a:lnTo>
                      <a:pt x="26" y="7"/>
                    </a:lnTo>
                    <a:lnTo>
                      <a:pt x="26" y="4"/>
                    </a:lnTo>
                    <a:lnTo>
                      <a:pt x="24" y="3"/>
                    </a:lnTo>
                    <a:lnTo>
                      <a:pt x="22" y="0"/>
                    </a:lnTo>
                    <a:lnTo>
                      <a:pt x="17" y="0"/>
                    </a:lnTo>
                    <a:lnTo>
                      <a:pt x="15" y="2"/>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9" name="chenying0907 824"/>
              <p:cNvSpPr/>
              <p:nvPr/>
            </p:nvSpPr>
            <p:spPr bwMode="auto">
              <a:xfrm>
                <a:off x="4319588" y="3497263"/>
                <a:ext cx="9525" cy="31750"/>
              </a:xfrm>
              <a:custGeom>
                <a:avLst/>
                <a:gdLst/>
                <a:ahLst/>
                <a:cxnLst>
                  <a:cxn ang="0">
                    <a:pos x="10" y="5"/>
                  </a:cxn>
                  <a:cxn ang="0">
                    <a:pos x="10" y="5"/>
                  </a:cxn>
                  <a:cxn ang="0">
                    <a:pos x="10" y="22"/>
                  </a:cxn>
                  <a:cxn ang="0">
                    <a:pos x="7" y="39"/>
                  </a:cxn>
                  <a:cxn ang="0">
                    <a:pos x="4" y="55"/>
                  </a:cxn>
                  <a:cxn ang="0">
                    <a:pos x="0" y="72"/>
                  </a:cxn>
                  <a:cxn ang="0">
                    <a:pos x="0" y="72"/>
                  </a:cxn>
                  <a:cxn ang="0">
                    <a:pos x="0" y="75"/>
                  </a:cxn>
                  <a:cxn ang="0">
                    <a:pos x="0" y="76"/>
                  </a:cxn>
                  <a:cxn ang="0">
                    <a:pos x="4" y="79"/>
                  </a:cxn>
                  <a:cxn ang="0">
                    <a:pos x="7" y="79"/>
                  </a:cxn>
                  <a:cxn ang="0">
                    <a:pos x="9" y="77"/>
                  </a:cxn>
                  <a:cxn ang="0">
                    <a:pos x="10" y="75"/>
                  </a:cxn>
                  <a:cxn ang="0">
                    <a:pos x="10" y="75"/>
                  </a:cxn>
                  <a:cxn ang="0">
                    <a:pos x="15" y="58"/>
                  </a:cxn>
                  <a:cxn ang="0">
                    <a:pos x="19" y="41"/>
                  </a:cxn>
                  <a:cxn ang="0">
                    <a:pos x="21" y="22"/>
                  </a:cxn>
                  <a:cxn ang="0">
                    <a:pos x="22" y="5"/>
                  </a:cxn>
                  <a:cxn ang="0">
                    <a:pos x="22" y="5"/>
                  </a:cxn>
                  <a:cxn ang="0">
                    <a:pos x="22" y="3"/>
                  </a:cxn>
                  <a:cxn ang="0">
                    <a:pos x="21" y="1"/>
                  </a:cxn>
                  <a:cxn ang="0">
                    <a:pos x="17" y="0"/>
                  </a:cxn>
                  <a:cxn ang="0">
                    <a:pos x="13" y="1"/>
                  </a:cxn>
                  <a:cxn ang="0">
                    <a:pos x="11" y="3"/>
                  </a:cxn>
                  <a:cxn ang="0">
                    <a:pos x="10" y="5"/>
                  </a:cxn>
                  <a:cxn ang="0">
                    <a:pos x="10" y="5"/>
                  </a:cxn>
                </a:cxnLst>
                <a:rect l="0" t="0" r="r" b="b"/>
                <a:pathLst>
                  <a:path w="22" h="79">
                    <a:moveTo>
                      <a:pt x="10" y="5"/>
                    </a:moveTo>
                    <a:lnTo>
                      <a:pt x="10" y="5"/>
                    </a:lnTo>
                    <a:lnTo>
                      <a:pt x="10" y="22"/>
                    </a:lnTo>
                    <a:lnTo>
                      <a:pt x="7" y="39"/>
                    </a:lnTo>
                    <a:lnTo>
                      <a:pt x="4" y="55"/>
                    </a:lnTo>
                    <a:lnTo>
                      <a:pt x="0" y="72"/>
                    </a:lnTo>
                    <a:lnTo>
                      <a:pt x="0" y="72"/>
                    </a:lnTo>
                    <a:lnTo>
                      <a:pt x="0" y="75"/>
                    </a:lnTo>
                    <a:lnTo>
                      <a:pt x="0" y="76"/>
                    </a:lnTo>
                    <a:lnTo>
                      <a:pt x="4" y="79"/>
                    </a:lnTo>
                    <a:lnTo>
                      <a:pt x="7" y="79"/>
                    </a:lnTo>
                    <a:lnTo>
                      <a:pt x="9" y="77"/>
                    </a:lnTo>
                    <a:lnTo>
                      <a:pt x="10" y="75"/>
                    </a:lnTo>
                    <a:lnTo>
                      <a:pt x="10" y="75"/>
                    </a:lnTo>
                    <a:lnTo>
                      <a:pt x="15" y="58"/>
                    </a:lnTo>
                    <a:lnTo>
                      <a:pt x="19" y="41"/>
                    </a:lnTo>
                    <a:lnTo>
                      <a:pt x="21" y="22"/>
                    </a:lnTo>
                    <a:lnTo>
                      <a:pt x="22" y="5"/>
                    </a:lnTo>
                    <a:lnTo>
                      <a:pt x="22" y="5"/>
                    </a:lnTo>
                    <a:lnTo>
                      <a:pt x="22" y="3"/>
                    </a:lnTo>
                    <a:lnTo>
                      <a:pt x="21" y="1"/>
                    </a:lnTo>
                    <a:lnTo>
                      <a:pt x="17" y="0"/>
                    </a:lnTo>
                    <a:lnTo>
                      <a:pt x="13" y="1"/>
                    </a:lnTo>
                    <a:lnTo>
                      <a:pt x="11" y="3"/>
                    </a:lnTo>
                    <a:lnTo>
                      <a:pt x="10" y="5"/>
                    </a:lnTo>
                    <a:lnTo>
                      <a:pt x="1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0" name="chenying0907 825"/>
              <p:cNvSpPr/>
              <p:nvPr/>
            </p:nvSpPr>
            <p:spPr bwMode="auto">
              <a:xfrm>
                <a:off x="4338638" y="3503613"/>
                <a:ext cx="7938" cy="31750"/>
              </a:xfrm>
              <a:custGeom>
                <a:avLst/>
                <a:gdLst/>
                <a:ahLst/>
                <a:cxnLst>
                  <a:cxn ang="0">
                    <a:pos x="11" y="6"/>
                  </a:cxn>
                  <a:cxn ang="0">
                    <a:pos x="11" y="6"/>
                  </a:cxn>
                  <a:cxn ang="0">
                    <a:pos x="10" y="24"/>
                  </a:cxn>
                  <a:cxn ang="0">
                    <a:pos x="6" y="41"/>
                  </a:cxn>
                  <a:cxn ang="0">
                    <a:pos x="2" y="58"/>
                  </a:cxn>
                  <a:cxn ang="0">
                    <a:pos x="0" y="75"/>
                  </a:cxn>
                  <a:cxn ang="0">
                    <a:pos x="0" y="75"/>
                  </a:cxn>
                  <a:cxn ang="0">
                    <a:pos x="0" y="78"/>
                  </a:cxn>
                  <a:cxn ang="0">
                    <a:pos x="2" y="79"/>
                  </a:cxn>
                  <a:cxn ang="0">
                    <a:pos x="6" y="80"/>
                  </a:cxn>
                  <a:cxn ang="0">
                    <a:pos x="10" y="79"/>
                  </a:cxn>
                  <a:cxn ang="0">
                    <a:pos x="11" y="78"/>
                  </a:cxn>
                  <a:cxn ang="0">
                    <a:pos x="11" y="75"/>
                  </a:cxn>
                  <a:cxn ang="0">
                    <a:pos x="11" y="75"/>
                  </a:cxn>
                  <a:cxn ang="0">
                    <a:pos x="13" y="58"/>
                  </a:cxn>
                  <a:cxn ang="0">
                    <a:pos x="17" y="41"/>
                  </a:cxn>
                  <a:cxn ang="0">
                    <a:pos x="20" y="24"/>
                  </a:cxn>
                  <a:cxn ang="0">
                    <a:pos x="23" y="6"/>
                  </a:cxn>
                  <a:cxn ang="0">
                    <a:pos x="23" y="6"/>
                  </a:cxn>
                  <a:cxn ang="0">
                    <a:pos x="23" y="4"/>
                  </a:cxn>
                  <a:cxn ang="0">
                    <a:pos x="21" y="2"/>
                  </a:cxn>
                  <a:cxn ang="0">
                    <a:pos x="17" y="0"/>
                  </a:cxn>
                  <a:cxn ang="0">
                    <a:pos x="13" y="2"/>
                  </a:cxn>
                  <a:cxn ang="0">
                    <a:pos x="12" y="4"/>
                  </a:cxn>
                  <a:cxn ang="0">
                    <a:pos x="11" y="6"/>
                  </a:cxn>
                  <a:cxn ang="0">
                    <a:pos x="11" y="6"/>
                  </a:cxn>
                </a:cxnLst>
                <a:rect l="0" t="0" r="r" b="b"/>
                <a:pathLst>
                  <a:path w="23" h="80">
                    <a:moveTo>
                      <a:pt x="11" y="6"/>
                    </a:moveTo>
                    <a:lnTo>
                      <a:pt x="11" y="6"/>
                    </a:lnTo>
                    <a:lnTo>
                      <a:pt x="10" y="24"/>
                    </a:lnTo>
                    <a:lnTo>
                      <a:pt x="6" y="41"/>
                    </a:lnTo>
                    <a:lnTo>
                      <a:pt x="2" y="58"/>
                    </a:lnTo>
                    <a:lnTo>
                      <a:pt x="0" y="75"/>
                    </a:lnTo>
                    <a:lnTo>
                      <a:pt x="0" y="75"/>
                    </a:lnTo>
                    <a:lnTo>
                      <a:pt x="0" y="78"/>
                    </a:lnTo>
                    <a:lnTo>
                      <a:pt x="2" y="79"/>
                    </a:lnTo>
                    <a:lnTo>
                      <a:pt x="6" y="80"/>
                    </a:lnTo>
                    <a:lnTo>
                      <a:pt x="10" y="79"/>
                    </a:lnTo>
                    <a:lnTo>
                      <a:pt x="11" y="78"/>
                    </a:lnTo>
                    <a:lnTo>
                      <a:pt x="11" y="75"/>
                    </a:lnTo>
                    <a:lnTo>
                      <a:pt x="11" y="75"/>
                    </a:lnTo>
                    <a:lnTo>
                      <a:pt x="13" y="58"/>
                    </a:lnTo>
                    <a:lnTo>
                      <a:pt x="17" y="41"/>
                    </a:lnTo>
                    <a:lnTo>
                      <a:pt x="20" y="24"/>
                    </a:lnTo>
                    <a:lnTo>
                      <a:pt x="23" y="6"/>
                    </a:lnTo>
                    <a:lnTo>
                      <a:pt x="23" y="6"/>
                    </a:lnTo>
                    <a:lnTo>
                      <a:pt x="23" y="4"/>
                    </a:lnTo>
                    <a:lnTo>
                      <a:pt x="21" y="2"/>
                    </a:lnTo>
                    <a:lnTo>
                      <a:pt x="17" y="0"/>
                    </a:lnTo>
                    <a:lnTo>
                      <a:pt x="13" y="2"/>
                    </a:lnTo>
                    <a:lnTo>
                      <a:pt x="12" y="4"/>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1" name="chenying0907 826"/>
              <p:cNvSpPr/>
              <p:nvPr/>
            </p:nvSpPr>
            <p:spPr bwMode="auto">
              <a:xfrm>
                <a:off x="4364038" y="3490913"/>
                <a:ext cx="4763" cy="22225"/>
              </a:xfrm>
              <a:custGeom>
                <a:avLst/>
                <a:gdLst/>
                <a:ahLst/>
                <a:cxnLst>
                  <a:cxn ang="0">
                    <a:pos x="0" y="6"/>
                  </a:cxn>
                  <a:cxn ang="0">
                    <a:pos x="0" y="51"/>
                  </a:cxn>
                  <a:cxn ang="0">
                    <a:pos x="0" y="51"/>
                  </a:cxn>
                  <a:cxn ang="0">
                    <a:pos x="0" y="54"/>
                  </a:cxn>
                  <a:cxn ang="0">
                    <a:pos x="2" y="55"/>
                  </a:cxn>
                  <a:cxn ang="0">
                    <a:pos x="6" y="57"/>
                  </a:cxn>
                  <a:cxn ang="0">
                    <a:pos x="10" y="55"/>
                  </a:cxn>
                  <a:cxn ang="0">
                    <a:pos x="11" y="54"/>
                  </a:cxn>
                  <a:cxn ang="0">
                    <a:pos x="12" y="51"/>
                  </a:cxn>
                  <a:cxn ang="0">
                    <a:pos x="12" y="6"/>
                  </a:cxn>
                  <a:cxn ang="0">
                    <a:pos x="12" y="6"/>
                  </a:cxn>
                  <a:cxn ang="0">
                    <a:pos x="11" y="3"/>
                  </a:cxn>
                  <a:cxn ang="0">
                    <a:pos x="10" y="2"/>
                  </a:cxn>
                  <a:cxn ang="0">
                    <a:pos x="6" y="0"/>
                  </a:cxn>
                  <a:cxn ang="0">
                    <a:pos x="2" y="2"/>
                  </a:cxn>
                  <a:cxn ang="0">
                    <a:pos x="0" y="3"/>
                  </a:cxn>
                  <a:cxn ang="0">
                    <a:pos x="0" y="6"/>
                  </a:cxn>
                  <a:cxn ang="0">
                    <a:pos x="0" y="6"/>
                  </a:cxn>
                </a:cxnLst>
                <a:rect l="0" t="0" r="r" b="b"/>
                <a:pathLst>
                  <a:path w="12" h="57">
                    <a:moveTo>
                      <a:pt x="0" y="6"/>
                    </a:moveTo>
                    <a:lnTo>
                      <a:pt x="0" y="51"/>
                    </a:lnTo>
                    <a:lnTo>
                      <a:pt x="0" y="51"/>
                    </a:lnTo>
                    <a:lnTo>
                      <a:pt x="0" y="54"/>
                    </a:lnTo>
                    <a:lnTo>
                      <a:pt x="2" y="55"/>
                    </a:lnTo>
                    <a:lnTo>
                      <a:pt x="6" y="57"/>
                    </a:lnTo>
                    <a:lnTo>
                      <a:pt x="10" y="55"/>
                    </a:lnTo>
                    <a:lnTo>
                      <a:pt x="11" y="54"/>
                    </a:lnTo>
                    <a:lnTo>
                      <a:pt x="12" y="51"/>
                    </a:lnTo>
                    <a:lnTo>
                      <a:pt x="12" y="6"/>
                    </a:lnTo>
                    <a:lnTo>
                      <a:pt x="12" y="6"/>
                    </a:lnTo>
                    <a:lnTo>
                      <a:pt x="11" y="3"/>
                    </a:lnTo>
                    <a:lnTo>
                      <a:pt x="10" y="2"/>
                    </a:lnTo>
                    <a:lnTo>
                      <a:pt x="6" y="0"/>
                    </a:lnTo>
                    <a:lnTo>
                      <a:pt x="2" y="2"/>
                    </a:lnTo>
                    <a:lnTo>
                      <a:pt x="0" y="3"/>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2" name="chenying0907 827"/>
              <p:cNvSpPr/>
              <p:nvPr/>
            </p:nvSpPr>
            <p:spPr bwMode="auto">
              <a:xfrm>
                <a:off x="4368801" y="3552826"/>
                <a:ext cx="6350" cy="28575"/>
              </a:xfrm>
              <a:custGeom>
                <a:avLst/>
                <a:gdLst/>
                <a:ahLst/>
                <a:cxnLst>
                  <a:cxn ang="0">
                    <a:pos x="8" y="5"/>
                  </a:cxn>
                  <a:cxn ang="0">
                    <a:pos x="8" y="5"/>
                  </a:cxn>
                  <a:cxn ang="0">
                    <a:pos x="7" y="21"/>
                  </a:cxn>
                  <a:cxn ang="0">
                    <a:pos x="4" y="37"/>
                  </a:cxn>
                  <a:cxn ang="0">
                    <a:pos x="2" y="51"/>
                  </a:cxn>
                  <a:cxn ang="0">
                    <a:pos x="0" y="67"/>
                  </a:cxn>
                  <a:cxn ang="0">
                    <a:pos x="0" y="67"/>
                  </a:cxn>
                  <a:cxn ang="0">
                    <a:pos x="0" y="69"/>
                  </a:cxn>
                  <a:cxn ang="0">
                    <a:pos x="2" y="71"/>
                  </a:cxn>
                  <a:cxn ang="0">
                    <a:pos x="5" y="72"/>
                  </a:cxn>
                  <a:cxn ang="0">
                    <a:pos x="9" y="71"/>
                  </a:cxn>
                  <a:cxn ang="0">
                    <a:pos x="11" y="69"/>
                  </a:cxn>
                  <a:cxn ang="0">
                    <a:pos x="11" y="67"/>
                  </a:cxn>
                  <a:cxn ang="0">
                    <a:pos x="11" y="67"/>
                  </a:cxn>
                  <a:cxn ang="0">
                    <a:pos x="12" y="51"/>
                  </a:cxn>
                  <a:cxn ang="0">
                    <a:pos x="15" y="37"/>
                  </a:cxn>
                  <a:cxn ang="0">
                    <a:pos x="17" y="21"/>
                  </a:cxn>
                  <a:cxn ang="0">
                    <a:pos x="19" y="5"/>
                  </a:cxn>
                  <a:cxn ang="0">
                    <a:pos x="19" y="5"/>
                  </a:cxn>
                  <a:cxn ang="0">
                    <a:pos x="19" y="4"/>
                  </a:cxn>
                  <a:cxn ang="0">
                    <a:pos x="17" y="1"/>
                  </a:cxn>
                  <a:cxn ang="0">
                    <a:pos x="13" y="0"/>
                  </a:cxn>
                  <a:cxn ang="0">
                    <a:pos x="9" y="1"/>
                  </a:cxn>
                  <a:cxn ang="0">
                    <a:pos x="8" y="4"/>
                  </a:cxn>
                  <a:cxn ang="0">
                    <a:pos x="8" y="5"/>
                  </a:cxn>
                  <a:cxn ang="0">
                    <a:pos x="8" y="5"/>
                  </a:cxn>
                </a:cxnLst>
                <a:rect l="0" t="0" r="r" b="b"/>
                <a:pathLst>
                  <a:path w="19" h="72">
                    <a:moveTo>
                      <a:pt x="8" y="5"/>
                    </a:moveTo>
                    <a:lnTo>
                      <a:pt x="8" y="5"/>
                    </a:lnTo>
                    <a:lnTo>
                      <a:pt x="7" y="21"/>
                    </a:lnTo>
                    <a:lnTo>
                      <a:pt x="4" y="37"/>
                    </a:lnTo>
                    <a:lnTo>
                      <a:pt x="2" y="51"/>
                    </a:lnTo>
                    <a:lnTo>
                      <a:pt x="0" y="67"/>
                    </a:lnTo>
                    <a:lnTo>
                      <a:pt x="0" y="67"/>
                    </a:lnTo>
                    <a:lnTo>
                      <a:pt x="0" y="69"/>
                    </a:lnTo>
                    <a:lnTo>
                      <a:pt x="2" y="71"/>
                    </a:lnTo>
                    <a:lnTo>
                      <a:pt x="5" y="72"/>
                    </a:lnTo>
                    <a:lnTo>
                      <a:pt x="9" y="71"/>
                    </a:lnTo>
                    <a:lnTo>
                      <a:pt x="11" y="69"/>
                    </a:lnTo>
                    <a:lnTo>
                      <a:pt x="11" y="67"/>
                    </a:lnTo>
                    <a:lnTo>
                      <a:pt x="11" y="67"/>
                    </a:lnTo>
                    <a:lnTo>
                      <a:pt x="12" y="51"/>
                    </a:lnTo>
                    <a:lnTo>
                      <a:pt x="15" y="37"/>
                    </a:lnTo>
                    <a:lnTo>
                      <a:pt x="17" y="21"/>
                    </a:lnTo>
                    <a:lnTo>
                      <a:pt x="19" y="5"/>
                    </a:lnTo>
                    <a:lnTo>
                      <a:pt x="19" y="5"/>
                    </a:lnTo>
                    <a:lnTo>
                      <a:pt x="19" y="4"/>
                    </a:lnTo>
                    <a:lnTo>
                      <a:pt x="17" y="1"/>
                    </a:lnTo>
                    <a:lnTo>
                      <a:pt x="13" y="0"/>
                    </a:lnTo>
                    <a:lnTo>
                      <a:pt x="9" y="1"/>
                    </a:lnTo>
                    <a:lnTo>
                      <a:pt x="8" y="4"/>
                    </a:lnTo>
                    <a:lnTo>
                      <a:pt x="8" y="5"/>
                    </a:lnTo>
                    <a:lnTo>
                      <a:pt x="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3" name="chenying0907 828"/>
              <p:cNvSpPr/>
              <p:nvPr/>
            </p:nvSpPr>
            <p:spPr bwMode="auto">
              <a:xfrm>
                <a:off x="4384676" y="3568701"/>
                <a:ext cx="7938" cy="31750"/>
              </a:xfrm>
              <a:custGeom>
                <a:avLst/>
                <a:gdLst/>
                <a:ahLst/>
                <a:cxnLst>
                  <a:cxn ang="0">
                    <a:pos x="9" y="6"/>
                  </a:cxn>
                  <a:cxn ang="0">
                    <a:pos x="9" y="6"/>
                  </a:cxn>
                  <a:cxn ang="0">
                    <a:pos x="6" y="13"/>
                  </a:cxn>
                  <a:cxn ang="0">
                    <a:pos x="5" y="21"/>
                  </a:cxn>
                  <a:cxn ang="0">
                    <a:pos x="2" y="29"/>
                  </a:cxn>
                  <a:cxn ang="0">
                    <a:pos x="1" y="37"/>
                  </a:cxn>
                  <a:cxn ang="0">
                    <a:pos x="1" y="37"/>
                  </a:cxn>
                  <a:cxn ang="0">
                    <a:pos x="0" y="55"/>
                  </a:cxn>
                  <a:cxn ang="0">
                    <a:pos x="1" y="74"/>
                  </a:cxn>
                  <a:cxn ang="0">
                    <a:pos x="1" y="74"/>
                  </a:cxn>
                  <a:cxn ang="0">
                    <a:pos x="1" y="77"/>
                  </a:cxn>
                  <a:cxn ang="0">
                    <a:pos x="2" y="78"/>
                  </a:cxn>
                  <a:cxn ang="0">
                    <a:pos x="6" y="80"/>
                  </a:cxn>
                  <a:cxn ang="0">
                    <a:pos x="10" y="78"/>
                  </a:cxn>
                  <a:cxn ang="0">
                    <a:pos x="12" y="77"/>
                  </a:cxn>
                  <a:cxn ang="0">
                    <a:pos x="12" y="74"/>
                  </a:cxn>
                  <a:cxn ang="0">
                    <a:pos x="12" y="40"/>
                  </a:cxn>
                  <a:cxn ang="0">
                    <a:pos x="12" y="40"/>
                  </a:cxn>
                  <a:cxn ang="0">
                    <a:pos x="13" y="31"/>
                  </a:cxn>
                  <a:cxn ang="0">
                    <a:pos x="15" y="23"/>
                  </a:cxn>
                  <a:cxn ang="0">
                    <a:pos x="18" y="14"/>
                  </a:cxn>
                  <a:cxn ang="0">
                    <a:pos x="19" y="6"/>
                  </a:cxn>
                  <a:cxn ang="0">
                    <a:pos x="19" y="6"/>
                  </a:cxn>
                  <a:cxn ang="0">
                    <a:pos x="19" y="4"/>
                  </a:cxn>
                  <a:cxn ang="0">
                    <a:pos x="18" y="1"/>
                  </a:cxn>
                  <a:cxn ang="0">
                    <a:pos x="17" y="1"/>
                  </a:cxn>
                  <a:cxn ang="0">
                    <a:pos x="14" y="0"/>
                  </a:cxn>
                  <a:cxn ang="0">
                    <a:pos x="10" y="1"/>
                  </a:cxn>
                  <a:cxn ang="0">
                    <a:pos x="9" y="4"/>
                  </a:cxn>
                  <a:cxn ang="0">
                    <a:pos x="9" y="6"/>
                  </a:cxn>
                  <a:cxn ang="0">
                    <a:pos x="9" y="6"/>
                  </a:cxn>
                </a:cxnLst>
                <a:rect l="0" t="0" r="r" b="b"/>
                <a:pathLst>
                  <a:path w="19" h="80">
                    <a:moveTo>
                      <a:pt x="9" y="6"/>
                    </a:moveTo>
                    <a:lnTo>
                      <a:pt x="9" y="6"/>
                    </a:lnTo>
                    <a:lnTo>
                      <a:pt x="6" y="13"/>
                    </a:lnTo>
                    <a:lnTo>
                      <a:pt x="5" y="21"/>
                    </a:lnTo>
                    <a:lnTo>
                      <a:pt x="2" y="29"/>
                    </a:lnTo>
                    <a:lnTo>
                      <a:pt x="1" y="37"/>
                    </a:lnTo>
                    <a:lnTo>
                      <a:pt x="1" y="37"/>
                    </a:lnTo>
                    <a:lnTo>
                      <a:pt x="0" y="55"/>
                    </a:lnTo>
                    <a:lnTo>
                      <a:pt x="1" y="74"/>
                    </a:lnTo>
                    <a:lnTo>
                      <a:pt x="1" y="74"/>
                    </a:lnTo>
                    <a:lnTo>
                      <a:pt x="1" y="77"/>
                    </a:lnTo>
                    <a:lnTo>
                      <a:pt x="2" y="78"/>
                    </a:lnTo>
                    <a:lnTo>
                      <a:pt x="6" y="80"/>
                    </a:lnTo>
                    <a:lnTo>
                      <a:pt x="10" y="78"/>
                    </a:lnTo>
                    <a:lnTo>
                      <a:pt x="12" y="77"/>
                    </a:lnTo>
                    <a:lnTo>
                      <a:pt x="12" y="74"/>
                    </a:lnTo>
                    <a:lnTo>
                      <a:pt x="12" y="40"/>
                    </a:lnTo>
                    <a:lnTo>
                      <a:pt x="12" y="40"/>
                    </a:lnTo>
                    <a:lnTo>
                      <a:pt x="13" y="31"/>
                    </a:lnTo>
                    <a:lnTo>
                      <a:pt x="15" y="23"/>
                    </a:lnTo>
                    <a:lnTo>
                      <a:pt x="18" y="14"/>
                    </a:lnTo>
                    <a:lnTo>
                      <a:pt x="19" y="6"/>
                    </a:lnTo>
                    <a:lnTo>
                      <a:pt x="19" y="6"/>
                    </a:lnTo>
                    <a:lnTo>
                      <a:pt x="19" y="4"/>
                    </a:lnTo>
                    <a:lnTo>
                      <a:pt x="18" y="1"/>
                    </a:lnTo>
                    <a:lnTo>
                      <a:pt x="17" y="1"/>
                    </a:lnTo>
                    <a:lnTo>
                      <a:pt x="14" y="0"/>
                    </a:lnTo>
                    <a:lnTo>
                      <a:pt x="10" y="1"/>
                    </a:lnTo>
                    <a:lnTo>
                      <a:pt x="9" y="4"/>
                    </a:lnTo>
                    <a:lnTo>
                      <a:pt x="9" y="6"/>
                    </a:lnTo>
                    <a:lnTo>
                      <a:pt x="9"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4" name="chenying0907 829"/>
              <p:cNvSpPr/>
              <p:nvPr/>
            </p:nvSpPr>
            <p:spPr bwMode="auto">
              <a:xfrm>
                <a:off x="4400551" y="3581401"/>
                <a:ext cx="4763" cy="22225"/>
              </a:xfrm>
              <a:custGeom>
                <a:avLst/>
                <a:gdLst/>
                <a:ahLst/>
                <a:cxnLst>
                  <a:cxn ang="0">
                    <a:pos x="0" y="6"/>
                  </a:cxn>
                  <a:cxn ang="0">
                    <a:pos x="0" y="48"/>
                  </a:cxn>
                  <a:cxn ang="0">
                    <a:pos x="0" y="48"/>
                  </a:cxn>
                  <a:cxn ang="0">
                    <a:pos x="0" y="51"/>
                  </a:cxn>
                  <a:cxn ang="0">
                    <a:pos x="1" y="52"/>
                  </a:cxn>
                  <a:cxn ang="0">
                    <a:pos x="5" y="54"/>
                  </a:cxn>
                  <a:cxn ang="0">
                    <a:pos x="9" y="52"/>
                  </a:cxn>
                  <a:cxn ang="0">
                    <a:pos x="10" y="51"/>
                  </a:cxn>
                  <a:cxn ang="0">
                    <a:pos x="12" y="48"/>
                  </a:cxn>
                  <a:cxn ang="0">
                    <a:pos x="12" y="6"/>
                  </a:cxn>
                  <a:cxn ang="0">
                    <a:pos x="12" y="6"/>
                  </a:cxn>
                  <a:cxn ang="0">
                    <a:pos x="10" y="4"/>
                  </a:cxn>
                  <a:cxn ang="0">
                    <a:pos x="9" y="3"/>
                  </a:cxn>
                  <a:cxn ang="0">
                    <a:pos x="5" y="0"/>
                  </a:cxn>
                  <a:cxn ang="0">
                    <a:pos x="1" y="3"/>
                  </a:cxn>
                  <a:cxn ang="0">
                    <a:pos x="0" y="4"/>
                  </a:cxn>
                  <a:cxn ang="0">
                    <a:pos x="0" y="6"/>
                  </a:cxn>
                  <a:cxn ang="0">
                    <a:pos x="0" y="6"/>
                  </a:cxn>
                </a:cxnLst>
                <a:rect l="0" t="0" r="r" b="b"/>
                <a:pathLst>
                  <a:path w="12" h="54">
                    <a:moveTo>
                      <a:pt x="0" y="6"/>
                    </a:moveTo>
                    <a:lnTo>
                      <a:pt x="0" y="48"/>
                    </a:lnTo>
                    <a:lnTo>
                      <a:pt x="0" y="48"/>
                    </a:lnTo>
                    <a:lnTo>
                      <a:pt x="0" y="51"/>
                    </a:lnTo>
                    <a:lnTo>
                      <a:pt x="1" y="52"/>
                    </a:lnTo>
                    <a:lnTo>
                      <a:pt x="5" y="54"/>
                    </a:lnTo>
                    <a:lnTo>
                      <a:pt x="9" y="52"/>
                    </a:lnTo>
                    <a:lnTo>
                      <a:pt x="10" y="51"/>
                    </a:lnTo>
                    <a:lnTo>
                      <a:pt x="12" y="48"/>
                    </a:lnTo>
                    <a:lnTo>
                      <a:pt x="12" y="6"/>
                    </a:lnTo>
                    <a:lnTo>
                      <a:pt x="12" y="6"/>
                    </a:lnTo>
                    <a:lnTo>
                      <a:pt x="10" y="4"/>
                    </a:lnTo>
                    <a:lnTo>
                      <a:pt x="9" y="3"/>
                    </a:lnTo>
                    <a:lnTo>
                      <a:pt x="5" y="0"/>
                    </a:lnTo>
                    <a:lnTo>
                      <a:pt x="1" y="3"/>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5" name="chenying0907 830"/>
              <p:cNvSpPr/>
              <p:nvPr/>
            </p:nvSpPr>
            <p:spPr bwMode="auto">
              <a:xfrm>
                <a:off x="4422776" y="3571876"/>
                <a:ext cx="4763" cy="14288"/>
              </a:xfrm>
              <a:custGeom>
                <a:avLst/>
                <a:gdLst/>
                <a:ahLst/>
                <a:cxnLst>
                  <a:cxn ang="0">
                    <a:pos x="0" y="5"/>
                  </a:cxn>
                  <a:cxn ang="0">
                    <a:pos x="0" y="32"/>
                  </a:cxn>
                  <a:cxn ang="0">
                    <a:pos x="0" y="32"/>
                  </a:cxn>
                  <a:cxn ang="0">
                    <a:pos x="2" y="35"/>
                  </a:cxn>
                  <a:cxn ang="0">
                    <a:pos x="3" y="36"/>
                  </a:cxn>
                  <a:cxn ang="0">
                    <a:pos x="7" y="38"/>
                  </a:cxn>
                  <a:cxn ang="0">
                    <a:pos x="11" y="36"/>
                  </a:cxn>
                  <a:cxn ang="0">
                    <a:pos x="12" y="35"/>
                  </a:cxn>
                  <a:cxn ang="0">
                    <a:pos x="12" y="3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38">
                    <a:moveTo>
                      <a:pt x="0" y="5"/>
                    </a:moveTo>
                    <a:lnTo>
                      <a:pt x="0" y="32"/>
                    </a:lnTo>
                    <a:lnTo>
                      <a:pt x="0" y="32"/>
                    </a:lnTo>
                    <a:lnTo>
                      <a:pt x="2" y="35"/>
                    </a:lnTo>
                    <a:lnTo>
                      <a:pt x="3" y="36"/>
                    </a:lnTo>
                    <a:lnTo>
                      <a:pt x="7" y="38"/>
                    </a:lnTo>
                    <a:lnTo>
                      <a:pt x="11" y="36"/>
                    </a:lnTo>
                    <a:lnTo>
                      <a:pt x="12" y="35"/>
                    </a:lnTo>
                    <a:lnTo>
                      <a:pt x="12" y="3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6" name="chenying0907 831"/>
              <p:cNvSpPr/>
              <p:nvPr/>
            </p:nvSpPr>
            <p:spPr bwMode="auto">
              <a:xfrm>
                <a:off x="4430713" y="3629026"/>
                <a:ext cx="11113" cy="23813"/>
              </a:xfrm>
              <a:custGeom>
                <a:avLst/>
                <a:gdLst/>
                <a:ahLst/>
                <a:cxnLst>
                  <a:cxn ang="0">
                    <a:pos x="16" y="3"/>
                  </a:cxn>
                  <a:cxn ang="0">
                    <a:pos x="16" y="3"/>
                  </a:cxn>
                  <a:cxn ang="0">
                    <a:pos x="9" y="14"/>
                  </a:cxn>
                  <a:cxn ang="0">
                    <a:pos x="4" y="27"/>
                  </a:cxn>
                  <a:cxn ang="0">
                    <a:pos x="1" y="40"/>
                  </a:cxn>
                  <a:cxn ang="0">
                    <a:pos x="0" y="55"/>
                  </a:cxn>
                  <a:cxn ang="0">
                    <a:pos x="0" y="55"/>
                  </a:cxn>
                  <a:cxn ang="0">
                    <a:pos x="0" y="57"/>
                  </a:cxn>
                  <a:cxn ang="0">
                    <a:pos x="1" y="59"/>
                  </a:cxn>
                  <a:cxn ang="0">
                    <a:pos x="5" y="60"/>
                  </a:cxn>
                  <a:cxn ang="0">
                    <a:pos x="9" y="59"/>
                  </a:cxn>
                  <a:cxn ang="0">
                    <a:pos x="10" y="57"/>
                  </a:cxn>
                  <a:cxn ang="0">
                    <a:pos x="12" y="55"/>
                  </a:cxn>
                  <a:cxn ang="0">
                    <a:pos x="12" y="55"/>
                  </a:cxn>
                  <a:cxn ang="0">
                    <a:pos x="12" y="42"/>
                  </a:cxn>
                  <a:cxn ang="0">
                    <a:pos x="14" y="30"/>
                  </a:cxn>
                  <a:cxn ang="0">
                    <a:pos x="20" y="18"/>
                  </a:cxn>
                  <a:cxn ang="0">
                    <a:pos x="26" y="8"/>
                  </a:cxn>
                  <a:cxn ang="0">
                    <a:pos x="26" y="8"/>
                  </a:cxn>
                  <a:cxn ang="0">
                    <a:pos x="27" y="5"/>
                  </a:cxn>
                  <a:cxn ang="0">
                    <a:pos x="26" y="4"/>
                  </a:cxn>
                  <a:cxn ang="0">
                    <a:pos x="26" y="3"/>
                  </a:cxn>
                  <a:cxn ang="0">
                    <a:pos x="23" y="0"/>
                  </a:cxn>
                  <a:cxn ang="0">
                    <a:pos x="20" y="0"/>
                  </a:cxn>
                  <a:cxn ang="0">
                    <a:pos x="18" y="0"/>
                  </a:cxn>
                  <a:cxn ang="0">
                    <a:pos x="16" y="3"/>
                  </a:cxn>
                  <a:cxn ang="0">
                    <a:pos x="16" y="3"/>
                  </a:cxn>
                </a:cxnLst>
                <a:rect l="0" t="0" r="r" b="b"/>
                <a:pathLst>
                  <a:path w="27" h="60">
                    <a:moveTo>
                      <a:pt x="16" y="3"/>
                    </a:moveTo>
                    <a:lnTo>
                      <a:pt x="16" y="3"/>
                    </a:lnTo>
                    <a:lnTo>
                      <a:pt x="9" y="14"/>
                    </a:lnTo>
                    <a:lnTo>
                      <a:pt x="4" y="27"/>
                    </a:lnTo>
                    <a:lnTo>
                      <a:pt x="1" y="40"/>
                    </a:lnTo>
                    <a:lnTo>
                      <a:pt x="0" y="55"/>
                    </a:lnTo>
                    <a:lnTo>
                      <a:pt x="0" y="55"/>
                    </a:lnTo>
                    <a:lnTo>
                      <a:pt x="0" y="57"/>
                    </a:lnTo>
                    <a:lnTo>
                      <a:pt x="1" y="59"/>
                    </a:lnTo>
                    <a:lnTo>
                      <a:pt x="5" y="60"/>
                    </a:lnTo>
                    <a:lnTo>
                      <a:pt x="9" y="59"/>
                    </a:lnTo>
                    <a:lnTo>
                      <a:pt x="10" y="57"/>
                    </a:lnTo>
                    <a:lnTo>
                      <a:pt x="12" y="55"/>
                    </a:lnTo>
                    <a:lnTo>
                      <a:pt x="12" y="55"/>
                    </a:lnTo>
                    <a:lnTo>
                      <a:pt x="12" y="42"/>
                    </a:lnTo>
                    <a:lnTo>
                      <a:pt x="14" y="30"/>
                    </a:lnTo>
                    <a:lnTo>
                      <a:pt x="20" y="18"/>
                    </a:lnTo>
                    <a:lnTo>
                      <a:pt x="26" y="8"/>
                    </a:lnTo>
                    <a:lnTo>
                      <a:pt x="26" y="8"/>
                    </a:lnTo>
                    <a:lnTo>
                      <a:pt x="27" y="5"/>
                    </a:lnTo>
                    <a:lnTo>
                      <a:pt x="26" y="4"/>
                    </a:lnTo>
                    <a:lnTo>
                      <a:pt x="26" y="3"/>
                    </a:lnTo>
                    <a:lnTo>
                      <a:pt x="23" y="0"/>
                    </a:lnTo>
                    <a:lnTo>
                      <a:pt x="20" y="0"/>
                    </a:lnTo>
                    <a:lnTo>
                      <a:pt x="18" y="0"/>
                    </a:lnTo>
                    <a:lnTo>
                      <a:pt x="16" y="3"/>
                    </a:lnTo>
                    <a:lnTo>
                      <a:pt x="1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7" name="chenying0907 832"/>
              <p:cNvSpPr/>
              <p:nvPr/>
            </p:nvSpPr>
            <p:spPr bwMode="auto">
              <a:xfrm>
                <a:off x="4441826" y="3636963"/>
                <a:ext cx="11113" cy="25400"/>
              </a:xfrm>
              <a:custGeom>
                <a:avLst/>
                <a:gdLst/>
                <a:ahLst/>
                <a:cxnLst>
                  <a:cxn ang="0">
                    <a:pos x="16" y="4"/>
                  </a:cxn>
                  <a:cxn ang="0">
                    <a:pos x="16" y="4"/>
                  </a:cxn>
                  <a:cxn ang="0">
                    <a:pos x="12" y="19"/>
                  </a:cxn>
                  <a:cxn ang="0">
                    <a:pos x="7" y="32"/>
                  </a:cxn>
                  <a:cxn ang="0">
                    <a:pos x="3" y="45"/>
                  </a:cxn>
                  <a:cxn ang="0">
                    <a:pos x="1" y="53"/>
                  </a:cxn>
                  <a:cxn ang="0">
                    <a:pos x="0" y="59"/>
                  </a:cxn>
                  <a:cxn ang="0">
                    <a:pos x="0" y="59"/>
                  </a:cxn>
                  <a:cxn ang="0">
                    <a:pos x="1" y="62"/>
                  </a:cxn>
                  <a:cxn ang="0">
                    <a:pos x="3" y="63"/>
                  </a:cxn>
                  <a:cxn ang="0">
                    <a:pos x="7" y="64"/>
                  </a:cxn>
                  <a:cxn ang="0">
                    <a:pos x="10" y="63"/>
                  </a:cxn>
                  <a:cxn ang="0">
                    <a:pos x="12" y="62"/>
                  </a:cxn>
                  <a:cxn ang="0">
                    <a:pos x="12" y="59"/>
                  </a:cxn>
                  <a:cxn ang="0">
                    <a:pos x="12" y="59"/>
                  </a:cxn>
                  <a:cxn ang="0">
                    <a:pos x="13" y="53"/>
                  </a:cxn>
                  <a:cxn ang="0">
                    <a:pos x="14" y="46"/>
                  </a:cxn>
                  <a:cxn ang="0">
                    <a:pos x="18" y="33"/>
                  </a:cxn>
                  <a:cxn ang="0">
                    <a:pos x="22" y="21"/>
                  </a:cxn>
                  <a:cxn ang="0">
                    <a:pos x="27" y="8"/>
                  </a:cxn>
                  <a:cxn ang="0">
                    <a:pos x="27" y="8"/>
                  </a:cxn>
                  <a:cxn ang="0">
                    <a:pos x="27" y="5"/>
                  </a:cxn>
                  <a:cxn ang="0">
                    <a:pos x="26" y="3"/>
                  </a:cxn>
                  <a:cxn ang="0">
                    <a:pos x="22" y="0"/>
                  </a:cxn>
                  <a:cxn ang="0">
                    <a:pos x="18" y="2"/>
                  </a:cxn>
                  <a:cxn ang="0">
                    <a:pos x="17" y="3"/>
                  </a:cxn>
                  <a:cxn ang="0">
                    <a:pos x="16" y="4"/>
                  </a:cxn>
                  <a:cxn ang="0">
                    <a:pos x="16" y="4"/>
                  </a:cxn>
                </a:cxnLst>
                <a:rect l="0" t="0" r="r" b="b"/>
                <a:pathLst>
                  <a:path w="27" h="64">
                    <a:moveTo>
                      <a:pt x="16" y="4"/>
                    </a:moveTo>
                    <a:lnTo>
                      <a:pt x="16" y="4"/>
                    </a:lnTo>
                    <a:lnTo>
                      <a:pt x="12" y="19"/>
                    </a:lnTo>
                    <a:lnTo>
                      <a:pt x="7" y="32"/>
                    </a:lnTo>
                    <a:lnTo>
                      <a:pt x="3" y="45"/>
                    </a:lnTo>
                    <a:lnTo>
                      <a:pt x="1" y="53"/>
                    </a:lnTo>
                    <a:lnTo>
                      <a:pt x="0" y="59"/>
                    </a:lnTo>
                    <a:lnTo>
                      <a:pt x="0" y="59"/>
                    </a:lnTo>
                    <a:lnTo>
                      <a:pt x="1" y="62"/>
                    </a:lnTo>
                    <a:lnTo>
                      <a:pt x="3" y="63"/>
                    </a:lnTo>
                    <a:lnTo>
                      <a:pt x="7" y="64"/>
                    </a:lnTo>
                    <a:lnTo>
                      <a:pt x="10" y="63"/>
                    </a:lnTo>
                    <a:lnTo>
                      <a:pt x="12" y="62"/>
                    </a:lnTo>
                    <a:lnTo>
                      <a:pt x="12" y="59"/>
                    </a:lnTo>
                    <a:lnTo>
                      <a:pt x="12" y="59"/>
                    </a:lnTo>
                    <a:lnTo>
                      <a:pt x="13" y="53"/>
                    </a:lnTo>
                    <a:lnTo>
                      <a:pt x="14" y="46"/>
                    </a:lnTo>
                    <a:lnTo>
                      <a:pt x="18" y="33"/>
                    </a:lnTo>
                    <a:lnTo>
                      <a:pt x="22" y="21"/>
                    </a:lnTo>
                    <a:lnTo>
                      <a:pt x="27" y="8"/>
                    </a:lnTo>
                    <a:lnTo>
                      <a:pt x="27" y="8"/>
                    </a:lnTo>
                    <a:lnTo>
                      <a:pt x="27" y="5"/>
                    </a:lnTo>
                    <a:lnTo>
                      <a:pt x="26" y="3"/>
                    </a:lnTo>
                    <a:lnTo>
                      <a:pt x="22" y="0"/>
                    </a:lnTo>
                    <a:lnTo>
                      <a:pt x="18" y="2"/>
                    </a:lnTo>
                    <a:lnTo>
                      <a:pt x="17" y="3"/>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8" name="chenying0907 833"/>
              <p:cNvSpPr/>
              <p:nvPr/>
            </p:nvSpPr>
            <p:spPr bwMode="auto">
              <a:xfrm>
                <a:off x="4467226" y="3646488"/>
                <a:ext cx="4763" cy="25400"/>
              </a:xfrm>
              <a:custGeom>
                <a:avLst/>
                <a:gdLst/>
                <a:ahLst/>
                <a:cxnLst>
                  <a:cxn ang="0">
                    <a:pos x="0" y="5"/>
                  </a:cxn>
                  <a:cxn ang="0">
                    <a:pos x="0" y="59"/>
                  </a:cxn>
                  <a:cxn ang="0">
                    <a:pos x="0" y="59"/>
                  </a:cxn>
                  <a:cxn ang="0">
                    <a:pos x="0" y="60"/>
                  </a:cxn>
                  <a:cxn ang="0">
                    <a:pos x="2" y="62"/>
                  </a:cxn>
                  <a:cxn ang="0">
                    <a:pos x="6" y="64"/>
                  </a:cxn>
                  <a:cxn ang="0">
                    <a:pos x="10" y="62"/>
                  </a:cxn>
                  <a:cxn ang="0">
                    <a:pos x="11" y="60"/>
                  </a:cxn>
                  <a:cxn ang="0">
                    <a:pos x="12" y="59"/>
                  </a:cxn>
                  <a:cxn ang="0">
                    <a:pos x="12" y="5"/>
                  </a:cxn>
                  <a:cxn ang="0">
                    <a:pos x="12" y="5"/>
                  </a:cxn>
                  <a:cxn ang="0">
                    <a:pos x="11" y="2"/>
                  </a:cxn>
                  <a:cxn ang="0">
                    <a:pos x="10" y="1"/>
                  </a:cxn>
                  <a:cxn ang="0">
                    <a:pos x="6" y="0"/>
                  </a:cxn>
                  <a:cxn ang="0">
                    <a:pos x="2" y="1"/>
                  </a:cxn>
                  <a:cxn ang="0">
                    <a:pos x="0" y="2"/>
                  </a:cxn>
                  <a:cxn ang="0">
                    <a:pos x="0" y="5"/>
                  </a:cxn>
                  <a:cxn ang="0">
                    <a:pos x="0" y="5"/>
                  </a:cxn>
                </a:cxnLst>
                <a:rect l="0" t="0" r="r" b="b"/>
                <a:pathLst>
                  <a:path w="12" h="64">
                    <a:moveTo>
                      <a:pt x="0" y="5"/>
                    </a:moveTo>
                    <a:lnTo>
                      <a:pt x="0" y="59"/>
                    </a:lnTo>
                    <a:lnTo>
                      <a:pt x="0" y="59"/>
                    </a:lnTo>
                    <a:lnTo>
                      <a:pt x="0" y="60"/>
                    </a:lnTo>
                    <a:lnTo>
                      <a:pt x="2" y="62"/>
                    </a:lnTo>
                    <a:lnTo>
                      <a:pt x="6" y="64"/>
                    </a:lnTo>
                    <a:lnTo>
                      <a:pt x="10" y="62"/>
                    </a:lnTo>
                    <a:lnTo>
                      <a:pt x="11" y="60"/>
                    </a:lnTo>
                    <a:lnTo>
                      <a:pt x="12" y="59"/>
                    </a:lnTo>
                    <a:lnTo>
                      <a:pt x="12" y="5"/>
                    </a:lnTo>
                    <a:lnTo>
                      <a:pt x="12" y="5"/>
                    </a:lnTo>
                    <a:lnTo>
                      <a:pt x="11" y="2"/>
                    </a:lnTo>
                    <a:lnTo>
                      <a:pt x="10" y="1"/>
                    </a:lnTo>
                    <a:lnTo>
                      <a:pt x="6" y="0"/>
                    </a:lnTo>
                    <a:lnTo>
                      <a:pt x="2"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9" name="chenying0907 834"/>
              <p:cNvSpPr/>
              <p:nvPr/>
            </p:nvSpPr>
            <p:spPr bwMode="auto">
              <a:xfrm>
                <a:off x="4483101" y="3641726"/>
                <a:ext cx="6350" cy="15875"/>
              </a:xfrm>
              <a:custGeom>
                <a:avLst/>
                <a:gdLst/>
                <a:ahLst/>
                <a:cxnLst>
                  <a:cxn ang="0">
                    <a:pos x="4" y="3"/>
                  </a:cxn>
                  <a:cxn ang="0">
                    <a:pos x="4" y="3"/>
                  </a:cxn>
                  <a:cxn ang="0">
                    <a:pos x="2" y="9"/>
                  </a:cxn>
                  <a:cxn ang="0">
                    <a:pos x="0" y="17"/>
                  </a:cxn>
                  <a:cxn ang="0">
                    <a:pos x="0" y="31"/>
                  </a:cxn>
                  <a:cxn ang="0">
                    <a:pos x="0" y="31"/>
                  </a:cxn>
                  <a:cxn ang="0">
                    <a:pos x="0" y="34"/>
                  </a:cxn>
                  <a:cxn ang="0">
                    <a:pos x="2" y="37"/>
                  </a:cxn>
                  <a:cxn ang="0">
                    <a:pos x="6" y="38"/>
                  </a:cxn>
                  <a:cxn ang="0">
                    <a:pos x="9" y="37"/>
                  </a:cxn>
                  <a:cxn ang="0">
                    <a:pos x="11" y="34"/>
                  </a:cxn>
                  <a:cxn ang="0">
                    <a:pos x="12" y="31"/>
                  </a:cxn>
                  <a:cxn ang="0">
                    <a:pos x="12" y="31"/>
                  </a:cxn>
                  <a:cxn ang="0">
                    <a:pos x="12" y="20"/>
                  </a:cxn>
                  <a:cxn ang="0">
                    <a:pos x="12" y="14"/>
                  </a:cxn>
                  <a:cxn ang="0">
                    <a:pos x="15" y="8"/>
                  </a:cxn>
                  <a:cxn ang="0">
                    <a:pos x="15" y="8"/>
                  </a:cxn>
                  <a:cxn ang="0">
                    <a:pos x="15" y="5"/>
                  </a:cxn>
                  <a:cxn ang="0">
                    <a:pos x="15" y="4"/>
                  </a:cxn>
                  <a:cxn ang="0">
                    <a:pos x="12" y="0"/>
                  </a:cxn>
                  <a:cxn ang="0">
                    <a:pos x="9" y="0"/>
                  </a:cxn>
                  <a:cxn ang="0">
                    <a:pos x="8" y="0"/>
                  </a:cxn>
                  <a:cxn ang="0">
                    <a:pos x="6" y="0"/>
                  </a:cxn>
                  <a:cxn ang="0">
                    <a:pos x="4" y="3"/>
                  </a:cxn>
                  <a:cxn ang="0">
                    <a:pos x="4" y="3"/>
                  </a:cxn>
                </a:cxnLst>
                <a:rect l="0" t="0" r="r" b="b"/>
                <a:pathLst>
                  <a:path w="15" h="38">
                    <a:moveTo>
                      <a:pt x="4" y="3"/>
                    </a:moveTo>
                    <a:lnTo>
                      <a:pt x="4" y="3"/>
                    </a:lnTo>
                    <a:lnTo>
                      <a:pt x="2" y="9"/>
                    </a:lnTo>
                    <a:lnTo>
                      <a:pt x="0" y="17"/>
                    </a:lnTo>
                    <a:lnTo>
                      <a:pt x="0" y="31"/>
                    </a:lnTo>
                    <a:lnTo>
                      <a:pt x="0" y="31"/>
                    </a:lnTo>
                    <a:lnTo>
                      <a:pt x="0" y="34"/>
                    </a:lnTo>
                    <a:lnTo>
                      <a:pt x="2" y="37"/>
                    </a:lnTo>
                    <a:lnTo>
                      <a:pt x="6" y="38"/>
                    </a:lnTo>
                    <a:lnTo>
                      <a:pt x="9" y="37"/>
                    </a:lnTo>
                    <a:lnTo>
                      <a:pt x="11" y="34"/>
                    </a:lnTo>
                    <a:lnTo>
                      <a:pt x="12" y="31"/>
                    </a:lnTo>
                    <a:lnTo>
                      <a:pt x="12" y="31"/>
                    </a:lnTo>
                    <a:lnTo>
                      <a:pt x="12" y="20"/>
                    </a:lnTo>
                    <a:lnTo>
                      <a:pt x="12" y="14"/>
                    </a:lnTo>
                    <a:lnTo>
                      <a:pt x="15" y="8"/>
                    </a:lnTo>
                    <a:lnTo>
                      <a:pt x="15" y="8"/>
                    </a:lnTo>
                    <a:lnTo>
                      <a:pt x="15" y="5"/>
                    </a:lnTo>
                    <a:lnTo>
                      <a:pt x="15" y="4"/>
                    </a:lnTo>
                    <a:lnTo>
                      <a:pt x="12" y="0"/>
                    </a:lnTo>
                    <a:lnTo>
                      <a:pt x="9" y="0"/>
                    </a:lnTo>
                    <a:lnTo>
                      <a:pt x="8" y="0"/>
                    </a:lnTo>
                    <a:lnTo>
                      <a:pt x="6" y="0"/>
                    </a:lnTo>
                    <a:lnTo>
                      <a:pt x="4" y="3"/>
                    </a:lnTo>
                    <a:lnTo>
                      <a:pt x="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0" name="chenying0907 835"/>
              <p:cNvSpPr/>
              <p:nvPr/>
            </p:nvSpPr>
            <p:spPr bwMode="auto">
              <a:xfrm>
                <a:off x="4492626" y="3687763"/>
                <a:ext cx="4763" cy="20638"/>
              </a:xfrm>
              <a:custGeom>
                <a:avLst/>
                <a:gdLst/>
                <a:ahLst/>
                <a:cxnLst>
                  <a:cxn ang="0">
                    <a:pos x="0" y="5"/>
                  </a:cxn>
                  <a:cxn ang="0">
                    <a:pos x="0" y="47"/>
                  </a:cxn>
                  <a:cxn ang="0">
                    <a:pos x="0" y="47"/>
                  </a:cxn>
                  <a:cxn ang="0">
                    <a:pos x="1" y="49"/>
                  </a:cxn>
                  <a:cxn ang="0">
                    <a:pos x="2" y="52"/>
                  </a:cxn>
                  <a:cxn ang="0">
                    <a:pos x="6" y="53"/>
                  </a:cxn>
                  <a:cxn ang="0">
                    <a:pos x="10" y="52"/>
                  </a:cxn>
                  <a:cxn ang="0">
                    <a:pos x="11" y="49"/>
                  </a:cxn>
                  <a:cxn ang="0">
                    <a:pos x="11" y="47"/>
                  </a:cxn>
                  <a:cxn ang="0">
                    <a:pos x="11" y="5"/>
                  </a:cxn>
                  <a:cxn ang="0">
                    <a:pos x="11" y="5"/>
                  </a:cxn>
                  <a:cxn ang="0">
                    <a:pos x="11" y="4"/>
                  </a:cxn>
                  <a:cxn ang="0">
                    <a:pos x="10" y="1"/>
                  </a:cxn>
                  <a:cxn ang="0">
                    <a:pos x="6" y="0"/>
                  </a:cxn>
                  <a:cxn ang="0">
                    <a:pos x="2" y="1"/>
                  </a:cxn>
                  <a:cxn ang="0">
                    <a:pos x="1" y="4"/>
                  </a:cxn>
                  <a:cxn ang="0">
                    <a:pos x="0" y="5"/>
                  </a:cxn>
                  <a:cxn ang="0">
                    <a:pos x="0" y="5"/>
                  </a:cxn>
                </a:cxnLst>
                <a:rect l="0" t="0" r="r" b="b"/>
                <a:pathLst>
                  <a:path w="11" h="53">
                    <a:moveTo>
                      <a:pt x="0" y="5"/>
                    </a:moveTo>
                    <a:lnTo>
                      <a:pt x="0" y="47"/>
                    </a:lnTo>
                    <a:lnTo>
                      <a:pt x="0" y="47"/>
                    </a:lnTo>
                    <a:lnTo>
                      <a:pt x="1" y="49"/>
                    </a:lnTo>
                    <a:lnTo>
                      <a:pt x="2" y="52"/>
                    </a:lnTo>
                    <a:lnTo>
                      <a:pt x="6" y="53"/>
                    </a:lnTo>
                    <a:lnTo>
                      <a:pt x="10" y="52"/>
                    </a:lnTo>
                    <a:lnTo>
                      <a:pt x="11" y="49"/>
                    </a:lnTo>
                    <a:lnTo>
                      <a:pt x="11" y="47"/>
                    </a:lnTo>
                    <a:lnTo>
                      <a:pt x="11" y="5"/>
                    </a:lnTo>
                    <a:lnTo>
                      <a:pt x="11" y="5"/>
                    </a:lnTo>
                    <a:lnTo>
                      <a:pt x="11" y="4"/>
                    </a:lnTo>
                    <a:lnTo>
                      <a:pt x="10" y="1"/>
                    </a:lnTo>
                    <a:lnTo>
                      <a:pt x="6" y="0"/>
                    </a:lnTo>
                    <a:lnTo>
                      <a:pt x="2" y="1"/>
                    </a:lnTo>
                    <a:lnTo>
                      <a:pt x="1"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1" name="chenying0907 836"/>
              <p:cNvSpPr/>
              <p:nvPr/>
            </p:nvSpPr>
            <p:spPr bwMode="auto">
              <a:xfrm>
                <a:off x="4505326" y="3698876"/>
                <a:ext cx="4763" cy="30163"/>
              </a:xfrm>
              <a:custGeom>
                <a:avLst/>
                <a:gdLst/>
                <a:ahLst/>
                <a:cxnLst>
                  <a:cxn ang="0">
                    <a:pos x="13" y="43"/>
                  </a:cxn>
                  <a:cxn ang="0">
                    <a:pos x="13" y="43"/>
                  </a:cxn>
                  <a:cxn ang="0">
                    <a:pos x="15" y="25"/>
                  </a:cxn>
                  <a:cxn ang="0">
                    <a:pos x="13" y="6"/>
                  </a:cxn>
                  <a:cxn ang="0">
                    <a:pos x="13" y="6"/>
                  </a:cxn>
                  <a:cxn ang="0">
                    <a:pos x="13" y="4"/>
                  </a:cxn>
                  <a:cxn ang="0">
                    <a:pos x="12" y="2"/>
                  </a:cxn>
                  <a:cxn ang="0">
                    <a:pos x="8" y="0"/>
                  </a:cxn>
                  <a:cxn ang="0">
                    <a:pos x="4" y="2"/>
                  </a:cxn>
                  <a:cxn ang="0">
                    <a:pos x="3" y="4"/>
                  </a:cxn>
                  <a:cxn ang="0">
                    <a:pos x="3" y="6"/>
                  </a:cxn>
                  <a:cxn ang="0">
                    <a:pos x="3" y="6"/>
                  </a:cxn>
                  <a:cxn ang="0">
                    <a:pos x="3" y="26"/>
                  </a:cxn>
                  <a:cxn ang="0">
                    <a:pos x="2" y="46"/>
                  </a:cxn>
                  <a:cxn ang="0">
                    <a:pos x="2" y="46"/>
                  </a:cxn>
                  <a:cxn ang="0">
                    <a:pos x="0" y="59"/>
                  </a:cxn>
                  <a:cxn ang="0">
                    <a:pos x="0" y="65"/>
                  </a:cxn>
                  <a:cxn ang="0">
                    <a:pos x="3" y="72"/>
                  </a:cxn>
                  <a:cxn ang="0">
                    <a:pos x="3" y="72"/>
                  </a:cxn>
                  <a:cxn ang="0">
                    <a:pos x="4" y="74"/>
                  </a:cxn>
                  <a:cxn ang="0">
                    <a:pos x="5" y="76"/>
                  </a:cxn>
                  <a:cxn ang="0">
                    <a:pos x="9" y="76"/>
                  </a:cxn>
                  <a:cxn ang="0">
                    <a:pos x="12" y="74"/>
                  </a:cxn>
                  <a:cxn ang="0">
                    <a:pos x="13" y="73"/>
                  </a:cxn>
                  <a:cxn ang="0">
                    <a:pos x="13" y="72"/>
                  </a:cxn>
                  <a:cxn ang="0">
                    <a:pos x="13" y="69"/>
                  </a:cxn>
                  <a:cxn ang="0">
                    <a:pos x="13" y="69"/>
                  </a:cxn>
                  <a:cxn ang="0">
                    <a:pos x="12" y="63"/>
                  </a:cxn>
                  <a:cxn ang="0">
                    <a:pos x="12" y="56"/>
                  </a:cxn>
                  <a:cxn ang="0">
                    <a:pos x="13" y="43"/>
                  </a:cxn>
                  <a:cxn ang="0">
                    <a:pos x="13" y="43"/>
                  </a:cxn>
                </a:cxnLst>
                <a:rect l="0" t="0" r="r" b="b"/>
                <a:pathLst>
                  <a:path w="15" h="76">
                    <a:moveTo>
                      <a:pt x="13" y="43"/>
                    </a:moveTo>
                    <a:lnTo>
                      <a:pt x="13" y="43"/>
                    </a:lnTo>
                    <a:lnTo>
                      <a:pt x="15" y="25"/>
                    </a:lnTo>
                    <a:lnTo>
                      <a:pt x="13" y="6"/>
                    </a:lnTo>
                    <a:lnTo>
                      <a:pt x="13" y="6"/>
                    </a:lnTo>
                    <a:lnTo>
                      <a:pt x="13" y="4"/>
                    </a:lnTo>
                    <a:lnTo>
                      <a:pt x="12" y="2"/>
                    </a:lnTo>
                    <a:lnTo>
                      <a:pt x="8" y="0"/>
                    </a:lnTo>
                    <a:lnTo>
                      <a:pt x="4" y="2"/>
                    </a:lnTo>
                    <a:lnTo>
                      <a:pt x="3" y="4"/>
                    </a:lnTo>
                    <a:lnTo>
                      <a:pt x="3" y="6"/>
                    </a:lnTo>
                    <a:lnTo>
                      <a:pt x="3" y="6"/>
                    </a:lnTo>
                    <a:lnTo>
                      <a:pt x="3" y="26"/>
                    </a:lnTo>
                    <a:lnTo>
                      <a:pt x="2" y="46"/>
                    </a:lnTo>
                    <a:lnTo>
                      <a:pt x="2" y="46"/>
                    </a:lnTo>
                    <a:lnTo>
                      <a:pt x="0" y="59"/>
                    </a:lnTo>
                    <a:lnTo>
                      <a:pt x="0" y="65"/>
                    </a:lnTo>
                    <a:lnTo>
                      <a:pt x="3" y="72"/>
                    </a:lnTo>
                    <a:lnTo>
                      <a:pt x="3" y="72"/>
                    </a:lnTo>
                    <a:lnTo>
                      <a:pt x="4" y="74"/>
                    </a:lnTo>
                    <a:lnTo>
                      <a:pt x="5" y="76"/>
                    </a:lnTo>
                    <a:lnTo>
                      <a:pt x="9" y="76"/>
                    </a:lnTo>
                    <a:lnTo>
                      <a:pt x="12" y="74"/>
                    </a:lnTo>
                    <a:lnTo>
                      <a:pt x="13" y="73"/>
                    </a:lnTo>
                    <a:lnTo>
                      <a:pt x="13" y="72"/>
                    </a:lnTo>
                    <a:lnTo>
                      <a:pt x="13" y="69"/>
                    </a:lnTo>
                    <a:lnTo>
                      <a:pt x="13" y="69"/>
                    </a:lnTo>
                    <a:lnTo>
                      <a:pt x="12" y="63"/>
                    </a:lnTo>
                    <a:lnTo>
                      <a:pt x="12" y="56"/>
                    </a:lnTo>
                    <a:lnTo>
                      <a:pt x="13" y="43"/>
                    </a:lnTo>
                    <a:lnTo>
                      <a:pt x="13" y="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2" name="chenying0907 837"/>
              <p:cNvSpPr/>
              <p:nvPr/>
            </p:nvSpPr>
            <p:spPr bwMode="auto">
              <a:xfrm>
                <a:off x="4522788" y="3714751"/>
                <a:ext cx="6350" cy="19050"/>
              </a:xfrm>
              <a:custGeom>
                <a:avLst/>
                <a:gdLst/>
                <a:ahLst/>
                <a:cxnLst>
                  <a:cxn ang="0">
                    <a:pos x="16" y="5"/>
                  </a:cxn>
                  <a:cxn ang="0">
                    <a:pos x="16" y="5"/>
                  </a:cxn>
                  <a:cxn ang="0">
                    <a:pos x="16" y="3"/>
                  </a:cxn>
                  <a:cxn ang="0">
                    <a:pos x="15" y="1"/>
                  </a:cxn>
                  <a:cxn ang="0">
                    <a:pos x="11" y="0"/>
                  </a:cxn>
                  <a:cxn ang="0">
                    <a:pos x="7" y="1"/>
                  </a:cxn>
                  <a:cxn ang="0">
                    <a:pos x="6" y="3"/>
                  </a:cxn>
                  <a:cxn ang="0">
                    <a:pos x="4" y="5"/>
                  </a:cxn>
                  <a:cxn ang="0">
                    <a:pos x="4" y="5"/>
                  </a:cxn>
                  <a:cxn ang="0">
                    <a:pos x="3" y="14"/>
                  </a:cxn>
                  <a:cxn ang="0">
                    <a:pos x="2" y="25"/>
                  </a:cxn>
                  <a:cxn ang="0">
                    <a:pos x="0" y="34"/>
                  </a:cxn>
                  <a:cxn ang="0">
                    <a:pos x="0" y="39"/>
                  </a:cxn>
                  <a:cxn ang="0">
                    <a:pos x="2" y="44"/>
                  </a:cxn>
                  <a:cxn ang="0">
                    <a:pos x="2" y="44"/>
                  </a:cxn>
                  <a:cxn ang="0">
                    <a:pos x="3" y="47"/>
                  </a:cxn>
                  <a:cxn ang="0">
                    <a:pos x="4" y="48"/>
                  </a:cxn>
                  <a:cxn ang="0">
                    <a:pos x="8" y="48"/>
                  </a:cxn>
                  <a:cxn ang="0">
                    <a:pos x="12" y="46"/>
                  </a:cxn>
                  <a:cxn ang="0">
                    <a:pos x="12" y="44"/>
                  </a:cxn>
                  <a:cxn ang="0">
                    <a:pos x="12" y="42"/>
                  </a:cxn>
                  <a:cxn ang="0">
                    <a:pos x="12" y="42"/>
                  </a:cxn>
                  <a:cxn ang="0">
                    <a:pos x="11" y="37"/>
                  </a:cxn>
                  <a:cxn ang="0">
                    <a:pos x="11" y="33"/>
                  </a:cxn>
                  <a:cxn ang="0">
                    <a:pos x="14" y="24"/>
                  </a:cxn>
                  <a:cxn ang="0">
                    <a:pos x="15" y="14"/>
                  </a:cxn>
                  <a:cxn ang="0">
                    <a:pos x="16" y="5"/>
                  </a:cxn>
                  <a:cxn ang="0">
                    <a:pos x="16" y="5"/>
                  </a:cxn>
                </a:cxnLst>
                <a:rect l="0" t="0" r="r" b="b"/>
                <a:pathLst>
                  <a:path w="16" h="48">
                    <a:moveTo>
                      <a:pt x="16" y="5"/>
                    </a:moveTo>
                    <a:lnTo>
                      <a:pt x="16" y="5"/>
                    </a:lnTo>
                    <a:lnTo>
                      <a:pt x="16" y="3"/>
                    </a:lnTo>
                    <a:lnTo>
                      <a:pt x="15" y="1"/>
                    </a:lnTo>
                    <a:lnTo>
                      <a:pt x="11" y="0"/>
                    </a:lnTo>
                    <a:lnTo>
                      <a:pt x="7" y="1"/>
                    </a:lnTo>
                    <a:lnTo>
                      <a:pt x="6" y="3"/>
                    </a:lnTo>
                    <a:lnTo>
                      <a:pt x="4" y="5"/>
                    </a:lnTo>
                    <a:lnTo>
                      <a:pt x="4" y="5"/>
                    </a:lnTo>
                    <a:lnTo>
                      <a:pt x="3" y="14"/>
                    </a:lnTo>
                    <a:lnTo>
                      <a:pt x="2" y="25"/>
                    </a:lnTo>
                    <a:lnTo>
                      <a:pt x="0" y="34"/>
                    </a:lnTo>
                    <a:lnTo>
                      <a:pt x="0" y="39"/>
                    </a:lnTo>
                    <a:lnTo>
                      <a:pt x="2" y="44"/>
                    </a:lnTo>
                    <a:lnTo>
                      <a:pt x="2" y="44"/>
                    </a:lnTo>
                    <a:lnTo>
                      <a:pt x="3" y="47"/>
                    </a:lnTo>
                    <a:lnTo>
                      <a:pt x="4" y="48"/>
                    </a:lnTo>
                    <a:lnTo>
                      <a:pt x="8" y="48"/>
                    </a:lnTo>
                    <a:lnTo>
                      <a:pt x="12" y="46"/>
                    </a:lnTo>
                    <a:lnTo>
                      <a:pt x="12" y="44"/>
                    </a:lnTo>
                    <a:lnTo>
                      <a:pt x="12" y="42"/>
                    </a:lnTo>
                    <a:lnTo>
                      <a:pt x="12" y="42"/>
                    </a:lnTo>
                    <a:lnTo>
                      <a:pt x="11" y="37"/>
                    </a:lnTo>
                    <a:lnTo>
                      <a:pt x="11" y="33"/>
                    </a:lnTo>
                    <a:lnTo>
                      <a:pt x="14" y="24"/>
                    </a:lnTo>
                    <a:lnTo>
                      <a:pt x="15" y="14"/>
                    </a:lnTo>
                    <a:lnTo>
                      <a:pt x="16" y="5"/>
                    </a:lnTo>
                    <a:lnTo>
                      <a:pt x="1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3" name="chenying0907 838"/>
              <p:cNvSpPr/>
              <p:nvPr/>
            </p:nvSpPr>
            <p:spPr bwMode="auto">
              <a:xfrm>
                <a:off x="4538663" y="3703638"/>
                <a:ext cx="4763" cy="19050"/>
              </a:xfrm>
              <a:custGeom>
                <a:avLst/>
                <a:gdLst/>
                <a:ahLst/>
                <a:cxnLst>
                  <a:cxn ang="0">
                    <a:pos x="0" y="5"/>
                  </a:cxn>
                  <a:cxn ang="0">
                    <a:pos x="0" y="40"/>
                  </a:cxn>
                  <a:cxn ang="0">
                    <a:pos x="0" y="40"/>
                  </a:cxn>
                  <a:cxn ang="0">
                    <a:pos x="0" y="41"/>
                  </a:cxn>
                  <a:cxn ang="0">
                    <a:pos x="1" y="44"/>
                  </a:cxn>
                  <a:cxn ang="0">
                    <a:pos x="5" y="45"/>
                  </a:cxn>
                  <a:cxn ang="0">
                    <a:pos x="9" y="44"/>
                  </a:cxn>
                  <a:cxn ang="0">
                    <a:pos x="10" y="41"/>
                  </a:cxn>
                  <a:cxn ang="0">
                    <a:pos x="10" y="40"/>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45">
                    <a:moveTo>
                      <a:pt x="0" y="5"/>
                    </a:moveTo>
                    <a:lnTo>
                      <a:pt x="0" y="40"/>
                    </a:lnTo>
                    <a:lnTo>
                      <a:pt x="0" y="40"/>
                    </a:lnTo>
                    <a:lnTo>
                      <a:pt x="0" y="41"/>
                    </a:lnTo>
                    <a:lnTo>
                      <a:pt x="1" y="44"/>
                    </a:lnTo>
                    <a:lnTo>
                      <a:pt x="5" y="45"/>
                    </a:lnTo>
                    <a:lnTo>
                      <a:pt x="9" y="44"/>
                    </a:lnTo>
                    <a:lnTo>
                      <a:pt x="10" y="41"/>
                    </a:lnTo>
                    <a:lnTo>
                      <a:pt x="10" y="40"/>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4" name="chenying0907 839"/>
              <p:cNvSpPr/>
              <p:nvPr/>
            </p:nvSpPr>
            <p:spPr bwMode="auto">
              <a:xfrm>
                <a:off x="4575176" y="3678238"/>
                <a:ext cx="6350" cy="19050"/>
              </a:xfrm>
              <a:custGeom>
                <a:avLst/>
                <a:gdLst/>
                <a:ahLst/>
                <a:cxnLst>
                  <a:cxn ang="0">
                    <a:pos x="16" y="42"/>
                  </a:cxn>
                  <a:cxn ang="0">
                    <a:pos x="16" y="42"/>
                  </a:cxn>
                  <a:cxn ang="0">
                    <a:pos x="13" y="33"/>
                  </a:cxn>
                  <a:cxn ang="0">
                    <a:pos x="12" y="24"/>
                  </a:cxn>
                  <a:cxn ang="0">
                    <a:pos x="12" y="6"/>
                  </a:cxn>
                  <a:cxn ang="0">
                    <a:pos x="12" y="6"/>
                  </a:cxn>
                  <a:cxn ang="0">
                    <a:pos x="12" y="3"/>
                  </a:cxn>
                  <a:cxn ang="0">
                    <a:pos x="10" y="2"/>
                  </a:cxn>
                  <a:cxn ang="0">
                    <a:pos x="6" y="0"/>
                  </a:cxn>
                  <a:cxn ang="0">
                    <a:pos x="2" y="2"/>
                  </a:cxn>
                  <a:cxn ang="0">
                    <a:pos x="1" y="3"/>
                  </a:cxn>
                  <a:cxn ang="0">
                    <a:pos x="0" y="6"/>
                  </a:cxn>
                  <a:cxn ang="0">
                    <a:pos x="0" y="6"/>
                  </a:cxn>
                  <a:cxn ang="0">
                    <a:pos x="1" y="25"/>
                  </a:cxn>
                  <a:cxn ang="0">
                    <a:pos x="2" y="36"/>
                  </a:cxn>
                  <a:cxn ang="0">
                    <a:pos x="4" y="45"/>
                  </a:cxn>
                  <a:cxn ang="0">
                    <a:pos x="4" y="45"/>
                  </a:cxn>
                  <a:cxn ang="0">
                    <a:pos x="5" y="48"/>
                  </a:cxn>
                  <a:cxn ang="0">
                    <a:pos x="8" y="49"/>
                  </a:cxn>
                  <a:cxn ang="0">
                    <a:pos x="12" y="49"/>
                  </a:cxn>
                  <a:cxn ang="0">
                    <a:pos x="14" y="46"/>
                  </a:cxn>
                  <a:cxn ang="0">
                    <a:pos x="16" y="45"/>
                  </a:cxn>
                  <a:cxn ang="0">
                    <a:pos x="16" y="42"/>
                  </a:cxn>
                  <a:cxn ang="0">
                    <a:pos x="16" y="42"/>
                  </a:cxn>
                </a:cxnLst>
                <a:rect l="0" t="0" r="r" b="b"/>
                <a:pathLst>
                  <a:path w="16" h="49">
                    <a:moveTo>
                      <a:pt x="16" y="42"/>
                    </a:moveTo>
                    <a:lnTo>
                      <a:pt x="16" y="42"/>
                    </a:lnTo>
                    <a:lnTo>
                      <a:pt x="13" y="33"/>
                    </a:lnTo>
                    <a:lnTo>
                      <a:pt x="12" y="24"/>
                    </a:lnTo>
                    <a:lnTo>
                      <a:pt x="12" y="6"/>
                    </a:lnTo>
                    <a:lnTo>
                      <a:pt x="12" y="6"/>
                    </a:lnTo>
                    <a:lnTo>
                      <a:pt x="12" y="3"/>
                    </a:lnTo>
                    <a:lnTo>
                      <a:pt x="10" y="2"/>
                    </a:lnTo>
                    <a:lnTo>
                      <a:pt x="6" y="0"/>
                    </a:lnTo>
                    <a:lnTo>
                      <a:pt x="2" y="2"/>
                    </a:lnTo>
                    <a:lnTo>
                      <a:pt x="1" y="3"/>
                    </a:lnTo>
                    <a:lnTo>
                      <a:pt x="0" y="6"/>
                    </a:lnTo>
                    <a:lnTo>
                      <a:pt x="0" y="6"/>
                    </a:lnTo>
                    <a:lnTo>
                      <a:pt x="1" y="25"/>
                    </a:lnTo>
                    <a:lnTo>
                      <a:pt x="2" y="36"/>
                    </a:lnTo>
                    <a:lnTo>
                      <a:pt x="4" y="45"/>
                    </a:lnTo>
                    <a:lnTo>
                      <a:pt x="4" y="45"/>
                    </a:lnTo>
                    <a:lnTo>
                      <a:pt x="5" y="48"/>
                    </a:lnTo>
                    <a:lnTo>
                      <a:pt x="8" y="49"/>
                    </a:lnTo>
                    <a:lnTo>
                      <a:pt x="12" y="49"/>
                    </a:lnTo>
                    <a:lnTo>
                      <a:pt x="14" y="46"/>
                    </a:lnTo>
                    <a:lnTo>
                      <a:pt x="16" y="45"/>
                    </a:lnTo>
                    <a:lnTo>
                      <a:pt x="16" y="42"/>
                    </a:lnTo>
                    <a:lnTo>
                      <a:pt x="16"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5" name="chenying0907 840"/>
              <p:cNvSpPr/>
              <p:nvPr/>
            </p:nvSpPr>
            <p:spPr bwMode="auto">
              <a:xfrm>
                <a:off x="4592638" y="3678238"/>
                <a:ext cx="6350" cy="17463"/>
              </a:xfrm>
              <a:custGeom>
                <a:avLst/>
                <a:gdLst/>
                <a:ahLst/>
                <a:cxnLst>
                  <a:cxn ang="0">
                    <a:pos x="15" y="34"/>
                  </a:cxn>
                  <a:cxn ang="0">
                    <a:pos x="15" y="34"/>
                  </a:cxn>
                  <a:cxn ang="0">
                    <a:pos x="13" y="28"/>
                  </a:cxn>
                  <a:cxn ang="0">
                    <a:pos x="11" y="20"/>
                  </a:cxn>
                  <a:cxn ang="0">
                    <a:pos x="11" y="6"/>
                  </a:cxn>
                  <a:cxn ang="0">
                    <a:pos x="11" y="6"/>
                  </a:cxn>
                  <a:cxn ang="0">
                    <a:pos x="11" y="3"/>
                  </a:cxn>
                  <a:cxn ang="0">
                    <a:pos x="10" y="2"/>
                  </a:cxn>
                  <a:cxn ang="0">
                    <a:pos x="6" y="0"/>
                  </a:cxn>
                  <a:cxn ang="0">
                    <a:pos x="2" y="2"/>
                  </a:cxn>
                  <a:cxn ang="0">
                    <a:pos x="1" y="3"/>
                  </a:cxn>
                  <a:cxn ang="0">
                    <a:pos x="0" y="6"/>
                  </a:cxn>
                  <a:cxn ang="0">
                    <a:pos x="0" y="6"/>
                  </a:cxn>
                  <a:cxn ang="0">
                    <a:pos x="1" y="21"/>
                  </a:cxn>
                  <a:cxn ang="0">
                    <a:pos x="2" y="29"/>
                  </a:cxn>
                  <a:cxn ang="0">
                    <a:pos x="4" y="37"/>
                  </a:cxn>
                  <a:cxn ang="0">
                    <a:pos x="4" y="37"/>
                  </a:cxn>
                  <a:cxn ang="0">
                    <a:pos x="5" y="40"/>
                  </a:cxn>
                  <a:cxn ang="0">
                    <a:pos x="7" y="41"/>
                  </a:cxn>
                  <a:cxn ang="0">
                    <a:pos x="11" y="41"/>
                  </a:cxn>
                  <a:cxn ang="0">
                    <a:pos x="14" y="38"/>
                  </a:cxn>
                  <a:cxn ang="0">
                    <a:pos x="15" y="37"/>
                  </a:cxn>
                  <a:cxn ang="0">
                    <a:pos x="15" y="34"/>
                  </a:cxn>
                  <a:cxn ang="0">
                    <a:pos x="15" y="34"/>
                  </a:cxn>
                </a:cxnLst>
                <a:rect l="0" t="0" r="r" b="b"/>
                <a:pathLst>
                  <a:path w="15" h="41">
                    <a:moveTo>
                      <a:pt x="15" y="34"/>
                    </a:moveTo>
                    <a:lnTo>
                      <a:pt x="15" y="34"/>
                    </a:lnTo>
                    <a:lnTo>
                      <a:pt x="13" y="28"/>
                    </a:lnTo>
                    <a:lnTo>
                      <a:pt x="11" y="20"/>
                    </a:lnTo>
                    <a:lnTo>
                      <a:pt x="11" y="6"/>
                    </a:lnTo>
                    <a:lnTo>
                      <a:pt x="11" y="6"/>
                    </a:lnTo>
                    <a:lnTo>
                      <a:pt x="11" y="3"/>
                    </a:lnTo>
                    <a:lnTo>
                      <a:pt x="10" y="2"/>
                    </a:lnTo>
                    <a:lnTo>
                      <a:pt x="6" y="0"/>
                    </a:lnTo>
                    <a:lnTo>
                      <a:pt x="2" y="2"/>
                    </a:lnTo>
                    <a:lnTo>
                      <a:pt x="1" y="3"/>
                    </a:lnTo>
                    <a:lnTo>
                      <a:pt x="0" y="6"/>
                    </a:lnTo>
                    <a:lnTo>
                      <a:pt x="0" y="6"/>
                    </a:lnTo>
                    <a:lnTo>
                      <a:pt x="1" y="21"/>
                    </a:lnTo>
                    <a:lnTo>
                      <a:pt x="2" y="29"/>
                    </a:lnTo>
                    <a:lnTo>
                      <a:pt x="4" y="37"/>
                    </a:lnTo>
                    <a:lnTo>
                      <a:pt x="4" y="37"/>
                    </a:lnTo>
                    <a:lnTo>
                      <a:pt x="5" y="40"/>
                    </a:lnTo>
                    <a:lnTo>
                      <a:pt x="7" y="41"/>
                    </a:lnTo>
                    <a:lnTo>
                      <a:pt x="11" y="41"/>
                    </a:lnTo>
                    <a:lnTo>
                      <a:pt x="14" y="38"/>
                    </a:lnTo>
                    <a:lnTo>
                      <a:pt x="15" y="37"/>
                    </a:lnTo>
                    <a:lnTo>
                      <a:pt x="15" y="34"/>
                    </a:lnTo>
                    <a:lnTo>
                      <a:pt x="15" y="3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6" name="chenying0907 841"/>
              <p:cNvSpPr/>
              <p:nvPr/>
            </p:nvSpPr>
            <p:spPr bwMode="auto">
              <a:xfrm>
                <a:off x="4608513" y="3670301"/>
                <a:ext cx="4763" cy="19050"/>
              </a:xfrm>
              <a:custGeom>
                <a:avLst/>
                <a:gdLst/>
                <a:ahLst/>
                <a:cxnLst>
                  <a:cxn ang="0">
                    <a:pos x="12" y="22"/>
                  </a:cxn>
                  <a:cxn ang="0">
                    <a:pos x="12" y="22"/>
                  </a:cxn>
                  <a:cxn ang="0">
                    <a:pos x="13" y="5"/>
                  </a:cxn>
                  <a:cxn ang="0">
                    <a:pos x="13" y="5"/>
                  </a:cxn>
                  <a:cxn ang="0">
                    <a:pos x="13" y="4"/>
                  </a:cxn>
                  <a:cxn ang="0">
                    <a:pos x="12" y="1"/>
                  </a:cxn>
                  <a:cxn ang="0">
                    <a:pos x="8" y="0"/>
                  </a:cxn>
                  <a:cxn ang="0">
                    <a:pos x="4" y="1"/>
                  </a:cxn>
                  <a:cxn ang="0">
                    <a:pos x="3" y="4"/>
                  </a:cxn>
                  <a:cxn ang="0">
                    <a:pos x="2" y="5"/>
                  </a:cxn>
                  <a:cxn ang="0">
                    <a:pos x="2" y="5"/>
                  </a:cxn>
                  <a:cxn ang="0">
                    <a:pos x="0" y="25"/>
                  </a:cxn>
                  <a:cxn ang="0">
                    <a:pos x="0" y="34"/>
                  </a:cxn>
                  <a:cxn ang="0">
                    <a:pos x="3" y="43"/>
                  </a:cxn>
                  <a:cxn ang="0">
                    <a:pos x="3" y="43"/>
                  </a:cxn>
                  <a:cxn ang="0">
                    <a:pos x="4" y="44"/>
                  </a:cxn>
                  <a:cxn ang="0">
                    <a:pos x="5" y="46"/>
                  </a:cxn>
                  <a:cxn ang="0">
                    <a:pos x="8" y="46"/>
                  </a:cxn>
                  <a:cxn ang="0">
                    <a:pos x="9" y="44"/>
                  </a:cxn>
                  <a:cxn ang="0">
                    <a:pos x="13" y="42"/>
                  </a:cxn>
                  <a:cxn ang="0">
                    <a:pos x="13" y="39"/>
                  </a:cxn>
                  <a:cxn ang="0">
                    <a:pos x="13" y="36"/>
                  </a:cxn>
                  <a:cxn ang="0">
                    <a:pos x="13" y="36"/>
                  </a:cxn>
                  <a:cxn ang="0">
                    <a:pos x="12" y="34"/>
                  </a:cxn>
                  <a:cxn ang="0">
                    <a:pos x="12" y="30"/>
                  </a:cxn>
                  <a:cxn ang="0">
                    <a:pos x="12" y="22"/>
                  </a:cxn>
                  <a:cxn ang="0">
                    <a:pos x="12" y="22"/>
                  </a:cxn>
                </a:cxnLst>
                <a:rect l="0" t="0" r="r" b="b"/>
                <a:pathLst>
                  <a:path w="13" h="46">
                    <a:moveTo>
                      <a:pt x="12" y="22"/>
                    </a:moveTo>
                    <a:lnTo>
                      <a:pt x="12" y="22"/>
                    </a:lnTo>
                    <a:lnTo>
                      <a:pt x="13" y="5"/>
                    </a:lnTo>
                    <a:lnTo>
                      <a:pt x="13" y="5"/>
                    </a:lnTo>
                    <a:lnTo>
                      <a:pt x="13" y="4"/>
                    </a:lnTo>
                    <a:lnTo>
                      <a:pt x="12" y="1"/>
                    </a:lnTo>
                    <a:lnTo>
                      <a:pt x="8" y="0"/>
                    </a:lnTo>
                    <a:lnTo>
                      <a:pt x="4" y="1"/>
                    </a:lnTo>
                    <a:lnTo>
                      <a:pt x="3" y="4"/>
                    </a:lnTo>
                    <a:lnTo>
                      <a:pt x="2" y="5"/>
                    </a:lnTo>
                    <a:lnTo>
                      <a:pt x="2" y="5"/>
                    </a:lnTo>
                    <a:lnTo>
                      <a:pt x="0" y="25"/>
                    </a:lnTo>
                    <a:lnTo>
                      <a:pt x="0" y="34"/>
                    </a:lnTo>
                    <a:lnTo>
                      <a:pt x="3" y="43"/>
                    </a:lnTo>
                    <a:lnTo>
                      <a:pt x="3" y="43"/>
                    </a:lnTo>
                    <a:lnTo>
                      <a:pt x="4" y="44"/>
                    </a:lnTo>
                    <a:lnTo>
                      <a:pt x="5" y="46"/>
                    </a:lnTo>
                    <a:lnTo>
                      <a:pt x="8" y="46"/>
                    </a:lnTo>
                    <a:lnTo>
                      <a:pt x="9" y="44"/>
                    </a:lnTo>
                    <a:lnTo>
                      <a:pt x="13" y="42"/>
                    </a:lnTo>
                    <a:lnTo>
                      <a:pt x="13" y="39"/>
                    </a:lnTo>
                    <a:lnTo>
                      <a:pt x="13" y="36"/>
                    </a:lnTo>
                    <a:lnTo>
                      <a:pt x="13" y="36"/>
                    </a:lnTo>
                    <a:lnTo>
                      <a:pt x="12" y="34"/>
                    </a:lnTo>
                    <a:lnTo>
                      <a:pt x="12" y="30"/>
                    </a:lnTo>
                    <a:lnTo>
                      <a:pt x="12" y="22"/>
                    </a:lnTo>
                    <a:lnTo>
                      <a:pt x="12" y="2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7" name="chenying0907 842"/>
              <p:cNvSpPr/>
              <p:nvPr/>
            </p:nvSpPr>
            <p:spPr bwMode="auto">
              <a:xfrm>
                <a:off x="4629151" y="3640138"/>
                <a:ext cx="4763" cy="22225"/>
              </a:xfrm>
              <a:custGeom>
                <a:avLst/>
                <a:gdLst/>
                <a:ahLst/>
                <a:cxnLst>
                  <a:cxn ang="0">
                    <a:pos x="0" y="5"/>
                  </a:cxn>
                  <a:cxn ang="0">
                    <a:pos x="0" y="51"/>
                  </a:cxn>
                  <a:cxn ang="0">
                    <a:pos x="0" y="51"/>
                  </a:cxn>
                  <a:cxn ang="0">
                    <a:pos x="0" y="54"/>
                  </a:cxn>
                  <a:cxn ang="0">
                    <a:pos x="2" y="55"/>
                  </a:cxn>
                  <a:cxn ang="0">
                    <a:pos x="5" y="56"/>
                  </a:cxn>
                  <a:cxn ang="0">
                    <a:pos x="9" y="55"/>
                  </a:cxn>
                  <a:cxn ang="0">
                    <a:pos x="11" y="54"/>
                  </a:cxn>
                  <a:cxn ang="0">
                    <a:pos x="12" y="51"/>
                  </a:cxn>
                  <a:cxn ang="0">
                    <a:pos x="12" y="5"/>
                  </a:cxn>
                  <a:cxn ang="0">
                    <a:pos x="12" y="5"/>
                  </a:cxn>
                  <a:cxn ang="0">
                    <a:pos x="11" y="3"/>
                  </a:cxn>
                  <a:cxn ang="0">
                    <a:pos x="9" y="1"/>
                  </a:cxn>
                  <a:cxn ang="0">
                    <a:pos x="5" y="0"/>
                  </a:cxn>
                  <a:cxn ang="0">
                    <a:pos x="2" y="1"/>
                  </a:cxn>
                  <a:cxn ang="0">
                    <a:pos x="0" y="3"/>
                  </a:cxn>
                  <a:cxn ang="0">
                    <a:pos x="0" y="5"/>
                  </a:cxn>
                  <a:cxn ang="0">
                    <a:pos x="0" y="5"/>
                  </a:cxn>
                </a:cxnLst>
                <a:rect l="0" t="0" r="r" b="b"/>
                <a:pathLst>
                  <a:path w="12" h="56">
                    <a:moveTo>
                      <a:pt x="0" y="5"/>
                    </a:moveTo>
                    <a:lnTo>
                      <a:pt x="0" y="51"/>
                    </a:lnTo>
                    <a:lnTo>
                      <a:pt x="0" y="51"/>
                    </a:lnTo>
                    <a:lnTo>
                      <a:pt x="0" y="54"/>
                    </a:lnTo>
                    <a:lnTo>
                      <a:pt x="2" y="55"/>
                    </a:lnTo>
                    <a:lnTo>
                      <a:pt x="5" y="56"/>
                    </a:lnTo>
                    <a:lnTo>
                      <a:pt x="9" y="55"/>
                    </a:lnTo>
                    <a:lnTo>
                      <a:pt x="11" y="54"/>
                    </a:lnTo>
                    <a:lnTo>
                      <a:pt x="12" y="51"/>
                    </a:lnTo>
                    <a:lnTo>
                      <a:pt x="12" y="5"/>
                    </a:lnTo>
                    <a:lnTo>
                      <a:pt x="12" y="5"/>
                    </a:lnTo>
                    <a:lnTo>
                      <a:pt x="11" y="3"/>
                    </a:lnTo>
                    <a:lnTo>
                      <a:pt x="9" y="1"/>
                    </a:lnTo>
                    <a:lnTo>
                      <a:pt x="5" y="0"/>
                    </a:lnTo>
                    <a:lnTo>
                      <a:pt x="2"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8" name="chenying0907 843"/>
              <p:cNvSpPr/>
              <p:nvPr/>
            </p:nvSpPr>
            <p:spPr bwMode="auto">
              <a:xfrm>
                <a:off x="4648201" y="3641726"/>
                <a:ext cx="6350" cy="17463"/>
              </a:xfrm>
              <a:custGeom>
                <a:avLst/>
                <a:gdLst/>
                <a:ahLst/>
                <a:cxnLst>
                  <a:cxn ang="0">
                    <a:pos x="12" y="5"/>
                  </a:cxn>
                  <a:cxn ang="0">
                    <a:pos x="12" y="5"/>
                  </a:cxn>
                  <a:cxn ang="0">
                    <a:pos x="10" y="3"/>
                  </a:cxn>
                  <a:cxn ang="0">
                    <a:pos x="9" y="1"/>
                  </a:cxn>
                  <a:cxn ang="0">
                    <a:pos x="5" y="0"/>
                  </a:cxn>
                  <a:cxn ang="0">
                    <a:pos x="1" y="1"/>
                  </a:cxn>
                  <a:cxn ang="0">
                    <a:pos x="0" y="3"/>
                  </a:cxn>
                  <a:cxn ang="0">
                    <a:pos x="0" y="5"/>
                  </a:cxn>
                  <a:cxn ang="0">
                    <a:pos x="0" y="5"/>
                  </a:cxn>
                  <a:cxn ang="0">
                    <a:pos x="1" y="21"/>
                  </a:cxn>
                  <a:cxn ang="0">
                    <a:pos x="4" y="35"/>
                  </a:cxn>
                  <a:cxn ang="0">
                    <a:pos x="4" y="35"/>
                  </a:cxn>
                  <a:cxn ang="0">
                    <a:pos x="4" y="38"/>
                  </a:cxn>
                  <a:cxn ang="0">
                    <a:pos x="5" y="40"/>
                  </a:cxn>
                  <a:cxn ang="0">
                    <a:pos x="9" y="42"/>
                  </a:cxn>
                  <a:cxn ang="0">
                    <a:pos x="13" y="40"/>
                  </a:cxn>
                  <a:cxn ang="0">
                    <a:pos x="14" y="38"/>
                  </a:cxn>
                  <a:cxn ang="0">
                    <a:pos x="16" y="35"/>
                  </a:cxn>
                  <a:cxn ang="0">
                    <a:pos x="16" y="35"/>
                  </a:cxn>
                  <a:cxn ang="0">
                    <a:pos x="13" y="21"/>
                  </a:cxn>
                  <a:cxn ang="0">
                    <a:pos x="12" y="5"/>
                  </a:cxn>
                  <a:cxn ang="0">
                    <a:pos x="12" y="5"/>
                  </a:cxn>
                </a:cxnLst>
                <a:rect l="0" t="0" r="r" b="b"/>
                <a:pathLst>
                  <a:path w="16" h="42">
                    <a:moveTo>
                      <a:pt x="12" y="5"/>
                    </a:moveTo>
                    <a:lnTo>
                      <a:pt x="12" y="5"/>
                    </a:lnTo>
                    <a:lnTo>
                      <a:pt x="10" y="3"/>
                    </a:lnTo>
                    <a:lnTo>
                      <a:pt x="9" y="1"/>
                    </a:lnTo>
                    <a:lnTo>
                      <a:pt x="5" y="0"/>
                    </a:lnTo>
                    <a:lnTo>
                      <a:pt x="1" y="1"/>
                    </a:lnTo>
                    <a:lnTo>
                      <a:pt x="0" y="3"/>
                    </a:lnTo>
                    <a:lnTo>
                      <a:pt x="0" y="5"/>
                    </a:lnTo>
                    <a:lnTo>
                      <a:pt x="0" y="5"/>
                    </a:lnTo>
                    <a:lnTo>
                      <a:pt x="1" y="21"/>
                    </a:lnTo>
                    <a:lnTo>
                      <a:pt x="4" y="35"/>
                    </a:lnTo>
                    <a:lnTo>
                      <a:pt x="4" y="35"/>
                    </a:lnTo>
                    <a:lnTo>
                      <a:pt x="4" y="38"/>
                    </a:lnTo>
                    <a:lnTo>
                      <a:pt x="5" y="40"/>
                    </a:lnTo>
                    <a:lnTo>
                      <a:pt x="9" y="42"/>
                    </a:lnTo>
                    <a:lnTo>
                      <a:pt x="13" y="40"/>
                    </a:lnTo>
                    <a:lnTo>
                      <a:pt x="14" y="38"/>
                    </a:lnTo>
                    <a:lnTo>
                      <a:pt x="16" y="35"/>
                    </a:lnTo>
                    <a:lnTo>
                      <a:pt x="16" y="35"/>
                    </a:lnTo>
                    <a:lnTo>
                      <a:pt x="13" y="21"/>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9" name="chenying0907 844"/>
              <p:cNvSpPr/>
              <p:nvPr/>
            </p:nvSpPr>
            <p:spPr bwMode="auto">
              <a:xfrm>
                <a:off x="4668838" y="3640138"/>
                <a:ext cx="4763" cy="14288"/>
              </a:xfrm>
              <a:custGeom>
                <a:avLst/>
                <a:gdLst/>
                <a:ahLst/>
                <a:cxnLst>
                  <a:cxn ang="0">
                    <a:pos x="0" y="5"/>
                  </a:cxn>
                  <a:cxn ang="0">
                    <a:pos x="0" y="33"/>
                  </a:cxn>
                  <a:cxn ang="0">
                    <a:pos x="0" y="33"/>
                  </a:cxn>
                  <a:cxn ang="0">
                    <a:pos x="0" y="34"/>
                  </a:cxn>
                  <a:cxn ang="0">
                    <a:pos x="1" y="37"/>
                  </a:cxn>
                  <a:cxn ang="0">
                    <a:pos x="5" y="38"/>
                  </a:cxn>
                  <a:cxn ang="0">
                    <a:pos x="9" y="37"/>
                  </a:cxn>
                  <a:cxn ang="0">
                    <a:pos x="10" y="34"/>
                  </a:cxn>
                  <a:cxn ang="0">
                    <a:pos x="10" y="33"/>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38">
                    <a:moveTo>
                      <a:pt x="0" y="5"/>
                    </a:moveTo>
                    <a:lnTo>
                      <a:pt x="0" y="33"/>
                    </a:lnTo>
                    <a:lnTo>
                      <a:pt x="0" y="33"/>
                    </a:lnTo>
                    <a:lnTo>
                      <a:pt x="0" y="34"/>
                    </a:lnTo>
                    <a:lnTo>
                      <a:pt x="1" y="37"/>
                    </a:lnTo>
                    <a:lnTo>
                      <a:pt x="5" y="38"/>
                    </a:lnTo>
                    <a:lnTo>
                      <a:pt x="9" y="37"/>
                    </a:lnTo>
                    <a:lnTo>
                      <a:pt x="10" y="34"/>
                    </a:lnTo>
                    <a:lnTo>
                      <a:pt x="10" y="33"/>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0" name="chenying0907 845"/>
              <p:cNvSpPr/>
              <p:nvPr/>
            </p:nvSpPr>
            <p:spPr bwMode="auto">
              <a:xfrm>
                <a:off x="4689476" y="3586163"/>
                <a:ext cx="6350" cy="23813"/>
              </a:xfrm>
              <a:custGeom>
                <a:avLst/>
                <a:gdLst/>
                <a:ahLst/>
                <a:cxnLst>
                  <a:cxn ang="0">
                    <a:pos x="7" y="1"/>
                  </a:cxn>
                  <a:cxn ang="0">
                    <a:pos x="7" y="1"/>
                  </a:cxn>
                  <a:cxn ang="0">
                    <a:pos x="4" y="6"/>
                  </a:cxn>
                  <a:cxn ang="0">
                    <a:pos x="1" y="13"/>
                  </a:cxn>
                  <a:cxn ang="0">
                    <a:pos x="1" y="19"/>
                  </a:cxn>
                  <a:cxn ang="0">
                    <a:pos x="0" y="26"/>
                  </a:cxn>
                  <a:cxn ang="0">
                    <a:pos x="1" y="51"/>
                  </a:cxn>
                  <a:cxn ang="0">
                    <a:pos x="1" y="51"/>
                  </a:cxn>
                  <a:cxn ang="0">
                    <a:pos x="2" y="53"/>
                  </a:cxn>
                  <a:cxn ang="0">
                    <a:pos x="4" y="56"/>
                  </a:cxn>
                  <a:cxn ang="0">
                    <a:pos x="7" y="57"/>
                  </a:cxn>
                  <a:cxn ang="0">
                    <a:pos x="11" y="56"/>
                  </a:cxn>
                  <a:cxn ang="0">
                    <a:pos x="13" y="53"/>
                  </a:cxn>
                  <a:cxn ang="0">
                    <a:pos x="13" y="51"/>
                  </a:cxn>
                  <a:cxn ang="0">
                    <a:pos x="13" y="51"/>
                  </a:cxn>
                  <a:cxn ang="0">
                    <a:pos x="13" y="31"/>
                  </a:cxn>
                  <a:cxn ang="0">
                    <a:pos x="13" y="31"/>
                  </a:cxn>
                  <a:cxn ang="0">
                    <a:pos x="11" y="19"/>
                  </a:cxn>
                  <a:cxn ang="0">
                    <a:pos x="13" y="14"/>
                  </a:cxn>
                  <a:cxn ang="0">
                    <a:pos x="15" y="10"/>
                  </a:cxn>
                  <a:cxn ang="0">
                    <a:pos x="15" y="10"/>
                  </a:cxn>
                  <a:cxn ang="0">
                    <a:pos x="17" y="8"/>
                  </a:cxn>
                  <a:cxn ang="0">
                    <a:pos x="17" y="5"/>
                  </a:cxn>
                  <a:cxn ang="0">
                    <a:pos x="14" y="1"/>
                  </a:cxn>
                  <a:cxn ang="0">
                    <a:pos x="13" y="0"/>
                  </a:cxn>
                  <a:cxn ang="0">
                    <a:pos x="11" y="0"/>
                  </a:cxn>
                  <a:cxn ang="0">
                    <a:pos x="9" y="0"/>
                  </a:cxn>
                  <a:cxn ang="0">
                    <a:pos x="7" y="1"/>
                  </a:cxn>
                  <a:cxn ang="0">
                    <a:pos x="7" y="1"/>
                  </a:cxn>
                </a:cxnLst>
                <a:rect l="0" t="0" r="r" b="b"/>
                <a:pathLst>
                  <a:path w="17" h="57">
                    <a:moveTo>
                      <a:pt x="7" y="1"/>
                    </a:moveTo>
                    <a:lnTo>
                      <a:pt x="7" y="1"/>
                    </a:lnTo>
                    <a:lnTo>
                      <a:pt x="4" y="6"/>
                    </a:lnTo>
                    <a:lnTo>
                      <a:pt x="1" y="13"/>
                    </a:lnTo>
                    <a:lnTo>
                      <a:pt x="1" y="19"/>
                    </a:lnTo>
                    <a:lnTo>
                      <a:pt x="0" y="26"/>
                    </a:lnTo>
                    <a:lnTo>
                      <a:pt x="1" y="51"/>
                    </a:lnTo>
                    <a:lnTo>
                      <a:pt x="1" y="51"/>
                    </a:lnTo>
                    <a:lnTo>
                      <a:pt x="2" y="53"/>
                    </a:lnTo>
                    <a:lnTo>
                      <a:pt x="4" y="56"/>
                    </a:lnTo>
                    <a:lnTo>
                      <a:pt x="7" y="57"/>
                    </a:lnTo>
                    <a:lnTo>
                      <a:pt x="11" y="56"/>
                    </a:lnTo>
                    <a:lnTo>
                      <a:pt x="13" y="53"/>
                    </a:lnTo>
                    <a:lnTo>
                      <a:pt x="13" y="51"/>
                    </a:lnTo>
                    <a:lnTo>
                      <a:pt x="13" y="51"/>
                    </a:lnTo>
                    <a:lnTo>
                      <a:pt x="13" y="31"/>
                    </a:lnTo>
                    <a:lnTo>
                      <a:pt x="13" y="31"/>
                    </a:lnTo>
                    <a:lnTo>
                      <a:pt x="11" y="19"/>
                    </a:lnTo>
                    <a:lnTo>
                      <a:pt x="13" y="14"/>
                    </a:lnTo>
                    <a:lnTo>
                      <a:pt x="15" y="10"/>
                    </a:lnTo>
                    <a:lnTo>
                      <a:pt x="15" y="10"/>
                    </a:lnTo>
                    <a:lnTo>
                      <a:pt x="17" y="8"/>
                    </a:lnTo>
                    <a:lnTo>
                      <a:pt x="17" y="5"/>
                    </a:lnTo>
                    <a:lnTo>
                      <a:pt x="14" y="1"/>
                    </a:lnTo>
                    <a:lnTo>
                      <a:pt x="13" y="0"/>
                    </a:lnTo>
                    <a:lnTo>
                      <a:pt x="11" y="0"/>
                    </a:lnTo>
                    <a:lnTo>
                      <a:pt x="9" y="0"/>
                    </a:lnTo>
                    <a:lnTo>
                      <a:pt x="7" y="1"/>
                    </a:lnTo>
                    <a:lnTo>
                      <a:pt x="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1" name="chenying0907 846"/>
              <p:cNvSpPr/>
              <p:nvPr/>
            </p:nvSpPr>
            <p:spPr bwMode="auto">
              <a:xfrm>
                <a:off x="4702176" y="3587751"/>
                <a:ext cx="9525" cy="25400"/>
              </a:xfrm>
              <a:custGeom>
                <a:avLst/>
                <a:gdLst/>
                <a:ahLst/>
                <a:cxnLst>
                  <a:cxn ang="0">
                    <a:pos x="10" y="4"/>
                  </a:cxn>
                  <a:cxn ang="0">
                    <a:pos x="10" y="4"/>
                  </a:cxn>
                  <a:cxn ang="0">
                    <a:pos x="5" y="17"/>
                  </a:cxn>
                  <a:cxn ang="0">
                    <a:pos x="1" y="31"/>
                  </a:cxn>
                  <a:cxn ang="0">
                    <a:pos x="0" y="38"/>
                  </a:cxn>
                  <a:cxn ang="0">
                    <a:pos x="0" y="44"/>
                  </a:cxn>
                  <a:cxn ang="0">
                    <a:pos x="1" y="51"/>
                  </a:cxn>
                  <a:cxn ang="0">
                    <a:pos x="2" y="57"/>
                  </a:cxn>
                  <a:cxn ang="0">
                    <a:pos x="2" y="57"/>
                  </a:cxn>
                  <a:cxn ang="0">
                    <a:pos x="4" y="60"/>
                  </a:cxn>
                  <a:cxn ang="0">
                    <a:pos x="6" y="61"/>
                  </a:cxn>
                  <a:cxn ang="0">
                    <a:pos x="7" y="61"/>
                  </a:cxn>
                  <a:cxn ang="0">
                    <a:pos x="10" y="60"/>
                  </a:cxn>
                  <a:cxn ang="0">
                    <a:pos x="13" y="57"/>
                  </a:cxn>
                  <a:cxn ang="0">
                    <a:pos x="13" y="55"/>
                  </a:cxn>
                  <a:cxn ang="0">
                    <a:pos x="13" y="52"/>
                  </a:cxn>
                  <a:cxn ang="0">
                    <a:pos x="13" y="52"/>
                  </a:cxn>
                  <a:cxn ang="0">
                    <a:pos x="11" y="47"/>
                  </a:cxn>
                  <a:cxn ang="0">
                    <a:pos x="10" y="40"/>
                  </a:cxn>
                  <a:cxn ang="0">
                    <a:pos x="11" y="35"/>
                  </a:cxn>
                  <a:cxn ang="0">
                    <a:pos x="13" y="28"/>
                  </a:cxn>
                  <a:cxn ang="0">
                    <a:pos x="17" y="18"/>
                  </a:cxn>
                  <a:cxn ang="0">
                    <a:pos x="21" y="7"/>
                  </a:cxn>
                  <a:cxn ang="0">
                    <a:pos x="21" y="7"/>
                  </a:cxn>
                  <a:cxn ang="0">
                    <a:pos x="21" y="5"/>
                  </a:cxn>
                  <a:cxn ang="0">
                    <a:pos x="21" y="2"/>
                  </a:cxn>
                  <a:cxn ang="0">
                    <a:pos x="19" y="1"/>
                  </a:cxn>
                  <a:cxn ang="0">
                    <a:pos x="17" y="0"/>
                  </a:cxn>
                  <a:cxn ang="0">
                    <a:pos x="13" y="1"/>
                  </a:cxn>
                  <a:cxn ang="0">
                    <a:pos x="11" y="2"/>
                  </a:cxn>
                  <a:cxn ang="0">
                    <a:pos x="10" y="4"/>
                  </a:cxn>
                  <a:cxn ang="0">
                    <a:pos x="10" y="4"/>
                  </a:cxn>
                </a:cxnLst>
                <a:rect l="0" t="0" r="r" b="b"/>
                <a:pathLst>
                  <a:path w="21" h="61">
                    <a:moveTo>
                      <a:pt x="10" y="4"/>
                    </a:moveTo>
                    <a:lnTo>
                      <a:pt x="10" y="4"/>
                    </a:lnTo>
                    <a:lnTo>
                      <a:pt x="5" y="17"/>
                    </a:lnTo>
                    <a:lnTo>
                      <a:pt x="1" y="31"/>
                    </a:lnTo>
                    <a:lnTo>
                      <a:pt x="0" y="38"/>
                    </a:lnTo>
                    <a:lnTo>
                      <a:pt x="0" y="44"/>
                    </a:lnTo>
                    <a:lnTo>
                      <a:pt x="1" y="51"/>
                    </a:lnTo>
                    <a:lnTo>
                      <a:pt x="2" y="57"/>
                    </a:lnTo>
                    <a:lnTo>
                      <a:pt x="2" y="57"/>
                    </a:lnTo>
                    <a:lnTo>
                      <a:pt x="4" y="60"/>
                    </a:lnTo>
                    <a:lnTo>
                      <a:pt x="6" y="61"/>
                    </a:lnTo>
                    <a:lnTo>
                      <a:pt x="7" y="61"/>
                    </a:lnTo>
                    <a:lnTo>
                      <a:pt x="10" y="60"/>
                    </a:lnTo>
                    <a:lnTo>
                      <a:pt x="13" y="57"/>
                    </a:lnTo>
                    <a:lnTo>
                      <a:pt x="13" y="55"/>
                    </a:lnTo>
                    <a:lnTo>
                      <a:pt x="13" y="52"/>
                    </a:lnTo>
                    <a:lnTo>
                      <a:pt x="13" y="52"/>
                    </a:lnTo>
                    <a:lnTo>
                      <a:pt x="11" y="47"/>
                    </a:lnTo>
                    <a:lnTo>
                      <a:pt x="10" y="40"/>
                    </a:lnTo>
                    <a:lnTo>
                      <a:pt x="11" y="35"/>
                    </a:lnTo>
                    <a:lnTo>
                      <a:pt x="13" y="28"/>
                    </a:lnTo>
                    <a:lnTo>
                      <a:pt x="17" y="18"/>
                    </a:lnTo>
                    <a:lnTo>
                      <a:pt x="21" y="7"/>
                    </a:lnTo>
                    <a:lnTo>
                      <a:pt x="21" y="7"/>
                    </a:lnTo>
                    <a:lnTo>
                      <a:pt x="21" y="5"/>
                    </a:lnTo>
                    <a:lnTo>
                      <a:pt x="21" y="2"/>
                    </a:lnTo>
                    <a:lnTo>
                      <a:pt x="19" y="1"/>
                    </a:lnTo>
                    <a:lnTo>
                      <a:pt x="17" y="0"/>
                    </a:lnTo>
                    <a:lnTo>
                      <a:pt x="13" y="1"/>
                    </a:lnTo>
                    <a:lnTo>
                      <a:pt x="11" y="2"/>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2" name="chenying0907 847"/>
              <p:cNvSpPr/>
              <p:nvPr/>
            </p:nvSpPr>
            <p:spPr bwMode="auto">
              <a:xfrm>
                <a:off x="4721226" y="3589338"/>
                <a:ext cx="6350" cy="25400"/>
              </a:xfrm>
              <a:custGeom>
                <a:avLst/>
                <a:gdLst/>
                <a:ahLst/>
                <a:cxnLst>
                  <a:cxn ang="0">
                    <a:pos x="17" y="5"/>
                  </a:cxn>
                  <a:cxn ang="0">
                    <a:pos x="17" y="5"/>
                  </a:cxn>
                  <a:cxn ang="0">
                    <a:pos x="17" y="2"/>
                  </a:cxn>
                  <a:cxn ang="0">
                    <a:pos x="16" y="1"/>
                  </a:cxn>
                  <a:cxn ang="0">
                    <a:pos x="12" y="0"/>
                  </a:cxn>
                  <a:cxn ang="0">
                    <a:pos x="8" y="1"/>
                  </a:cxn>
                  <a:cxn ang="0">
                    <a:pos x="7" y="2"/>
                  </a:cxn>
                  <a:cxn ang="0">
                    <a:pos x="7" y="5"/>
                  </a:cxn>
                  <a:cxn ang="0">
                    <a:pos x="7" y="5"/>
                  </a:cxn>
                  <a:cxn ang="0">
                    <a:pos x="4" y="18"/>
                  </a:cxn>
                  <a:cxn ang="0">
                    <a:pos x="2" y="31"/>
                  </a:cxn>
                  <a:cxn ang="0">
                    <a:pos x="0" y="37"/>
                  </a:cxn>
                  <a:cxn ang="0">
                    <a:pos x="0" y="44"/>
                  </a:cxn>
                  <a:cxn ang="0">
                    <a:pos x="2" y="51"/>
                  </a:cxn>
                  <a:cxn ang="0">
                    <a:pos x="3" y="57"/>
                  </a:cxn>
                  <a:cxn ang="0">
                    <a:pos x="3" y="57"/>
                  </a:cxn>
                  <a:cxn ang="0">
                    <a:pos x="4" y="60"/>
                  </a:cxn>
                  <a:cxn ang="0">
                    <a:pos x="7" y="60"/>
                  </a:cxn>
                  <a:cxn ang="0">
                    <a:pos x="8" y="61"/>
                  </a:cxn>
                  <a:cxn ang="0">
                    <a:pos x="11" y="60"/>
                  </a:cxn>
                  <a:cxn ang="0">
                    <a:pos x="14" y="56"/>
                  </a:cxn>
                  <a:cxn ang="0">
                    <a:pos x="14" y="54"/>
                  </a:cxn>
                  <a:cxn ang="0">
                    <a:pos x="14" y="52"/>
                  </a:cxn>
                  <a:cxn ang="0">
                    <a:pos x="14" y="52"/>
                  </a:cxn>
                  <a:cxn ang="0">
                    <a:pos x="12" y="47"/>
                  </a:cxn>
                  <a:cxn ang="0">
                    <a:pos x="11" y="40"/>
                  </a:cxn>
                  <a:cxn ang="0">
                    <a:pos x="14" y="28"/>
                  </a:cxn>
                  <a:cxn ang="0">
                    <a:pos x="16" y="17"/>
                  </a:cxn>
                  <a:cxn ang="0">
                    <a:pos x="17" y="5"/>
                  </a:cxn>
                  <a:cxn ang="0">
                    <a:pos x="17" y="5"/>
                  </a:cxn>
                </a:cxnLst>
                <a:rect l="0" t="0" r="r" b="b"/>
                <a:pathLst>
                  <a:path w="17" h="61">
                    <a:moveTo>
                      <a:pt x="17" y="5"/>
                    </a:moveTo>
                    <a:lnTo>
                      <a:pt x="17" y="5"/>
                    </a:lnTo>
                    <a:lnTo>
                      <a:pt x="17" y="2"/>
                    </a:lnTo>
                    <a:lnTo>
                      <a:pt x="16" y="1"/>
                    </a:lnTo>
                    <a:lnTo>
                      <a:pt x="12" y="0"/>
                    </a:lnTo>
                    <a:lnTo>
                      <a:pt x="8" y="1"/>
                    </a:lnTo>
                    <a:lnTo>
                      <a:pt x="7" y="2"/>
                    </a:lnTo>
                    <a:lnTo>
                      <a:pt x="7" y="5"/>
                    </a:lnTo>
                    <a:lnTo>
                      <a:pt x="7" y="5"/>
                    </a:lnTo>
                    <a:lnTo>
                      <a:pt x="4" y="18"/>
                    </a:lnTo>
                    <a:lnTo>
                      <a:pt x="2" y="31"/>
                    </a:lnTo>
                    <a:lnTo>
                      <a:pt x="0" y="37"/>
                    </a:lnTo>
                    <a:lnTo>
                      <a:pt x="0" y="44"/>
                    </a:lnTo>
                    <a:lnTo>
                      <a:pt x="2" y="51"/>
                    </a:lnTo>
                    <a:lnTo>
                      <a:pt x="3" y="57"/>
                    </a:lnTo>
                    <a:lnTo>
                      <a:pt x="3" y="57"/>
                    </a:lnTo>
                    <a:lnTo>
                      <a:pt x="4" y="60"/>
                    </a:lnTo>
                    <a:lnTo>
                      <a:pt x="7" y="60"/>
                    </a:lnTo>
                    <a:lnTo>
                      <a:pt x="8" y="61"/>
                    </a:lnTo>
                    <a:lnTo>
                      <a:pt x="11" y="60"/>
                    </a:lnTo>
                    <a:lnTo>
                      <a:pt x="14" y="56"/>
                    </a:lnTo>
                    <a:lnTo>
                      <a:pt x="14" y="54"/>
                    </a:lnTo>
                    <a:lnTo>
                      <a:pt x="14" y="52"/>
                    </a:lnTo>
                    <a:lnTo>
                      <a:pt x="14" y="52"/>
                    </a:lnTo>
                    <a:lnTo>
                      <a:pt x="12" y="47"/>
                    </a:lnTo>
                    <a:lnTo>
                      <a:pt x="11" y="40"/>
                    </a:lnTo>
                    <a:lnTo>
                      <a:pt x="14" y="28"/>
                    </a:lnTo>
                    <a:lnTo>
                      <a:pt x="16" y="17"/>
                    </a:lnTo>
                    <a:lnTo>
                      <a:pt x="17" y="5"/>
                    </a:lnTo>
                    <a:lnTo>
                      <a:pt x="1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3" name="chenying0907 848"/>
              <p:cNvSpPr/>
              <p:nvPr/>
            </p:nvSpPr>
            <p:spPr bwMode="auto">
              <a:xfrm>
                <a:off x="4748213" y="3521076"/>
                <a:ext cx="3175" cy="30163"/>
              </a:xfrm>
              <a:custGeom>
                <a:avLst/>
                <a:gdLst/>
                <a:ahLst/>
                <a:cxnLst>
                  <a:cxn ang="0">
                    <a:pos x="0" y="5"/>
                  </a:cxn>
                  <a:cxn ang="0">
                    <a:pos x="0" y="71"/>
                  </a:cxn>
                  <a:cxn ang="0">
                    <a:pos x="0" y="71"/>
                  </a:cxn>
                  <a:cxn ang="0">
                    <a:pos x="0" y="73"/>
                  </a:cxn>
                  <a:cxn ang="0">
                    <a:pos x="1" y="75"/>
                  </a:cxn>
                  <a:cxn ang="0">
                    <a:pos x="5" y="76"/>
                  </a:cxn>
                  <a:cxn ang="0">
                    <a:pos x="9" y="75"/>
                  </a:cxn>
                  <a:cxn ang="0">
                    <a:pos x="11" y="73"/>
                  </a:cxn>
                  <a:cxn ang="0">
                    <a:pos x="12" y="71"/>
                  </a:cxn>
                  <a:cxn ang="0">
                    <a:pos x="12" y="5"/>
                  </a:cxn>
                  <a:cxn ang="0">
                    <a:pos x="12" y="5"/>
                  </a:cxn>
                  <a:cxn ang="0">
                    <a:pos x="11" y="3"/>
                  </a:cxn>
                  <a:cxn ang="0">
                    <a:pos x="9" y="2"/>
                  </a:cxn>
                  <a:cxn ang="0">
                    <a:pos x="5" y="0"/>
                  </a:cxn>
                  <a:cxn ang="0">
                    <a:pos x="1" y="2"/>
                  </a:cxn>
                  <a:cxn ang="0">
                    <a:pos x="0" y="3"/>
                  </a:cxn>
                  <a:cxn ang="0">
                    <a:pos x="0" y="5"/>
                  </a:cxn>
                  <a:cxn ang="0">
                    <a:pos x="0" y="5"/>
                  </a:cxn>
                </a:cxnLst>
                <a:rect l="0" t="0" r="r" b="b"/>
                <a:pathLst>
                  <a:path w="12" h="76">
                    <a:moveTo>
                      <a:pt x="0" y="5"/>
                    </a:moveTo>
                    <a:lnTo>
                      <a:pt x="0" y="71"/>
                    </a:lnTo>
                    <a:lnTo>
                      <a:pt x="0" y="71"/>
                    </a:lnTo>
                    <a:lnTo>
                      <a:pt x="0" y="73"/>
                    </a:lnTo>
                    <a:lnTo>
                      <a:pt x="1" y="75"/>
                    </a:lnTo>
                    <a:lnTo>
                      <a:pt x="5" y="76"/>
                    </a:lnTo>
                    <a:lnTo>
                      <a:pt x="9" y="75"/>
                    </a:lnTo>
                    <a:lnTo>
                      <a:pt x="11" y="73"/>
                    </a:lnTo>
                    <a:lnTo>
                      <a:pt x="12" y="71"/>
                    </a:lnTo>
                    <a:lnTo>
                      <a:pt x="12" y="5"/>
                    </a:lnTo>
                    <a:lnTo>
                      <a:pt x="12" y="5"/>
                    </a:lnTo>
                    <a:lnTo>
                      <a:pt x="11" y="3"/>
                    </a:lnTo>
                    <a:lnTo>
                      <a:pt x="9" y="2"/>
                    </a:lnTo>
                    <a:lnTo>
                      <a:pt x="5" y="0"/>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4" name="chenying0907 849"/>
              <p:cNvSpPr/>
              <p:nvPr/>
            </p:nvSpPr>
            <p:spPr bwMode="auto">
              <a:xfrm>
                <a:off x="4762501" y="3519488"/>
                <a:ext cx="6350" cy="25400"/>
              </a:xfrm>
              <a:custGeom>
                <a:avLst/>
                <a:gdLst/>
                <a:ahLst/>
                <a:cxnLst>
                  <a:cxn ang="0">
                    <a:pos x="14" y="53"/>
                  </a:cxn>
                  <a:cxn ang="0">
                    <a:pos x="14" y="53"/>
                  </a:cxn>
                  <a:cxn ang="0">
                    <a:pos x="13" y="47"/>
                  </a:cxn>
                  <a:cxn ang="0">
                    <a:pos x="12" y="41"/>
                  </a:cxn>
                  <a:cxn ang="0">
                    <a:pos x="11" y="29"/>
                  </a:cxn>
                  <a:cxn ang="0">
                    <a:pos x="12" y="6"/>
                  </a:cxn>
                  <a:cxn ang="0">
                    <a:pos x="12" y="6"/>
                  </a:cxn>
                  <a:cxn ang="0">
                    <a:pos x="12" y="4"/>
                  </a:cxn>
                  <a:cxn ang="0">
                    <a:pos x="11" y="2"/>
                  </a:cxn>
                  <a:cxn ang="0">
                    <a:pos x="7" y="0"/>
                  </a:cxn>
                  <a:cxn ang="0">
                    <a:pos x="3" y="2"/>
                  </a:cxn>
                  <a:cxn ang="0">
                    <a:pos x="1" y="4"/>
                  </a:cxn>
                  <a:cxn ang="0">
                    <a:pos x="0" y="6"/>
                  </a:cxn>
                  <a:cxn ang="0">
                    <a:pos x="0" y="6"/>
                  </a:cxn>
                  <a:cxn ang="0">
                    <a:pos x="0" y="33"/>
                  </a:cxn>
                  <a:cxn ang="0">
                    <a:pos x="1" y="46"/>
                  </a:cxn>
                  <a:cxn ang="0">
                    <a:pos x="3" y="53"/>
                  </a:cxn>
                  <a:cxn ang="0">
                    <a:pos x="5" y="58"/>
                  </a:cxn>
                  <a:cxn ang="0">
                    <a:pos x="5" y="58"/>
                  </a:cxn>
                  <a:cxn ang="0">
                    <a:pos x="7" y="60"/>
                  </a:cxn>
                  <a:cxn ang="0">
                    <a:pos x="8" y="62"/>
                  </a:cxn>
                  <a:cxn ang="0">
                    <a:pos x="11" y="62"/>
                  </a:cxn>
                  <a:cxn ang="0">
                    <a:pos x="12" y="60"/>
                  </a:cxn>
                  <a:cxn ang="0">
                    <a:pos x="14" y="58"/>
                  </a:cxn>
                  <a:cxn ang="0">
                    <a:pos x="16" y="55"/>
                  </a:cxn>
                  <a:cxn ang="0">
                    <a:pos x="14" y="53"/>
                  </a:cxn>
                  <a:cxn ang="0">
                    <a:pos x="14" y="53"/>
                  </a:cxn>
                </a:cxnLst>
                <a:rect l="0" t="0" r="r" b="b"/>
                <a:pathLst>
                  <a:path w="16" h="62">
                    <a:moveTo>
                      <a:pt x="14" y="53"/>
                    </a:moveTo>
                    <a:lnTo>
                      <a:pt x="14" y="53"/>
                    </a:lnTo>
                    <a:lnTo>
                      <a:pt x="13" y="47"/>
                    </a:lnTo>
                    <a:lnTo>
                      <a:pt x="12" y="41"/>
                    </a:lnTo>
                    <a:lnTo>
                      <a:pt x="11" y="29"/>
                    </a:lnTo>
                    <a:lnTo>
                      <a:pt x="12" y="6"/>
                    </a:lnTo>
                    <a:lnTo>
                      <a:pt x="12" y="6"/>
                    </a:lnTo>
                    <a:lnTo>
                      <a:pt x="12" y="4"/>
                    </a:lnTo>
                    <a:lnTo>
                      <a:pt x="11" y="2"/>
                    </a:lnTo>
                    <a:lnTo>
                      <a:pt x="7" y="0"/>
                    </a:lnTo>
                    <a:lnTo>
                      <a:pt x="3" y="2"/>
                    </a:lnTo>
                    <a:lnTo>
                      <a:pt x="1" y="4"/>
                    </a:lnTo>
                    <a:lnTo>
                      <a:pt x="0" y="6"/>
                    </a:lnTo>
                    <a:lnTo>
                      <a:pt x="0" y="6"/>
                    </a:lnTo>
                    <a:lnTo>
                      <a:pt x="0" y="33"/>
                    </a:lnTo>
                    <a:lnTo>
                      <a:pt x="1" y="46"/>
                    </a:lnTo>
                    <a:lnTo>
                      <a:pt x="3" y="53"/>
                    </a:lnTo>
                    <a:lnTo>
                      <a:pt x="5" y="58"/>
                    </a:lnTo>
                    <a:lnTo>
                      <a:pt x="5" y="58"/>
                    </a:lnTo>
                    <a:lnTo>
                      <a:pt x="7" y="60"/>
                    </a:lnTo>
                    <a:lnTo>
                      <a:pt x="8" y="62"/>
                    </a:lnTo>
                    <a:lnTo>
                      <a:pt x="11" y="62"/>
                    </a:lnTo>
                    <a:lnTo>
                      <a:pt x="12" y="60"/>
                    </a:lnTo>
                    <a:lnTo>
                      <a:pt x="14" y="58"/>
                    </a:lnTo>
                    <a:lnTo>
                      <a:pt x="16" y="55"/>
                    </a:lnTo>
                    <a:lnTo>
                      <a:pt x="14" y="53"/>
                    </a:lnTo>
                    <a:lnTo>
                      <a:pt x="14" y="5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5" name="chenying0907 850"/>
              <p:cNvSpPr/>
              <p:nvPr/>
            </p:nvSpPr>
            <p:spPr bwMode="auto">
              <a:xfrm>
                <a:off x="4776788" y="3514726"/>
                <a:ext cx="6350" cy="22225"/>
              </a:xfrm>
              <a:custGeom>
                <a:avLst/>
                <a:gdLst/>
                <a:ahLst/>
                <a:cxnLst>
                  <a:cxn ang="0">
                    <a:pos x="15" y="47"/>
                  </a:cxn>
                  <a:cxn ang="0">
                    <a:pos x="15" y="47"/>
                  </a:cxn>
                  <a:cxn ang="0">
                    <a:pos x="14" y="43"/>
                  </a:cxn>
                  <a:cxn ang="0">
                    <a:pos x="13" y="38"/>
                  </a:cxn>
                  <a:cxn ang="0">
                    <a:pos x="11" y="26"/>
                  </a:cxn>
                  <a:cxn ang="0">
                    <a:pos x="13" y="5"/>
                  </a:cxn>
                  <a:cxn ang="0">
                    <a:pos x="13" y="5"/>
                  </a:cxn>
                  <a:cxn ang="0">
                    <a:pos x="13" y="3"/>
                  </a:cxn>
                  <a:cxn ang="0">
                    <a:pos x="11" y="1"/>
                  </a:cxn>
                  <a:cxn ang="0">
                    <a:pos x="8" y="0"/>
                  </a:cxn>
                  <a:cxn ang="0">
                    <a:pos x="4" y="1"/>
                  </a:cxn>
                  <a:cxn ang="0">
                    <a:pos x="2" y="3"/>
                  </a:cxn>
                  <a:cxn ang="0">
                    <a:pos x="1" y="5"/>
                  </a:cxn>
                  <a:cxn ang="0">
                    <a:pos x="1" y="5"/>
                  </a:cxn>
                  <a:cxn ang="0">
                    <a:pos x="0" y="30"/>
                  </a:cxn>
                  <a:cxn ang="0">
                    <a:pos x="1" y="42"/>
                  </a:cxn>
                  <a:cxn ang="0">
                    <a:pos x="4" y="48"/>
                  </a:cxn>
                  <a:cxn ang="0">
                    <a:pos x="6" y="54"/>
                  </a:cxn>
                  <a:cxn ang="0">
                    <a:pos x="6" y="54"/>
                  </a:cxn>
                  <a:cxn ang="0">
                    <a:pos x="8" y="55"/>
                  </a:cxn>
                  <a:cxn ang="0">
                    <a:pos x="10" y="56"/>
                  </a:cxn>
                  <a:cxn ang="0">
                    <a:pos x="14" y="55"/>
                  </a:cxn>
                  <a:cxn ang="0">
                    <a:pos x="17" y="52"/>
                  </a:cxn>
                  <a:cxn ang="0">
                    <a:pos x="17" y="50"/>
                  </a:cxn>
                  <a:cxn ang="0">
                    <a:pos x="15" y="47"/>
                  </a:cxn>
                  <a:cxn ang="0">
                    <a:pos x="15" y="47"/>
                  </a:cxn>
                </a:cxnLst>
                <a:rect l="0" t="0" r="r" b="b"/>
                <a:pathLst>
                  <a:path w="17" h="56">
                    <a:moveTo>
                      <a:pt x="15" y="47"/>
                    </a:moveTo>
                    <a:lnTo>
                      <a:pt x="15" y="47"/>
                    </a:lnTo>
                    <a:lnTo>
                      <a:pt x="14" y="43"/>
                    </a:lnTo>
                    <a:lnTo>
                      <a:pt x="13" y="38"/>
                    </a:lnTo>
                    <a:lnTo>
                      <a:pt x="11" y="26"/>
                    </a:lnTo>
                    <a:lnTo>
                      <a:pt x="13" y="5"/>
                    </a:lnTo>
                    <a:lnTo>
                      <a:pt x="13" y="5"/>
                    </a:lnTo>
                    <a:lnTo>
                      <a:pt x="13" y="3"/>
                    </a:lnTo>
                    <a:lnTo>
                      <a:pt x="11" y="1"/>
                    </a:lnTo>
                    <a:lnTo>
                      <a:pt x="8" y="0"/>
                    </a:lnTo>
                    <a:lnTo>
                      <a:pt x="4" y="1"/>
                    </a:lnTo>
                    <a:lnTo>
                      <a:pt x="2" y="3"/>
                    </a:lnTo>
                    <a:lnTo>
                      <a:pt x="1" y="5"/>
                    </a:lnTo>
                    <a:lnTo>
                      <a:pt x="1" y="5"/>
                    </a:lnTo>
                    <a:lnTo>
                      <a:pt x="0" y="30"/>
                    </a:lnTo>
                    <a:lnTo>
                      <a:pt x="1" y="42"/>
                    </a:lnTo>
                    <a:lnTo>
                      <a:pt x="4" y="48"/>
                    </a:lnTo>
                    <a:lnTo>
                      <a:pt x="6" y="54"/>
                    </a:lnTo>
                    <a:lnTo>
                      <a:pt x="6" y="54"/>
                    </a:lnTo>
                    <a:lnTo>
                      <a:pt x="8" y="55"/>
                    </a:lnTo>
                    <a:lnTo>
                      <a:pt x="10" y="56"/>
                    </a:lnTo>
                    <a:lnTo>
                      <a:pt x="14" y="55"/>
                    </a:lnTo>
                    <a:lnTo>
                      <a:pt x="17" y="52"/>
                    </a:lnTo>
                    <a:lnTo>
                      <a:pt x="17" y="50"/>
                    </a:lnTo>
                    <a:lnTo>
                      <a:pt x="15" y="47"/>
                    </a:lnTo>
                    <a:lnTo>
                      <a:pt x="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6" name="chenying0907 851"/>
              <p:cNvSpPr/>
              <p:nvPr/>
            </p:nvSpPr>
            <p:spPr bwMode="auto">
              <a:xfrm>
                <a:off x="4498976" y="3473451"/>
                <a:ext cx="7938" cy="22225"/>
              </a:xfrm>
              <a:custGeom>
                <a:avLst/>
                <a:gdLst/>
                <a:ahLst/>
                <a:cxnLst>
                  <a:cxn ang="0">
                    <a:pos x="9" y="4"/>
                  </a:cxn>
                  <a:cxn ang="0">
                    <a:pos x="9" y="4"/>
                  </a:cxn>
                  <a:cxn ang="0">
                    <a:pos x="5" y="15"/>
                  </a:cxn>
                  <a:cxn ang="0">
                    <a:pos x="1" y="27"/>
                  </a:cxn>
                  <a:cxn ang="0">
                    <a:pos x="0" y="40"/>
                  </a:cxn>
                  <a:cxn ang="0">
                    <a:pos x="0" y="47"/>
                  </a:cxn>
                  <a:cxn ang="0">
                    <a:pos x="1" y="52"/>
                  </a:cxn>
                  <a:cxn ang="0">
                    <a:pos x="1" y="52"/>
                  </a:cxn>
                  <a:cxn ang="0">
                    <a:pos x="2" y="55"/>
                  </a:cxn>
                  <a:cxn ang="0">
                    <a:pos x="4" y="56"/>
                  </a:cxn>
                  <a:cxn ang="0">
                    <a:pos x="8" y="56"/>
                  </a:cxn>
                  <a:cxn ang="0">
                    <a:pos x="12" y="53"/>
                  </a:cxn>
                  <a:cxn ang="0">
                    <a:pos x="13" y="52"/>
                  </a:cxn>
                  <a:cxn ang="0">
                    <a:pos x="12" y="49"/>
                  </a:cxn>
                  <a:cxn ang="0">
                    <a:pos x="12" y="49"/>
                  </a:cxn>
                  <a:cxn ang="0">
                    <a:pos x="12" y="44"/>
                  </a:cxn>
                  <a:cxn ang="0">
                    <a:pos x="12" y="39"/>
                  </a:cxn>
                  <a:cxn ang="0">
                    <a:pos x="13" y="27"/>
                  </a:cxn>
                  <a:cxn ang="0">
                    <a:pos x="19" y="6"/>
                  </a:cxn>
                  <a:cxn ang="0">
                    <a:pos x="19" y="6"/>
                  </a:cxn>
                  <a:cxn ang="0">
                    <a:pos x="19" y="5"/>
                  </a:cxn>
                  <a:cxn ang="0">
                    <a:pos x="19" y="2"/>
                  </a:cxn>
                  <a:cxn ang="0">
                    <a:pos x="16" y="0"/>
                  </a:cxn>
                  <a:cxn ang="0">
                    <a:pos x="12" y="0"/>
                  </a:cxn>
                  <a:cxn ang="0">
                    <a:pos x="10" y="1"/>
                  </a:cxn>
                  <a:cxn ang="0">
                    <a:pos x="9" y="4"/>
                  </a:cxn>
                  <a:cxn ang="0">
                    <a:pos x="9" y="4"/>
                  </a:cxn>
                </a:cxnLst>
                <a:rect l="0" t="0" r="r" b="b"/>
                <a:pathLst>
                  <a:path w="19" h="56">
                    <a:moveTo>
                      <a:pt x="9" y="4"/>
                    </a:moveTo>
                    <a:lnTo>
                      <a:pt x="9" y="4"/>
                    </a:lnTo>
                    <a:lnTo>
                      <a:pt x="5" y="15"/>
                    </a:lnTo>
                    <a:lnTo>
                      <a:pt x="1" y="27"/>
                    </a:lnTo>
                    <a:lnTo>
                      <a:pt x="0" y="40"/>
                    </a:lnTo>
                    <a:lnTo>
                      <a:pt x="0" y="47"/>
                    </a:lnTo>
                    <a:lnTo>
                      <a:pt x="1" y="52"/>
                    </a:lnTo>
                    <a:lnTo>
                      <a:pt x="1" y="52"/>
                    </a:lnTo>
                    <a:lnTo>
                      <a:pt x="2" y="55"/>
                    </a:lnTo>
                    <a:lnTo>
                      <a:pt x="4" y="56"/>
                    </a:lnTo>
                    <a:lnTo>
                      <a:pt x="8" y="56"/>
                    </a:lnTo>
                    <a:lnTo>
                      <a:pt x="12" y="53"/>
                    </a:lnTo>
                    <a:lnTo>
                      <a:pt x="13" y="52"/>
                    </a:lnTo>
                    <a:lnTo>
                      <a:pt x="12" y="49"/>
                    </a:lnTo>
                    <a:lnTo>
                      <a:pt x="12" y="49"/>
                    </a:lnTo>
                    <a:lnTo>
                      <a:pt x="12" y="44"/>
                    </a:lnTo>
                    <a:lnTo>
                      <a:pt x="12" y="39"/>
                    </a:lnTo>
                    <a:lnTo>
                      <a:pt x="13" y="27"/>
                    </a:lnTo>
                    <a:lnTo>
                      <a:pt x="19" y="6"/>
                    </a:lnTo>
                    <a:lnTo>
                      <a:pt x="19" y="6"/>
                    </a:lnTo>
                    <a:lnTo>
                      <a:pt x="19" y="5"/>
                    </a:lnTo>
                    <a:lnTo>
                      <a:pt x="19" y="2"/>
                    </a:lnTo>
                    <a:lnTo>
                      <a:pt x="16" y="0"/>
                    </a:lnTo>
                    <a:lnTo>
                      <a:pt x="12" y="0"/>
                    </a:lnTo>
                    <a:lnTo>
                      <a:pt x="10" y="1"/>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7" name="chenying0907 852"/>
              <p:cNvSpPr/>
              <p:nvPr/>
            </p:nvSpPr>
            <p:spPr bwMode="auto">
              <a:xfrm>
                <a:off x="4521201" y="3486151"/>
                <a:ext cx="7938" cy="38100"/>
              </a:xfrm>
              <a:custGeom>
                <a:avLst/>
                <a:gdLst/>
                <a:ahLst/>
                <a:cxnLst>
                  <a:cxn ang="0">
                    <a:pos x="8" y="2"/>
                  </a:cxn>
                  <a:cxn ang="0">
                    <a:pos x="8" y="2"/>
                  </a:cxn>
                  <a:cxn ang="0">
                    <a:pos x="4" y="10"/>
                  </a:cxn>
                  <a:cxn ang="0">
                    <a:pos x="2" y="18"/>
                  </a:cxn>
                  <a:cxn ang="0">
                    <a:pos x="2" y="26"/>
                  </a:cxn>
                  <a:cxn ang="0">
                    <a:pos x="2" y="34"/>
                  </a:cxn>
                  <a:cxn ang="0">
                    <a:pos x="2" y="34"/>
                  </a:cxn>
                  <a:cxn ang="0">
                    <a:pos x="2" y="48"/>
                  </a:cxn>
                  <a:cxn ang="0">
                    <a:pos x="1" y="61"/>
                  </a:cxn>
                  <a:cxn ang="0">
                    <a:pos x="0" y="75"/>
                  </a:cxn>
                  <a:cxn ang="0">
                    <a:pos x="0" y="89"/>
                  </a:cxn>
                  <a:cxn ang="0">
                    <a:pos x="0" y="89"/>
                  </a:cxn>
                  <a:cxn ang="0">
                    <a:pos x="0" y="91"/>
                  </a:cxn>
                  <a:cxn ang="0">
                    <a:pos x="1" y="94"/>
                  </a:cxn>
                  <a:cxn ang="0">
                    <a:pos x="5" y="95"/>
                  </a:cxn>
                  <a:cxn ang="0">
                    <a:pos x="9" y="94"/>
                  </a:cxn>
                  <a:cxn ang="0">
                    <a:pos x="10" y="91"/>
                  </a:cxn>
                  <a:cxn ang="0">
                    <a:pos x="10" y="89"/>
                  </a:cxn>
                  <a:cxn ang="0">
                    <a:pos x="10" y="89"/>
                  </a:cxn>
                  <a:cxn ang="0">
                    <a:pos x="13" y="66"/>
                  </a:cxn>
                  <a:cxn ang="0">
                    <a:pos x="14" y="45"/>
                  </a:cxn>
                  <a:cxn ang="0">
                    <a:pos x="14" y="45"/>
                  </a:cxn>
                  <a:cxn ang="0">
                    <a:pos x="14" y="35"/>
                  </a:cxn>
                  <a:cxn ang="0">
                    <a:pos x="13" y="26"/>
                  </a:cxn>
                  <a:cxn ang="0">
                    <a:pos x="14" y="17"/>
                  </a:cxn>
                  <a:cxn ang="0">
                    <a:pos x="16" y="13"/>
                  </a:cxn>
                  <a:cxn ang="0">
                    <a:pos x="18" y="9"/>
                  </a:cxn>
                  <a:cxn ang="0">
                    <a:pos x="18" y="9"/>
                  </a:cxn>
                  <a:cxn ang="0">
                    <a:pos x="18" y="6"/>
                  </a:cxn>
                  <a:cxn ang="0">
                    <a:pos x="18" y="4"/>
                  </a:cxn>
                  <a:cxn ang="0">
                    <a:pos x="18" y="2"/>
                  </a:cxn>
                  <a:cxn ang="0">
                    <a:pos x="16" y="1"/>
                  </a:cxn>
                  <a:cxn ang="0">
                    <a:pos x="12" y="0"/>
                  </a:cxn>
                  <a:cxn ang="0">
                    <a:pos x="9" y="1"/>
                  </a:cxn>
                  <a:cxn ang="0">
                    <a:pos x="8" y="2"/>
                  </a:cxn>
                  <a:cxn ang="0">
                    <a:pos x="8" y="2"/>
                  </a:cxn>
                </a:cxnLst>
                <a:rect l="0" t="0" r="r" b="b"/>
                <a:pathLst>
                  <a:path w="18" h="95">
                    <a:moveTo>
                      <a:pt x="8" y="2"/>
                    </a:moveTo>
                    <a:lnTo>
                      <a:pt x="8" y="2"/>
                    </a:lnTo>
                    <a:lnTo>
                      <a:pt x="4" y="10"/>
                    </a:lnTo>
                    <a:lnTo>
                      <a:pt x="2" y="18"/>
                    </a:lnTo>
                    <a:lnTo>
                      <a:pt x="2" y="26"/>
                    </a:lnTo>
                    <a:lnTo>
                      <a:pt x="2" y="34"/>
                    </a:lnTo>
                    <a:lnTo>
                      <a:pt x="2" y="34"/>
                    </a:lnTo>
                    <a:lnTo>
                      <a:pt x="2" y="48"/>
                    </a:lnTo>
                    <a:lnTo>
                      <a:pt x="1" y="61"/>
                    </a:lnTo>
                    <a:lnTo>
                      <a:pt x="0" y="75"/>
                    </a:lnTo>
                    <a:lnTo>
                      <a:pt x="0" y="89"/>
                    </a:lnTo>
                    <a:lnTo>
                      <a:pt x="0" y="89"/>
                    </a:lnTo>
                    <a:lnTo>
                      <a:pt x="0" y="91"/>
                    </a:lnTo>
                    <a:lnTo>
                      <a:pt x="1" y="94"/>
                    </a:lnTo>
                    <a:lnTo>
                      <a:pt x="5" y="95"/>
                    </a:lnTo>
                    <a:lnTo>
                      <a:pt x="9" y="94"/>
                    </a:lnTo>
                    <a:lnTo>
                      <a:pt x="10" y="91"/>
                    </a:lnTo>
                    <a:lnTo>
                      <a:pt x="10" y="89"/>
                    </a:lnTo>
                    <a:lnTo>
                      <a:pt x="10" y="89"/>
                    </a:lnTo>
                    <a:lnTo>
                      <a:pt x="13" y="66"/>
                    </a:lnTo>
                    <a:lnTo>
                      <a:pt x="14" y="45"/>
                    </a:lnTo>
                    <a:lnTo>
                      <a:pt x="14" y="45"/>
                    </a:lnTo>
                    <a:lnTo>
                      <a:pt x="14" y="35"/>
                    </a:lnTo>
                    <a:lnTo>
                      <a:pt x="13" y="26"/>
                    </a:lnTo>
                    <a:lnTo>
                      <a:pt x="14" y="17"/>
                    </a:lnTo>
                    <a:lnTo>
                      <a:pt x="16" y="13"/>
                    </a:lnTo>
                    <a:lnTo>
                      <a:pt x="18" y="9"/>
                    </a:lnTo>
                    <a:lnTo>
                      <a:pt x="18" y="9"/>
                    </a:lnTo>
                    <a:lnTo>
                      <a:pt x="18" y="6"/>
                    </a:lnTo>
                    <a:lnTo>
                      <a:pt x="18" y="4"/>
                    </a:lnTo>
                    <a:lnTo>
                      <a:pt x="18" y="2"/>
                    </a:lnTo>
                    <a:lnTo>
                      <a:pt x="16" y="1"/>
                    </a:lnTo>
                    <a:lnTo>
                      <a:pt x="12" y="0"/>
                    </a:lnTo>
                    <a:lnTo>
                      <a:pt x="9" y="1"/>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8" name="chenying0907 853"/>
              <p:cNvSpPr/>
              <p:nvPr/>
            </p:nvSpPr>
            <p:spPr bwMode="auto">
              <a:xfrm>
                <a:off x="4540251" y="3524251"/>
                <a:ext cx="6350" cy="30163"/>
              </a:xfrm>
              <a:custGeom>
                <a:avLst/>
                <a:gdLst/>
                <a:ahLst/>
                <a:cxnLst>
                  <a:cxn ang="0">
                    <a:pos x="4" y="5"/>
                  </a:cxn>
                  <a:cxn ang="0">
                    <a:pos x="4" y="5"/>
                  </a:cxn>
                  <a:cxn ang="0">
                    <a:pos x="3" y="38"/>
                  </a:cxn>
                  <a:cxn ang="0">
                    <a:pos x="0" y="71"/>
                  </a:cxn>
                  <a:cxn ang="0">
                    <a:pos x="0" y="71"/>
                  </a:cxn>
                  <a:cxn ang="0">
                    <a:pos x="2" y="72"/>
                  </a:cxn>
                  <a:cxn ang="0">
                    <a:pos x="3" y="75"/>
                  </a:cxn>
                  <a:cxn ang="0">
                    <a:pos x="7" y="76"/>
                  </a:cxn>
                  <a:cxn ang="0">
                    <a:pos x="11" y="75"/>
                  </a:cxn>
                  <a:cxn ang="0">
                    <a:pos x="12" y="72"/>
                  </a:cxn>
                  <a:cxn ang="0">
                    <a:pos x="12" y="71"/>
                  </a:cxn>
                  <a:cxn ang="0">
                    <a:pos x="12" y="71"/>
                  </a:cxn>
                  <a:cxn ang="0">
                    <a:pos x="15" y="38"/>
                  </a:cxn>
                  <a:cxn ang="0">
                    <a:pos x="16" y="5"/>
                  </a:cxn>
                  <a:cxn ang="0">
                    <a:pos x="16" y="5"/>
                  </a:cxn>
                  <a:cxn ang="0">
                    <a:pos x="16" y="3"/>
                  </a:cxn>
                  <a:cxn ang="0">
                    <a:pos x="15" y="1"/>
                  </a:cxn>
                  <a:cxn ang="0">
                    <a:pos x="11" y="0"/>
                  </a:cxn>
                  <a:cxn ang="0">
                    <a:pos x="7" y="1"/>
                  </a:cxn>
                  <a:cxn ang="0">
                    <a:pos x="5" y="3"/>
                  </a:cxn>
                  <a:cxn ang="0">
                    <a:pos x="4" y="5"/>
                  </a:cxn>
                  <a:cxn ang="0">
                    <a:pos x="4" y="5"/>
                  </a:cxn>
                </a:cxnLst>
                <a:rect l="0" t="0" r="r" b="b"/>
                <a:pathLst>
                  <a:path w="16" h="76">
                    <a:moveTo>
                      <a:pt x="4" y="5"/>
                    </a:moveTo>
                    <a:lnTo>
                      <a:pt x="4" y="5"/>
                    </a:lnTo>
                    <a:lnTo>
                      <a:pt x="3" y="38"/>
                    </a:lnTo>
                    <a:lnTo>
                      <a:pt x="0" y="71"/>
                    </a:lnTo>
                    <a:lnTo>
                      <a:pt x="0" y="71"/>
                    </a:lnTo>
                    <a:lnTo>
                      <a:pt x="2" y="72"/>
                    </a:lnTo>
                    <a:lnTo>
                      <a:pt x="3" y="75"/>
                    </a:lnTo>
                    <a:lnTo>
                      <a:pt x="7" y="76"/>
                    </a:lnTo>
                    <a:lnTo>
                      <a:pt x="11" y="75"/>
                    </a:lnTo>
                    <a:lnTo>
                      <a:pt x="12" y="72"/>
                    </a:lnTo>
                    <a:lnTo>
                      <a:pt x="12" y="71"/>
                    </a:lnTo>
                    <a:lnTo>
                      <a:pt x="12" y="71"/>
                    </a:lnTo>
                    <a:lnTo>
                      <a:pt x="15" y="38"/>
                    </a:lnTo>
                    <a:lnTo>
                      <a:pt x="16" y="5"/>
                    </a:lnTo>
                    <a:lnTo>
                      <a:pt x="16" y="5"/>
                    </a:lnTo>
                    <a:lnTo>
                      <a:pt x="16" y="3"/>
                    </a:lnTo>
                    <a:lnTo>
                      <a:pt x="15" y="1"/>
                    </a:lnTo>
                    <a:lnTo>
                      <a:pt x="11" y="0"/>
                    </a:lnTo>
                    <a:lnTo>
                      <a:pt x="7" y="1"/>
                    </a:lnTo>
                    <a:lnTo>
                      <a:pt x="5" y="3"/>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9" name="chenying0907 854"/>
              <p:cNvSpPr/>
              <p:nvPr/>
            </p:nvSpPr>
            <p:spPr bwMode="auto">
              <a:xfrm>
                <a:off x="4629151" y="3451226"/>
                <a:ext cx="4763" cy="25400"/>
              </a:xfrm>
              <a:custGeom>
                <a:avLst/>
                <a:gdLst/>
                <a:ahLst/>
                <a:cxnLst>
                  <a:cxn ang="0">
                    <a:pos x="0" y="7"/>
                  </a:cxn>
                  <a:cxn ang="0">
                    <a:pos x="0" y="59"/>
                  </a:cxn>
                  <a:cxn ang="0">
                    <a:pos x="0" y="59"/>
                  </a:cxn>
                  <a:cxn ang="0">
                    <a:pos x="0" y="62"/>
                  </a:cxn>
                  <a:cxn ang="0">
                    <a:pos x="2" y="63"/>
                  </a:cxn>
                  <a:cxn ang="0">
                    <a:pos x="5" y="65"/>
                  </a:cxn>
                  <a:cxn ang="0">
                    <a:pos x="9" y="63"/>
                  </a:cxn>
                  <a:cxn ang="0">
                    <a:pos x="11" y="62"/>
                  </a:cxn>
                  <a:cxn ang="0">
                    <a:pos x="12" y="59"/>
                  </a:cxn>
                  <a:cxn ang="0">
                    <a:pos x="12" y="7"/>
                  </a:cxn>
                  <a:cxn ang="0">
                    <a:pos x="12" y="7"/>
                  </a:cxn>
                  <a:cxn ang="0">
                    <a:pos x="11" y="4"/>
                  </a:cxn>
                  <a:cxn ang="0">
                    <a:pos x="9" y="1"/>
                  </a:cxn>
                  <a:cxn ang="0">
                    <a:pos x="5" y="0"/>
                  </a:cxn>
                  <a:cxn ang="0">
                    <a:pos x="2" y="1"/>
                  </a:cxn>
                  <a:cxn ang="0">
                    <a:pos x="0" y="4"/>
                  </a:cxn>
                  <a:cxn ang="0">
                    <a:pos x="0" y="7"/>
                  </a:cxn>
                  <a:cxn ang="0">
                    <a:pos x="0" y="7"/>
                  </a:cxn>
                </a:cxnLst>
                <a:rect l="0" t="0" r="r" b="b"/>
                <a:pathLst>
                  <a:path w="12" h="65">
                    <a:moveTo>
                      <a:pt x="0" y="7"/>
                    </a:moveTo>
                    <a:lnTo>
                      <a:pt x="0" y="59"/>
                    </a:lnTo>
                    <a:lnTo>
                      <a:pt x="0" y="59"/>
                    </a:lnTo>
                    <a:lnTo>
                      <a:pt x="0" y="62"/>
                    </a:lnTo>
                    <a:lnTo>
                      <a:pt x="2" y="63"/>
                    </a:lnTo>
                    <a:lnTo>
                      <a:pt x="5" y="65"/>
                    </a:lnTo>
                    <a:lnTo>
                      <a:pt x="9" y="63"/>
                    </a:lnTo>
                    <a:lnTo>
                      <a:pt x="11" y="62"/>
                    </a:lnTo>
                    <a:lnTo>
                      <a:pt x="12" y="59"/>
                    </a:lnTo>
                    <a:lnTo>
                      <a:pt x="12" y="7"/>
                    </a:lnTo>
                    <a:lnTo>
                      <a:pt x="12" y="7"/>
                    </a:lnTo>
                    <a:lnTo>
                      <a:pt x="11" y="4"/>
                    </a:lnTo>
                    <a:lnTo>
                      <a:pt x="9" y="1"/>
                    </a:lnTo>
                    <a:lnTo>
                      <a:pt x="5" y="0"/>
                    </a:lnTo>
                    <a:lnTo>
                      <a:pt x="2" y="1"/>
                    </a:lnTo>
                    <a:lnTo>
                      <a:pt x="0" y="4"/>
                    </a:lnTo>
                    <a:lnTo>
                      <a:pt x="0" y="7"/>
                    </a:lnTo>
                    <a:lnTo>
                      <a:pt x="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0" name="chenying0907 855"/>
              <p:cNvSpPr/>
              <p:nvPr/>
            </p:nvSpPr>
            <p:spPr bwMode="auto">
              <a:xfrm>
                <a:off x="4657726" y="3457576"/>
                <a:ext cx="6350" cy="20638"/>
              </a:xfrm>
              <a:custGeom>
                <a:avLst/>
                <a:gdLst/>
                <a:ahLst/>
                <a:cxnLst>
                  <a:cxn ang="0">
                    <a:pos x="4" y="4"/>
                  </a:cxn>
                  <a:cxn ang="0">
                    <a:pos x="4" y="4"/>
                  </a:cxn>
                  <a:cxn ang="0">
                    <a:pos x="3" y="14"/>
                  </a:cxn>
                  <a:cxn ang="0">
                    <a:pos x="1" y="25"/>
                  </a:cxn>
                  <a:cxn ang="0">
                    <a:pos x="0" y="47"/>
                  </a:cxn>
                  <a:cxn ang="0">
                    <a:pos x="0" y="47"/>
                  </a:cxn>
                  <a:cxn ang="0">
                    <a:pos x="1" y="49"/>
                  </a:cxn>
                  <a:cxn ang="0">
                    <a:pos x="3" y="51"/>
                  </a:cxn>
                  <a:cxn ang="0">
                    <a:pos x="7" y="52"/>
                  </a:cxn>
                  <a:cxn ang="0">
                    <a:pos x="11" y="51"/>
                  </a:cxn>
                  <a:cxn ang="0">
                    <a:pos x="12" y="49"/>
                  </a:cxn>
                  <a:cxn ang="0">
                    <a:pos x="12" y="47"/>
                  </a:cxn>
                  <a:cxn ang="0">
                    <a:pos x="12" y="47"/>
                  </a:cxn>
                  <a:cxn ang="0">
                    <a:pos x="13" y="27"/>
                  </a:cxn>
                  <a:cxn ang="0">
                    <a:pos x="13" y="17"/>
                  </a:cxn>
                  <a:cxn ang="0">
                    <a:pos x="16" y="6"/>
                  </a:cxn>
                  <a:cxn ang="0">
                    <a:pos x="16" y="6"/>
                  </a:cxn>
                  <a:cxn ang="0">
                    <a:pos x="16" y="4"/>
                  </a:cxn>
                  <a:cxn ang="0">
                    <a:pos x="15" y="2"/>
                  </a:cxn>
                  <a:cxn ang="0">
                    <a:pos x="12" y="0"/>
                  </a:cxn>
                  <a:cxn ang="0">
                    <a:pos x="7" y="0"/>
                  </a:cxn>
                  <a:cxn ang="0">
                    <a:pos x="5" y="1"/>
                  </a:cxn>
                  <a:cxn ang="0">
                    <a:pos x="4" y="4"/>
                  </a:cxn>
                  <a:cxn ang="0">
                    <a:pos x="4" y="4"/>
                  </a:cxn>
                </a:cxnLst>
                <a:rect l="0" t="0" r="r" b="b"/>
                <a:pathLst>
                  <a:path w="16" h="52">
                    <a:moveTo>
                      <a:pt x="4" y="4"/>
                    </a:moveTo>
                    <a:lnTo>
                      <a:pt x="4" y="4"/>
                    </a:lnTo>
                    <a:lnTo>
                      <a:pt x="3" y="14"/>
                    </a:lnTo>
                    <a:lnTo>
                      <a:pt x="1" y="25"/>
                    </a:lnTo>
                    <a:lnTo>
                      <a:pt x="0" y="47"/>
                    </a:lnTo>
                    <a:lnTo>
                      <a:pt x="0" y="47"/>
                    </a:lnTo>
                    <a:lnTo>
                      <a:pt x="1" y="49"/>
                    </a:lnTo>
                    <a:lnTo>
                      <a:pt x="3" y="51"/>
                    </a:lnTo>
                    <a:lnTo>
                      <a:pt x="7" y="52"/>
                    </a:lnTo>
                    <a:lnTo>
                      <a:pt x="11" y="51"/>
                    </a:lnTo>
                    <a:lnTo>
                      <a:pt x="12" y="49"/>
                    </a:lnTo>
                    <a:lnTo>
                      <a:pt x="12" y="47"/>
                    </a:lnTo>
                    <a:lnTo>
                      <a:pt x="12" y="47"/>
                    </a:lnTo>
                    <a:lnTo>
                      <a:pt x="13" y="27"/>
                    </a:lnTo>
                    <a:lnTo>
                      <a:pt x="13" y="17"/>
                    </a:lnTo>
                    <a:lnTo>
                      <a:pt x="16" y="6"/>
                    </a:lnTo>
                    <a:lnTo>
                      <a:pt x="16" y="6"/>
                    </a:lnTo>
                    <a:lnTo>
                      <a:pt x="16" y="4"/>
                    </a:lnTo>
                    <a:lnTo>
                      <a:pt x="15" y="2"/>
                    </a:lnTo>
                    <a:lnTo>
                      <a:pt x="12" y="0"/>
                    </a:lnTo>
                    <a:lnTo>
                      <a:pt x="7" y="0"/>
                    </a:lnTo>
                    <a:lnTo>
                      <a:pt x="5" y="1"/>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1" name="chenying0907 856"/>
              <p:cNvSpPr/>
              <p:nvPr/>
            </p:nvSpPr>
            <p:spPr bwMode="auto">
              <a:xfrm>
                <a:off x="4686301" y="3459163"/>
                <a:ext cx="4763" cy="28575"/>
              </a:xfrm>
              <a:custGeom>
                <a:avLst/>
                <a:gdLst/>
                <a:ahLst/>
                <a:cxnLst>
                  <a:cxn ang="0">
                    <a:pos x="4" y="5"/>
                  </a:cxn>
                  <a:cxn ang="0">
                    <a:pos x="4" y="5"/>
                  </a:cxn>
                  <a:cxn ang="0">
                    <a:pos x="2" y="19"/>
                  </a:cxn>
                  <a:cxn ang="0">
                    <a:pos x="0" y="27"/>
                  </a:cxn>
                  <a:cxn ang="0">
                    <a:pos x="0" y="35"/>
                  </a:cxn>
                  <a:cxn ang="0">
                    <a:pos x="0" y="66"/>
                  </a:cxn>
                  <a:cxn ang="0">
                    <a:pos x="0" y="66"/>
                  </a:cxn>
                  <a:cxn ang="0">
                    <a:pos x="0" y="68"/>
                  </a:cxn>
                  <a:cxn ang="0">
                    <a:pos x="2" y="70"/>
                  </a:cxn>
                  <a:cxn ang="0">
                    <a:pos x="6" y="72"/>
                  </a:cxn>
                  <a:cxn ang="0">
                    <a:pos x="10" y="70"/>
                  </a:cxn>
                  <a:cxn ang="0">
                    <a:pos x="11" y="68"/>
                  </a:cxn>
                  <a:cxn ang="0">
                    <a:pos x="11" y="66"/>
                  </a:cxn>
                  <a:cxn ang="0">
                    <a:pos x="11" y="35"/>
                  </a:cxn>
                  <a:cxn ang="0">
                    <a:pos x="11" y="35"/>
                  </a:cxn>
                  <a:cxn ang="0">
                    <a:pos x="12" y="27"/>
                  </a:cxn>
                  <a:cxn ang="0">
                    <a:pos x="14" y="19"/>
                  </a:cxn>
                  <a:cxn ang="0">
                    <a:pos x="15" y="5"/>
                  </a:cxn>
                  <a:cxn ang="0">
                    <a:pos x="15" y="5"/>
                  </a:cxn>
                  <a:cxn ang="0">
                    <a:pos x="15" y="2"/>
                  </a:cxn>
                  <a:cxn ang="0">
                    <a:pos x="14" y="1"/>
                  </a:cxn>
                  <a:cxn ang="0">
                    <a:pos x="12" y="0"/>
                  </a:cxn>
                  <a:cxn ang="0">
                    <a:pos x="10" y="0"/>
                  </a:cxn>
                  <a:cxn ang="0">
                    <a:pos x="6" y="1"/>
                  </a:cxn>
                  <a:cxn ang="0">
                    <a:pos x="4" y="2"/>
                  </a:cxn>
                  <a:cxn ang="0">
                    <a:pos x="4" y="5"/>
                  </a:cxn>
                  <a:cxn ang="0">
                    <a:pos x="4" y="5"/>
                  </a:cxn>
                </a:cxnLst>
                <a:rect l="0" t="0" r="r" b="b"/>
                <a:pathLst>
                  <a:path w="15" h="72">
                    <a:moveTo>
                      <a:pt x="4" y="5"/>
                    </a:moveTo>
                    <a:lnTo>
                      <a:pt x="4" y="5"/>
                    </a:lnTo>
                    <a:lnTo>
                      <a:pt x="2" y="19"/>
                    </a:lnTo>
                    <a:lnTo>
                      <a:pt x="0" y="27"/>
                    </a:lnTo>
                    <a:lnTo>
                      <a:pt x="0" y="35"/>
                    </a:lnTo>
                    <a:lnTo>
                      <a:pt x="0" y="66"/>
                    </a:lnTo>
                    <a:lnTo>
                      <a:pt x="0" y="66"/>
                    </a:lnTo>
                    <a:lnTo>
                      <a:pt x="0" y="68"/>
                    </a:lnTo>
                    <a:lnTo>
                      <a:pt x="2" y="70"/>
                    </a:lnTo>
                    <a:lnTo>
                      <a:pt x="6" y="72"/>
                    </a:lnTo>
                    <a:lnTo>
                      <a:pt x="10" y="70"/>
                    </a:lnTo>
                    <a:lnTo>
                      <a:pt x="11" y="68"/>
                    </a:lnTo>
                    <a:lnTo>
                      <a:pt x="11" y="66"/>
                    </a:lnTo>
                    <a:lnTo>
                      <a:pt x="11" y="35"/>
                    </a:lnTo>
                    <a:lnTo>
                      <a:pt x="11" y="35"/>
                    </a:lnTo>
                    <a:lnTo>
                      <a:pt x="12" y="27"/>
                    </a:lnTo>
                    <a:lnTo>
                      <a:pt x="14" y="19"/>
                    </a:lnTo>
                    <a:lnTo>
                      <a:pt x="15" y="5"/>
                    </a:lnTo>
                    <a:lnTo>
                      <a:pt x="15" y="5"/>
                    </a:lnTo>
                    <a:lnTo>
                      <a:pt x="15" y="2"/>
                    </a:lnTo>
                    <a:lnTo>
                      <a:pt x="14" y="1"/>
                    </a:lnTo>
                    <a:lnTo>
                      <a:pt x="12" y="0"/>
                    </a:lnTo>
                    <a:lnTo>
                      <a:pt x="10" y="0"/>
                    </a:lnTo>
                    <a:lnTo>
                      <a:pt x="6" y="1"/>
                    </a:lnTo>
                    <a:lnTo>
                      <a:pt x="4" y="2"/>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2" name="chenying0907 857"/>
              <p:cNvSpPr/>
              <p:nvPr/>
            </p:nvSpPr>
            <p:spPr bwMode="auto">
              <a:xfrm>
                <a:off x="4621213" y="3276601"/>
                <a:ext cx="4763" cy="22225"/>
              </a:xfrm>
              <a:custGeom>
                <a:avLst/>
                <a:gdLst/>
                <a:ahLst/>
                <a:cxnLst>
                  <a:cxn ang="0">
                    <a:pos x="10" y="5"/>
                  </a:cxn>
                  <a:cxn ang="0">
                    <a:pos x="10" y="5"/>
                  </a:cxn>
                  <a:cxn ang="0">
                    <a:pos x="10" y="3"/>
                  </a:cxn>
                  <a:cxn ang="0">
                    <a:pos x="9" y="2"/>
                  </a:cxn>
                  <a:cxn ang="0">
                    <a:pos x="5" y="0"/>
                  </a:cxn>
                  <a:cxn ang="0">
                    <a:pos x="1" y="2"/>
                  </a:cxn>
                  <a:cxn ang="0">
                    <a:pos x="0" y="3"/>
                  </a:cxn>
                  <a:cxn ang="0">
                    <a:pos x="0" y="5"/>
                  </a:cxn>
                  <a:cxn ang="0">
                    <a:pos x="0" y="5"/>
                  </a:cxn>
                  <a:cxn ang="0">
                    <a:pos x="1" y="28"/>
                  </a:cxn>
                  <a:cxn ang="0">
                    <a:pos x="4" y="51"/>
                  </a:cxn>
                  <a:cxn ang="0">
                    <a:pos x="4" y="51"/>
                  </a:cxn>
                  <a:cxn ang="0">
                    <a:pos x="4" y="54"/>
                  </a:cxn>
                  <a:cxn ang="0">
                    <a:pos x="5" y="55"/>
                  </a:cxn>
                  <a:cxn ang="0">
                    <a:pos x="9" y="56"/>
                  </a:cxn>
                  <a:cxn ang="0">
                    <a:pos x="13" y="55"/>
                  </a:cxn>
                  <a:cxn ang="0">
                    <a:pos x="14" y="54"/>
                  </a:cxn>
                  <a:cxn ang="0">
                    <a:pos x="14" y="51"/>
                  </a:cxn>
                  <a:cxn ang="0">
                    <a:pos x="14" y="51"/>
                  </a:cxn>
                  <a:cxn ang="0">
                    <a:pos x="13" y="28"/>
                  </a:cxn>
                  <a:cxn ang="0">
                    <a:pos x="10" y="5"/>
                  </a:cxn>
                  <a:cxn ang="0">
                    <a:pos x="10" y="5"/>
                  </a:cxn>
                </a:cxnLst>
                <a:rect l="0" t="0" r="r" b="b"/>
                <a:pathLst>
                  <a:path w="14" h="56">
                    <a:moveTo>
                      <a:pt x="10" y="5"/>
                    </a:moveTo>
                    <a:lnTo>
                      <a:pt x="10" y="5"/>
                    </a:lnTo>
                    <a:lnTo>
                      <a:pt x="10" y="3"/>
                    </a:lnTo>
                    <a:lnTo>
                      <a:pt x="9" y="2"/>
                    </a:lnTo>
                    <a:lnTo>
                      <a:pt x="5" y="0"/>
                    </a:lnTo>
                    <a:lnTo>
                      <a:pt x="1" y="2"/>
                    </a:lnTo>
                    <a:lnTo>
                      <a:pt x="0" y="3"/>
                    </a:lnTo>
                    <a:lnTo>
                      <a:pt x="0" y="5"/>
                    </a:lnTo>
                    <a:lnTo>
                      <a:pt x="0" y="5"/>
                    </a:lnTo>
                    <a:lnTo>
                      <a:pt x="1" y="28"/>
                    </a:lnTo>
                    <a:lnTo>
                      <a:pt x="4" y="51"/>
                    </a:lnTo>
                    <a:lnTo>
                      <a:pt x="4" y="51"/>
                    </a:lnTo>
                    <a:lnTo>
                      <a:pt x="4" y="54"/>
                    </a:lnTo>
                    <a:lnTo>
                      <a:pt x="5" y="55"/>
                    </a:lnTo>
                    <a:lnTo>
                      <a:pt x="9" y="56"/>
                    </a:lnTo>
                    <a:lnTo>
                      <a:pt x="13" y="55"/>
                    </a:lnTo>
                    <a:lnTo>
                      <a:pt x="14" y="54"/>
                    </a:lnTo>
                    <a:lnTo>
                      <a:pt x="14" y="51"/>
                    </a:lnTo>
                    <a:lnTo>
                      <a:pt x="14" y="51"/>
                    </a:lnTo>
                    <a:lnTo>
                      <a:pt x="13" y="28"/>
                    </a:lnTo>
                    <a:lnTo>
                      <a:pt x="10" y="5"/>
                    </a:lnTo>
                    <a:lnTo>
                      <a:pt x="1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3" name="chenying0907 858"/>
              <p:cNvSpPr/>
              <p:nvPr/>
            </p:nvSpPr>
            <p:spPr bwMode="auto">
              <a:xfrm>
                <a:off x="4646613" y="3281363"/>
                <a:ext cx="7938" cy="19050"/>
              </a:xfrm>
              <a:custGeom>
                <a:avLst/>
                <a:gdLst/>
                <a:ahLst/>
                <a:cxnLst>
                  <a:cxn ang="0">
                    <a:pos x="8" y="3"/>
                  </a:cxn>
                  <a:cxn ang="0">
                    <a:pos x="8" y="3"/>
                  </a:cxn>
                  <a:cxn ang="0">
                    <a:pos x="3" y="22"/>
                  </a:cxn>
                  <a:cxn ang="0">
                    <a:pos x="1" y="33"/>
                  </a:cxn>
                  <a:cxn ang="0">
                    <a:pos x="0" y="43"/>
                  </a:cxn>
                  <a:cxn ang="0">
                    <a:pos x="0" y="43"/>
                  </a:cxn>
                  <a:cxn ang="0">
                    <a:pos x="0" y="46"/>
                  </a:cxn>
                  <a:cxn ang="0">
                    <a:pos x="1" y="47"/>
                  </a:cxn>
                  <a:cxn ang="0">
                    <a:pos x="5" y="48"/>
                  </a:cxn>
                  <a:cxn ang="0">
                    <a:pos x="9" y="47"/>
                  </a:cxn>
                  <a:cxn ang="0">
                    <a:pos x="11" y="46"/>
                  </a:cxn>
                  <a:cxn ang="0">
                    <a:pos x="12" y="43"/>
                  </a:cxn>
                  <a:cxn ang="0">
                    <a:pos x="12" y="43"/>
                  </a:cxn>
                  <a:cxn ang="0">
                    <a:pos x="12" y="34"/>
                  </a:cxn>
                  <a:cxn ang="0">
                    <a:pos x="14" y="25"/>
                  </a:cxn>
                  <a:cxn ang="0">
                    <a:pos x="20" y="7"/>
                  </a:cxn>
                  <a:cxn ang="0">
                    <a:pos x="20" y="7"/>
                  </a:cxn>
                  <a:cxn ang="0">
                    <a:pos x="20" y="4"/>
                  </a:cxn>
                  <a:cxn ang="0">
                    <a:pos x="18" y="1"/>
                  </a:cxn>
                  <a:cxn ang="0">
                    <a:pos x="16" y="0"/>
                  </a:cxn>
                  <a:cxn ang="0">
                    <a:pos x="11" y="0"/>
                  </a:cxn>
                  <a:cxn ang="0">
                    <a:pos x="9" y="1"/>
                  </a:cxn>
                  <a:cxn ang="0">
                    <a:pos x="8" y="3"/>
                  </a:cxn>
                  <a:cxn ang="0">
                    <a:pos x="8" y="3"/>
                  </a:cxn>
                </a:cxnLst>
                <a:rect l="0" t="0" r="r" b="b"/>
                <a:pathLst>
                  <a:path w="20" h="48">
                    <a:moveTo>
                      <a:pt x="8" y="3"/>
                    </a:moveTo>
                    <a:lnTo>
                      <a:pt x="8" y="3"/>
                    </a:lnTo>
                    <a:lnTo>
                      <a:pt x="3" y="22"/>
                    </a:lnTo>
                    <a:lnTo>
                      <a:pt x="1" y="33"/>
                    </a:lnTo>
                    <a:lnTo>
                      <a:pt x="0" y="43"/>
                    </a:lnTo>
                    <a:lnTo>
                      <a:pt x="0" y="43"/>
                    </a:lnTo>
                    <a:lnTo>
                      <a:pt x="0" y="46"/>
                    </a:lnTo>
                    <a:lnTo>
                      <a:pt x="1" y="47"/>
                    </a:lnTo>
                    <a:lnTo>
                      <a:pt x="5" y="48"/>
                    </a:lnTo>
                    <a:lnTo>
                      <a:pt x="9" y="47"/>
                    </a:lnTo>
                    <a:lnTo>
                      <a:pt x="11" y="46"/>
                    </a:lnTo>
                    <a:lnTo>
                      <a:pt x="12" y="43"/>
                    </a:lnTo>
                    <a:lnTo>
                      <a:pt x="12" y="43"/>
                    </a:lnTo>
                    <a:lnTo>
                      <a:pt x="12" y="34"/>
                    </a:lnTo>
                    <a:lnTo>
                      <a:pt x="14" y="25"/>
                    </a:lnTo>
                    <a:lnTo>
                      <a:pt x="20" y="7"/>
                    </a:lnTo>
                    <a:lnTo>
                      <a:pt x="20" y="7"/>
                    </a:lnTo>
                    <a:lnTo>
                      <a:pt x="20" y="4"/>
                    </a:lnTo>
                    <a:lnTo>
                      <a:pt x="18" y="1"/>
                    </a:lnTo>
                    <a:lnTo>
                      <a:pt x="16" y="0"/>
                    </a:lnTo>
                    <a:lnTo>
                      <a:pt x="11" y="0"/>
                    </a:lnTo>
                    <a:lnTo>
                      <a:pt x="9" y="1"/>
                    </a:lnTo>
                    <a:lnTo>
                      <a:pt x="8" y="3"/>
                    </a:lnTo>
                    <a:lnTo>
                      <a:pt x="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4" name="chenying0907 859"/>
              <p:cNvSpPr/>
              <p:nvPr/>
            </p:nvSpPr>
            <p:spPr bwMode="auto">
              <a:xfrm>
                <a:off x="4673601" y="3286126"/>
                <a:ext cx="6350" cy="22225"/>
              </a:xfrm>
              <a:custGeom>
                <a:avLst/>
                <a:gdLst/>
                <a:ahLst/>
                <a:cxnLst>
                  <a:cxn ang="0">
                    <a:pos x="4" y="6"/>
                  </a:cxn>
                  <a:cxn ang="0">
                    <a:pos x="4" y="6"/>
                  </a:cxn>
                  <a:cxn ang="0">
                    <a:pos x="3" y="29"/>
                  </a:cxn>
                  <a:cxn ang="0">
                    <a:pos x="0" y="51"/>
                  </a:cxn>
                  <a:cxn ang="0">
                    <a:pos x="0" y="51"/>
                  </a:cxn>
                  <a:cxn ang="0">
                    <a:pos x="1" y="54"/>
                  </a:cxn>
                  <a:cxn ang="0">
                    <a:pos x="3" y="55"/>
                  </a:cxn>
                  <a:cxn ang="0">
                    <a:pos x="7" y="58"/>
                  </a:cxn>
                  <a:cxn ang="0">
                    <a:pos x="11" y="55"/>
                  </a:cxn>
                  <a:cxn ang="0">
                    <a:pos x="12" y="54"/>
                  </a:cxn>
                  <a:cxn ang="0">
                    <a:pos x="12" y="51"/>
                  </a:cxn>
                  <a:cxn ang="0">
                    <a:pos x="12" y="51"/>
                  </a:cxn>
                  <a:cxn ang="0">
                    <a:pos x="14" y="29"/>
                  </a:cxn>
                  <a:cxn ang="0">
                    <a:pos x="16" y="6"/>
                  </a:cxn>
                  <a:cxn ang="0">
                    <a:pos x="16" y="6"/>
                  </a:cxn>
                  <a:cxn ang="0">
                    <a:pos x="16" y="4"/>
                  </a:cxn>
                  <a:cxn ang="0">
                    <a:pos x="14" y="2"/>
                  </a:cxn>
                  <a:cxn ang="0">
                    <a:pos x="11" y="0"/>
                  </a:cxn>
                  <a:cxn ang="0">
                    <a:pos x="7" y="2"/>
                  </a:cxn>
                  <a:cxn ang="0">
                    <a:pos x="5" y="4"/>
                  </a:cxn>
                  <a:cxn ang="0">
                    <a:pos x="4" y="6"/>
                  </a:cxn>
                  <a:cxn ang="0">
                    <a:pos x="4" y="6"/>
                  </a:cxn>
                </a:cxnLst>
                <a:rect l="0" t="0" r="r" b="b"/>
                <a:pathLst>
                  <a:path w="16" h="58">
                    <a:moveTo>
                      <a:pt x="4" y="6"/>
                    </a:moveTo>
                    <a:lnTo>
                      <a:pt x="4" y="6"/>
                    </a:lnTo>
                    <a:lnTo>
                      <a:pt x="3" y="29"/>
                    </a:lnTo>
                    <a:lnTo>
                      <a:pt x="0" y="51"/>
                    </a:lnTo>
                    <a:lnTo>
                      <a:pt x="0" y="51"/>
                    </a:lnTo>
                    <a:lnTo>
                      <a:pt x="1" y="54"/>
                    </a:lnTo>
                    <a:lnTo>
                      <a:pt x="3" y="55"/>
                    </a:lnTo>
                    <a:lnTo>
                      <a:pt x="7" y="58"/>
                    </a:lnTo>
                    <a:lnTo>
                      <a:pt x="11" y="55"/>
                    </a:lnTo>
                    <a:lnTo>
                      <a:pt x="12" y="54"/>
                    </a:lnTo>
                    <a:lnTo>
                      <a:pt x="12" y="51"/>
                    </a:lnTo>
                    <a:lnTo>
                      <a:pt x="12" y="51"/>
                    </a:lnTo>
                    <a:lnTo>
                      <a:pt x="14" y="29"/>
                    </a:lnTo>
                    <a:lnTo>
                      <a:pt x="16" y="6"/>
                    </a:lnTo>
                    <a:lnTo>
                      <a:pt x="16" y="6"/>
                    </a:lnTo>
                    <a:lnTo>
                      <a:pt x="16" y="4"/>
                    </a:lnTo>
                    <a:lnTo>
                      <a:pt x="14" y="2"/>
                    </a:lnTo>
                    <a:lnTo>
                      <a:pt x="11" y="0"/>
                    </a:lnTo>
                    <a:lnTo>
                      <a:pt x="7" y="2"/>
                    </a:lnTo>
                    <a:lnTo>
                      <a:pt x="5" y="4"/>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5" name="chenying0907 860"/>
              <p:cNvSpPr/>
              <p:nvPr/>
            </p:nvSpPr>
            <p:spPr bwMode="auto">
              <a:xfrm>
                <a:off x="4757738" y="3371851"/>
                <a:ext cx="4763" cy="26988"/>
              </a:xfrm>
              <a:custGeom>
                <a:avLst/>
                <a:gdLst/>
                <a:ahLst/>
                <a:cxnLst>
                  <a:cxn ang="0">
                    <a:pos x="0" y="5"/>
                  </a:cxn>
                  <a:cxn ang="0">
                    <a:pos x="0" y="62"/>
                  </a:cxn>
                  <a:cxn ang="0">
                    <a:pos x="0" y="62"/>
                  </a:cxn>
                  <a:cxn ang="0">
                    <a:pos x="2" y="65"/>
                  </a:cxn>
                  <a:cxn ang="0">
                    <a:pos x="3" y="66"/>
                  </a:cxn>
                  <a:cxn ang="0">
                    <a:pos x="7" y="68"/>
                  </a:cxn>
                  <a:cxn ang="0">
                    <a:pos x="11" y="66"/>
                  </a:cxn>
                  <a:cxn ang="0">
                    <a:pos x="12" y="65"/>
                  </a:cxn>
                  <a:cxn ang="0">
                    <a:pos x="12" y="6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68">
                    <a:moveTo>
                      <a:pt x="0" y="5"/>
                    </a:moveTo>
                    <a:lnTo>
                      <a:pt x="0" y="62"/>
                    </a:lnTo>
                    <a:lnTo>
                      <a:pt x="0" y="62"/>
                    </a:lnTo>
                    <a:lnTo>
                      <a:pt x="2" y="65"/>
                    </a:lnTo>
                    <a:lnTo>
                      <a:pt x="3" y="66"/>
                    </a:lnTo>
                    <a:lnTo>
                      <a:pt x="7" y="68"/>
                    </a:lnTo>
                    <a:lnTo>
                      <a:pt x="11" y="66"/>
                    </a:lnTo>
                    <a:lnTo>
                      <a:pt x="12" y="65"/>
                    </a:lnTo>
                    <a:lnTo>
                      <a:pt x="12" y="6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6" name="chenying0907 861"/>
              <p:cNvSpPr/>
              <p:nvPr/>
            </p:nvSpPr>
            <p:spPr bwMode="auto">
              <a:xfrm>
                <a:off x="4781551" y="3379788"/>
                <a:ext cx="7938" cy="14288"/>
              </a:xfrm>
              <a:custGeom>
                <a:avLst/>
                <a:gdLst/>
                <a:ahLst/>
                <a:cxnLst>
                  <a:cxn ang="0">
                    <a:pos x="8" y="4"/>
                  </a:cxn>
                  <a:cxn ang="0">
                    <a:pos x="8" y="4"/>
                  </a:cxn>
                  <a:cxn ang="0">
                    <a:pos x="4" y="14"/>
                  </a:cxn>
                  <a:cxn ang="0">
                    <a:pos x="1" y="26"/>
                  </a:cxn>
                  <a:cxn ang="0">
                    <a:pos x="1" y="26"/>
                  </a:cxn>
                  <a:cxn ang="0">
                    <a:pos x="0" y="29"/>
                  </a:cxn>
                  <a:cxn ang="0">
                    <a:pos x="0" y="31"/>
                  </a:cxn>
                  <a:cxn ang="0">
                    <a:pos x="4" y="34"/>
                  </a:cxn>
                  <a:cxn ang="0">
                    <a:pos x="5" y="35"/>
                  </a:cxn>
                  <a:cxn ang="0">
                    <a:pos x="8" y="35"/>
                  </a:cxn>
                  <a:cxn ang="0">
                    <a:pos x="9" y="34"/>
                  </a:cxn>
                  <a:cxn ang="0">
                    <a:pos x="10" y="31"/>
                  </a:cxn>
                  <a:cxn ang="0">
                    <a:pos x="10" y="31"/>
                  </a:cxn>
                  <a:cxn ang="0">
                    <a:pos x="14" y="21"/>
                  </a:cxn>
                  <a:cxn ang="0">
                    <a:pos x="18" y="9"/>
                  </a:cxn>
                  <a:cxn ang="0">
                    <a:pos x="18" y="9"/>
                  </a:cxn>
                  <a:cxn ang="0">
                    <a:pos x="18" y="6"/>
                  </a:cxn>
                  <a:cxn ang="0">
                    <a:pos x="18" y="4"/>
                  </a:cxn>
                  <a:cxn ang="0">
                    <a:pos x="15" y="1"/>
                  </a:cxn>
                  <a:cxn ang="0">
                    <a:pos x="13" y="0"/>
                  </a:cxn>
                  <a:cxn ang="0">
                    <a:pos x="12" y="0"/>
                  </a:cxn>
                  <a:cxn ang="0">
                    <a:pos x="10" y="1"/>
                  </a:cxn>
                  <a:cxn ang="0">
                    <a:pos x="8" y="4"/>
                  </a:cxn>
                  <a:cxn ang="0">
                    <a:pos x="8" y="4"/>
                  </a:cxn>
                </a:cxnLst>
                <a:rect l="0" t="0" r="r" b="b"/>
                <a:pathLst>
                  <a:path w="18" h="35">
                    <a:moveTo>
                      <a:pt x="8" y="4"/>
                    </a:moveTo>
                    <a:lnTo>
                      <a:pt x="8" y="4"/>
                    </a:lnTo>
                    <a:lnTo>
                      <a:pt x="4" y="14"/>
                    </a:lnTo>
                    <a:lnTo>
                      <a:pt x="1" y="26"/>
                    </a:lnTo>
                    <a:lnTo>
                      <a:pt x="1" y="26"/>
                    </a:lnTo>
                    <a:lnTo>
                      <a:pt x="0" y="29"/>
                    </a:lnTo>
                    <a:lnTo>
                      <a:pt x="0" y="31"/>
                    </a:lnTo>
                    <a:lnTo>
                      <a:pt x="4" y="34"/>
                    </a:lnTo>
                    <a:lnTo>
                      <a:pt x="5" y="35"/>
                    </a:lnTo>
                    <a:lnTo>
                      <a:pt x="8" y="35"/>
                    </a:lnTo>
                    <a:lnTo>
                      <a:pt x="9" y="34"/>
                    </a:lnTo>
                    <a:lnTo>
                      <a:pt x="10" y="31"/>
                    </a:lnTo>
                    <a:lnTo>
                      <a:pt x="10" y="31"/>
                    </a:lnTo>
                    <a:lnTo>
                      <a:pt x="14" y="21"/>
                    </a:lnTo>
                    <a:lnTo>
                      <a:pt x="18" y="9"/>
                    </a:lnTo>
                    <a:lnTo>
                      <a:pt x="18" y="9"/>
                    </a:lnTo>
                    <a:lnTo>
                      <a:pt x="18" y="6"/>
                    </a:lnTo>
                    <a:lnTo>
                      <a:pt x="18" y="4"/>
                    </a:lnTo>
                    <a:lnTo>
                      <a:pt x="15" y="1"/>
                    </a:lnTo>
                    <a:lnTo>
                      <a:pt x="13" y="0"/>
                    </a:lnTo>
                    <a:lnTo>
                      <a:pt x="12" y="0"/>
                    </a:lnTo>
                    <a:lnTo>
                      <a:pt x="10" y="1"/>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7" name="chenying0907 862"/>
              <p:cNvSpPr/>
              <p:nvPr/>
            </p:nvSpPr>
            <p:spPr bwMode="auto">
              <a:xfrm>
                <a:off x="4351338" y="3216276"/>
                <a:ext cx="368300" cy="204788"/>
              </a:xfrm>
              <a:custGeom>
                <a:avLst/>
                <a:gdLst/>
                <a:ahLst/>
                <a:cxnLst>
                  <a:cxn ang="0">
                    <a:pos x="865" y="427"/>
                  </a:cxn>
                  <a:cxn ang="0">
                    <a:pos x="804" y="438"/>
                  </a:cxn>
                  <a:cxn ang="0">
                    <a:pos x="707" y="431"/>
                  </a:cxn>
                  <a:cxn ang="0">
                    <a:pos x="576" y="403"/>
                  </a:cxn>
                  <a:cxn ang="0">
                    <a:pos x="508" y="378"/>
                  </a:cxn>
                  <a:cxn ang="0">
                    <a:pos x="437" y="336"/>
                  </a:cxn>
                  <a:cxn ang="0">
                    <a:pos x="418" y="323"/>
                  </a:cxn>
                  <a:cxn ang="0">
                    <a:pos x="407" y="319"/>
                  </a:cxn>
                  <a:cxn ang="0">
                    <a:pos x="384" y="329"/>
                  </a:cxn>
                  <a:cxn ang="0">
                    <a:pos x="365" y="348"/>
                  </a:cxn>
                  <a:cxn ang="0">
                    <a:pos x="343" y="377"/>
                  </a:cxn>
                  <a:cxn ang="0">
                    <a:pos x="274" y="431"/>
                  </a:cxn>
                  <a:cxn ang="0">
                    <a:pos x="228" y="457"/>
                  </a:cxn>
                  <a:cxn ang="0">
                    <a:pos x="159" y="470"/>
                  </a:cxn>
                  <a:cxn ang="0">
                    <a:pos x="96" y="451"/>
                  </a:cxn>
                  <a:cxn ang="0">
                    <a:pos x="53" y="400"/>
                  </a:cxn>
                  <a:cxn ang="0">
                    <a:pos x="45" y="355"/>
                  </a:cxn>
                  <a:cxn ang="0">
                    <a:pos x="63" y="308"/>
                  </a:cxn>
                  <a:cxn ang="0">
                    <a:pos x="121" y="250"/>
                  </a:cxn>
                  <a:cxn ang="0">
                    <a:pos x="185" y="198"/>
                  </a:cxn>
                  <a:cxn ang="0">
                    <a:pos x="255" y="140"/>
                  </a:cxn>
                  <a:cxn ang="0">
                    <a:pos x="334" y="76"/>
                  </a:cxn>
                  <a:cxn ang="0">
                    <a:pos x="393" y="58"/>
                  </a:cxn>
                  <a:cxn ang="0">
                    <a:pos x="541" y="55"/>
                  </a:cxn>
                  <a:cxn ang="0">
                    <a:pos x="648" y="54"/>
                  </a:cxn>
                  <a:cxn ang="0">
                    <a:pos x="773" y="49"/>
                  </a:cxn>
                  <a:cxn ang="0">
                    <a:pos x="811" y="59"/>
                  </a:cxn>
                  <a:cxn ang="0">
                    <a:pos x="838" y="49"/>
                  </a:cxn>
                  <a:cxn ang="0">
                    <a:pos x="839" y="25"/>
                  </a:cxn>
                  <a:cxn ang="0">
                    <a:pos x="824" y="9"/>
                  </a:cxn>
                  <a:cxn ang="0">
                    <a:pos x="784" y="3"/>
                  </a:cxn>
                  <a:cxn ang="0">
                    <a:pos x="610" y="8"/>
                  </a:cxn>
                  <a:cxn ang="0">
                    <a:pos x="512" y="11"/>
                  </a:cxn>
                  <a:cxn ang="0">
                    <a:pos x="384" y="12"/>
                  </a:cxn>
                  <a:cxn ang="0">
                    <a:pos x="323" y="29"/>
                  </a:cxn>
                  <a:cxn ang="0">
                    <a:pos x="267" y="67"/>
                  </a:cxn>
                  <a:cxn ang="0">
                    <a:pos x="68" y="236"/>
                  </a:cxn>
                  <a:cxn ang="0">
                    <a:pos x="24" y="285"/>
                  </a:cxn>
                  <a:cxn ang="0">
                    <a:pos x="6" y="330"/>
                  </a:cxn>
                  <a:cxn ang="0">
                    <a:pos x="2" y="378"/>
                  </a:cxn>
                  <a:cxn ang="0">
                    <a:pos x="11" y="419"/>
                  </a:cxn>
                  <a:cxn ang="0">
                    <a:pos x="33" y="461"/>
                  </a:cxn>
                  <a:cxn ang="0">
                    <a:pos x="68" y="493"/>
                  </a:cxn>
                  <a:cxn ang="0">
                    <a:pos x="112" y="513"/>
                  </a:cxn>
                  <a:cxn ang="0">
                    <a:pos x="159" y="516"/>
                  </a:cxn>
                  <a:cxn ang="0">
                    <a:pos x="238" y="499"/>
                  </a:cxn>
                  <a:cxn ang="0">
                    <a:pos x="284" y="479"/>
                  </a:cxn>
                  <a:cxn ang="0">
                    <a:pos x="363" y="419"/>
                  </a:cxn>
                  <a:cxn ang="0">
                    <a:pos x="395" y="389"/>
                  </a:cxn>
                  <a:cxn ang="0">
                    <a:pos x="405" y="373"/>
                  </a:cxn>
                  <a:cxn ang="0">
                    <a:pos x="435" y="385"/>
                  </a:cxn>
                  <a:cxn ang="0">
                    <a:pos x="508" y="429"/>
                  </a:cxn>
                  <a:cxn ang="0">
                    <a:pos x="588" y="451"/>
                  </a:cxn>
                  <a:cxn ang="0">
                    <a:pos x="696" y="476"/>
                  </a:cxn>
                  <a:cxn ang="0">
                    <a:pos x="811" y="484"/>
                  </a:cxn>
                  <a:cxn ang="0">
                    <a:pos x="874" y="472"/>
                  </a:cxn>
                  <a:cxn ang="0">
                    <a:pos x="916" y="453"/>
                  </a:cxn>
                  <a:cxn ang="0">
                    <a:pos x="925" y="437"/>
                  </a:cxn>
                  <a:cxn ang="0">
                    <a:pos x="917" y="414"/>
                  </a:cxn>
                  <a:cxn ang="0">
                    <a:pos x="902" y="410"/>
                  </a:cxn>
                </a:cxnLst>
                <a:rect l="0" t="0" r="r" b="b"/>
                <a:pathLst>
                  <a:path w="926" h="517">
                    <a:moveTo>
                      <a:pt x="892" y="412"/>
                    </a:moveTo>
                    <a:lnTo>
                      <a:pt x="892" y="412"/>
                    </a:lnTo>
                    <a:lnTo>
                      <a:pt x="879" y="420"/>
                    </a:lnTo>
                    <a:lnTo>
                      <a:pt x="865" y="427"/>
                    </a:lnTo>
                    <a:lnTo>
                      <a:pt x="849" y="432"/>
                    </a:lnTo>
                    <a:lnTo>
                      <a:pt x="835" y="436"/>
                    </a:lnTo>
                    <a:lnTo>
                      <a:pt x="819" y="437"/>
                    </a:lnTo>
                    <a:lnTo>
                      <a:pt x="804" y="438"/>
                    </a:lnTo>
                    <a:lnTo>
                      <a:pt x="788" y="438"/>
                    </a:lnTo>
                    <a:lnTo>
                      <a:pt x="771" y="438"/>
                    </a:lnTo>
                    <a:lnTo>
                      <a:pt x="739" y="436"/>
                    </a:lnTo>
                    <a:lnTo>
                      <a:pt x="707" y="431"/>
                    </a:lnTo>
                    <a:lnTo>
                      <a:pt x="647" y="419"/>
                    </a:lnTo>
                    <a:lnTo>
                      <a:pt x="647" y="419"/>
                    </a:lnTo>
                    <a:lnTo>
                      <a:pt x="611" y="412"/>
                    </a:lnTo>
                    <a:lnTo>
                      <a:pt x="576" y="403"/>
                    </a:lnTo>
                    <a:lnTo>
                      <a:pt x="542" y="393"/>
                    </a:lnTo>
                    <a:lnTo>
                      <a:pt x="525" y="386"/>
                    </a:lnTo>
                    <a:lnTo>
                      <a:pt x="508" y="378"/>
                    </a:lnTo>
                    <a:lnTo>
                      <a:pt x="508" y="378"/>
                    </a:lnTo>
                    <a:lnTo>
                      <a:pt x="488" y="368"/>
                    </a:lnTo>
                    <a:lnTo>
                      <a:pt x="467" y="355"/>
                    </a:lnTo>
                    <a:lnTo>
                      <a:pt x="448" y="342"/>
                    </a:lnTo>
                    <a:lnTo>
                      <a:pt x="437" y="336"/>
                    </a:lnTo>
                    <a:lnTo>
                      <a:pt x="427" y="331"/>
                    </a:lnTo>
                    <a:lnTo>
                      <a:pt x="427" y="331"/>
                    </a:lnTo>
                    <a:lnTo>
                      <a:pt x="423" y="327"/>
                    </a:lnTo>
                    <a:lnTo>
                      <a:pt x="418" y="323"/>
                    </a:lnTo>
                    <a:lnTo>
                      <a:pt x="418" y="323"/>
                    </a:lnTo>
                    <a:lnTo>
                      <a:pt x="412" y="321"/>
                    </a:lnTo>
                    <a:lnTo>
                      <a:pt x="407" y="319"/>
                    </a:lnTo>
                    <a:lnTo>
                      <a:pt x="407" y="319"/>
                    </a:lnTo>
                    <a:lnTo>
                      <a:pt x="399" y="318"/>
                    </a:lnTo>
                    <a:lnTo>
                      <a:pt x="393" y="321"/>
                    </a:lnTo>
                    <a:lnTo>
                      <a:pt x="388" y="323"/>
                    </a:lnTo>
                    <a:lnTo>
                      <a:pt x="384" y="329"/>
                    </a:lnTo>
                    <a:lnTo>
                      <a:pt x="384" y="329"/>
                    </a:lnTo>
                    <a:lnTo>
                      <a:pt x="376" y="334"/>
                    </a:lnTo>
                    <a:lnTo>
                      <a:pt x="371" y="340"/>
                    </a:lnTo>
                    <a:lnTo>
                      <a:pt x="365" y="348"/>
                    </a:lnTo>
                    <a:lnTo>
                      <a:pt x="360" y="356"/>
                    </a:lnTo>
                    <a:lnTo>
                      <a:pt x="360" y="356"/>
                    </a:lnTo>
                    <a:lnTo>
                      <a:pt x="354" y="366"/>
                    </a:lnTo>
                    <a:lnTo>
                      <a:pt x="343" y="377"/>
                    </a:lnTo>
                    <a:lnTo>
                      <a:pt x="333" y="387"/>
                    </a:lnTo>
                    <a:lnTo>
                      <a:pt x="321" y="397"/>
                    </a:lnTo>
                    <a:lnTo>
                      <a:pt x="296" y="415"/>
                    </a:lnTo>
                    <a:lnTo>
                      <a:pt x="274" y="431"/>
                    </a:lnTo>
                    <a:lnTo>
                      <a:pt x="274" y="431"/>
                    </a:lnTo>
                    <a:lnTo>
                      <a:pt x="259" y="441"/>
                    </a:lnTo>
                    <a:lnTo>
                      <a:pt x="244" y="450"/>
                    </a:lnTo>
                    <a:lnTo>
                      <a:pt x="228" y="457"/>
                    </a:lnTo>
                    <a:lnTo>
                      <a:pt x="211" y="463"/>
                    </a:lnTo>
                    <a:lnTo>
                      <a:pt x="193" y="467"/>
                    </a:lnTo>
                    <a:lnTo>
                      <a:pt x="176" y="468"/>
                    </a:lnTo>
                    <a:lnTo>
                      <a:pt x="159" y="470"/>
                    </a:lnTo>
                    <a:lnTo>
                      <a:pt x="142" y="467"/>
                    </a:lnTo>
                    <a:lnTo>
                      <a:pt x="126" y="465"/>
                    </a:lnTo>
                    <a:lnTo>
                      <a:pt x="110" y="459"/>
                    </a:lnTo>
                    <a:lnTo>
                      <a:pt x="96" y="451"/>
                    </a:lnTo>
                    <a:lnTo>
                      <a:pt x="83" y="442"/>
                    </a:lnTo>
                    <a:lnTo>
                      <a:pt x="71" y="431"/>
                    </a:lnTo>
                    <a:lnTo>
                      <a:pt x="61" y="416"/>
                    </a:lnTo>
                    <a:lnTo>
                      <a:pt x="53" y="400"/>
                    </a:lnTo>
                    <a:lnTo>
                      <a:pt x="47" y="382"/>
                    </a:lnTo>
                    <a:lnTo>
                      <a:pt x="47" y="382"/>
                    </a:lnTo>
                    <a:lnTo>
                      <a:pt x="45" y="368"/>
                    </a:lnTo>
                    <a:lnTo>
                      <a:pt x="45" y="355"/>
                    </a:lnTo>
                    <a:lnTo>
                      <a:pt x="47" y="342"/>
                    </a:lnTo>
                    <a:lnTo>
                      <a:pt x="51" y="330"/>
                    </a:lnTo>
                    <a:lnTo>
                      <a:pt x="57" y="318"/>
                    </a:lnTo>
                    <a:lnTo>
                      <a:pt x="63" y="308"/>
                    </a:lnTo>
                    <a:lnTo>
                      <a:pt x="71" y="297"/>
                    </a:lnTo>
                    <a:lnTo>
                      <a:pt x="80" y="287"/>
                    </a:lnTo>
                    <a:lnTo>
                      <a:pt x="100" y="268"/>
                    </a:lnTo>
                    <a:lnTo>
                      <a:pt x="121" y="250"/>
                    </a:lnTo>
                    <a:lnTo>
                      <a:pt x="143" y="233"/>
                    </a:lnTo>
                    <a:lnTo>
                      <a:pt x="161" y="217"/>
                    </a:lnTo>
                    <a:lnTo>
                      <a:pt x="161" y="217"/>
                    </a:lnTo>
                    <a:lnTo>
                      <a:pt x="185" y="198"/>
                    </a:lnTo>
                    <a:lnTo>
                      <a:pt x="208" y="179"/>
                    </a:lnTo>
                    <a:lnTo>
                      <a:pt x="233" y="160"/>
                    </a:lnTo>
                    <a:lnTo>
                      <a:pt x="255" y="140"/>
                    </a:lnTo>
                    <a:lnTo>
                      <a:pt x="255" y="140"/>
                    </a:lnTo>
                    <a:lnTo>
                      <a:pt x="280" y="117"/>
                    </a:lnTo>
                    <a:lnTo>
                      <a:pt x="306" y="96"/>
                    </a:lnTo>
                    <a:lnTo>
                      <a:pt x="320" y="85"/>
                    </a:lnTo>
                    <a:lnTo>
                      <a:pt x="334" y="76"/>
                    </a:lnTo>
                    <a:lnTo>
                      <a:pt x="348" y="70"/>
                    </a:lnTo>
                    <a:lnTo>
                      <a:pt x="365" y="64"/>
                    </a:lnTo>
                    <a:lnTo>
                      <a:pt x="365" y="64"/>
                    </a:lnTo>
                    <a:lnTo>
                      <a:pt x="393" y="58"/>
                    </a:lnTo>
                    <a:lnTo>
                      <a:pt x="422" y="54"/>
                    </a:lnTo>
                    <a:lnTo>
                      <a:pt x="452" y="53"/>
                    </a:lnTo>
                    <a:lnTo>
                      <a:pt x="480" y="54"/>
                    </a:lnTo>
                    <a:lnTo>
                      <a:pt x="541" y="55"/>
                    </a:lnTo>
                    <a:lnTo>
                      <a:pt x="569" y="56"/>
                    </a:lnTo>
                    <a:lnTo>
                      <a:pt x="598" y="56"/>
                    </a:lnTo>
                    <a:lnTo>
                      <a:pt x="598" y="56"/>
                    </a:lnTo>
                    <a:lnTo>
                      <a:pt x="648" y="54"/>
                    </a:lnTo>
                    <a:lnTo>
                      <a:pt x="698" y="50"/>
                    </a:lnTo>
                    <a:lnTo>
                      <a:pt x="724" y="47"/>
                    </a:lnTo>
                    <a:lnTo>
                      <a:pt x="749" y="47"/>
                    </a:lnTo>
                    <a:lnTo>
                      <a:pt x="773" y="49"/>
                    </a:lnTo>
                    <a:lnTo>
                      <a:pt x="798" y="50"/>
                    </a:lnTo>
                    <a:lnTo>
                      <a:pt x="798" y="50"/>
                    </a:lnTo>
                    <a:lnTo>
                      <a:pt x="804" y="55"/>
                    </a:lnTo>
                    <a:lnTo>
                      <a:pt x="811" y="59"/>
                    </a:lnTo>
                    <a:lnTo>
                      <a:pt x="818" y="59"/>
                    </a:lnTo>
                    <a:lnTo>
                      <a:pt x="826" y="58"/>
                    </a:lnTo>
                    <a:lnTo>
                      <a:pt x="832" y="54"/>
                    </a:lnTo>
                    <a:lnTo>
                      <a:pt x="838" y="49"/>
                    </a:lnTo>
                    <a:lnTo>
                      <a:pt x="840" y="42"/>
                    </a:lnTo>
                    <a:lnTo>
                      <a:pt x="840" y="38"/>
                    </a:lnTo>
                    <a:lnTo>
                      <a:pt x="840" y="33"/>
                    </a:lnTo>
                    <a:lnTo>
                      <a:pt x="839" y="25"/>
                    </a:lnTo>
                    <a:lnTo>
                      <a:pt x="839" y="25"/>
                    </a:lnTo>
                    <a:lnTo>
                      <a:pt x="836" y="19"/>
                    </a:lnTo>
                    <a:lnTo>
                      <a:pt x="831" y="13"/>
                    </a:lnTo>
                    <a:lnTo>
                      <a:pt x="824" y="9"/>
                    </a:lnTo>
                    <a:lnTo>
                      <a:pt x="818" y="7"/>
                    </a:lnTo>
                    <a:lnTo>
                      <a:pt x="818" y="7"/>
                    </a:lnTo>
                    <a:lnTo>
                      <a:pt x="801" y="4"/>
                    </a:lnTo>
                    <a:lnTo>
                      <a:pt x="784" y="3"/>
                    </a:lnTo>
                    <a:lnTo>
                      <a:pt x="750" y="0"/>
                    </a:lnTo>
                    <a:lnTo>
                      <a:pt x="716" y="2"/>
                    </a:lnTo>
                    <a:lnTo>
                      <a:pt x="681" y="3"/>
                    </a:lnTo>
                    <a:lnTo>
                      <a:pt x="610" y="8"/>
                    </a:lnTo>
                    <a:lnTo>
                      <a:pt x="575" y="11"/>
                    </a:lnTo>
                    <a:lnTo>
                      <a:pt x="542" y="12"/>
                    </a:lnTo>
                    <a:lnTo>
                      <a:pt x="542" y="12"/>
                    </a:lnTo>
                    <a:lnTo>
                      <a:pt x="512" y="11"/>
                    </a:lnTo>
                    <a:lnTo>
                      <a:pt x="480" y="11"/>
                    </a:lnTo>
                    <a:lnTo>
                      <a:pt x="448" y="9"/>
                    </a:lnTo>
                    <a:lnTo>
                      <a:pt x="415" y="9"/>
                    </a:lnTo>
                    <a:lnTo>
                      <a:pt x="384" y="12"/>
                    </a:lnTo>
                    <a:lnTo>
                      <a:pt x="368" y="15"/>
                    </a:lnTo>
                    <a:lnTo>
                      <a:pt x="352" y="19"/>
                    </a:lnTo>
                    <a:lnTo>
                      <a:pt x="338" y="24"/>
                    </a:lnTo>
                    <a:lnTo>
                      <a:pt x="323" y="29"/>
                    </a:lnTo>
                    <a:lnTo>
                      <a:pt x="309" y="37"/>
                    </a:lnTo>
                    <a:lnTo>
                      <a:pt x="296" y="45"/>
                    </a:lnTo>
                    <a:lnTo>
                      <a:pt x="296" y="45"/>
                    </a:lnTo>
                    <a:lnTo>
                      <a:pt x="267" y="67"/>
                    </a:lnTo>
                    <a:lnTo>
                      <a:pt x="238" y="90"/>
                    </a:lnTo>
                    <a:lnTo>
                      <a:pt x="181" y="139"/>
                    </a:lnTo>
                    <a:lnTo>
                      <a:pt x="68" y="236"/>
                    </a:lnTo>
                    <a:lnTo>
                      <a:pt x="68" y="236"/>
                    </a:lnTo>
                    <a:lnTo>
                      <a:pt x="47" y="255"/>
                    </a:lnTo>
                    <a:lnTo>
                      <a:pt x="40" y="266"/>
                    </a:lnTo>
                    <a:lnTo>
                      <a:pt x="32" y="275"/>
                    </a:lnTo>
                    <a:lnTo>
                      <a:pt x="24" y="285"/>
                    </a:lnTo>
                    <a:lnTo>
                      <a:pt x="17" y="296"/>
                    </a:lnTo>
                    <a:lnTo>
                      <a:pt x="12" y="308"/>
                    </a:lnTo>
                    <a:lnTo>
                      <a:pt x="8" y="318"/>
                    </a:lnTo>
                    <a:lnTo>
                      <a:pt x="6" y="330"/>
                    </a:lnTo>
                    <a:lnTo>
                      <a:pt x="3" y="342"/>
                    </a:lnTo>
                    <a:lnTo>
                      <a:pt x="2" y="353"/>
                    </a:lnTo>
                    <a:lnTo>
                      <a:pt x="0" y="366"/>
                    </a:lnTo>
                    <a:lnTo>
                      <a:pt x="2" y="378"/>
                    </a:lnTo>
                    <a:lnTo>
                      <a:pt x="3" y="391"/>
                    </a:lnTo>
                    <a:lnTo>
                      <a:pt x="7" y="406"/>
                    </a:lnTo>
                    <a:lnTo>
                      <a:pt x="11" y="419"/>
                    </a:lnTo>
                    <a:lnTo>
                      <a:pt x="11" y="419"/>
                    </a:lnTo>
                    <a:lnTo>
                      <a:pt x="15" y="431"/>
                    </a:lnTo>
                    <a:lnTo>
                      <a:pt x="20" y="441"/>
                    </a:lnTo>
                    <a:lnTo>
                      <a:pt x="27" y="450"/>
                    </a:lnTo>
                    <a:lnTo>
                      <a:pt x="33" y="461"/>
                    </a:lnTo>
                    <a:lnTo>
                      <a:pt x="41" y="470"/>
                    </a:lnTo>
                    <a:lnTo>
                      <a:pt x="49" y="478"/>
                    </a:lnTo>
                    <a:lnTo>
                      <a:pt x="58" y="485"/>
                    </a:lnTo>
                    <a:lnTo>
                      <a:pt x="68" y="493"/>
                    </a:lnTo>
                    <a:lnTo>
                      <a:pt x="79" y="499"/>
                    </a:lnTo>
                    <a:lnTo>
                      <a:pt x="89" y="505"/>
                    </a:lnTo>
                    <a:lnTo>
                      <a:pt x="100" y="509"/>
                    </a:lnTo>
                    <a:lnTo>
                      <a:pt x="112" y="513"/>
                    </a:lnTo>
                    <a:lnTo>
                      <a:pt x="123" y="516"/>
                    </a:lnTo>
                    <a:lnTo>
                      <a:pt x="135" y="517"/>
                    </a:lnTo>
                    <a:lnTo>
                      <a:pt x="147" y="517"/>
                    </a:lnTo>
                    <a:lnTo>
                      <a:pt x="159" y="516"/>
                    </a:lnTo>
                    <a:lnTo>
                      <a:pt x="159" y="516"/>
                    </a:lnTo>
                    <a:lnTo>
                      <a:pt x="191" y="510"/>
                    </a:lnTo>
                    <a:lnTo>
                      <a:pt x="223" y="502"/>
                    </a:lnTo>
                    <a:lnTo>
                      <a:pt x="238" y="499"/>
                    </a:lnTo>
                    <a:lnTo>
                      <a:pt x="254" y="493"/>
                    </a:lnTo>
                    <a:lnTo>
                      <a:pt x="269" y="487"/>
                    </a:lnTo>
                    <a:lnTo>
                      <a:pt x="284" y="479"/>
                    </a:lnTo>
                    <a:lnTo>
                      <a:pt x="284" y="479"/>
                    </a:lnTo>
                    <a:lnTo>
                      <a:pt x="297" y="471"/>
                    </a:lnTo>
                    <a:lnTo>
                      <a:pt x="312" y="461"/>
                    </a:lnTo>
                    <a:lnTo>
                      <a:pt x="337" y="440"/>
                    </a:lnTo>
                    <a:lnTo>
                      <a:pt x="363" y="419"/>
                    </a:lnTo>
                    <a:lnTo>
                      <a:pt x="388" y="398"/>
                    </a:lnTo>
                    <a:lnTo>
                      <a:pt x="388" y="398"/>
                    </a:lnTo>
                    <a:lnTo>
                      <a:pt x="393" y="393"/>
                    </a:lnTo>
                    <a:lnTo>
                      <a:pt x="395" y="389"/>
                    </a:lnTo>
                    <a:lnTo>
                      <a:pt x="399" y="381"/>
                    </a:lnTo>
                    <a:lnTo>
                      <a:pt x="401" y="378"/>
                    </a:lnTo>
                    <a:lnTo>
                      <a:pt x="402" y="376"/>
                    </a:lnTo>
                    <a:lnTo>
                      <a:pt x="405" y="373"/>
                    </a:lnTo>
                    <a:lnTo>
                      <a:pt x="408" y="373"/>
                    </a:lnTo>
                    <a:lnTo>
                      <a:pt x="408" y="373"/>
                    </a:lnTo>
                    <a:lnTo>
                      <a:pt x="422" y="378"/>
                    </a:lnTo>
                    <a:lnTo>
                      <a:pt x="435" y="385"/>
                    </a:lnTo>
                    <a:lnTo>
                      <a:pt x="458" y="400"/>
                    </a:lnTo>
                    <a:lnTo>
                      <a:pt x="483" y="416"/>
                    </a:lnTo>
                    <a:lnTo>
                      <a:pt x="496" y="423"/>
                    </a:lnTo>
                    <a:lnTo>
                      <a:pt x="508" y="429"/>
                    </a:lnTo>
                    <a:lnTo>
                      <a:pt x="508" y="429"/>
                    </a:lnTo>
                    <a:lnTo>
                      <a:pt x="528" y="436"/>
                    </a:lnTo>
                    <a:lnTo>
                      <a:pt x="547" y="442"/>
                    </a:lnTo>
                    <a:lnTo>
                      <a:pt x="588" y="451"/>
                    </a:lnTo>
                    <a:lnTo>
                      <a:pt x="627" y="461"/>
                    </a:lnTo>
                    <a:lnTo>
                      <a:pt x="667" y="470"/>
                    </a:lnTo>
                    <a:lnTo>
                      <a:pt x="667" y="470"/>
                    </a:lnTo>
                    <a:lnTo>
                      <a:pt x="696" y="476"/>
                    </a:lnTo>
                    <a:lnTo>
                      <a:pt x="728" y="482"/>
                    </a:lnTo>
                    <a:lnTo>
                      <a:pt x="760" y="484"/>
                    </a:lnTo>
                    <a:lnTo>
                      <a:pt x="794" y="485"/>
                    </a:lnTo>
                    <a:lnTo>
                      <a:pt x="811" y="484"/>
                    </a:lnTo>
                    <a:lnTo>
                      <a:pt x="827" y="483"/>
                    </a:lnTo>
                    <a:lnTo>
                      <a:pt x="843" y="480"/>
                    </a:lnTo>
                    <a:lnTo>
                      <a:pt x="858" y="476"/>
                    </a:lnTo>
                    <a:lnTo>
                      <a:pt x="874" y="472"/>
                    </a:lnTo>
                    <a:lnTo>
                      <a:pt x="889" y="466"/>
                    </a:lnTo>
                    <a:lnTo>
                      <a:pt x="903" y="459"/>
                    </a:lnTo>
                    <a:lnTo>
                      <a:pt x="916" y="453"/>
                    </a:lnTo>
                    <a:lnTo>
                      <a:pt x="916" y="453"/>
                    </a:lnTo>
                    <a:lnTo>
                      <a:pt x="920" y="449"/>
                    </a:lnTo>
                    <a:lnTo>
                      <a:pt x="923" y="445"/>
                    </a:lnTo>
                    <a:lnTo>
                      <a:pt x="924" y="441"/>
                    </a:lnTo>
                    <a:lnTo>
                      <a:pt x="925" y="437"/>
                    </a:lnTo>
                    <a:lnTo>
                      <a:pt x="926" y="432"/>
                    </a:lnTo>
                    <a:lnTo>
                      <a:pt x="925" y="428"/>
                    </a:lnTo>
                    <a:lnTo>
                      <a:pt x="923" y="420"/>
                    </a:lnTo>
                    <a:lnTo>
                      <a:pt x="917" y="414"/>
                    </a:lnTo>
                    <a:lnTo>
                      <a:pt x="913" y="411"/>
                    </a:lnTo>
                    <a:lnTo>
                      <a:pt x="909" y="410"/>
                    </a:lnTo>
                    <a:lnTo>
                      <a:pt x="906" y="408"/>
                    </a:lnTo>
                    <a:lnTo>
                      <a:pt x="902" y="410"/>
                    </a:lnTo>
                    <a:lnTo>
                      <a:pt x="896" y="410"/>
                    </a:lnTo>
                    <a:lnTo>
                      <a:pt x="892" y="412"/>
                    </a:lnTo>
                    <a:lnTo>
                      <a:pt x="892" y="41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8" name="chenying0907 863"/>
              <p:cNvSpPr>
                <a:spLocks noEditPoints="1"/>
              </p:cNvSpPr>
              <p:nvPr/>
            </p:nvSpPr>
            <p:spPr bwMode="auto">
              <a:xfrm>
                <a:off x="4281488" y="3422651"/>
                <a:ext cx="115888" cy="122238"/>
              </a:xfrm>
              <a:custGeom>
                <a:avLst/>
                <a:gdLst/>
                <a:ahLst/>
                <a:cxnLst>
                  <a:cxn ang="0">
                    <a:pos x="261" y="242"/>
                  </a:cxn>
                  <a:cxn ang="0">
                    <a:pos x="284" y="213"/>
                  </a:cxn>
                  <a:cxn ang="0">
                    <a:pos x="293" y="175"/>
                  </a:cxn>
                  <a:cxn ang="0">
                    <a:pos x="287" y="140"/>
                  </a:cxn>
                  <a:cxn ang="0">
                    <a:pos x="266" y="93"/>
                  </a:cxn>
                  <a:cxn ang="0">
                    <a:pos x="233" y="51"/>
                  </a:cxn>
                  <a:cxn ang="0">
                    <a:pos x="211" y="31"/>
                  </a:cxn>
                  <a:cxn ang="0">
                    <a:pos x="176" y="12"/>
                  </a:cxn>
                  <a:cxn ang="0">
                    <a:pos x="133" y="0"/>
                  </a:cxn>
                  <a:cxn ang="0">
                    <a:pos x="117" y="0"/>
                  </a:cxn>
                  <a:cxn ang="0">
                    <a:pos x="89" y="9"/>
                  </a:cxn>
                  <a:cxn ang="0">
                    <a:pos x="55" y="38"/>
                  </a:cxn>
                  <a:cxn ang="0">
                    <a:pos x="31" y="61"/>
                  </a:cxn>
                  <a:cxn ang="0">
                    <a:pos x="23" y="70"/>
                  </a:cxn>
                  <a:cxn ang="0">
                    <a:pos x="16" y="81"/>
                  </a:cxn>
                  <a:cxn ang="0">
                    <a:pos x="7" y="97"/>
                  </a:cxn>
                  <a:cxn ang="0">
                    <a:pos x="0" y="133"/>
                  </a:cxn>
                  <a:cxn ang="0">
                    <a:pos x="3" y="159"/>
                  </a:cxn>
                  <a:cxn ang="0">
                    <a:pos x="17" y="199"/>
                  </a:cxn>
                  <a:cxn ang="0">
                    <a:pos x="49" y="243"/>
                  </a:cxn>
                  <a:cxn ang="0">
                    <a:pos x="70" y="267"/>
                  </a:cxn>
                  <a:cxn ang="0">
                    <a:pos x="104" y="291"/>
                  </a:cxn>
                  <a:cxn ang="0">
                    <a:pos x="146" y="306"/>
                  </a:cxn>
                  <a:cxn ang="0">
                    <a:pos x="176" y="306"/>
                  </a:cxn>
                  <a:cxn ang="0">
                    <a:pos x="210" y="290"/>
                  </a:cxn>
                  <a:cxn ang="0">
                    <a:pos x="241" y="261"/>
                  </a:cxn>
                  <a:cxn ang="0">
                    <a:pos x="189" y="250"/>
                  </a:cxn>
                  <a:cxn ang="0">
                    <a:pos x="161" y="261"/>
                  </a:cxn>
                  <a:cxn ang="0">
                    <a:pos x="135" y="257"/>
                  </a:cxn>
                  <a:cxn ang="0">
                    <a:pos x="104" y="234"/>
                  </a:cxn>
                  <a:cxn ang="0">
                    <a:pos x="66" y="188"/>
                  </a:cxn>
                  <a:cxn ang="0">
                    <a:pos x="49" y="157"/>
                  </a:cxn>
                  <a:cxn ang="0">
                    <a:pos x="49" y="121"/>
                  </a:cxn>
                  <a:cxn ang="0">
                    <a:pos x="57" y="107"/>
                  </a:cxn>
                  <a:cxn ang="0">
                    <a:pos x="65" y="99"/>
                  </a:cxn>
                  <a:cxn ang="0">
                    <a:pos x="71" y="86"/>
                  </a:cxn>
                  <a:cxn ang="0">
                    <a:pos x="116" y="48"/>
                  </a:cxn>
                  <a:cxn ang="0">
                    <a:pos x="129" y="46"/>
                  </a:cxn>
                  <a:cxn ang="0">
                    <a:pos x="154" y="49"/>
                  </a:cxn>
                  <a:cxn ang="0">
                    <a:pos x="189" y="73"/>
                  </a:cxn>
                  <a:cxn ang="0">
                    <a:pos x="214" y="98"/>
                  </a:cxn>
                  <a:cxn ang="0">
                    <a:pos x="232" y="127"/>
                  </a:cxn>
                  <a:cxn ang="0">
                    <a:pos x="248" y="170"/>
                  </a:cxn>
                  <a:cxn ang="0">
                    <a:pos x="246" y="187"/>
                  </a:cxn>
                  <a:cxn ang="0">
                    <a:pos x="228" y="214"/>
                  </a:cxn>
                  <a:cxn ang="0">
                    <a:pos x="189" y="250"/>
                  </a:cxn>
                </a:cxnLst>
                <a:rect l="0" t="0" r="r" b="b"/>
                <a:pathLst>
                  <a:path w="293" h="307">
                    <a:moveTo>
                      <a:pt x="241" y="261"/>
                    </a:moveTo>
                    <a:lnTo>
                      <a:pt x="241" y="261"/>
                    </a:lnTo>
                    <a:lnTo>
                      <a:pt x="261" y="242"/>
                    </a:lnTo>
                    <a:lnTo>
                      <a:pt x="270" y="233"/>
                    </a:lnTo>
                    <a:lnTo>
                      <a:pt x="278" y="223"/>
                    </a:lnTo>
                    <a:lnTo>
                      <a:pt x="284" y="213"/>
                    </a:lnTo>
                    <a:lnTo>
                      <a:pt x="290" y="201"/>
                    </a:lnTo>
                    <a:lnTo>
                      <a:pt x="293" y="189"/>
                    </a:lnTo>
                    <a:lnTo>
                      <a:pt x="293" y="175"/>
                    </a:lnTo>
                    <a:lnTo>
                      <a:pt x="293" y="175"/>
                    </a:lnTo>
                    <a:lnTo>
                      <a:pt x="292" y="157"/>
                    </a:lnTo>
                    <a:lnTo>
                      <a:pt x="287" y="140"/>
                    </a:lnTo>
                    <a:lnTo>
                      <a:pt x="282" y="124"/>
                    </a:lnTo>
                    <a:lnTo>
                      <a:pt x="274" y="108"/>
                    </a:lnTo>
                    <a:lnTo>
                      <a:pt x="266" y="93"/>
                    </a:lnTo>
                    <a:lnTo>
                      <a:pt x="256" y="78"/>
                    </a:lnTo>
                    <a:lnTo>
                      <a:pt x="245" y="64"/>
                    </a:lnTo>
                    <a:lnTo>
                      <a:pt x="233" y="51"/>
                    </a:lnTo>
                    <a:lnTo>
                      <a:pt x="233" y="51"/>
                    </a:lnTo>
                    <a:lnTo>
                      <a:pt x="223" y="40"/>
                    </a:lnTo>
                    <a:lnTo>
                      <a:pt x="211" y="31"/>
                    </a:lnTo>
                    <a:lnTo>
                      <a:pt x="199" y="23"/>
                    </a:lnTo>
                    <a:lnTo>
                      <a:pt x="188" y="17"/>
                    </a:lnTo>
                    <a:lnTo>
                      <a:pt x="176" y="12"/>
                    </a:lnTo>
                    <a:lnTo>
                      <a:pt x="161" y="6"/>
                    </a:lnTo>
                    <a:lnTo>
                      <a:pt x="148" y="2"/>
                    </a:lnTo>
                    <a:lnTo>
                      <a:pt x="133" y="0"/>
                    </a:lnTo>
                    <a:lnTo>
                      <a:pt x="133" y="0"/>
                    </a:lnTo>
                    <a:lnTo>
                      <a:pt x="125" y="0"/>
                    </a:lnTo>
                    <a:lnTo>
                      <a:pt x="117" y="0"/>
                    </a:lnTo>
                    <a:lnTo>
                      <a:pt x="110" y="1"/>
                    </a:lnTo>
                    <a:lnTo>
                      <a:pt x="103" y="2"/>
                    </a:lnTo>
                    <a:lnTo>
                      <a:pt x="89" y="9"/>
                    </a:lnTo>
                    <a:lnTo>
                      <a:pt x="78" y="17"/>
                    </a:lnTo>
                    <a:lnTo>
                      <a:pt x="66" y="27"/>
                    </a:lnTo>
                    <a:lnTo>
                      <a:pt x="55" y="38"/>
                    </a:lnTo>
                    <a:lnTo>
                      <a:pt x="33" y="59"/>
                    </a:lnTo>
                    <a:lnTo>
                      <a:pt x="33" y="59"/>
                    </a:lnTo>
                    <a:lnTo>
                      <a:pt x="31" y="61"/>
                    </a:lnTo>
                    <a:lnTo>
                      <a:pt x="27" y="65"/>
                    </a:lnTo>
                    <a:lnTo>
                      <a:pt x="27" y="65"/>
                    </a:lnTo>
                    <a:lnTo>
                      <a:pt x="23" y="70"/>
                    </a:lnTo>
                    <a:lnTo>
                      <a:pt x="20" y="77"/>
                    </a:lnTo>
                    <a:lnTo>
                      <a:pt x="20" y="77"/>
                    </a:lnTo>
                    <a:lnTo>
                      <a:pt x="16" y="81"/>
                    </a:lnTo>
                    <a:lnTo>
                      <a:pt x="14" y="85"/>
                    </a:lnTo>
                    <a:lnTo>
                      <a:pt x="7" y="97"/>
                    </a:lnTo>
                    <a:lnTo>
                      <a:pt x="7" y="97"/>
                    </a:lnTo>
                    <a:lnTo>
                      <a:pt x="3" y="108"/>
                    </a:lnTo>
                    <a:lnTo>
                      <a:pt x="2" y="120"/>
                    </a:lnTo>
                    <a:lnTo>
                      <a:pt x="0" y="133"/>
                    </a:lnTo>
                    <a:lnTo>
                      <a:pt x="0" y="145"/>
                    </a:lnTo>
                    <a:lnTo>
                      <a:pt x="0" y="145"/>
                    </a:lnTo>
                    <a:lnTo>
                      <a:pt x="3" y="159"/>
                    </a:lnTo>
                    <a:lnTo>
                      <a:pt x="7" y="172"/>
                    </a:lnTo>
                    <a:lnTo>
                      <a:pt x="11" y="185"/>
                    </a:lnTo>
                    <a:lnTo>
                      <a:pt x="17" y="199"/>
                    </a:lnTo>
                    <a:lnTo>
                      <a:pt x="24" y="210"/>
                    </a:lnTo>
                    <a:lnTo>
                      <a:pt x="32" y="222"/>
                    </a:lnTo>
                    <a:lnTo>
                      <a:pt x="49" y="243"/>
                    </a:lnTo>
                    <a:lnTo>
                      <a:pt x="49" y="243"/>
                    </a:lnTo>
                    <a:lnTo>
                      <a:pt x="59" y="255"/>
                    </a:lnTo>
                    <a:lnTo>
                      <a:pt x="70" y="267"/>
                    </a:lnTo>
                    <a:lnTo>
                      <a:pt x="80" y="276"/>
                    </a:lnTo>
                    <a:lnTo>
                      <a:pt x="92" y="285"/>
                    </a:lnTo>
                    <a:lnTo>
                      <a:pt x="104" y="291"/>
                    </a:lnTo>
                    <a:lnTo>
                      <a:pt x="117" y="298"/>
                    </a:lnTo>
                    <a:lnTo>
                      <a:pt x="131" y="303"/>
                    </a:lnTo>
                    <a:lnTo>
                      <a:pt x="146" y="306"/>
                    </a:lnTo>
                    <a:lnTo>
                      <a:pt x="146" y="306"/>
                    </a:lnTo>
                    <a:lnTo>
                      <a:pt x="161" y="307"/>
                    </a:lnTo>
                    <a:lnTo>
                      <a:pt x="176" y="306"/>
                    </a:lnTo>
                    <a:lnTo>
                      <a:pt x="188" y="302"/>
                    </a:lnTo>
                    <a:lnTo>
                      <a:pt x="199" y="297"/>
                    </a:lnTo>
                    <a:lnTo>
                      <a:pt x="210" y="290"/>
                    </a:lnTo>
                    <a:lnTo>
                      <a:pt x="220" y="281"/>
                    </a:lnTo>
                    <a:lnTo>
                      <a:pt x="231" y="272"/>
                    </a:lnTo>
                    <a:lnTo>
                      <a:pt x="241" y="261"/>
                    </a:lnTo>
                    <a:lnTo>
                      <a:pt x="241" y="261"/>
                    </a:lnTo>
                    <a:close/>
                    <a:moveTo>
                      <a:pt x="189" y="250"/>
                    </a:moveTo>
                    <a:lnTo>
                      <a:pt x="189" y="250"/>
                    </a:lnTo>
                    <a:lnTo>
                      <a:pt x="180" y="256"/>
                    </a:lnTo>
                    <a:lnTo>
                      <a:pt x="171" y="260"/>
                    </a:lnTo>
                    <a:lnTo>
                      <a:pt x="161" y="261"/>
                    </a:lnTo>
                    <a:lnTo>
                      <a:pt x="152" y="263"/>
                    </a:lnTo>
                    <a:lnTo>
                      <a:pt x="144" y="260"/>
                    </a:lnTo>
                    <a:lnTo>
                      <a:pt x="135" y="257"/>
                    </a:lnTo>
                    <a:lnTo>
                      <a:pt x="127" y="252"/>
                    </a:lnTo>
                    <a:lnTo>
                      <a:pt x="120" y="247"/>
                    </a:lnTo>
                    <a:lnTo>
                      <a:pt x="104" y="234"/>
                    </a:lnTo>
                    <a:lnTo>
                      <a:pt x="89" y="218"/>
                    </a:lnTo>
                    <a:lnTo>
                      <a:pt x="66" y="188"/>
                    </a:lnTo>
                    <a:lnTo>
                      <a:pt x="66" y="188"/>
                    </a:lnTo>
                    <a:lnTo>
                      <a:pt x="59" y="179"/>
                    </a:lnTo>
                    <a:lnTo>
                      <a:pt x="54" y="168"/>
                    </a:lnTo>
                    <a:lnTo>
                      <a:pt x="49" y="157"/>
                    </a:lnTo>
                    <a:lnTo>
                      <a:pt x="48" y="145"/>
                    </a:lnTo>
                    <a:lnTo>
                      <a:pt x="46" y="133"/>
                    </a:lnTo>
                    <a:lnTo>
                      <a:pt x="49" y="121"/>
                    </a:lnTo>
                    <a:lnTo>
                      <a:pt x="50" y="116"/>
                    </a:lnTo>
                    <a:lnTo>
                      <a:pt x="54" y="111"/>
                    </a:lnTo>
                    <a:lnTo>
                      <a:pt x="57" y="107"/>
                    </a:lnTo>
                    <a:lnTo>
                      <a:pt x="62" y="103"/>
                    </a:lnTo>
                    <a:lnTo>
                      <a:pt x="62" y="103"/>
                    </a:lnTo>
                    <a:lnTo>
                      <a:pt x="65" y="99"/>
                    </a:lnTo>
                    <a:lnTo>
                      <a:pt x="67" y="95"/>
                    </a:lnTo>
                    <a:lnTo>
                      <a:pt x="71" y="86"/>
                    </a:lnTo>
                    <a:lnTo>
                      <a:pt x="71" y="86"/>
                    </a:lnTo>
                    <a:lnTo>
                      <a:pt x="92" y="65"/>
                    </a:lnTo>
                    <a:lnTo>
                      <a:pt x="104" y="56"/>
                    </a:lnTo>
                    <a:lnTo>
                      <a:pt x="116" y="48"/>
                    </a:lnTo>
                    <a:lnTo>
                      <a:pt x="116" y="48"/>
                    </a:lnTo>
                    <a:lnTo>
                      <a:pt x="122" y="47"/>
                    </a:lnTo>
                    <a:lnTo>
                      <a:pt x="129" y="46"/>
                    </a:lnTo>
                    <a:lnTo>
                      <a:pt x="135" y="44"/>
                    </a:lnTo>
                    <a:lnTo>
                      <a:pt x="142" y="46"/>
                    </a:lnTo>
                    <a:lnTo>
                      <a:pt x="154" y="49"/>
                    </a:lnTo>
                    <a:lnTo>
                      <a:pt x="167" y="56"/>
                    </a:lnTo>
                    <a:lnTo>
                      <a:pt x="178" y="64"/>
                    </a:lnTo>
                    <a:lnTo>
                      <a:pt x="189" y="73"/>
                    </a:lnTo>
                    <a:lnTo>
                      <a:pt x="207" y="90"/>
                    </a:lnTo>
                    <a:lnTo>
                      <a:pt x="207" y="90"/>
                    </a:lnTo>
                    <a:lnTo>
                      <a:pt x="214" y="98"/>
                    </a:lnTo>
                    <a:lnTo>
                      <a:pt x="220" y="107"/>
                    </a:lnTo>
                    <a:lnTo>
                      <a:pt x="227" y="117"/>
                    </a:lnTo>
                    <a:lnTo>
                      <a:pt x="232" y="127"/>
                    </a:lnTo>
                    <a:lnTo>
                      <a:pt x="241" y="148"/>
                    </a:lnTo>
                    <a:lnTo>
                      <a:pt x="248" y="170"/>
                    </a:lnTo>
                    <a:lnTo>
                      <a:pt x="248" y="170"/>
                    </a:lnTo>
                    <a:lnTo>
                      <a:pt x="249" y="175"/>
                    </a:lnTo>
                    <a:lnTo>
                      <a:pt x="248" y="180"/>
                    </a:lnTo>
                    <a:lnTo>
                      <a:pt x="246" y="187"/>
                    </a:lnTo>
                    <a:lnTo>
                      <a:pt x="245" y="192"/>
                    </a:lnTo>
                    <a:lnTo>
                      <a:pt x="237" y="202"/>
                    </a:lnTo>
                    <a:lnTo>
                      <a:pt x="228" y="214"/>
                    </a:lnTo>
                    <a:lnTo>
                      <a:pt x="218" y="225"/>
                    </a:lnTo>
                    <a:lnTo>
                      <a:pt x="207" y="234"/>
                    </a:lnTo>
                    <a:lnTo>
                      <a:pt x="189" y="250"/>
                    </a:lnTo>
                    <a:lnTo>
                      <a:pt x="189" y="2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9" name="chenying0907 864"/>
              <p:cNvSpPr>
                <a:spLocks noEditPoints="1"/>
              </p:cNvSpPr>
              <p:nvPr/>
            </p:nvSpPr>
            <p:spPr bwMode="auto">
              <a:xfrm>
                <a:off x="4343401" y="3497263"/>
                <a:ext cx="115888" cy="122238"/>
              </a:xfrm>
              <a:custGeom>
                <a:avLst/>
                <a:gdLst/>
                <a:ahLst/>
                <a:cxnLst>
                  <a:cxn ang="0">
                    <a:pos x="261" y="242"/>
                  </a:cxn>
                  <a:cxn ang="0">
                    <a:pos x="286" y="213"/>
                  </a:cxn>
                  <a:cxn ang="0">
                    <a:pos x="293" y="175"/>
                  </a:cxn>
                  <a:cxn ang="0">
                    <a:pos x="288" y="141"/>
                  </a:cxn>
                  <a:cxn ang="0">
                    <a:pos x="266" y="93"/>
                  </a:cxn>
                  <a:cxn ang="0">
                    <a:pos x="233" y="52"/>
                  </a:cxn>
                  <a:cxn ang="0">
                    <a:pos x="211" y="31"/>
                  </a:cxn>
                  <a:cxn ang="0">
                    <a:pos x="176" y="12"/>
                  </a:cxn>
                  <a:cxn ang="0">
                    <a:pos x="133" y="0"/>
                  </a:cxn>
                  <a:cxn ang="0">
                    <a:pos x="118" y="0"/>
                  </a:cxn>
                  <a:cxn ang="0">
                    <a:pos x="91" y="9"/>
                  </a:cxn>
                  <a:cxn ang="0">
                    <a:pos x="55" y="38"/>
                  </a:cxn>
                  <a:cxn ang="0">
                    <a:pos x="31" y="62"/>
                  </a:cxn>
                  <a:cxn ang="0">
                    <a:pos x="23" y="71"/>
                  </a:cxn>
                  <a:cxn ang="0">
                    <a:pos x="17" y="81"/>
                  </a:cxn>
                  <a:cxn ang="0">
                    <a:pos x="7" y="97"/>
                  </a:cxn>
                  <a:cxn ang="0">
                    <a:pos x="0" y="133"/>
                  </a:cxn>
                  <a:cxn ang="0">
                    <a:pos x="3" y="160"/>
                  </a:cxn>
                  <a:cxn ang="0">
                    <a:pos x="17" y="199"/>
                  </a:cxn>
                  <a:cxn ang="0">
                    <a:pos x="49" y="243"/>
                  </a:cxn>
                  <a:cxn ang="0">
                    <a:pos x="70" y="267"/>
                  </a:cxn>
                  <a:cxn ang="0">
                    <a:pos x="104" y="293"/>
                  </a:cxn>
                  <a:cxn ang="0">
                    <a:pos x="147" y="306"/>
                  </a:cxn>
                  <a:cxn ang="0">
                    <a:pos x="176" y="306"/>
                  </a:cxn>
                  <a:cxn ang="0">
                    <a:pos x="211" y="290"/>
                  </a:cxn>
                  <a:cxn ang="0">
                    <a:pos x="241" y="262"/>
                  </a:cxn>
                  <a:cxn ang="0">
                    <a:pos x="189" y="250"/>
                  </a:cxn>
                  <a:cxn ang="0">
                    <a:pos x="161" y="263"/>
                  </a:cxn>
                  <a:cxn ang="0">
                    <a:pos x="135" y="258"/>
                  </a:cxn>
                  <a:cxn ang="0">
                    <a:pos x="104" y="234"/>
                  </a:cxn>
                  <a:cxn ang="0">
                    <a:pos x="66" y="188"/>
                  </a:cxn>
                  <a:cxn ang="0">
                    <a:pos x="50" y="157"/>
                  </a:cxn>
                  <a:cxn ang="0">
                    <a:pos x="49" y="122"/>
                  </a:cxn>
                  <a:cxn ang="0">
                    <a:pos x="57" y="107"/>
                  </a:cxn>
                  <a:cxn ang="0">
                    <a:pos x="65" y="99"/>
                  </a:cxn>
                  <a:cxn ang="0">
                    <a:pos x="71" y="86"/>
                  </a:cxn>
                  <a:cxn ang="0">
                    <a:pos x="117" y="48"/>
                  </a:cxn>
                  <a:cxn ang="0">
                    <a:pos x="129" y="46"/>
                  </a:cxn>
                  <a:cxn ang="0">
                    <a:pos x="153" y="50"/>
                  </a:cxn>
                  <a:cxn ang="0">
                    <a:pos x="189" y="73"/>
                  </a:cxn>
                  <a:cxn ang="0">
                    <a:pos x="214" y="98"/>
                  </a:cxn>
                  <a:cxn ang="0">
                    <a:pos x="232" y="128"/>
                  </a:cxn>
                  <a:cxn ang="0">
                    <a:pos x="248" y="170"/>
                  </a:cxn>
                  <a:cxn ang="0">
                    <a:pos x="248" y="187"/>
                  </a:cxn>
                  <a:cxn ang="0">
                    <a:pos x="228" y="215"/>
                  </a:cxn>
                  <a:cxn ang="0">
                    <a:pos x="189" y="250"/>
                  </a:cxn>
                </a:cxnLst>
                <a:rect l="0" t="0" r="r" b="b"/>
                <a:pathLst>
                  <a:path w="293" h="307">
                    <a:moveTo>
                      <a:pt x="241" y="262"/>
                    </a:moveTo>
                    <a:lnTo>
                      <a:pt x="241" y="262"/>
                    </a:lnTo>
                    <a:lnTo>
                      <a:pt x="261" y="242"/>
                    </a:lnTo>
                    <a:lnTo>
                      <a:pt x="270" y="233"/>
                    </a:lnTo>
                    <a:lnTo>
                      <a:pt x="278" y="224"/>
                    </a:lnTo>
                    <a:lnTo>
                      <a:pt x="286" y="213"/>
                    </a:lnTo>
                    <a:lnTo>
                      <a:pt x="291" y="201"/>
                    </a:lnTo>
                    <a:lnTo>
                      <a:pt x="293" y="190"/>
                    </a:lnTo>
                    <a:lnTo>
                      <a:pt x="293" y="175"/>
                    </a:lnTo>
                    <a:lnTo>
                      <a:pt x="293" y="175"/>
                    </a:lnTo>
                    <a:lnTo>
                      <a:pt x="292" y="158"/>
                    </a:lnTo>
                    <a:lnTo>
                      <a:pt x="288" y="141"/>
                    </a:lnTo>
                    <a:lnTo>
                      <a:pt x="282" y="124"/>
                    </a:lnTo>
                    <a:lnTo>
                      <a:pt x="274" y="109"/>
                    </a:lnTo>
                    <a:lnTo>
                      <a:pt x="266" y="93"/>
                    </a:lnTo>
                    <a:lnTo>
                      <a:pt x="256" y="79"/>
                    </a:lnTo>
                    <a:lnTo>
                      <a:pt x="245" y="65"/>
                    </a:lnTo>
                    <a:lnTo>
                      <a:pt x="233" y="52"/>
                    </a:lnTo>
                    <a:lnTo>
                      <a:pt x="233" y="52"/>
                    </a:lnTo>
                    <a:lnTo>
                      <a:pt x="223" y="42"/>
                    </a:lnTo>
                    <a:lnTo>
                      <a:pt x="211" y="31"/>
                    </a:lnTo>
                    <a:lnTo>
                      <a:pt x="201" y="24"/>
                    </a:lnTo>
                    <a:lnTo>
                      <a:pt x="187" y="17"/>
                    </a:lnTo>
                    <a:lnTo>
                      <a:pt x="176" y="12"/>
                    </a:lnTo>
                    <a:lnTo>
                      <a:pt x="163" y="7"/>
                    </a:lnTo>
                    <a:lnTo>
                      <a:pt x="148" y="3"/>
                    </a:lnTo>
                    <a:lnTo>
                      <a:pt x="133" y="0"/>
                    </a:lnTo>
                    <a:lnTo>
                      <a:pt x="133" y="0"/>
                    </a:lnTo>
                    <a:lnTo>
                      <a:pt x="125" y="0"/>
                    </a:lnTo>
                    <a:lnTo>
                      <a:pt x="118" y="0"/>
                    </a:lnTo>
                    <a:lnTo>
                      <a:pt x="110" y="1"/>
                    </a:lnTo>
                    <a:lnTo>
                      <a:pt x="104" y="3"/>
                    </a:lnTo>
                    <a:lnTo>
                      <a:pt x="91" y="9"/>
                    </a:lnTo>
                    <a:lnTo>
                      <a:pt x="78" y="18"/>
                    </a:lnTo>
                    <a:lnTo>
                      <a:pt x="66" y="28"/>
                    </a:lnTo>
                    <a:lnTo>
                      <a:pt x="55" y="38"/>
                    </a:lnTo>
                    <a:lnTo>
                      <a:pt x="34" y="59"/>
                    </a:lnTo>
                    <a:lnTo>
                      <a:pt x="34" y="59"/>
                    </a:lnTo>
                    <a:lnTo>
                      <a:pt x="31" y="62"/>
                    </a:lnTo>
                    <a:lnTo>
                      <a:pt x="28" y="65"/>
                    </a:lnTo>
                    <a:lnTo>
                      <a:pt x="28" y="65"/>
                    </a:lnTo>
                    <a:lnTo>
                      <a:pt x="23" y="71"/>
                    </a:lnTo>
                    <a:lnTo>
                      <a:pt x="21" y="79"/>
                    </a:lnTo>
                    <a:lnTo>
                      <a:pt x="21" y="79"/>
                    </a:lnTo>
                    <a:lnTo>
                      <a:pt x="17" y="81"/>
                    </a:lnTo>
                    <a:lnTo>
                      <a:pt x="14" y="86"/>
                    </a:lnTo>
                    <a:lnTo>
                      <a:pt x="7" y="97"/>
                    </a:lnTo>
                    <a:lnTo>
                      <a:pt x="7" y="97"/>
                    </a:lnTo>
                    <a:lnTo>
                      <a:pt x="3" y="109"/>
                    </a:lnTo>
                    <a:lnTo>
                      <a:pt x="2" y="120"/>
                    </a:lnTo>
                    <a:lnTo>
                      <a:pt x="0" y="133"/>
                    </a:lnTo>
                    <a:lnTo>
                      <a:pt x="2" y="147"/>
                    </a:lnTo>
                    <a:lnTo>
                      <a:pt x="2" y="147"/>
                    </a:lnTo>
                    <a:lnTo>
                      <a:pt x="3" y="160"/>
                    </a:lnTo>
                    <a:lnTo>
                      <a:pt x="7" y="173"/>
                    </a:lnTo>
                    <a:lnTo>
                      <a:pt x="11" y="186"/>
                    </a:lnTo>
                    <a:lnTo>
                      <a:pt x="17" y="199"/>
                    </a:lnTo>
                    <a:lnTo>
                      <a:pt x="24" y="211"/>
                    </a:lnTo>
                    <a:lnTo>
                      <a:pt x="32" y="222"/>
                    </a:lnTo>
                    <a:lnTo>
                      <a:pt x="49" y="243"/>
                    </a:lnTo>
                    <a:lnTo>
                      <a:pt x="49" y="243"/>
                    </a:lnTo>
                    <a:lnTo>
                      <a:pt x="59" y="255"/>
                    </a:lnTo>
                    <a:lnTo>
                      <a:pt x="70" y="267"/>
                    </a:lnTo>
                    <a:lnTo>
                      <a:pt x="80" y="276"/>
                    </a:lnTo>
                    <a:lnTo>
                      <a:pt x="92" y="285"/>
                    </a:lnTo>
                    <a:lnTo>
                      <a:pt x="104" y="293"/>
                    </a:lnTo>
                    <a:lnTo>
                      <a:pt x="117" y="298"/>
                    </a:lnTo>
                    <a:lnTo>
                      <a:pt x="131" y="303"/>
                    </a:lnTo>
                    <a:lnTo>
                      <a:pt x="147" y="306"/>
                    </a:lnTo>
                    <a:lnTo>
                      <a:pt x="147" y="306"/>
                    </a:lnTo>
                    <a:lnTo>
                      <a:pt x="161" y="307"/>
                    </a:lnTo>
                    <a:lnTo>
                      <a:pt x="176" y="306"/>
                    </a:lnTo>
                    <a:lnTo>
                      <a:pt x="187" y="302"/>
                    </a:lnTo>
                    <a:lnTo>
                      <a:pt x="199" y="297"/>
                    </a:lnTo>
                    <a:lnTo>
                      <a:pt x="211" y="290"/>
                    </a:lnTo>
                    <a:lnTo>
                      <a:pt x="222" y="283"/>
                    </a:lnTo>
                    <a:lnTo>
                      <a:pt x="232" y="272"/>
                    </a:lnTo>
                    <a:lnTo>
                      <a:pt x="241" y="262"/>
                    </a:lnTo>
                    <a:lnTo>
                      <a:pt x="241" y="262"/>
                    </a:lnTo>
                    <a:close/>
                    <a:moveTo>
                      <a:pt x="189" y="250"/>
                    </a:moveTo>
                    <a:lnTo>
                      <a:pt x="189" y="250"/>
                    </a:lnTo>
                    <a:lnTo>
                      <a:pt x="180" y="256"/>
                    </a:lnTo>
                    <a:lnTo>
                      <a:pt x="170" y="260"/>
                    </a:lnTo>
                    <a:lnTo>
                      <a:pt x="161" y="263"/>
                    </a:lnTo>
                    <a:lnTo>
                      <a:pt x="152" y="263"/>
                    </a:lnTo>
                    <a:lnTo>
                      <a:pt x="144" y="260"/>
                    </a:lnTo>
                    <a:lnTo>
                      <a:pt x="135" y="258"/>
                    </a:lnTo>
                    <a:lnTo>
                      <a:pt x="127" y="254"/>
                    </a:lnTo>
                    <a:lnTo>
                      <a:pt x="119" y="247"/>
                    </a:lnTo>
                    <a:lnTo>
                      <a:pt x="104" y="234"/>
                    </a:lnTo>
                    <a:lnTo>
                      <a:pt x="91" y="218"/>
                    </a:lnTo>
                    <a:lnTo>
                      <a:pt x="66" y="188"/>
                    </a:lnTo>
                    <a:lnTo>
                      <a:pt x="66" y="188"/>
                    </a:lnTo>
                    <a:lnTo>
                      <a:pt x="59" y="179"/>
                    </a:lnTo>
                    <a:lnTo>
                      <a:pt x="54" y="169"/>
                    </a:lnTo>
                    <a:lnTo>
                      <a:pt x="50" y="157"/>
                    </a:lnTo>
                    <a:lnTo>
                      <a:pt x="48" y="145"/>
                    </a:lnTo>
                    <a:lnTo>
                      <a:pt x="46" y="133"/>
                    </a:lnTo>
                    <a:lnTo>
                      <a:pt x="49" y="122"/>
                    </a:lnTo>
                    <a:lnTo>
                      <a:pt x="51" y="116"/>
                    </a:lnTo>
                    <a:lnTo>
                      <a:pt x="54" y="113"/>
                    </a:lnTo>
                    <a:lnTo>
                      <a:pt x="57" y="107"/>
                    </a:lnTo>
                    <a:lnTo>
                      <a:pt x="62" y="103"/>
                    </a:lnTo>
                    <a:lnTo>
                      <a:pt x="62" y="103"/>
                    </a:lnTo>
                    <a:lnTo>
                      <a:pt x="65" y="99"/>
                    </a:lnTo>
                    <a:lnTo>
                      <a:pt x="67" y="96"/>
                    </a:lnTo>
                    <a:lnTo>
                      <a:pt x="71" y="86"/>
                    </a:lnTo>
                    <a:lnTo>
                      <a:pt x="71" y="86"/>
                    </a:lnTo>
                    <a:lnTo>
                      <a:pt x="92" y="65"/>
                    </a:lnTo>
                    <a:lnTo>
                      <a:pt x="104" y="56"/>
                    </a:lnTo>
                    <a:lnTo>
                      <a:pt x="117" y="48"/>
                    </a:lnTo>
                    <a:lnTo>
                      <a:pt x="117" y="48"/>
                    </a:lnTo>
                    <a:lnTo>
                      <a:pt x="122" y="47"/>
                    </a:lnTo>
                    <a:lnTo>
                      <a:pt x="129" y="46"/>
                    </a:lnTo>
                    <a:lnTo>
                      <a:pt x="135" y="46"/>
                    </a:lnTo>
                    <a:lnTo>
                      <a:pt x="142" y="46"/>
                    </a:lnTo>
                    <a:lnTo>
                      <a:pt x="153" y="50"/>
                    </a:lnTo>
                    <a:lnTo>
                      <a:pt x="167" y="56"/>
                    </a:lnTo>
                    <a:lnTo>
                      <a:pt x="178" y="64"/>
                    </a:lnTo>
                    <a:lnTo>
                      <a:pt x="189" y="73"/>
                    </a:lnTo>
                    <a:lnTo>
                      <a:pt x="207" y="90"/>
                    </a:lnTo>
                    <a:lnTo>
                      <a:pt x="207" y="90"/>
                    </a:lnTo>
                    <a:lnTo>
                      <a:pt x="214" y="98"/>
                    </a:lnTo>
                    <a:lnTo>
                      <a:pt x="222" y="107"/>
                    </a:lnTo>
                    <a:lnTo>
                      <a:pt x="227" y="118"/>
                    </a:lnTo>
                    <a:lnTo>
                      <a:pt x="232" y="128"/>
                    </a:lnTo>
                    <a:lnTo>
                      <a:pt x="241" y="149"/>
                    </a:lnTo>
                    <a:lnTo>
                      <a:pt x="248" y="170"/>
                    </a:lnTo>
                    <a:lnTo>
                      <a:pt x="248" y="170"/>
                    </a:lnTo>
                    <a:lnTo>
                      <a:pt x="249" y="175"/>
                    </a:lnTo>
                    <a:lnTo>
                      <a:pt x="249" y="182"/>
                    </a:lnTo>
                    <a:lnTo>
                      <a:pt x="248" y="187"/>
                    </a:lnTo>
                    <a:lnTo>
                      <a:pt x="245" y="192"/>
                    </a:lnTo>
                    <a:lnTo>
                      <a:pt x="237" y="203"/>
                    </a:lnTo>
                    <a:lnTo>
                      <a:pt x="228" y="215"/>
                    </a:lnTo>
                    <a:lnTo>
                      <a:pt x="219" y="225"/>
                    </a:lnTo>
                    <a:lnTo>
                      <a:pt x="207" y="234"/>
                    </a:lnTo>
                    <a:lnTo>
                      <a:pt x="189" y="250"/>
                    </a:lnTo>
                    <a:lnTo>
                      <a:pt x="189" y="2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0" name="chenying0907 865"/>
              <p:cNvSpPr>
                <a:spLocks noEditPoints="1"/>
              </p:cNvSpPr>
              <p:nvPr/>
            </p:nvSpPr>
            <p:spPr bwMode="auto">
              <a:xfrm>
                <a:off x="4410076" y="3570288"/>
                <a:ext cx="106363" cy="111125"/>
              </a:xfrm>
              <a:custGeom>
                <a:avLst/>
                <a:gdLst/>
                <a:ahLst/>
                <a:cxnLst>
                  <a:cxn ang="0">
                    <a:pos x="238" y="222"/>
                  </a:cxn>
                  <a:cxn ang="0">
                    <a:pos x="260" y="195"/>
                  </a:cxn>
                  <a:cxn ang="0">
                    <a:pos x="268" y="160"/>
                  </a:cxn>
                  <a:cxn ang="0">
                    <a:pos x="262" y="128"/>
                  </a:cxn>
                  <a:cxn ang="0">
                    <a:pos x="243" y="85"/>
                  </a:cxn>
                  <a:cxn ang="0">
                    <a:pos x="213" y="47"/>
                  </a:cxn>
                  <a:cxn ang="0">
                    <a:pos x="193" y="29"/>
                  </a:cxn>
                  <a:cxn ang="0">
                    <a:pos x="159" y="11"/>
                  </a:cxn>
                  <a:cxn ang="0">
                    <a:pos x="121" y="0"/>
                  </a:cxn>
                  <a:cxn ang="0">
                    <a:pos x="107" y="0"/>
                  </a:cxn>
                  <a:cxn ang="0">
                    <a:pos x="82" y="8"/>
                  </a:cxn>
                  <a:cxn ang="0">
                    <a:pos x="49" y="35"/>
                  </a:cxn>
                  <a:cxn ang="0">
                    <a:pos x="27" y="56"/>
                  </a:cxn>
                  <a:cxn ang="0">
                    <a:pos x="20" y="66"/>
                  </a:cxn>
                  <a:cxn ang="0">
                    <a:pos x="15" y="75"/>
                  </a:cxn>
                  <a:cxn ang="0">
                    <a:pos x="6" y="88"/>
                  </a:cxn>
                  <a:cxn ang="0">
                    <a:pos x="0" y="122"/>
                  </a:cxn>
                  <a:cxn ang="0">
                    <a:pos x="2" y="147"/>
                  </a:cxn>
                  <a:cxn ang="0">
                    <a:pos x="15" y="182"/>
                  </a:cxn>
                  <a:cxn ang="0">
                    <a:pos x="44" y="224"/>
                  </a:cxn>
                  <a:cxn ang="0">
                    <a:pos x="73" y="253"/>
                  </a:cxn>
                  <a:cxn ang="0">
                    <a:pos x="107" y="273"/>
                  </a:cxn>
                  <a:cxn ang="0">
                    <a:pos x="133" y="280"/>
                  </a:cxn>
                  <a:cxn ang="0">
                    <a:pos x="171" y="277"/>
                  </a:cxn>
                  <a:cxn ang="0">
                    <a:pos x="201" y="258"/>
                  </a:cxn>
                  <a:cxn ang="0">
                    <a:pos x="172" y="229"/>
                  </a:cxn>
                  <a:cxn ang="0">
                    <a:pos x="155" y="238"/>
                  </a:cxn>
                  <a:cxn ang="0">
                    <a:pos x="130" y="239"/>
                  </a:cxn>
                  <a:cxn ang="0">
                    <a:pos x="108" y="226"/>
                  </a:cxn>
                  <a:cxn ang="0">
                    <a:pos x="60" y="173"/>
                  </a:cxn>
                  <a:cxn ang="0">
                    <a:pos x="48" y="154"/>
                  </a:cxn>
                  <a:cxn ang="0">
                    <a:pos x="43" y="122"/>
                  </a:cxn>
                  <a:cxn ang="0">
                    <a:pos x="52" y="98"/>
                  </a:cxn>
                  <a:cxn ang="0">
                    <a:pos x="58" y="92"/>
                  </a:cxn>
                  <a:cxn ang="0">
                    <a:pos x="64" y="80"/>
                  </a:cxn>
                  <a:cxn ang="0">
                    <a:pos x="106" y="45"/>
                  </a:cxn>
                  <a:cxn ang="0">
                    <a:pos x="117" y="42"/>
                  </a:cxn>
                  <a:cxn ang="0">
                    <a:pos x="141" y="46"/>
                  </a:cxn>
                  <a:cxn ang="0">
                    <a:pos x="172" y="67"/>
                  </a:cxn>
                  <a:cxn ang="0">
                    <a:pos x="196" y="90"/>
                  </a:cxn>
                  <a:cxn ang="0">
                    <a:pos x="221" y="136"/>
                  </a:cxn>
                  <a:cxn ang="0">
                    <a:pos x="227" y="161"/>
                  </a:cxn>
                  <a:cxn ang="0">
                    <a:pos x="223" y="175"/>
                  </a:cxn>
                  <a:cxn ang="0">
                    <a:pos x="200" y="205"/>
                  </a:cxn>
                  <a:cxn ang="0">
                    <a:pos x="172" y="229"/>
                  </a:cxn>
                </a:cxnLst>
                <a:rect l="0" t="0" r="r" b="b"/>
                <a:pathLst>
                  <a:path w="268" h="281">
                    <a:moveTo>
                      <a:pt x="221" y="239"/>
                    </a:moveTo>
                    <a:lnTo>
                      <a:pt x="221" y="239"/>
                    </a:lnTo>
                    <a:lnTo>
                      <a:pt x="238" y="222"/>
                    </a:lnTo>
                    <a:lnTo>
                      <a:pt x="247" y="213"/>
                    </a:lnTo>
                    <a:lnTo>
                      <a:pt x="253" y="204"/>
                    </a:lnTo>
                    <a:lnTo>
                      <a:pt x="260" y="195"/>
                    </a:lnTo>
                    <a:lnTo>
                      <a:pt x="265" y="185"/>
                    </a:lnTo>
                    <a:lnTo>
                      <a:pt x="268" y="174"/>
                    </a:lnTo>
                    <a:lnTo>
                      <a:pt x="268" y="160"/>
                    </a:lnTo>
                    <a:lnTo>
                      <a:pt x="268" y="160"/>
                    </a:lnTo>
                    <a:lnTo>
                      <a:pt x="266" y="144"/>
                    </a:lnTo>
                    <a:lnTo>
                      <a:pt x="262" y="128"/>
                    </a:lnTo>
                    <a:lnTo>
                      <a:pt x="257" y="114"/>
                    </a:lnTo>
                    <a:lnTo>
                      <a:pt x="251" y="100"/>
                    </a:lnTo>
                    <a:lnTo>
                      <a:pt x="243" y="85"/>
                    </a:lnTo>
                    <a:lnTo>
                      <a:pt x="234" y="72"/>
                    </a:lnTo>
                    <a:lnTo>
                      <a:pt x="223" y="59"/>
                    </a:lnTo>
                    <a:lnTo>
                      <a:pt x="213" y="47"/>
                    </a:lnTo>
                    <a:lnTo>
                      <a:pt x="213" y="47"/>
                    </a:lnTo>
                    <a:lnTo>
                      <a:pt x="204" y="38"/>
                    </a:lnTo>
                    <a:lnTo>
                      <a:pt x="193" y="29"/>
                    </a:lnTo>
                    <a:lnTo>
                      <a:pt x="183" y="22"/>
                    </a:lnTo>
                    <a:lnTo>
                      <a:pt x="171" y="16"/>
                    </a:lnTo>
                    <a:lnTo>
                      <a:pt x="159" y="11"/>
                    </a:lnTo>
                    <a:lnTo>
                      <a:pt x="147" y="7"/>
                    </a:lnTo>
                    <a:lnTo>
                      <a:pt x="134" y="3"/>
                    </a:lnTo>
                    <a:lnTo>
                      <a:pt x="121" y="0"/>
                    </a:lnTo>
                    <a:lnTo>
                      <a:pt x="121" y="0"/>
                    </a:lnTo>
                    <a:lnTo>
                      <a:pt x="113" y="0"/>
                    </a:lnTo>
                    <a:lnTo>
                      <a:pt x="107" y="0"/>
                    </a:lnTo>
                    <a:lnTo>
                      <a:pt x="100" y="1"/>
                    </a:lnTo>
                    <a:lnTo>
                      <a:pt x="94" y="3"/>
                    </a:lnTo>
                    <a:lnTo>
                      <a:pt x="82" y="8"/>
                    </a:lnTo>
                    <a:lnTo>
                      <a:pt x="70" y="16"/>
                    </a:lnTo>
                    <a:lnTo>
                      <a:pt x="60" y="25"/>
                    </a:lnTo>
                    <a:lnTo>
                      <a:pt x="49" y="35"/>
                    </a:lnTo>
                    <a:lnTo>
                      <a:pt x="30" y="54"/>
                    </a:lnTo>
                    <a:lnTo>
                      <a:pt x="30" y="54"/>
                    </a:lnTo>
                    <a:lnTo>
                      <a:pt x="27" y="56"/>
                    </a:lnTo>
                    <a:lnTo>
                      <a:pt x="24" y="59"/>
                    </a:lnTo>
                    <a:lnTo>
                      <a:pt x="24" y="59"/>
                    </a:lnTo>
                    <a:lnTo>
                      <a:pt x="20" y="66"/>
                    </a:lnTo>
                    <a:lnTo>
                      <a:pt x="18" y="71"/>
                    </a:lnTo>
                    <a:lnTo>
                      <a:pt x="18" y="71"/>
                    </a:lnTo>
                    <a:lnTo>
                      <a:pt x="15" y="75"/>
                    </a:lnTo>
                    <a:lnTo>
                      <a:pt x="11" y="79"/>
                    </a:lnTo>
                    <a:lnTo>
                      <a:pt x="6" y="88"/>
                    </a:lnTo>
                    <a:lnTo>
                      <a:pt x="6" y="88"/>
                    </a:lnTo>
                    <a:lnTo>
                      <a:pt x="2" y="100"/>
                    </a:lnTo>
                    <a:lnTo>
                      <a:pt x="1" y="111"/>
                    </a:lnTo>
                    <a:lnTo>
                      <a:pt x="0" y="122"/>
                    </a:lnTo>
                    <a:lnTo>
                      <a:pt x="1" y="134"/>
                    </a:lnTo>
                    <a:lnTo>
                      <a:pt x="1" y="134"/>
                    </a:lnTo>
                    <a:lnTo>
                      <a:pt x="2" y="147"/>
                    </a:lnTo>
                    <a:lnTo>
                      <a:pt x="5" y="158"/>
                    </a:lnTo>
                    <a:lnTo>
                      <a:pt x="10" y="170"/>
                    </a:lnTo>
                    <a:lnTo>
                      <a:pt x="15" y="182"/>
                    </a:lnTo>
                    <a:lnTo>
                      <a:pt x="22" y="192"/>
                    </a:lnTo>
                    <a:lnTo>
                      <a:pt x="28" y="203"/>
                    </a:lnTo>
                    <a:lnTo>
                      <a:pt x="44" y="224"/>
                    </a:lnTo>
                    <a:lnTo>
                      <a:pt x="44" y="224"/>
                    </a:lnTo>
                    <a:lnTo>
                      <a:pt x="62" y="243"/>
                    </a:lnTo>
                    <a:lnTo>
                      <a:pt x="73" y="253"/>
                    </a:lnTo>
                    <a:lnTo>
                      <a:pt x="83" y="260"/>
                    </a:lnTo>
                    <a:lnTo>
                      <a:pt x="94" y="268"/>
                    </a:lnTo>
                    <a:lnTo>
                      <a:pt x="107" y="273"/>
                    </a:lnTo>
                    <a:lnTo>
                      <a:pt x="119" y="277"/>
                    </a:lnTo>
                    <a:lnTo>
                      <a:pt x="133" y="280"/>
                    </a:lnTo>
                    <a:lnTo>
                      <a:pt x="133" y="280"/>
                    </a:lnTo>
                    <a:lnTo>
                      <a:pt x="147" y="281"/>
                    </a:lnTo>
                    <a:lnTo>
                      <a:pt x="160" y="280"/>
                    </a:lnTo>
                    <a:lnTo>
                      <a:pt x="171" y="277"/>
                    </a:lnTo>
                    <a:lnTo>
                      <a:pt x="181" y="272"/>
                    </a:lnTo>
                    <a:lnTo>
                      <a:pt x="192" y="266"/>
                    </a:lnTo>
                    <a:lnTo>
                      <a:pt x="201" y="258"/>
                    </a:lnTo>
                    <a:lnTo>
                      <a:pt x="221" y="239"/>
                    </a:lnTo>
                    <a:lnTo>
                      <a:pt x="221" y="239"/>
                    </a:lnTo>
                    <a:close/>
                    <a:moveTo>
                      <a:pt x="172" y="229"/>
                    </a:moveTo>
                    <a:lnTo>
                      <a:pt x="172" y="229"/>
                    </a:lnTo>
                    <a:lnTo>
                      <a:pt x="164" y="234"/>
                    </a:lnTo>
                    <a:lnTo>
                      <a:pt x="155" y="238"/>
                    </a:lnTo>
                    <a:lnTo>
                      <a:pt x="147" y="241"/>
                    </a:lnTo>
                    <a:lnTo>
                      <a:pt x="140" y="241"/>
                    </a:lnTo>
                    <a:lnTo>
                      <a:pt x="130" y="239"/>
                    </a:lnTo>
                    <a:lnTo>
                      <a:pt x="124" y="236"/>
                    </a:lnTo>
                    <a:lnTo>
                      <a:pt x="116" y="232"/>
                    </a:lnTo>
                    <a:lnTo>
                      <a:pt x="108" y="226"/>
                    </a:lnTo>
                    <a:lnTo>
                      <a:pt x="95" y="215"/>
                    </a:lnTo>
                    <a:lnTo>
                      <a:pt x="82" y="200"/>
                    </a:lnTo>
                    <a:lnTo>
                      <a:pt x="60" y="173"/>
                    </a:lnTo>
                    <a:lnTo>
                      <a:pt x="60" y="173"/>
                    </a:lnTo>
                    <a:lnTo>
                      <a:pt x="53" y="164"/>
                    </a:lnTo>
                    <a:lnTo>
                      <a:pt x="48" y="154"/>
                    </a:lnTo>
                    <a:lnTo>
                      <a:pt x="44" y="144"/>
                    </a:lnTo>
                    <a:lnTo>
                      <a:pt x="43" y="134"/>
                    </a:lnTo>
                    <a:lnTo>
                      <a:pt x="43" y="122"/>
                    </a:lnTo>
                    <a:lnTo>
                      <a:pt x="44" y="111"/>
                    </a:lnTo>
                    <a:lnTo>
                      <a:pt x="48" y="102"/>
                    </a:lnTo>
                    <a:lnTo>
                      <a:pt x="52" y="98"/>
                    </a:lnTo>
                    <a:lnTo>
                      <a:pt x="56" y="94"/>
                    </a:lnTo>
                    <a:lnTo>
                      <a:pt x="56" y="94"/>
                    </a:lnTo>
                    <a:lnTo>
                      <a:pt x="58" y="92"/>
                    </a:lnTo>
                    <a:lnTo>
                      <a:pt x="61" y="88"/>
                    </a:lnTo>
                    <a:lnTo>
                      <a:pt x="64" y="80"/>
                    </a:lnTo>
                    <a:lnTo>
                      <a:pt x="64" y="80"/>
                    </a:lnTo>
                    <a:lnTo>
                      <a:pt x="83" y="60"/>
                    </a:lnTo>
                    <a:lnTo>
                      <a:pt x="94" y="52"/>
                    </a:lnTo>
                    <a:lnTo>
                      <a:pt x="106" y="45"/>
                    </a:lnTo>
                    <a:lnTo>
                      <a:pt x="106" y="45"/>
                    </a:lnTo>
                    <a:lnTo>
                      <a:pt x="111" y="43"/>
                    </a:lnTo>
                    <a:lnTo>
                      <a:pt x="117" y="42"/>
                    </a:lnTo>
                    <a:lnTo>
                      <a:pt x="123" y="42"/>
                    </a:lnTo>
                    <a:lnTo>
                      <a:pt x="129" y="42"/>
                    </a:lnTo>
                    <a:lnTo>
                      <a:pt x="141" y="46"/>
                    </a:lnTo>
                    <a:lnTo>
                      <a:pt x="151" y="51"/>
                    </a:lnTo>
                    <a:lnTo>
                      <a:pt x="162" y="59"/>
                    </a:lnTo>
                    <a:lnTo>
                      <a:pt x="172" y="67"/>
                    </a:lnTo>
                    <a:lnTo>
                      <a:pt x="188" y="83"/>
                    </a:lnTo>
                    <a:lnTo>
                      <a:pt x="188" y="83"/>
                    </a:lnTo>
                    <a:lnTo>
                      <a:pt x="196" y="90"/>
                    </a:lnTo>
                    <a:lnTo>
                      <a:pt x="201" y="98"/>
                    </a:lnTo>
                    <a:lnTo>
                      <a:pt x="211" y="117"/>
                    </a:lnTo>
                    <a:lnTo>
                      <a:pt x="221" y="136"/>
                    </a:lnTo>
                    <a:lnTo>
                      <a:pt x="226" y="156"/>
                    </a:lnTo>
                    <a:lnTo>
                      <a:pt x="226" y="156"/>
                    </a:lnTo>
                    <a:lnTo>
                      <a:pt x="227" y="161"/>
                    </a:lnTo>
                    <a:lnTo>
                      <a:pt x="227" y="166"/>
                    </a:lnTo>
                    <a:lnTo>
                      <a:pt x="226" y="171"/>
                    </a:lnTo>
                    <a:lnTo>
                      <a:pt x="223" y="175"/>
                    </a:lnTo>
                    <a:lnTo>
                      <a:pt x="217" y="186"/>
                    </a:lnTo>
                    <a:lnTo>
                      <a:pt x="209" y="196"/>
                    </a:lnTo>
                    <a:lnTo>
                      <a:pt x="200" y="205"/>
                    </a:lnTo>
                    <a:lnTo>
                      <a:pt x="189" y="215"/>
                    </a:lnTo>
                    <a:lnTo>
                      <a:pt x="172" y="229"/>
                    </a:lnTo>
                    <a:lnTo>
                      <a:pt x="172" y="2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1" name="chenying0907 866"/>
              <p:cNvSpPr>
                <a:spLocks noEditPoints="1"/>
              </p:cNvSpPr>
              <p:nvPr/>
            </p:nvSpPr>
            <p:spPr bwMode="auto">
              <a:xfrm>
                <a:off x="4471988" y="3636963"/>
                <a:ext cx="96838" cy="103188"/>
              </a:xfrm>
              <a:custGeom>
                <a:avLst/>
                <a:gdLst/>
                <a:ahLst/>
                <a:cxnLst>
                  <a:cxn ang="0">
                    <a:pos x="219" y="205"/>
                  </a:cxn>
                  <a:cxn ang="0">
                    <a:pos x="240" y="180"/>
                  </a:cxn>
                  <a:cxn ang="0">
                    <a:pos x="247" y="148"/>
                  </a:cxn>
                  <a:cxn ang="0">
                    <a:pos x="242" y="119"/>
                  </a:cxn>
                  <a:cxn ang="0">
                    <a:pos x="223" y="80"/>
                  </a:cxn>
                  <a:cxn ang="0">
                    <a:pos x="196" y="44"/>
                  </a:cxn>
                  <a:cxn ang="0">
                    <a:pos x="178" y="27"/>
                  </a:cxn>
                  <a:cxn ang="0">
                    <a:pos x="147" y="10"/>
                  </a:cxn>
                  <a:cxn ang="0">
                    <a:pos x="111" y="1"/>
                  </a:cxn>
                  <a:cxn ang="0">
                    <a:pos x="98" y="0"/>
                  </a:cxn>
                  <a:cxn ang="0">
                    <a:pos x="64" y="16"/>
                  </a:cxn>
                  <a:cxn ang="0">
                    <a:pos x="28" y="51"/>
                  </a:cxn>
                  <a:cxn ang="0">
                    <a:pos x="22" y="55"/>
                  </a:cxn>
                  <a:cxn ang="0">
                    <a:pos x="16" y="67"/>
                  </a:cxn>
                  <a:cxn ang="0">
                    <a:pos x="9" y="73"/>
                  </a:cxn>
                  <a:cxn ang="0">
                    <a:pos x="2" y="93"/>
                  </a:cxn>
                  <a:cxn ang="0">
                    <a:pos x="0" y="124"/>
                  </a:cxn>
                  <a:cxn ang="0">
                    <a:pos x="4" y="146"/>
                  </a:cxn>
                  <a:cxn ang="0">
                    <a:pos x="26" y="188"/>
                  </a:cxn>
                  <a:cxn ang="0">
                    <a:pos x="58" y="226"/>
                  </a:cxn>
                  <a:cxn ang="0">
                    <a:pos x="87" y="247"/>
                  </a:cxn>
                  <a:cxn ang="0">
                    <a:pos x="123" y="259"/>
                  </a:cxn>
                  <a:cxn ang="0">
                    <a:pos x="147" y="259"/>
                  </a:cxn>
                  <a:cxn ang="0">
                    <a:pos x="177" y="246"/>
                  </a:cxn>
                  <a:cxn ang="0">
                    <a:pos x="203" y="221"/>
                  </a:cxn>
                  <a:cxn ang="0">
                    <a:pos x="151" y="217"/>
                  </a:cxn>
                  <a:cxn ang="0">
                    <a:pos x="128" y="222"/>
                  </a:cxn>
                  <a:cxn ang="0">
                    <a:pos x="106" y="214"/>
                  </a:cxn>
                  <a:cxn ang="0">
                    <a:pos x="75" y="186"/>
                  </a:cxn>
                  <a:cxn ang="0">
                    <a:pos x="49" y="152"/>
                  </a:cxn>
                  <a:cxn ang="0">
                    <a:pos x="38" y="123"/>
                  </a:cxn>
                  <a:cxn ang="0">
                    <a:pos x="45" y="95"/>
                  </a:cxn>
                  <a:cxn ang="0">
                    <a:pos x="56" y="81"/>
                  </a:cxn>
                  <a:cxn ang="0">
                    <a:pos x="77" y="56"/>
                  </a:cxn>
                  <a:cxn ang="0">
                    <a:pos x="97" y="42"/>
                  </a:cxn>
                  <a:cxn ang="0">
                    <a:pos x="113" y="39"/>
                  </a:cxn>
                  <a:cxn ang="0">
                    <a:pos x="139" y="48"/>
                  </a:cxn>
                  <a:cxn ang="0">
                    <a:pos x="173" y="77"/>
                  </a:cxn>
                  <a:cxn ang="0">
                    <a:pos x="186" y="91"/>
                  </a:cxn>
                  <a:cxn ang="0">
                    <a:pos x="208" y="145"/>
                  </a:cxn>
                  <a:cxn ang="0">
                    <a:pos x="208" y="153"/>
                  </a:cxn>
                  <a:cxn ang="0">
                    <a:pos x="193" y="182"/>
                  </a:cxn>
                  <a:cxn ang="0">
                    <a:pos x="159" y="212"/>
                  </a:cxn>
                </a:cxnLst>
                <a:rect l="0" t="0" r="r" b="b"/>
                <a:pathLst>
                  <a:path w="247" h="260">
                    <a:moveTo>
                      <a:pt x="203" y="221"/>
                    </a:moveTo>
                    <a:lnTo>
                      <a:pt x="203" y="221"/>
                    </a:lnTo>
                    <a:lnTo>
                      <a:pt x="219" y="205"/>
                    </a:lnTo>
                    <a:lnTo>
                      <a:pt x="227" y="197"/>
                    </a:lnTo>
                    <a:lnTo>
                      <a:pt x="234" y="189"/>
                    </a:lnTo>
                    <a:lnTo>
                      <a:pt x="240" y="180"/>
                    </a:lnTo>
                    <a:lnTo>
                      <a:pt x="244" y="171"/>
                    </a:lnTo>
                    <a:lnTo>
                      <a:pt x="246" y="161"/>
                    </a:lnTo>
                    <a:lnTo>
                      <a:pt x="247" y="148"/>
                    </a:lnTo>
                    <a:lnTo>
                      <a:pt x="247" y="148"/>
                    </a:lnTo>
                    <a:lnTo>
                      <a:pt x="245" y="133"/>
                    </a:lnTo>
                    <a:lnTo>
                      <a:pt x="242" y="119"/>
                    </a:lnTo>
                    <a:lnTo>
                      <a:pt x="237" y="106"/>
                    </a:lnTo>
                    <a:lnTo>
                      <a:pt x="230" y="91"/>
                    </a:lnTo>
                    <a:lnTo>
                      <a:pt x="223" y="80"/>
                    </a:lnTo>
                    <a:lnTo>
                      <a:pt x="215" y="67"/>
                    </a:lnTo>
                    <a:lnTo>
                      <a:pt x="206" y="55"/>
                    </a:lnTo>
                    <a:lnTo>
                      <a:pt x="196" y="44"/>
                    </a:lnTo>
                    <a:lnTo>
                      <a:pt x="196" y="44"/>
                    </a:lnTo>
                    <a:lnTo>
                      <a:pt x="187" y="35"/>
                    </a:lnTo>
                    <a:lnTo>
                      <a:pt x="178" y="27"/>
                    </a:lnTo>
                    <a:lnTo>
                      <a:pt x="168" y="21"/>
                    </a:lnTo>
                    <a:lnTo>
                      <a:pt x="157" y="16"/>
                    </a:lnTo>
                    <a:lnTo>
                      <a:pt x="147" y="10"/>
                    </a:lnTo>
                    <a:lnTo>
                      <a:pt x="136" y="6"/>
                    </a:lnTo>
                    <a:lnTo>
                      <a:pt x="124" y="2"/>
                    </a:lnTo>
                    <a:lnTo>
                      <a:pt x="111" y="1"/>
                    </a:lnTo>
                    <a:lnTo>
                      <a:pt x="111" y="1"/>
                    </a:lnTo>
                    <a:lnTo>
                      <a:pt x="105" y="0"/>
                    </a:lnTo>
                    <a:lnTo>
                      <a:pt x="98" y="0"/>
                    </a:lnTo>
                    <a:lnTo>
                      <a:pt x="87" y="4"/>
                    </a:lnTo>
                    <a:lnTo>
                      <a:pt x="75" y="9"/>
                    </a:lnTo>
                    <a:lnTo>
                      <a:pt x="64" y="16"/>
                    </a:lnTo>
                    <a:lnTo>
                      <a:pt x="55" y="23"/>
                    </a:lnTo>
                    <a:lnTo>
                      <a:pt x="46" y="33"/>
                    </a:lnTo>
                    <a:lnTo>
                      <a:pt x="28" y="51"/>
                    </a:lnTo>
                    <a:lnTo>
                      <a:pt x="28" y="51"/>
                    </a:lnTo>
                    <a:lnTo>
                      <a:pt x="25" y="52"/>
                    </a:lnTo>
                    <a:lnTo>
                      <a:pt x="22" y="55"/>
                    </a:lnTo>
                    <a:lnTo>
                      <a:pt x="22" y="55"/>
                    </a:lnTo>
                    <a:lnTo>
                      <a:pt x="19" y="60"/>
                    </a:lnTo>
                    <a:lnTo>
                      <a:pt x="16" y="67"/>
                    </a:lnTo>
                    <a:lnTo>
                      <a:pt x="16" y="67"/>
                    </a:lnTo>
                    <a:lnTo>
                      <a:pt x="13" y="69"/>
                    </a:lnTo>
                    <a:lnTo>
                      <a:pt x="9" y="73"/>
                    </a:lnTo>
                    <a:lnTo>
                      <a:pt x="5" y="82"/>
                    </a:lnTo>
                    <a:lnTo>
                      <a:pt x="5" y="82"/>
                    </a:lnTo>
                    <a:lnTo>
                      <a:pt x="2" y="93"/>
                    </a:lnTo>
                    <a:lnTo>
                      <a:pt x="0" y="103"/>
                    </a:lnTo>
                    <a:lnTo>
                      <a:pt x="0" y="112"/>
                    </a:lnTo>
                    <a:lnTo>
                      <a:pt x="0" y="124"/>
                    </a:lnTo>
                    <a:lnTo>
                      <a:pt x="0" y="124"/>
                    </a:lnTo>
                    <a:lnTo>
                      <a:pt x="2" y="136"/>
                    </a:lnTo>
                    <a:lnTo>
                      <a:pt x="4" y="146"/>
                    </a:lnTo>
                    <a:lnTo>
                      <a:pt x="8" y="158"/>
                    </a:lnTo>
                    <a:lnTo>
                      <a:pt x="13" y="169"/>
                    </a:lnTo>
                    <a:lnTo>
                      <a:pt x="26" y="188"/>
                    </a:lnTo>
                    <a:lnTo>
                      <a:pt x="41" y="206"/>
                    </a:lnTo>
                    <a:lnTo>
                      <a:pt x="41" y="206"/>
                    </a:lnTo>
                    <a:lnTo>
                      <a:pt x="58" y="226"/>
                    </a:lnTo>
                    <a:lnTo>
                      <a:pt x="67" y="234"/>
                    </a:lnTo>
                    <a:lnTo>
                      <a:pt x="76" y="240"/>
                    </a:lnTo>
                    <a:lnTo>
                      <a:pt x="87" y="247"/>
                    </a:lnTo>
                    <a:lnTo>
                      <a:pt x="97" y="252"/>
                    </a:lnTo>
                    <a:lnTo>
                      <a:pt x="110" y="256"/>
                    </a:lnTo>
                    <a:lnTo>
                      <a:pt x="123" y="259"/>
                    </a:lnTo>
                    <a:lnTo>
                      <a:pt x="123" y="259"/>
                    </a:lnTo>
                    <a:lnTo>
                      <a:pt x="135" y="260"/>
                    </a:lnTo>
                    <a:lnTo>
                      <a:pt x="147" y="259"/>
                    </a:lnTo>
                    <a:lnTo>
                      <a:pt x="157" y="256"/>
                    </a:lnTo>
                    <a:lnTo>
                      <a:pt x="168" y="251"/>
                    </a:lnTo>
                    <a:lnTo>
                      <a:pt x="177" y="246"/>
                    </a:lnTo>
                    <a:lnTo>
                      <a:pt x="186" y="239"/>
                    </a:lnTo>
                    <a:lnTo>
                      <a:pt x="203" y="221"/>
                    </a:lnTo>
                    <a:lnTo>
                      <a:pt x="203" y="221"/>
                    </a:lnTo>
                    <a:close/>
                    <a:moveTo>
                      <a:pt x="159" y="212"/>
                    </a:moveTo>
                    <a:lnTo>
                      <a:pt x="159" y="212"/>
                    </a:lnTo>
                    <a:lnTo>
                      <a:pt x="151" y="217"/>
                    </a:lnTo>
                    <a:lnTo>
                      <a:pt x="143" y="221"/>
                    </a:lnTo>
                    <a:lnTo>
                      <a:pt x="135" y="222"/>
                    </a:lnTo>
                    <a:lnTo>
                      <a:pt x="128" y="222"/>
                    </a:lnTo>
                    <a:lnTo>
                      <a:pt x="121" y="221"/>
                    </a:lnTo>
                    <a:lnTo>
                      <a:pt x="114" y="218"/>
                    </a:lnTo>
                    <a:lnTo>
                      <a:pt x="106" y="214"/>
                    </a:lnTo>
                    <a:lnTo>
                      <a:pt x="100" y="209"/>
                    </a:lnTo>
                    <a:lnTo>
                      <a:pt x="87" y="199"/>
                    </a:lnTo>
                    <a:lnTo>
                      <a:pt x="75" y="186"/>
                    </a:lnTo>
                    <a:lnTo>
                      <a:pt x="55" y="159"/>
                    </a:lnTo>
                    <a:lnTo>
                      <a:pt x="55" y="159"/>
                    </a:lnTo>
                    <a:lnTo>
                      <a:pt x="49" y="152"/>
                    </a:lnTo>
                    <a:lnTo>
                      <a:pt x="45" y="142"/>
                    </a:lnTo>
                    <a:lnTo>
                      <a:pt x="41" y="133"/>
                    </a:lnTo>
                    <a:lnTo>
                      <a:pt x="38" y="123"/>
                    </a:lnTo>
                    <a:lnTo>
                      <a:pt x="38" y="114"/>
                    </a:lnTo>
                    <a:lnTo>
                      <a:pt x="41" y="103"/>
                    </a:lnTo>
                    <a:lnTo>
                      <a:pt x="45" y="95"/>
                    </a:lnTo>
                    <a:lnTo>
                      <a:pt x="51" y="87"/>
                    </a:lnTo>
                    <a:lnTo>
                      <a:pt x="51" y="87"/>
                    </a:lnTo>
                    <a:lnTo>
                      <a:pt x="56" y="81"/>
                    </a:lnTo>
                    <a:lnTo>
                      <a:pt x="59" y="74"/>
                    </a:lnTo>
                    <a:lnTo>
                      <a:pt x="59" y="74"/>
                    </a:lnTo>
                    <a:lnTo>
                      <a:pt x="77" y="56"/>
                    </a:lnTo>
                    <a:lnTo>
                      <a:pt x="87" y="48"/>
                    </a:lnTo>
                    <a:lnTo>
                      <a:pt x="97" y="42"/>
                    </a:lnTo>
                    <a:lnTo>
                      <a:pt x="97" y="42"/>
                    </a:lnTo>
                    <a:lnTo>
                      <a:pt x="102" y="40"/>
                    </a:lnTo>
                    <a:lnTo>
                      <a:pt x="107" y="39"/>
                    </a:lnTo>
                    <a:lnTo>
                      <a:pt x="113" y="39"/>
                    </a:lnTo>
                    <a:lnTo>
                      <a:pt x="118" y="39"/>
                    </a:lnTo>
                    <a:lnTo>
                      <a:pt x="128" y="43"/>
                    </a:lnTo>
                    <a:lnTo>
                      <a:pt x="139" y="48"/>
                    </a:lnTo>
                    <a:lnTo>
                      <a:pt x="149" y="55"/>
                    </a:lnTo>
                    <a:lnTo>
                      <a:pt x="159" y="63"/>
                    </a:lnTo>
                    <a:lnTo>
                      <a:pt x="173" y="77"/>
                    </a:lnTo>
                    <a:lnTo>
                      <a:pt x="173" y="77"/>
                    </a:lnTo>
                    <a:lnTo>
                      <a:pt x="179" y="84"/>
                    </a:lnTo>
                    <a:lnTo>
                      <a:pt x="186" y="91"/>
                    </a:lnTo>
                    <a:lnTo>
                      <a:pt x="195" y="108"/>
                    </a:lnTo>
                    <a:lnTo>
                      <a:pt x="203" y="125"/>
                    </a:lnTo>
                    <a:lnTo>
                      <a:pt x="208" y="145"/>
                    </a:lnTo>
                    <a:lnTo>
                      <a:pt x="208" y="145"/>
                    </a:lnTo>
                    <a:lnTo>
                      <a:pt x="210" y="149"/>
                    </a:lnTo>
                    <a:lnTo>
                      <a:pt x="208" y="153"/>
                    </a:lnTo>
                    <a:lnTo>
                      <a:pt x="206" y="163"/>
                    </a:lnTo>
                    <a:lnTo>
                      <a:pt x="200" y="172"/>
                    </a:lnTo>
                    <a:lnTo>
                      <a:pt x="193" y="182"/>
                    </a:lnTo>
                    <a:lnTo>
                      <a:pt x="183" y="191"/>
                    </a:lnTo>
                    <a:lnTo>
                      <a:pt x="174" y="199"/>
                    </a:lnTo>
                    <a:lnTo>
                      <a:pt x="159" y="212"/>
                    </a:lnTo>
                    <a:lnTo>
                      <a:pt x="159" y="21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2" name="chenying0907 867"/>
              <p:cNvSpPr/>
              <p:nvPr/>
            </p:nvSpPr>
            <p:spPr bwMode="auto">
              <a:xfrm>
                <a:off x="4233863" y="3363913"/>
                <a:ext cx="76200" cy="95250"/>
              </a:xfrm>
              <a:custGeom>
                <a:avLst/>
                <a:gdLst/>
                <a:ahLst/>
                <a:cxnLst>
                  <a:cxn ang="0">
                    <a:pos x="174" y="184"/>
                  </a:cxn>
                  <a:cxn ang="0">
                    <a:pos x="174" y="184"/>
                  </a:cxn>
                  <a:cxn ang="0">
                    <a:pos x="168" y="163"/>
                  </a:cxn>
                  <a:cxn ang="0">
                    <a:pos x="160" y="142"/>
                  </a:cxn>
                  <a:cxn ang="0">
                    <a:pos x="151" y="121"/>
                  </a:cxn>
                  <a:cxn ang="0">
                    <a:pos x="140" y="102"/>
                  </a:cxn>
                  <a:cxn ang="0">
                    <a:pos x="140" y="102"/>
                  </a:cxn>
                  <a:cxn ang="0">
                    <a:pos x="131" y="89"/>
                  </a:cxn>
                  <a:cxn ang="0">
                    <a:pos x="122" y="76"/>
                  </a:cxn>
                  <a:cxn ang="0">
                    <a:pos x="110" y="62"/>
                  </a:cxn>
                  <a:cxn ang="0">
                    <a:pos x="99" y="51"/>
                  </a:cxn>
                  <a:cxn ang="0">
                    <a:pos x="72" y="27"/>
                  </a:cxn>
                  <a:cxn ang="0">
                    <a:pos x="48" y="6"/>
                  </a:cxn>
                  <a:cxn ang="0">
                    <a:pos x="48" y="6"/>
                  </a:cxn>
                  <a:cxn ang="0">
                    <a:pos x="40" y="0"/>
                  </a:cxn>
                  <a:cxn ang="0">
                    <a:pos x="40" y="0"/>
                  </a:cxn>
                  <a:cxn ang="0">
                    <a:pos x="0" y="28"/>
                  </a:cxn>
                  <a:cxn ang="0">
                    <a:pos x="0" y="28"/>
                  </a:cxn>
                  <a:cxn ang="0">
                    <a:pos x="28" y="49"/>
                  </a:cxn>
                  <a:cxn ang="0">
                    <a:pos x="28" y="49"/>
                  </a:cxn>
                  <a:cxn ang="0">
                    <a:pos x="49" y="68"/>
                  </a:cxn>
                  <a:cxn ang="0">
                    <a:pos x="67" y="87"/>
                  </a:cxn>
                  <a:cxn ang="0">
                    <a:pos x="83" y="107"/>
                  </a:cxn>
                  <a:cxn ang="0">
                    <a:pos x="97" y="127"/>
                  </a:cxn>
                  <a:cxn ang="0">
                    <a:pos x="109" y="149"/>
                  </a:cxn>
                  <a:cxn ang="0">
                    <a:pos x="121" y="171"/>
                  </a:cxn>
                  <a:cxn ang="0">
                    <a:pos x="130" y="196"/>
                  </a:cxn>
                  <a:cxn ang="0">
                    <a:pos x="139" y="222"/>
                  </a:cxn>
                  <a:cxn ang="0">
                    <a:pos x="139" y="222"/>
                  </a:cxn>
                  <a:cxn ang="0">
                    <a:pos x="142" y="227"/>
                  </a:cxn>
                  <a:cxn ang="0">
                    <a:pos x="144" y="231"/>
                  </a:cxn>
                  <a:cxn ang="0">
                    <a:pos x="148" y="235"/>
                  </a:cxn>
                  <a:cxn ang="0">
                    <a:pos x="152" y="238"/>
                  </a:cxn>
                  <a:cxn ang="0">
                    <a:pos x="157" y="239"/>
                  </a:cxn>
                  <a:cxn ang="0">
                    <a:pos x="163" y="239"/>
                  </a:cxn>
                  <a:cxn ang="0">
                    <a:pos x="168" y="238"/>
                  </a:cxn>
                  <a:cxn ang="0">
                    <a:pos x="173" y="236"/>
                  </a:cxn>
                  <a:cxn ang="0">
                    <a:pos x="173" y="236"/>
                  </a:cxn>
                  <a:cxn ang="0">
                    <a:pos x="181" y="230"/>
                  </a:cxn>
                  <a:cxn ang="0">
                    <a:pos x="185" y="222"/>
                  </a:cxn>
                  <a:cxn ang="0">
                    <a:pos x="187" y="214"/>
                  </a:cxn>
                  <a:cxn ang="0">
                    <a:pos x="190" y="205"/>
                  </a:cxn>
                  <a:cxn ang="0">
                    <a:pos x="190" y="205"/>
                  </a:cxn>
                  <a:cxn ang="0">
                    <a:pos x="189" y="197"/>
                  </a:cxn>
                  <a:cxn ang="0">
                    <a:pos x="186" y="191"/>
                  </a:cxn>
                  <a:cxn ang="0">
                    <a:pos x="181" y="187"/>
                  </a:cxn>
                  <a:cxn ang="0">
                    <a:pos x="174" y="184"/>
                  </a:cxn>
                  <a:cxn ang="0">
                    <a:pos x="174" y="184"/>
                  </a:cxn>
                </a:cxnLst>
                <a:rect l="0" t="0" r="r" b="b"/>
                <a:pathLst>
                  <a:path w="190" h="239">
                    <a:moveTo>
                      <a:pt x="174" y="184"/>
                    </a:moveTo>
                    <a:lnTo>
                      <a:pt x="174" y="184"/>
                    </a:lnTo>
                    <a:lnTo>
                      <a:pt x="168" y="163"/>
                    </a:lnTo>
                    <a:lnTo>
                      <a:pt x="160" y="142"/>
                    </a:lnTo>
                    <a:lnTo>
                      <a:pt x="151" y="121"/>
                    </a:lnTo>
                    <a:lnTo>
                      <a:pt x="140" y="102"/>
                    </a:lnTo>
                    <a:lnTo>
                      <a:pt x="140" y="102"/>
                    </a:lnTo>
                    <a:lnTo>
                      <a:pt x="131" y="89"/>
                    </a:lnTo>
                    <a:lnTo>
                      <a:pt x="122" y="76"/>
                    </a:lnTo>
                    <a:lnTo>
                      <a:pt x="110" y="62"/>
                    </a:lnTo>
                    <a:lnTo>
                      <a:pt x="99" y="51"/>
                    </a:lnTo>
                    <a:lnTo>
                      <a:pt x="72" y="27"/>
                    </a:lnTo>
                    <a:lnTo>
                      <a:pt x="48" y="6"/>
                    </a:lnTo>
                    <a:lnTo>
                      <a:pt x="48" y="6"/>
                    </a:lnTo>
                    <a:lnTo>
                      <a:pt x="40" y="0"/>
                    </a:lnTo>
                    <a:lnTo>
                      <a:pt x="40" y="0"/>
                    </a:lnTo>
                    <a:lnTo>
                      <a:pt x="0" y="28"/>
                    </a:lnTo>
                    <a:lnTo>
                      <a:pt x="0" y="28"/>
                    </a:lnTo>
                    <a:lnTo>
                      <a:pt x="28" y="49"/>
                    </a:lnTo>
                    <a:lnTo>
                      <a:pt x="28" y="49"/>
                    </a:lnTo>
                    <a:lnTo>
                      <a:pt x="49" y="68"/>
                    </a:lnTo>
                    <a:lnTo>
                      <a:pt x="67" y="87"/>
                    </a:lnTo>
                    <a:lnTo>
                      <a:pt x="83" y="107"/>
                    </a:lnTo>
                    <a:lnTo>
                      <a:pt x="97" y="127"/>
                    </a:lnTo>
                    <a:lnTo>
                      <a:pt x="109" y="149"/>
                    </a:lnTo>
                    <a:lnTo>
                      <a:pt x="121" y="171"/>
                    </a:lnTo>
                    <a:lnTo>
                      <a:pt x="130" y="196"/>
                    </a:lnTo>
                    <a:lnTo>
                      <a:pt x="139" y="222"/>
                    </a:lnTo>
                    <a:lnTo>
                      <a:pt x="139" y="222"/>
                    </a:lnTo>
                    <a:lnTo>
                      <a:pt x="142" y="227"/>
                    </a:lnTo>
                    <a:lnTo>
                      <a:pt x="144" y="231"/>
                    </a:lnTo>
                    <a:lnTo>
                      <a:pt x="148" y="235"/>
                    </a:lnTo>
                    <a:lnTo>
                      <a:pt x="152" y="238"/>
                    </a:lnTo>
                    <a:lnTo>
                      <a:pt x="157" y="239"/>
                    </a:lnTo>
                    <a:lnTo>
                      <a:pt x="163" y="239"/>
                    </a:lnTo>
                    <a:lnTo>
                      <a:pt x="168" y="238"/>
                    </a:lnTo>
                    <a:lnTo>
                      <a:pt x="173" y="236"/>
                    </a:lnTo>
                    <a:lnTo>
                      <a:pt x="173" y="236"/>
                    </a:lnTo>
                    <a:lnTo>
                      <a:pt x="181" y="230"/>
                    </a:lnTo>
                    <a:lnTo>
                      <a:pt x="185" y="222"/>
                    </a:lnTo>
                    <a:lnTo>
                      <a:pt x="187" y="214"/>
                    </a:lnTo>
                    <a:lnTo>
                      <a:pt x="190" y="205"/>
                    </a:lnTo>
                    <a:lnTo>
                      <a:pt x="190" y="205"/>
                    </a:lnTo>
                    <a:lnTo>
                      <a:pt x="189" y="197"/>
                    </a:lnTo>
                    <a:lnTo>
                      <a:pt x="186" y="191"/>
                    </a:lnTo>
                    <a:lnTo>
                      <a:pt x="181" y="187"/>
                    </a:lnTo>
                    <a:lnTo>
                      <a:pt x="174" y="184"/>
                    </a:lnTo>
                    <a:lnTo>
                      <a:pt x="174" y="18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3" name="chenying0907 868"/>
              <p:cNvSpPr/>
              <p:nvPr/>
            </p:nvSpPr>
            <p:spPr bwMode="auto">
              <a:xfrm>
                <a:off x="4421188" y="3222626"/>
                <a:ext cx="46038" cy="36513"/>
              </a:xfrm>
              <a:custGeom>
                <a:avLst/>
                <a:gdLst/>
                <a:ahLst/>
                <a:cxnLst>
                  <a:cxn ang="0">
                    <a:pos x="102" y="49"/>
                  </a:cxn>
                  <a:cxn ang="0">
                    <a:pos x="102" y="49"/>
                  </a:cxn>
                  <a:cxn ang="0">
                    <a:pos x="94" y="45"/>
                  </a:cxn>
                  <a:cxn ang="0">
                    <a:pos x="86" y="41"/>
                  </a:cxn>
                  <a:cxn ang="0">
                    <a:pos x="71" y="30"/>
                  </a:cxn>
                  <a:cxn ang="0">
                    <a:pos x="54" y="15"/>
                  </a:cxn>
                  <a:cxn ang="0">
                    <a:pos x="38" y="0"/>
                  </a:cxn>
                  <a:cxn ang="0">
                    <a:pos x="38" y="0"/>
                  </a:cxn>
                  <a:cxn ang="0">
                    <a:pos x="0" y="24"/>
                  </a:cxn>
                  <a:cxn ang="0">
                    <a:pos x="0" y="24"/>
                  </a:cxn>
                  <a:cxn ang="0">
                    <a:pos x="9" y="31"/>
                  </a:cxn>
                  <a:cxn ang="0">
                    <a:pos x="9" y="31"/>
                  </a:cxn>
                  <a:cxn ang="0">
                    <a:pos x="21" y="39"/>
                  </a:cxn>
                  <a:cxn ang="0">
                    <a:pos x="30" y="47"/>
                  </a:cxn>
                  <a:cxn ang="0">
                    <a:pos x="48" y="65"/>
                  </a:cxn>
                  <a:cxn ang="0">
                    <a:pos x="58" y="74"/>
                  </a:cxn>
                  <a:cxn ang="0">
                    <a:pos x="67" y="81"/>
                  </a:cxn>
                  <a:cxn ang="0">
                    <a:pos x="79" y="87"/>
                  </a:cxn>
                  <a:cxn ang="0">
                    <a:pos x="90" y="92"/>
                  </a:cxn>
                  <a:cxn ang="0">
                    <a:pos x="90" y="92"/>
                  </a:cxn>
                  <a:cxn ang="0">
                    <a:pos x="96" y="94"/>
                  </a:cxn>
                  <a:cxn ang="0">
                    <a:pos x="101" y="94"/>
                  </a:cxn>
                  <a:cxn ang="0">
                    <a:pos x="105" y="92"/>
                  </a:cxn>
                  <a:cxn ang="0">
                    <a:pos x="109" y="91"/>
                  </a:cxn>
                  <a:cxn ang="0">
                    <a:pos x="111" y="89"/>
                  </a:cxn>
                  <a:cxn ang="0">
                    <a:pos x="114" y="85"/>
                  </a:cxn>
                  <a:cxn ang="0">
                    <a:pos x="118" y="77"/>
                  </a:cxn>
                  <a:cxn ang="0">
                    <a:pos x="119" y="69"/>
                  </a:cxn>
                  <a:cxn ang="0">
                    <a:pos x="118" y="64"/>
                  </a:cxn>
                  <a:cxn ang="0">
                    <a:pos x="116" y="60"/>
                  </a:cxn>
                  <a:cxn ang="0">
                    <a:pos x="114" y="57"/>
                  </a:cxn>
                  <a:cxn ang="0">
                    <a:pos x="111" y="53"/>
                  </a:cxn>
                  <a:cxn ang="0">
                    <a:pos x="107" y="51"/>
                  </a:cxn>
                  <a:cxn ang="0">
                    <a:pos x="102" y="49"/>
                  </a:cxn>
                  <a:cxn ang="0">
                    <a:pos x="102" y="49"/>
                  </a:cxn>
                </a:cxnLst>
                <a:rect l="0" t="0" r="r" b="b"/>
                <a:pathLst>
                  <a:path w="119" h="94">
                    <a:moveTo>
                      <a:pt x="102" y="49"/>
                    </a:moveTo>
                    <a:lnTo>
                      <a:pt x="102" y="49"/>
                    </a:lnTo>
                    <a:lnTo>
                      <a:pt x="94" y="45"/>
                    </a:lnTo>
                    <a:lnTo>
                      <a:pt x="86" y="41"/>
                    </a:lnTo>
                    <a:lnTo>
                      <a:pt x="71" y="30"/>
                    </a:lnTo>
                    <a:lnTo>
                      <a:pt x="54" y="15"/>
                    </a:lnTo>
                    <a:lnTo>
                      <a:pt x="38" y="0"/>
                    </a:lnTo>
                    <a:lnTo>
                      <a:pt x="38" y="0"/>
                    </a:lnTo>
                    <a:lnTo>
                      <a:pt x="0" y="24"/>
                    </a:lnTo>
                    <a:lnTo>
                      <a:pt x="0" y="24"/>
                    </a:lnTo>
                    <a:lnTo>
                      <a:pt x="9" y="31"/>
                    </a:lnTo>
                    <a:lnTo>
                      <a:pt x="9" y="31"/>
                    </a:lnTo>
                    <a:lnTo>
                      <a:pt x="21" y="39"/>
                    </a:lnTo>
                    <a:lnTo>
                      <a:pt x="30" y="47"/>
                    </a:lnTo>
                    <a:lnTo>
                      <a:pt x="48" y="65"/>
                    </a:lnTo>
                    <a:lnTo>
                      <a:pt x="58" y="74"/>
                    </a:lnTo>
                    <a:lnTo>
                      <a:pt x="67" y="81"/>
                    </a:lnTo>
                    <a:lnTo>
                      <a:pt x="79" y="87"/>
                    </a:lnTo>
                    <a:lnTo>
                      <a:pt x="90" y="92"/>
                    </a:lnTo>
                    <a:lnTo>
                      <a:pt x="90" y="92"/>
                    </a:lnTo>
                    <a:lnTo>
                      <a:pt x="96" y="94"/>
                    </a:lnTo>
                    <a:lnTo>
                      <a:pt x="101" y="94"/>
                    </a:lnTo>
                    <a:lnTo>
                      <a:pt x="105" y="92"/>
                    </a:lnTo>
                    <a:lnTo>
                      <a:pt x="109" y="91"/>
                    </a:lnTo>
                    <a:lnTo>
                      <a:pt x="111" y="89"/>
                    </a:lnTo>
                    <a:lnTo>
                      <a:pt x="114" y="85"/>
                    </a:lnTo>
                    <a:lnTo>
                      <a:pt x="118" y="77"/>
                    </a:lnTo>
                    <a:lnTo>
                      <a:pt x="119" y="69"/>
                    </a:lnTo>
                    <a:lnTo>
                      <a:pt x="118" y="64"/>
                    </a:lnTo>
                    <a:lnTo>
                      <a:pt x="116" y="60"/>
                    </a:lnTo>
                    <a:lnTo>
                      <a:pt x="114" y="57"/>
                    </a:lnTo>
                    <a:lnTo>
                      <a:pt x="111" y="53"/>
                    </a:lnTo>
                    <a:lnTo>
                      <a:pt x="107" y="51"/>
                    </a:lnTo>
                    <a:lnTo>
                      <a:pt x="102" y="49"/>
                    </a:lnTo>
                    <a:lnTo>
                      <a:pt x="102" y="4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4" name="chenying0907 869"/>
              <p:cNvSpPr>
                <a:spLocks noEditPoints="1"/>
              </p:cNvSpPr>
              <p:nvPr/>
            </p:nvSpPr>
            <p:spPr bwMode="auto">
              <a:xfrm>
                <a:off x="4148138" y="3128963"/>
                <a:ext cx="312738" cy="266700"/>
              </a:xfrm>
              <a:custGeom>
                <a:avLst/>
                <a:gdLst/>
                <a:ahLst/>
                <a:cxnLst>
                  <a:cxn ang="0">
                    <a:pos x="764" y="150"/>
                  </a:cxn>
                  <a:cxn ang="0">
                    <a:pos x="758" y="142"/>
                  </a:cxn>
                  <a:cxn ang="0">
                    <a:pos x="713" y="99"/>
                  </a:cxn>
                  <a:cxn ang="0">
                    <a:pos x="638" y="37"/>
                  </a:cxn>
                  <a:cxn ang="0">
                    <a:pos x="603" y="6"/>
                  </a:cxn>
                  <a:cxn ang="0">
                    <a:pos x="587" y="2"/>
                  </a:cxn>
                  <a:cxn ang="0">
                    <a:pos x="570" y="2"/>
                  </a:cxn>
                  <a:cxn ang="0">
                    <a:pos x="542" y="23"/>
                  </a:cxn>
                  <a:cxn ang="0">
                    <a:pos x="433" y="108"/>
                  </a:cxn>
                  <a:cxn ang="0">
                    <a:pos x="308" y="201"/>
                  </a:cxn>
                  <a:cxn ang="0">
                    <a:pos x="227" y="256"/>
                  </a:cxn>
                  <a:cxn ang="0">
                    <a:pos x="120" y="345"/>
                  </a:cxn>
                  <a:cxn ang="0">
                    <a:pos x="31" y="411"/>
                  </a:cxn>
                  <a:cxn ang="0">
                    <a:pos x="1" y="451"/>
                  </a:cxn>
                  <a:cxn ang="0">
                    <a:pos x="4" y="469"/>
                  </a:cxn>
                  <a:cxn ang="0">
                    <a:pos x="9" y="482"/>
                  </a:cxn>
                  <a:cxn ang="0">
                    <a:pos x="30" y="515"/>
                  </a:cxn>
                  <a:cxn ang="0">
                    <a:pos x="64" y="558"/>
                  </a:cxn>
                  <a:cxn ang="0">
                    <a:pos x="109" y="613"/>
                  </a:cxn>
                  <a:cxn ang="0">
                    <a:pos x="137" y="639"/>
                  </a:cxn>
                  <a:cxn ang="0">
                    <a:pos x="143" y="650"/>
                  </a:cxn>
                  <a:cxn ang="0">
                    <a:pos x="153" y="665"/>
                  </a:cxn>
                  <a:cxn ang="0">
                    <a:pos x="171" y="670"/>
                  </a:cxn>
                  <a:cxn ang="0">
                    <a:pos x="191" y="659"/>
                  </a:cxn>
                  <a:cxn ang="0">
                    <a:pos x="283" y="584"/>
                  </a:cxn>
                  <a:cxn ang="0">
                    <a:pos x="336" y="549"/>
                  </a:cxn>
                  <a:cxn ang="0">
                    <a:pos x="366" y="520"/>
                  </a:cxn>
                  <a:cxn ang="0">
                    <a:pos x="422" y="477"/>
                  </a:cxn>
                  <a:cxn ang="0">
                    <a:pos x="525" y="406"/>
                  </a:cxn>
                  <a:cxn ang="0">
                    <a:pos x="658" y="303"/>
                  </a:cxn>
                  <a:cxn ang="0">
                    <a:pos x="726" y="258"/>
                  </a:cxn>
                  <a:cxn ang="0">
                    <a:pos x="773" y="215"/>
                  </a:cxn>
                  <a:cxn ang="0">
                    <a:pos x="784" y="176"/>
                  </a:cxn>
                  <a:cxn ang="0">
                    <a:pos x="765" y="150"/>
                  </a:cxn>
                  <a:cxn ang="0">
                    <a:pos x="723" y="202"/>
                  </a:cxn>
                  <a:cxn ang="0">
                    <a:pos x="694" y="217"/>
                  </a:cxn>
                  <a:cxn ang="0">
                    <a:pos x="631" y="269"/>
                  </a:cxn>
                  <a:cxn ang="0">
                    <a:pos x="576" y="308"/>
                  </a:cxn>
                  <a:cxn ang="0">
                    <a:pos x="491" y="372"/>
                  </a:cxn>
                  <a:cxn ang="0">
                    <a:pos x="380" y="449"/>
                  </a:cxn>
                  <a:cxn ang="0">
                    <a:pos x="226" y="575"/>
                  </a:cxn>
                  <a:cxn ang="0">
                    <a:pos x="168" y="609"/>
                  </a:cxn>
                  <a:cxn ang="0">
                    <a:pos x="104" y="536"/>
                  </a:cxn>
                  <a:cxn ang="0">
                    <a:pos x="57" y="479"/>
                  </a:cxn>
                  <a:cxn ang="0">
                    <a:pos x="47" y="460"/>
                  </a:cxn>
                  <a:cxn ang="0">
                    <a:pos x="62" y="443"/>
                  </a:cxn>
                  <a:cxn ang="0">
                    <a:pos x="100" y="419"/>
                  </a:cxn>
                  <a:cxn ang="0">
                    <a:pos x="205" y="333"/>
                  </a:cxn>
                  <a:cxn ang="0">
                    <a:pos x="320" y="249"/>
                  </a:cxn>
                  <a:cxn ang="0">
                    <a:pos x="421" y="180"/>
                  </a:cxn>
                  <a:cxn ang="0">
                    <a:pos x="480" y="126"/>
                  </a:cxn>
                  <a:cxn ang="0">
                    <a:pos x="582" y="53"/>
                  </a:cxn>
                  <a:cxn ang="0">
                    <a:pos x="658" y="108"/>
                  </a:cxn>
                  <a:cxn ang="0">
                    <a:pos x="732" y="184"/>
                  </a:cxn>
                  <a:cxn ang="0">
                    <a:pos x="737" y="190"/>
                  </a:cxn>
                  <a:cxn ang="0">
                    <a:pos x="727" y="198"/>
                  </a:cxn>
                </a:cxnLst>
                <a:rect l="0" t="0" r="r" b="b"/>
                <a:pathLst>
                  <a:path w="786" h="670">
                    <a:moveTo>
                      <a:pt x="765" y="150"/>
                    </a:moveTo>
                    <a:lnTo>
                      <a:pt x="765" y="150"/>
                    </a:lnTo>
                    <a:lnTo>
                      <a:pt x="761" y="145"/>
                    </a:lnTo>
                    <a:lnTo>
                      <a:pt x="764" y="150"/>
                    </a:lnTo>
                    <a:lnTo>
                      <a:pt x="764" y="150"/>
                    </a:lnTo>
                    <a:lnTo>
                      <a:pt x="762" y="149"/>
                    </a:lnTo>
                    <a:lnTo>
                      <a:pt x="762" y="149"/>
                    </a:lnTo>
                    <a:lnTo>
                      <a:pt x="758" y="142"/>
                    </a:lnTo>
                    <a:lnTo>
                      <a:pt x="753" y="136"/>
                    </a:lnTo>
                    <a:lnTo>
                      <a:pt x="739" y="121"/>
                    </a:lnTo>
                    <a:lnTo>
                      <a:pt x="724" y="109"/>
                    </a:lnTo>
                    <a:lnTo>
                      <a:pt x="713" y="99"/>
                    </a:lnTo>
                    <a:lnTo>
                      <a:pt x="713" y="99"/>
                    </a:lnTo>
                    <a:lnTo>
                      <a:pt x="689" y="75"/>
                    </a:lnTo>
                    <a:lnTo>
                      <a:pt x="664" y="56"/>
                    </a:lnTo>
                    <a:lnTo>
                      <a:pt x="638" y="37"/>
                    </a:lnTo>
                    <a:lnTo>
                      <a:pt x="612" y="19"/>
                    </a:lnTo>
                    <a:lnTo>
                      <a:pt x="612" y="19"/>
                    </a:lnTo>
                    <a:lnTo>
                      <a:pt x="608" y="11"/>
                    </a:lnTo>
                    <a:lnTo>
                      <a:pt x="603" y="6"/>
                    </a:lnTo>
                    <a:lnTo>
                      <a:pt x="595" y="2"/>
                    </a:lnTo>
                    <a:lnTo>
                      <a:pt x="591" y="2"/>
                    </a:lnTo>
                    <a:lnTo>
                      <a:pt x="587" y="2"/>
                    </a:lnTo>
                    <a:lnTo>
                      <a:pt x="587" y="2"/>
                    </a:lnTo>
                    <a:lnTo>
                      <a:pt x="582" y="1"/>
                    </a:lnTo>
                    <a:lnTo>
                      <a:pt x="578" y="0"/>
                    </a:lnTo>
                    <a:lnTo>
                      <a:pt x="574" y="1"/>
                    </a:lnTo>
                    <a:lnTo>
                      <a:pt x="570" y="2"/>
                    </a:lnTo>
                    <a:lnTo>
                      <a:pt x="563" y="6"/>
                    </a:lnTo>
                    <a:lnTo>
                      <a:pt x="559" y="14"/>
                    </a:lnTo>
                    <a:lnTo>
                      <a:pt x="559" y="14"/>
                    </a:lnTo>
                    <a:lnTo>
                      <a:pt x="542" y="23"/>
                    </a:lnTo>
                    <a:lnTo>
                      <a:pt x="525" y="34"/>
                    </a:lnTo>
                    <a:lnTo>
                      <a:pt x="493" y="58"/>
                    </a:lnTo>
                    <a:lnTo>
                      <a:pt x="463" y="83"/>
                    </a:lnTo>
                    <a:lnTo>
                      <a:pt x="433" y="108"/>
                    </a:lnTo>
                    <a:lnTo>
                      <a:pt x="433" y="108"/>
                    </a:lnTo>
                    <a:lnTo>
                      <a:pt x="393" y="141"/>
                    </a:lnTo>
                    <a:lnTo>
                      <a:pt x="351" y="172"/>
                    </a:lnTo>
                    <a:lnTo>
                      <a:pt x="308" y="201"/>
                    </a:lnTo>
                    <a:lnTo>
                      <a:pt x="265" y="230"/>
                    </a:lnTo>
                    <a:lnTo>
                      <a:pt x="265" y="230"/>
                    </a:lnTo>
                    <a:lnTo>
                      <a:pt x="246" y="241"/>
                    </a:lnTo>
                    <a:lnTo>
                      <a:pt x="227" y="256"/>
                    </a:lnTo>
                    <a:lnTo>
                      <a:pt x="191" y="285"/>
                    </a:lnTo>
                    <a:lnTo>
                      <a:pt x="155" y="315"/>
                    </a:lnTo>
                    <a:lnTo>
                      <a:pt x="120" y="345"/>
                    </a:lnTo>
                    <a:lnTo>
                      <a:pt x="120" y="345"/>
                    </a:lnTo>
                    <a:lnTo>
                      <a:pt x="99" y="362"/>
                    </a:lnTo>
                    <a:lnTo>
                      <a:pt x="77" y="379"/>
                    </a:lnTo>
                    <a:lnTo>
                      <a:pt x="31" y="411"/>
                    </a:lnTo>
                    <a:lnTo>
                      <a:pt x="31" y="411"/>
                    </a:lnTo>
                    <a:lnTo>
                      <a:pt x="21" y="419"/>
                    </a:lnTo>
                    <a:lnTo>
                      <a:pt x="13" y="428"/>
                    </a:lnTo>
                    <a:lnTo>
                      <a:pt x="6" y="439"/>
                    </a:lnTo>
                    <a:lnTo>
                      <a:pt x="1" y="451"/>
                    </a:lnTo>
                    <a:lnTo>
                      <a:pt x="1" y="451"/>
                    </a:lnTo>
                    <a:lnTo>
                      <a:pt x="0" y="459"/>
                    </a:lnTo>
                    <a:lnTo>
                      <a:pt x="1" y="464"/>
                    </a:lnTo>
                    <a:lnTo>
                      <a:pt x="4" y="469"/>
                    </a:lnTo>
                    <a:lnTo>
                      <a:pt x="7" y="473"/>
                    </a:lnTo>
                    <a:lnTo>
                      <a:pt x="7" y="473"/>
                    </a:lnTo>
                    <a:lnTo>
                      <a:pt x="7" y="478"/>
                    </a:lnTo>
                    <a:lnTo>
                      <a:pt x="9" y="482"/>
                    </a:lnTo>
                    <a:lnTo>
                      <a:pt x="9" y="482"/>
                    </a:lnTo>
                    <a:lnTo>
                      <a:pt x="13" y="491"/>
                    </a:lnTo>
                    <a:lnTo>
                      <a:pt x="18" y="499"/>
                    </a:lnTo>
                    <a:lnTo>
                      <a:pt x="30" y="515"/>
                    </a:lnTo>
                    <a:lnTo>
                      <a:pt x="30" y="515"/>
                    </a:lnTo>
                    <a:lnTo>
                      <a:pt x="45" y="537"/>
                    </a:lnTo>
                    <a:lnTo>
                      <a:pt x="55" y="548"/>
                    </a:lnTo>
                    <a:lnTo>
                      <a:pt x="64" y="558"/>
                    </a:lnTo>
                    <a:lnTo>
                      <a:pt x="64" y="558"/>
                    </a:lnTo>
                    <a:lnTo>
                      <a:pt x="75" y="570"/>
                    </a:lnTo>
                    <a:lnTo>
                      <a:pt x="87" y="584"/>
                    </a:lnTo>
                    <a:lnTo>
                      <a:pt x="109" y="613"/>
                    </a:lnTo>
                    <a:lnTo>
                      <a:pt x="109" y="613"/>
                    </a:lnTo>
                    <a:lnTo>
                      <a:pt x="117" y="619"/>
                    </a:lnTo>
                    <a:lnTo>
                      <a:pt x="126" y="630"/>
                    </a:lnTo>
                    <a:lnTo>
                      <a:pt x="137" y="639"/>
                    </a:lnTo>
                    <a:lnTo>
                      <a:pt x="140" y="643"/>
                    </a:lnTo>
                    <a:lnTo>
                      <a:pt x="142" y="646"/>
                    </a:lnTo>
                    <a:lnTo>
                      <a:pt x="142" y="646"/>
                    </a:lnTo>
                    <a:lnTo>
                      <a:pt x="143" y="650"/>
                    </a:lnTo>
                    <a:lnTo>
                      <a:pt x="146" y="653"/>
                    </a:lnTo>
                    <a:lnTo>
                      <a:pt x="146" y="653"/>
                    </a:lnTo>
                    <a:lnTo>
                      <a:pt x="149" y="660"/>
                    </a:lnTo>
                    <a:lnTo>
                      <a:pt x="153" y="665"/>
                    </a:lnTo>
                    <a:lnTo>
                      <a:pt x="159" y="669"/>
                    </a:lnTo>
                    <a:lnTo>
                      <a:pt x="167" y="670"/>
                    </a:lnTo>
                    <a:lnTo>
                      <a:pt x="171" y="670"/>
                    </a:lnTo>
                    <a:lnTo>
                      <a:pt x="171" y="670"/>
                    </a:lnTo>
                    <a:lnTo>
                      <a:pt x="178" y="669"/>
                    </a:lnTo>
                    <a:lnTo>
                      <a:pt x="184" y="667"/>
                    </a:lnTo>
                    <a:lnTo>
                      <a:pt x="188" y="663"/>
                    </a:lnTo>
                    <a:lnTo>
                      <a:pt x="191" y="659"/>
                    </a:lnTo>
                    <a:lnTo>
                      <a:pt x="191" y="659"/>
                    </a:lnTo>
                    <a:lnTo>
                      <a:pt x="214" y="640"/>
                    </a:lnTo>
                    <a:lnTo>
                      <a:pt x="238" y="622"/>
                    </a:lnTo>
                    <a:lnTo>
                      <a:pt x="283" y="584"/>
                    </a:lnTo>
                    <a:lnTo>
                      <a:pt x="283" y="584"/>
                    </a:lnTo>
                    <a:lnTo>
                      <a:pt x="300" y="572"/>
                    </a:lnTo>
                    <a:lnTo>
                      <a:pt x="317" y="561"/>
                    </a:lnTo>
                    <a:lnTo>
                      <a:pt x="336" y="549"/>
                    </a:lnTo>
                    <a:lnTo>
                      <a:pt x="344" y="542"/>
                    </a:lnTo>
                    <a:lnTo>
                      <a:pt x="350" y="536"/>
                    </a:lnTo>
                    <a:lnTo>
                      <a:pt x="350" y="536"/>
                    </a:lnTo>
                    <a:lnTo>
                      <a:pt x="366" y="520"/>
                    </a:lnTo>
                    <a:lnTo>
                      <a:pt x="384" y="504"/>
                    </a:lnTo>
                    <a:lnTo>
                      <a:pt x="404" y="489"/>
                    </a:lnTo>
                    <a:lnTo>
                      <a:pt x="422" y="477"/>
                    </a:lnTo>
                    <a:lnTo>
                      <a:pt x="422" y="477"/>
                    </a:lnTo>
                    <a:lnTo>
                      <a:pt x="440" y="466"/>
                    </a:lnTo>
                    <a:lnTo>
                      <a:pt x="459" y="456"/>
                    </a:lnTo>
                    <a:lnTo>
                      <a:pt x="493" y="431"/>
                    </a:lnTo>
                    <a:lnTo>
                      <a:pt x="525" y="406"/>
                    </a:lnTo>
                    <a:lnTo>
                      <a:pt x="558" y="379"/>
                    </a:lnTo>
                    <a:lnTo>
                      <a:pt x="591" y="353"/>
                    </a:lnTo>
                    <a:lnTo>
                      <a:pt x="624" y="326"/>
                    </a:lnTo>
                    <a:lnTo>
                      <a:pt x="658" y="303"/>
                    </a:lnTo>
                    <a:lnTo>
                      <a:pt x="692" y="281"/>
                    </a:lnTo>
                    <a:lnTo>
                      <a:pt x="692" y="281"/>
                    </a:lnTo>
                    <a:lnTo>
                      <a:pt x="706" y="272"/>
                    </a:lnTo>
                    <a:lnTo>
                      <a:pt x="726" y="258"/>
                    </a:lnTo>
                    <a:lnTo>
                      <a:pt x="745" y="241"/>
                    </a:lnTo>
                    <a:lnTo>
                      <a:pt x="756" y="234"/>
                    </a:lnTo>
                    <a:lnTo>
                      <a:pt x="765" y="224"/>
                    </a:lnTo>
                    <a:lnTo>
                      <a:pt x="773" y="215"/>
                    </a:lnTo>
                    <a:lnTo>
                      <a:pt x="779" y="205"/>
                    </a:lnTo>
                    <a:lnTo>
                      <a:pt x="783" y="196"/>
                    </a:lnTo>
                    <a:lnTo>
                      <a:pt x="786" y="187"/>
                    </a:lnTo>
                    <a:lnTo>
                      <a:pt x="784" y="176"/>
                    </a:lnTo>
                    <a:lnTo>
                      <a:pt x="783" y="172"/>
                    </a:lnTo>
                    <a:lnTo>
                      <a:pt x="782" y="167"/>
                    </a:lnTo>
                    <a:lnTo>
                      <a:pt x="775" y="159"/>
                    </a:lnTo>
                    <a:lnTo>
                      <a:pt x="765" y="150"/>
                    </a:lnTo>
                    <a:lnTo>
                      <a:pt x="765" y="150"/>
                    </a:lnTo>
                    <a:close/>
                    <a:moveTo>
                      <a:pt x="727" y="198"/>
                    </a:moveTo>
                    <a:lnTo>
                      <a:pt x="727" y="198"/>
                    </a:lnTo>
                    <a:lnTo>
                      <a:pt x="723" y="202"/>
                    </a:lnTo>
                    <a:lnTo>
                      <a:pt x="719" y="205"/>
                    </a:lnTo>
                    <a:lnTo>
                      <a:pt x="707" y="209"/>
                    </a:lnTo>
                    <a:lnTo>
                      <a:pt x="707" y="209"/>
                    </a:lnTo>
                    <a:lnTo>
                      <a:pt x="694" y="217"/>
                    </a:lnTo>
                    <a:lnTo>
                      <a:pt x="681" y="226"/>
                    </a:lnTo>
                    <a:lnTo>
                      <a:pt x="668" y="236"/>
                    </a:lnTo>
                    <a:lnTo>
                      <a:pt x="656" y="248"/>
                    </a:lnTo>
                    <a:lnTo>
                      <a:pt x="631" y="269"/>
                    </a:lnTo>
                    <a:lnTo>
                      <a:pt x="618" y="279"/>
                    </a:lnTo>
                    <a:lnTo>
                      <a:pt x="605" y="289"/>
                    </a:lnTo>
                    <a:lnTo>
                      <a:pt x="605" y="289"/>
                    </a:lnTo>
                    <a:lnTo>
                      <a:pt x="576" y="308"/>
                    </a:lnTo>
                    <a:lnTo>
                      <a:pt x="548" y="329"/>
                    </a:lnTo>
                    <a:lnTo>
                      <a:pt x="519" y="351"/>
                    </a:lnTo>
                    <a:lnTo>
                      <a:pt x="491" y="372"/>
                    </a:lnTo>
                    <a:lnTo>
                      <a:pt x="491" y="372"/>
                    </a:lnTo>
                    <a:lnTo>
                      <a:pt x="463" y="392"/>
                    </a:lnTo>
                    <a:lnTo>
                      <a:pt x="435" y="410"/>
                    </a:lnTo>
                    <a:lnTo>
                      <a:pt x="406" y="430"/>
                    </a:lnTo>
                    <a:lnTo>
                      <a:pt x="380" y="449"/>
                    </a:lnTo>
                    <a:lnTo>
                      <a:pt x="380" y="449"/>
                    </a:lnTo>
                    <a:lnTo>
                      <a:pt x="328" y="491"/>
                    </a:lnTo>
                    <a:lnTo>
                      <a:pt x="277" y="533"/>
                    </a:lnTo>
                    <a:lnTo>
                      <a:pt x="226" y="575"/>
                    </a:lnTo>
                    <a:lnTo>
                      <a:pt x="174" y="616"/>
                    </a:lnTo>
                    <a:lnTo>
                      <a:pt x="174" y="616"/>
                    </a:lnTo>
                    <a:lnTo>
                      <a:pt x="168" y="609"/>
                    </a:lnTo>
                    <a:lnTo>
                      <a:pt x="168" y="609"/>
                    </a:lnTo>
                    <a:lnTo>
                      <a:pt x="147" y="585"/>
                    </a:lnTo>
                    <a:lnTo>
                      <a:pt x="126" y="561"/>
                    </a:lnTo>
                    <a:lnTo>
                      <a:pt x="126" y="561"/>
                    </a:lnTo>
                    <a:lnTo>
                      <a:pt x="104" y="536"/>
                    </a:lnTo>
                    <a:lnTo>
                      <a:pt x="82" y="511"/>
                    </a:lnTo>
                    <a:lnTo>
                      <a:pt x="82" y="511"/>
                    </a:lnTo>
                    <a:lnTo>
                      <a:pt x="66" y="491"/>
                    </a:lnTo>
                    <a:lnTo>
                      <a:pt x="57" y="479"/>
                    </a:lnTo>
                    <a:lnTo>
                      <a:pt x="52" y="470"/>
                    </a:lnTo>
                    <a:lnTo>
                      <a:pt x="52" y="470"/>
                    </a:lnTo>
                    <a:lnTo>
                      <a:pt x="49" y="465"/>
                    </a:lnTo>
                    <a:lnTo>
                      <a:pt x="47" y="460"/>
                    </a:lnTo>
                    <a:lnTo>
                      <a:pt x="47" y="460"/>
                    </a:lnTo>
                    <a:lnTo>
                      <a:pt x="51" y="455"/>
                    </a:lnTo>
                    <a:lnTo>
                      <a:pt x="56" y="448"/>
                    </a:lnTo>
                    <a:lnTo>
                      <a:pt x="62" y="443"/>
                    </a:lnTo>
                    <a:lnTo>
                      <a:pt x="70" y="438"/>
                    </a:lnTo>
                    <a:lnTo>
                      <a:pt x="87" y="428"/>
                    </a:lnTo>
                    <a:lnTo>
                      <a:pt x="100" y="419"/>
                    </a:lnTo>
                    <a:lnTo>
                      <a:pt x="100" y="419"/>
                    </a:lnTo>
                    <a:lnTo>
                      <a:pt x="134" y="392"/>
                    </a:lnTo>
                    <a:lnTo>
                      <a:pt x="168" y="363"/>
                    </a:lnTo>
                    <a:lnTo>
                      <a:pt x="168" y="363"/>
                    </a:lnTo>
                    <a:lnTo>
                      <a:pt x="205" y="333"/>
                    </a:lnTo>
                    <a:lnTo>
                      <a:pt x="242" y="303"/>
                    </a:lnTo>
                    <a:lnTo>
                      <a:pt x="280" y="274"/>
                    </a:lnTo>
                    <a:lnTo>
                      <a:pt x="299" y="261"/>
                    </a:lnTo>
                    <a:lnTo>
                      <a:pt x="320" y="249"/>
                    </a:lnTo>
                    <a:lnTo>
                      <a:pt x="320" y="249"/>
                    </a:lnTo>
                    <a:lnTo>
                      <a:pt x="354" y="227"/>
                    </a:lnTo>
                    <a:lnTo>
                      <a:pt x="388" y="205"/>
                    </a:lnTo>
                    <a:lnTo>
                      <a:pt x="421" y="180"/>
                    </a:lnTo>
                    <a:lnTo>
                      <a:pt x="437" y="167"/>
                    </a:lnTo>
                    <a:lnTo>
                      <a:pt x="451" y="153"/>
                    </a:lnTo>
                    <a:lnTo>
                      <a:pt x="451" y="153"/>
                    </a:lnTo>
                    <a:lnTo>
                      <a:pt x="480" y="126"/>
                    </a:lnTo>
                    <a:lnTo>
                      <a:pt x="512" y="99"/>
                    </a:lnTo>
                    <a:lnTo>
                      <a:pt x="546" y="74"/>
                    </a:lnTo>
                    <a:lnTo>
                      <a:pt x="565" y="64"/>
                    </a:lnTo>
                    <a:lnTo>
                      <a:pt x="582" y="53"/>
                    </a:lnTo>
                    <a:lnTo>
                      <a:pt x="582" y="53"/>
                    </a:lnTo>
                    <a:lnTo>
                      <a:pt x="608" y="70"/>
                    </a:lnTo>
                    <a:lnTo>
                      <a:pt x="633" y="88"/>
                    </a:lnTo>
                    <a:lnTo>
                      <a:pt x="658" y="108"/>
                    </a:lnTo>
                    <a:lnTo>
                      <a:pt x="669" y="120"/>
                    </a:lnTo>
                    <a:lnTo>
                      <a:pt x="680" y="132"/>
                    </a:lnTo>
                    <a:lnTo>
                      <a:pt x="680" y="132"/>
                    </a:lnTo>
                    <a:lnTo>
                      <a:pt x="732" y="184"/>
                    </a:lnTo>
                    <a:lnTo>
                      <a:pt x="732" y="184"/>
                    </a:lnTo>
                    <a:lnTo>
                      <a:pt x="739" y="189"/>
                    </a:lnTo>
                    <a:lnTo>
                      <a:pt x="739" y="190"/>
                    </a:lnTo>
                    <a:lnTo>
                      <a:pt x="737" y="190"/>
                    </a:lnTo>
                    <a:lnTo>
                      <a:pt x="733" y="192"/>
                    </a:lnTo>
                    <a:lnTo>
                      <a:pt x="730" y="194"/>
                    </a:lnTo>
                    <a:lnTo>
                      <a:pt x="727" y="198"/>
                    </a:lnTo>
                    <a:lnTo>
                      <a:pt x="727" y="19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5" name="chenying0907 870"/>
              <p:cNvSpPr>
                <a:spLocks noEditPoints="1"/>
              </p:cNvSpPr>
              <p:nvPr/>
            </p:nvSpPr>
            <p:spPr bwMode="auto">
              <a:xfrm>
                <a:off x="4635501" y="3128963"/>
                <a:ext cx="311150" cy="266700"/>
              </a:xfrm>
              <a:custGeom>
                <a:avLst/>
                <a:gdLst/>
                <a:ahLst/>
                <a:cxnLst>
                  <a:cxn ang="0">
                    <a:pos x="162" y="326"/>
                  </a:cxn>
                  <a:cxn ang="0">
                    <a:pos x="293" y="431"/>
                  </a:cxn>
                  <a:cxn ang="0">
                    <a:pos x="364" y="477"/>
                  </a:cxn>
                  <a:cxn ang="0">
                    <a:pos x="436" y="536"/>
                  </a:cxn>
                  <a:cxn ang="0">
                    <a:pos x="469" y="561"/>
                  </a:cxn>
                  <a:cxn ang="0">
                    <a:pos x="548" y="622"/>
                  </a:cxn>
                  <a:cxn ang="0">
                    <a:pos x="598" y="663"/>
                  </a:cxn>
                  <a:cxn ang="0">
                    <a:pos x="619" y="670"/>
                  </a:cxn>
                  <a:cxn ang="0">
                    <a:pos x="637" y="660"/>
                  </a:cxn>
                  <a:cxn ang="0">
                    <a:pos x="644" y="646"/>
                  </a:cxn>
                  <a:cxn ang="0">
                    <a:pos x="660" y="630"/>
                  </a:cxn>
                  <a:cxn ang="0">
                    <a:pos x="699" y="584"/>
                  </a:cxn>
                  <a:cxn ang="0">
                    <a:pos x="732" y="548"/>
                  </a:cxn>
                  <a:cxn ang="0">
                    <a:pos x="768" y="499"/>
                  </a:cxn>
                  <a:cxn ang="0">
                    <a:pos x="779" y="478"/>
                  </a:cxn>
                  <a:cxn ang="0">
                    <a:pos x="785" y="464"/>
                  </a:cxn>
                  <a:cxn ang="0">
                    <a:pos x="781" y="439"/>
                  </a:cxn>
                  <a:cxn ang="0">
                    <a:pos x="755" y="411"/>
                  </a:cxn>
                  <a:cxn ang="0">
                    <a:pos x="666" y="345"/>
                  </a:cxn>
                  <a:cxn ang="0">
                    <a:pos x="541" y="241"/>
                  </a:cxn>
                  <a:cxn ang="0">
                    <a:pos x="435" y="172"/>
                  </a:cxn>
                  <a:cxn ang="0">
                    <a:pos x="323" y="83"/>
                  </a:cxn>
                  <a:cxn ang="0">
                    <a:pos x="227" y="14"/>
                  </a:cxn>
                  <a:cxn ang="0">
                    <a:pos x="212" y="1"/>
                  </a:cxn>
                  <a:cxn ang="0">
                    <a:pos x="200" y="2"/>
                  </a:cxn>
                  <a:cxn ang="0">
                    <a:pos x="178" y="11"/>
                  </a:cxn>
                  <a:cxn ang="0">
                    <a:pos x="122" y="56"/>
                  </a:cxn>
                  <a:cxn ang="0">
                    <a:pos x="62" y="109"/>
                  </a:cxn>
                  <a:cxn ang="0">
                    <a:pos x="24" y="149"/>
                  </a:cxn>
                  <a:cxn ang="0">
                    <a:pos x="25" y="145"/>
                  </a:cxn>
                  <a:cxn ang="0">
                    <a:pos x="4" y="167"/>
                  </a:cxn>
                  <a:cxn ang="0">
                    <a:pos x="3" y="196"/>
                  </a:cxn>
                  <a:cxn ang="0">
                    <a:pos x="30" y="234"/>
                  </a:cxn>
                  <a:cxn ang="0">
                    <a:pos x="94" y="281"/>
                  </a:cxn>
                  <a:cxn ang="0">
                    <a:pos x="106" y="132"/>
                  </a:cxn>
                  <a:cxn ang="0">
                    <a:pos x="153" y="88"/>
                  </a:cxn>
                  <a:cxn ang="0">
                    <a:pos x="221" y="64"/>
                  </a:cxn>
                  <a:cxn ang="0">
                    <a:pos x="335" y="153"/>
                  </a:cxn>
                  <a:cxn ang="0">
                    <a:pos x="398" y="205"/>
                  </a:cxn>
                  <a:cxn ang="0">
                    <a:pos x="487" y="261"/>
                  </a:cxn>
                  <a:cxn ang="0">
                    <a:pos x="618" y="363"/>
                  </a:cxn>
                  <a:cxn ang="0">
                    <a:pos x="686" y="419"/>
                  </a:cxn>
                  <a:cxn ang="0">
                    <a:pos x="730" y="448"/>
                  </a:cxn>
                  <a:cxn ang="0">
                    <a:pos x="737" y="465"/>
                  </a:cxn>
                  <a:cxn ang="0">
                    <a:pos x="720" y="491"/>
                  </a:cxn>
                  <a:cxn ang="0">
                    <a:pos x="660" y="561"/>
                  </a:cxn>
                  <a:cxn ang="0">
                    <a:pos x="618" y="609"/>
                  </a:cxn>
                  <a:cxn ang="0">
                    <a:pos x="509" y="533"/>
                  </a:cxn>
                  <a:cxn ang="0">
                    <a:pos x="380" y="430"/>
                  </a:cxn>
                  <a:cxn ang="0">
                    <a:pos x="295" y="372"/>
                  </a:cxn>
                  <a:cxn ang="0">
                    <a:pos x="181" y="289"/>
                  </a:cxn>
                  <a:cxn ang="0">
                    <a:pos x="131" y="248"/>
                  </a:cxn>
                  <a:cxn ang="0">
                    <a:pos x="79" y="209"/>
                  </a:cxn>
                  <a:cxn ang="0">
                    <a:pos x="60" y="198"/>
                  </a:cxn>
                  <a:cxn ang="0">
                    <a:pos x="49" y="190"/>
                  </a:cxn>
                  <a:cxn ang="0">
                    <a:pos x="54" y="184"/>
                  </a:cxn>
                </a:cxnLst>
                <a:rect l="0" t="0" r="r" b="b"/>
                <a:pathLst>
                  <a:path w="786" h="670">
                    <a:moveTo>
                      <a:pt x="94" y="281"/>
                    </a:moveTo>
                    <a:lnTo>
                      <a:pt x="94" y="281"/>
                    </a:lnTo>
                    <a:lnTo>
                      <a:pt x="130" y="303"/>
                    </a:lnTo>
                    <a:lnTo>
                      <a:pt x="162" y="326"/>
                    </a:lnTo>
                    <a:lnTo>
                      <a:pt x="195" y="353"/>
                    </a:lnTo>
                    <a:lnTo>
                      <a:pt x="228" y="379"/>
                    </a:lnTo>
                    <a:lnTo>
                      <a:pt x="261" y="406"/>
                    </a:lnTo>
                    <a:lnTo>
                      <a:pt x="293" y="431"/>
                    </a:lnTo>
                    <a:lnTo>
                      <a:pt x="329" y="456"/>
                    </a:lnTo>
                    <a:lnTo>
                      <a:pt x="346" y="466"/>
                    </a:lnTo>
                    <a:lnTo>
                      <a:pt x="364" y="477"/>
                    </a:lnTo>
                    <a:lnTo>
                      <a:pt x="364" y="477"/>
                    </a:lnTo>
                    <a:lnTo>
                      <a:pt x="382" y="489"/>
                    </a:lnTo>
                    <a:lnTo>
                      <a:pt x="402" y="504"/>
                    </a:lnTo>
                    <a:lnTo>
                      <a:pt x="420" y="520"/>
                    </a:lnTo>
                    <a:lnTo>
                      <a:pt x="436" y="536"/>
                    </a:lnTo>
                    <a:lnTo>
                      <a:pt x="436" y="536"/>
                    </a:lnTo>
                    <a:lnTo>
                      <a:pt x="444" y="542"/>
                    </a:lnTo>
                    <a:lnTo>
                      <a:pt x="452" y="549"/>
                    </a:lnTo>
                    <a:lnTo>
                      <a:pt x="469" y="561"/>
                    </a:lnTo>
                    <a:lnTo>
                      <a:pt x="487" y="572"/>
                    </a:lnTo>
                    <a:lnTo>
                      <a:pt x="503" y="584"/>
                    </a:lnTo>
                    <a:lnTo>
                      <a:pt x="503" y="584"/>
                    </a:lnTo>
                    <a:lnTo>
                      <a:pt x="548" y="622"/>
                    </a:lnTo>
                    <a:lnTo>
                      <a:pt x="572" y="640"/>
                    </a:lnTo>
                    <a:lnTo>
                      <a:pt x="595" y="659"/>
                    </a:lnTo>
                    <a:lnTo>
                      <a:pt x="595" y="659"/>
                    </a:lnTo>
                    <a:lnTo>
                      <a:pt x="598" y="663"/>
                    </a:lnTo>
                    <a:lnTo>
                      <a:pt x="602" y="667"/>
                    </a:lnTo>
                    <a:lnTo>
                      <a:pt x="609" y="669"/>
                    </a:lnTo>
                    <a:lnTo>
                      <a:pt x="615" y="670"/>
                    </a:lnTo>
                    <a:lnTo>
                      <a:pt x="619" y="670"/>
                    </a:lnTo>
                    <a:lnTo>
                      <a:pt x="619" y="670"/>
                    </a:lnTo>
                    <a:lnTo>
                      <a:pt x="627" y="669"/>
                    </a:lnTo>
                    <a:lnTo>
                      <a:pt x="633" y="665"/>
                    </a:lnTo>
                    <a:lnTo>
                      <a:pt x="637" y="660"/>
                    </a:lnTo>
                    <a:lnTo>
                      <a:pt x="640" y="653"/>
                    </a:lnTo>
                    <a:lnTo>
                      <a:pt x="640" y="653"/>
                    </a:lnTo>
                    <a:lnTo>
                      <a:pt x="643" y="650"/>
                    </a:lnTo>
                    <a:lnTo>
                      <a:pt x="644" y="646"/>
                    </a:lnTo>
                    <a:lnTo>
                      <a:pt x="644" y="646"/>
                    </a:lnTo>
                    <a:lnTo>
                      <a:pt x="646" y="643"/>
                    </a:lnTo>
                    <a:lnTo>
                      <a:pt x="650" y="639"/>
                    </a:lnTo>
                    <a:lnTo>
                      <a:pt x="660" y="630"/>
                    </a:lnTo>
                    <a:lnTo>
                      <a:pt x="669" y="619"/>
                    </a:lnTo>
                    <a:lnTo>
                      <a:pt x="677" y="613"/>
                    </a:lnTo>
                    <a:lnTo>
                      <a:pt x="677" y="613"/>
                    </a:lnTo>
                    <a:lnTo>
                      <a:pt x="699" y="584"/>
                    </a:lnTo>
                    <a:lnTo>
                      <a:pt x="711" y="570"/>
                    </a:lnTo>
                    <a:lnTo>
                      <a:pt x="722" y="558"/>
                    </a:lnTo>
                    <a:lnTo>
                      <a:pt x="722" y="558"/>
                    </a:lnTo>
                    <a:lnTo>
                      <a:pt x="732" y="548"/>
                    </a:lnTo>
                    <a:lnTo>
                      <a:pt x="741" y="537"/>
                    </a:lnTo>
                    <a:lnTo>
                      <a:pt x="756" y="515"/>
                    </a:lnTo>
                    <a:lnTo>
                      <a:pt x="756" y="515"/>
                    </a:lnTo>
                    <a:lnTo>
                      <a:pt x="768" y="499"/>
                    </a:lnTo>
                    <a:lnTo>
                      <a:pt x="773" y="491"/>
                    </a:lnTo>
                    <a:lnTo>
                      <a:pt x="777" y="482"/>
                    </a:lnTo>
                    <a:lnTo>
                      <a:pt x="777" y="482"/>
                    </a:lnTo>
                    <a:lnTo>
                      <a:pt x="779" y="478"/>
                    </a:lnTo>
                    <a:lnTo>
                      <a:pt x="779" y="473"/>
                    </a:lnTo>
                    <a:lnTo>
                      <a:pt x="779" y="473"/>
                    </a:lnTo>
                    <a:lnTo>
                      <a:pt x="783" y="469"/>
                    </a:lnTo>
                    <a:lnTo>
                      <a:pt x="785" y="464"/>
                    </a:lnTo>
                    <a:lnTo>
                      <a:pt x="786" y="459"/>
                    </a:lnTo>
                    <a:lnTo>
                      <a:pt x="785" y="451"/>
                    </a:lnTo>
                    <a:lnTo>
                      <a:pt x="785" y="451"/>
                    </a:lnTo>
                    <a:lnTo>
                      <a:pt x="781" y="439"/>
                    </a:lnTo>
                    <a:lnTo>
                      <a:pt x="773" y="428"/>
                    </a:lnTo>
                    <a:lnTo>
                      <a:pt x="766" y="419"/>
                    </a:lnTo>
                    <a:lnTo>
                      <a:pt x="755" y="411"/>
                    </a:lnTo>
                    <a:lnTo>
                      <a:pt x="755" y="411"/>
                    </a:lnTo>
                    <a:lnTo>
                      <a:pt x="709" y="379"/>
                    </a:lnTo>
                    <a:lnTo>
                      <a:pt x="687" y="362"/>
                    </a:lnTo>
                    <a:lnTo>
                      <a:pt x="666" y="345"/>
                    </a:lnTo>
                    <a:lnTo>
                      <a:pt x="666" y="345"/>
                    </a:lnTo>
                    <a:lnTo>
                      <a:pt x="631" y="315"/>
                    </a:lnTo>
                    <a:lnTo>
                      <a:pt x="595" y="285"/>
                    </a:lnTo>
                    <a:lnTo>
                      <a:pt x="559" y="256"/>
                    </a:lnTo>
                    <a:lnTo>
                      <a:pt x="541" y="241"/>
                    </a:lnTo>
                    <a:lnTo>
                      <a:pt x="521" y="230"/>
                    </a:lnTo>
                    <a:lnTo>
                      <a:pt x="521" y="230"/>
                    </a:lnTo>
                    <a:lnTo>
                      <a:pt x="478" y="201"/>
                    </a:lnTo>
                    <a:lnTo>
                      <a:pt x="435" y="172"/>
                    </a:lnTo>
                    <a:lnTo>
                      <a:pt x="393" y="141"/>
                    </a:lnTo>
                    <a:lnTo>
                      <a:pt x="353" y="108"/>
                    </a:lnTo>
                    <a:lnTo>
                      <a:pt x="353" y="108"/>
                    </a:lnTo>
                    <a:lnTo>
                      <a:pt x="323" y="83"/>
                    </a:lnTo>
                    <a:lnTo>
                      <a:pt x="293" y="58"/>
                    </a:lnTo>
                    <a:lnTo>
                      <a:pt x="261" y="34"/>
                    </a:lnTo>
                    <a:lnTo>
                      <a:pt x="244" y="23"/>
                    </a:lnTo>
                    <a:lnTo>
                      <a:pt x="227" y="14"/>
                    </a:lnTo>
                    <a:lnTo>
                      <a:pt x="227" y="14"/>
                    </a:lnTo>
                    <a:lnTo>
                      <a:pt x="223" y="6"/>
                    </a:lnTo>
                    <a:lnTo>
                      <a:pt x="216" y="2"/>
                    </a:lnTo>
                    <a:lnTo>
                      <a:pt x="212" y="1"/>
                    </a:lnTo>
                    <a:lnTo>
                      <a:pt x="208" y="0"/>
                    </a:lnTo>
                    <a:lnTo>
                      <a:pt x="204" y="1"/>
                    </a:lnTo>
                    <a:lnTo>
                      <a:pt x="200" y="2"/>
                    </a:lnTo>
                    <a:lnTo>
                      <a:pt x="200" y="2"/>
                    </a:lnTo>
                    <a:lnTo>
                      <a:pt x="195" y="2"/>
                    </a:lnTo>
                    <a:lnTo>
                      <a:pt x="191" y="2"/>
                    </a:lnTo>
                    <a:lnTo>
                      <a:pt x="183" y="6"/>
                    </a:lnTo>
                    <a:lnTo>
                      <a:pt x="178" y="11"/>
                    </a:lnTo>
                    <a:lnTo>
                      <a:pt x="174" y="19"/>
                    </a:lnTo>
                    <a:lnTo>
                      <a:pt x="174" y="19"/>
                    </a:lnTo>
                    <a:lnTo>
                      <a:pt x="148" y="37"/>
                    </a:lnTo>
                    <a:lnTo>
                      <a:pt x="122" y="56"/>
                    </a:lnTo>
                    <a:lnTo>
                      <a:pt x="98" y="75"/>
                    </a:lnTo>
                    <a:lnTo>
                      <a:pt x="74" y="99"/>
                    </a:lnTo>
                    <a:lnTo>
                      <a:pt x="74" y="99"/>
                    </a:lnTo>
                    <a:lnTo>
                      <a:pt x="62" y="109"/>
                    </a:lnTo>
                    <a:lnTo>
                      <a:pt x="47" y="121"/>
                    </a:lnTo>
                    <a:lnTo>
                      <a:pt x="34" y="136"/>
                    </a:lnTo>
                    <a:lnTo>
                      <a:pt x="28" y="142"/>
                    </a:lnTo>
                    <a:lnTo>
                      <a:pt x="24" y="149"/>
                    </a:lnTo>
                    <a:lnTo>
                      <a:pt x="24" y="149"/>
                    </a:lnTo>
                    <a:lnTo>
                      <a:pt x="24" y="150"/>
                    </a:lnTo>
                    <a:lnTo>
                      <a:pt x="24" y="150"/>
                    </a:lnTo>
                    <a:lnTo>
                      <a:pt x="25" y="145"/>
                    </a:lnTo>
                    <a:lnTo>
                      <a:pt x="21" y="150"/>
                    </a:lnTo>
                    <a:lnTo>
                      <a:pt x="21" y="150"/>
                    </a:lnTo>
                    <a:lnTo>
                      <a:pt x="11" y="159"/>
                    </a:lnTo>
                    <a:lnTo>
                      <a:pt x="4" y="167"/>
                    </a:lnTo>
                    <a:lnTo>
                      <a:pt x="3" y="172"/>
                    </a:lnTo>
                    <a:lnTo>
                      <a:pt x="2" y="176"/>
                    </a:lnTo>
                    <a:lnTo>
                      <a:pt x="0" y="187"/>
                    </a:lnTo>
                    <a:lnTo>
                      <a:pt x="3" y="196"/>
                    </a:lnTo>
                    <a:lnTo>
                      <a:pt x="8" y="205"/>
                    </a:lnTo>
                    <a:lnTo>
                      <a:pt x="13" y="215"/>
                    </a:lnTo>
                    <a:lnTo>
                      <a:pt x="21" y="224"/>
                    </a:lnTo>
                    <a:lnTo>
                      <a:pt x="30" y="234"/>
                    </a:lnTo>
                    <a:lnTo>
                      <a:pt x="41" y="241"/>
                    </a:lnTo>
                    <a:lnTo>
                      <a:pt x="60" y="258"/>
                    </a:lnTo>
                    <a:lnTo>
                      <a:pt x="80" y="272"/>
                    </a:lnTo>
                    <a:lnTo>
                      <a:pt x="94" y="281"/>
                    </a:lnTo>
                    <a:lnTo>
                      <a:pt x="94" y="281"/>
                    </a:lnTo>
                    <a:close/>
                    <a:moveTo>
                      <a:pt x="54" y="184"/>
                    </a:moveTo>
                    <a:lnTo>
                      <a:pt x="54" y="184"/>
                    </a:lnTo>
                    <a:lnTo>
                      <a:pt x="106" y="132"/>
                    </a:lnTo>
                    <a:lnTo>
                      <a:pt x="106" y="132"/>
                    </a:lnTo>
                    <a:lnTo>
                      <a:pt x="117" y="120"/>
                    </a:lnTo>
                    <a:lnTo>
                      <a:pt x="128" y="108"/>
                    </a:lnTo>
                    <a:lnTo>
                      <a:pt x="153" y="88"/>
                    </a:lnTo>
                    <a:lnTo>
                      <a:pt x="178" y="70"/>
                    </a:lnTo>
                    <a:lnTo>
                      <a:pt x="204" y="53"/>
                    </a:lnTo>
                    <a:lnTo>
                      <a:pt x="204" y="53"/>
                    </a:lnTo>
                    <a:lnTo>
                      <a:pt x="221" y="64"/>
                    </a:lnTo>
                    <a:lnTo>
                      <a:pt x="240" y="74"/>
                    </a:lnTo>
                    <a:lnTo>
                      <a:pt x="274" y="99"/>
                    </a:lnTo>
                    <a:lnTo>
                      <a:pt x="306" y="126"/>
                    </a:lnTo>
                    <a:lnTo>
                      <a:pt x="335" y="153"/>
                    </a:lnTo>
                    <a:lnTo>
                      <a:pt x="335" y="153"/>
                    </a:lnTo>
                    <a:lnTo>
                      <a:pt x="350" y="167"/>
                    </a:lnTo>
                    <a:lnTo>
                      <a:pt x="365" y="180"/>
                    </a:lnTo>
                    <a:lnTo>
                      <a:pt x="398" y="205"/>
                    </a:lnTo>
                    <a:lnTo>
                      <a:pt x="432" y="227"/>
                    </a:lnTo>
                    <a:lnTo>
                      <a:pt x="466" y="249"/>
                    </a:lnTo>
                    <a:lnTo>
                      <a:pt x="466" y="249"/>
                    </a:lnTo>
                    <a:lnTo>
                      <a:pt x="487" y="261"/>
                    </a:lnTo>
                    <a:lnTo>
                      <a:pt x="507" y="274"/>
                    </a:lnTo>
                    <a:lnTo>
                      <a:pt x="544" y="303"/>
                    </a:lnTo>
                    <a:lnTo>
                      <a:pt x="581" y="333"/>
                    </a:lnTo>
                    <a:lnTo>
                      <a:pt x="618" y="363"/>
                    </a:lnTo>
                    <a:lnTo>
                      <a:pt x="618" y="363"/>
                    </a:lnTo>
                    <a:lnTo>
                      <a:pt x="652" y="392"/>
                    </a:lnTo>
                    <a:lnTo>
                      <a:pt x="686" y="419"/>
                    </a:lnTo>
                    <a:lnTo>
                      <a:pt x="686" y="419"/>
                    </a:lnTo>
                    <a:lnTo>
                      <a:pt x="700" y="428"/>
                    </a:lnTo>
                    <a:lnTo>
                      <a:pt x="716" y="438"/>
                    </a:lnTo>
                    <a:lnTo>
                      <a:pt x="724" y="443"/>
                    </a:lnTo>
                    <a:lnTo>
                      <a:pt x="730" y="448"/>
                    </a:lnTo>
                    <a:lnTo>
                      <a:pt x="737" y="455"/>
                    </a:lnTo>
                    <a:lnTo>
                      <a:pt x="741" y="460"/>
                    </a:lnTo>
                    <a:lnTo>
                      <a:pt x="741" y="460"/>
                    </a:lnTo>
                    <a:lnTo>
                      <a:pt x="737" y="465"/>
                    </a:lnTo>
                    <a:lnTo>
                      <a:pt x="734" y="470"/>
                    </a:lnTo>
                    <a:lnTo>
                      <a:pt x="734" y="470"/>
                    </a:lnTo>
                    <a:lnTo>
                      <a:pt x="729" y="479"/>
                    </a:lnTo>
                    <a:lnTo>
                      <a:pt x="720" y="491"/>
                    </a:lnTo>
                    <a:lnTo>
                      <a:pt x="704" y="511"/>
                    </a:lnTo>
                    <a:lnTo>
                      <a:pt x="704" y="511"/>
                    </a:lnTo>
                    <a:lnTo>
                      <a:pt x="682" y="536"/>
                    </a:lnTo>
                    <a:lnTo>
                      <a:pt x="660" y="561"/>
                    </a:lnTo>
                    <a:lnTo>
                      <a:pt x="660" y="561"/>
                    </a:lnTo>
                    <a:lnTo>
                      <a:pt x="639" y="585"/>
                    </a:lnTo>
                    <a:lnTo>
                      <a:pt x="618" y="609"/>
                    </a:lnTo>
                    <a:lnTo>
                      <a:pt x="618" y="609"/>
                    </a:lnTo>
                    <a:lnTo>
                      <a:pt x="612" y="616"/>
                    </a:lnTo>
                    <a:lnTo>
                      <a:pt x="612" y="616"/>
                    </a:lnTo>
                    <a:lnTo>
                      <a:pt x="560" y="575"/>
                    </a:lnTo>
                    <a:lnTo>
                      <a:pt x="509" y="533"/>
                    </a:lnTo>
                    <a:lnTo>
                      <a:pt x="458" y="491"/>
                    </a:lnTo>
                    <a:lnTo>
                      <a:pt x="406" y="449"/>
                    </a:lnTo>
                    <a:lnTo>
                      <a:pt x="406" y="449"/>
                    </a:lnTo>
                    <a:lnTo>
                      <a:pt x="380" y="430"/>
                    </a:lnTo>
                    <a:lnTo>
                      <a:pt x="351" y="410"/>
                    </a:lnTo>
                    <a:lnTo>
                      <a:pt x="323" y="392"/>
                    </a:lnTo>
                    <a:lnTo>
                      <a:pt x="295" y="372"/>
                    </a:lnTo>
                    <a:lnTo>
                      <a:pt x="295" y="372"/>
                    </a:lnTo>
                    <a:lnTo>
                      <a:pt x="267" y="351"/>
                    </a:lnTo>
                    <a:lnTo>
                      <a:pt x="238" y="329"/>
                    </a:lnTo>
                    <a:lnTo>
                      <a:pt x="210" y="308"/>
                    </a:lnTo>
                    <a:lnTo>
                      <a:pt x="181" y="289"/>
                    </a:lnTo>
                    <a:lnTo>
                      <a:pt x="181" y="289"/>
                    </a:lnTo>
                    <a:lnTo>
                      <a:pt x="168" y="279"/>
                    </a:lnTo>
                    <a:lnTo>
                      <a:pt x="155" y="269"/>
                    </a:lnTo>
                    <a:lnTo>
                      <a:pt x="131" y="248"/>
                    </a:lnTo>
                    <a:lnTo>
                      <a:pt x="118" y="236"/>
                    </a:lnTo>
                    <a:lnTo>
                      <a:pt x="105" y="226"/>
                    </a:lnTo>
                    <a:lnTo>
                      <a:pt x="92" y="217"/>
                    </a:lnTo>
                    <a:lnTo>
                      <a:pt x="79" y="209"/>
                    </a:lnTo>
                    <a:lnTo>
                      <a:pt x="79" y="209"/>
                    </a:lnTo>
                    <a:lnTo>
                      <a:pt x="67" y="205"/>
                    </a:lnTo>
                    <a:lnTo>
                      <a:pt x="63" y="202"/>
                    </a:lnTo>
                    <a:lnTo>
                      <a:pt x="60" y="198"/>
                    </a:lnTo>
                    <a:lnTo>
                      <a:pt x="60" y="198"/>
                    </a:lnTo>
                    <a:lnTo>
                      <a:pt x="57" y="194"/>
                    </a:lnTo>
                    <a:lnTo>
                      <a:pt x="53" y="192"/>
                    </a:lnTo>
                    <a:lnTo>
                      <a:pt x="49" y="190"/>
                    </a:lnTo>
                    <a:lnTo>
                      <a:pt x="47" y="190"/>
                    </a:lnTo>
                    <a:lnTo>
                      <a:pt x="49" y="189"/>
                    </a:lnTo>
                    <a:lnTo>
                      <a:pt x="54" y="184"/>
                    </a:lnTo>
                    <a:lnTo>
                      <a:pt x="54" y="18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6" name="chenying0907 871"/>
              <p:cNvSpPr/>
              <p:nvPr/>
            </p:nvSpPr>
            <p:spPr bwMode="auto">
              <a:xfrm>
                <a:off x="4554538" y="3389313"/>
                <a:ext cx="261938" cy="327025"/>
              </a:xfrm>
              <a:custGeom>
                <a:avLst/>
                <a:gdLst/>
                <a:ahLst/>
                <a:cxnLst>
                  <a:cxn ang="0">
                    <a:pos x="547" y="135"/>
                  </a:cxn>
                  <a:cxn ang="0">
                    <a:pos x="476" y="71"/>
                  </a:cxn>
                  <a:cxn ang="0">
                    <a:pos x="417" y="33"/>
                  </a:cxn>
                  <a:cxn ang="0">
                    <a:pos x="405" y="11"/>
                  </a:cxn>
                  <a:cxn ang="0">
                    <a:pos x="388" y="0"/>
                  </a:cxn>
                  <a:cxn ang="0">
                    <a:pos x="363" y="14"/>
                  </a:cxn>
                  <a:cxn ang="0">
                    <a:pos x="366" y="41"/>
                  </a:cxn>
                  <a:cxn ang="0">
                    <a:pos x="414" y="85"/>
                  </a:cxn>
                  <a:cxn ang="0">
                    <a:pos x="480" y="132"/>
                  </a:cxn>
                  <a:cxn ang="0">
                    <a:pos x="557" y="212"/>
                  </a:cxn>
                  <a:cxn ang="0">
                    <a:pos x="600" y="290"/>
                  </a:cxn>
                  <a:cxn ang="0">
                    <a:pos x="592" y="337"/>
                  </a:cxn>
                  <a:cxn ang="0">
                    <a:pos x="554" y="364"/>
                  </a:cxn>
                  <a:cxn ang="0">
                    <a:pos x="498" y="373"/>
                  </a:cxn>
                  <a:cxn ang="0">
                    <a:pos x="471" y="387"/>
                  </a:cxn>
                  <a:cxn ang="0">
                    <a:pos x="473" y="429"/>
                  </a:cxn>
                  <a:cxn ang="0">
                    <a:pos x="480" y="488"/>
                  </a:cxn>
                  <a:cxn ang="0">
                    <a:pos x="466" y="517"/>
                  </a:cxn>
                  <a:cxn ang="0">
                    <a:pos x="433" y="538"/>
                  </a:cxn>
                  <a:cxn ang="0">
                    <a:pos x="370" y="532"/>
                  </a:cxn>
                  <a:cxn ang="0">
                    <a:pos x="337" y="536"/>
                  </a:cxn>
                  <a:cxn ang="0">
                    <a:pos x="323" y="564"/>
                  </a:cxn>
                  <a:cxn ang="0">
                    <a:pos x="318" y="616"/>
                  </a:cxn>
                  <a:cxn ang="0">
                    <a:pos x="284" y="660"/>
                  </a:cxn>
                  <a:cxn ang="0">
                    <a:pos x="227" y="672"/>
                  </a:cxn>
                  <a:cxn ang="0">
                    <a:pos x="190" y="666"/>
                  </a:cxn>
                  <a:cxn ang="0">
                    <a:pos x="173" y="683"/>
                  </a:cxn>
                  <a:cxn ang="0">
                    <a:pos x="163" y="730"/>
                  </a:cxn>
                  <a:cxn ang="0">
                    <a:pos x="128" y="768"/>
                  </a:cxn>
                  <a:cxn ang="0">
                    <a:pos x="61" y="777"/>
                  </a:cxn>
                  <a:cxn ang="0">
                    <a:pos x="18" y="773"/>
                  </a:cxn>
                  <a:cxn ang="0">
                    <a:pos x="0" y="794"/>
                  </a:cxn>
                  <a:cxn ang="0">
                    <a:pos x="4" y="811"/>
                  </a:cxn>
                  <a:cxn ang="0">
                    <a:pos x="23" y="821"/>
                  </a:cxn>
                  <a:cxn ang="0">
                    <a:pos x="115" y="819"/>
                  </a:cxn>
                  <a:cxn ang="0">
                    <a:pos x="183" y="794"/>
                  </a:cxn>
                  <a:cxn ang="0">
                    <a:pos x="213" y="743"/>
                  </a:cxn>
                  <a:cxn ang="0">
                    <a:pos x="242" y="719"/>
                  </a:cxn>
                  <a:cxn ang="0">
                    <a:pos x="306" y="704"/>
                  </a:cxn>
                  <a:cxn ang="0">
                    <a:pos x="349" y="664"/>
                  </a:cxn>
                  <a:cxn ang="0">
                    <a:pos x="366" y="616"/>
                  </a:cxn>
                  <a:cxn ang="0">
                    <a:pos x="391" y="590"/>
                  </a:cxn>
                  <a:cxn ang="0">
                    <a:pos x="443" y="581"/>
                  </a:cxn>
                  <a:cxn ang="0">
                    <a:pos x="513" y="530"/>
                  </a:cxn>
                  <a:cxn ang="0">
                    <a:pos x="528" y="484"/>
                  </a:cxn>
                  <a:cxn ang="0">
                    <a:pos x="520" y="420"/>
                  </a:cxn>
                  <a:cxn ang="0">
                    <a:pos x="560" y="412"/>
                  </a:cxn>
                  <a:cxn ang="0">
                    <a:pos x="609" y="387"/>
                  </a:cxn>
                  <a:cxn ang="0">
                    <a:pos x="651" y="334"/>
                  </a:cxn>
                  <a:cxn ang="0">
                    <a:pos x="659" y="296"/>
                  </a:cxn>
                  <a:cxn ang="0">
                    <a:pos x="637" y="249"/>
                  </a:cxn>
                </a:cxnLst>
                <a:rect l="0" t="0" r="r" b="b"/>
                <a:pathLst>
                  <a:path w="659" h="823">
                    <a:moveTo>
                      <a:pt x="607" y="213"/>
                    </a:moveTo>
                    <a:lnTo>
                      <a:pt x="607" y="213"/>
                    </a:lnTo>
                    <a:lnTo>
                      <a:pt x="587" y="186"/>
                    </a:lnTo>
                    <a:lnTo>
                      <a:pt x="568" y="160"/>
                    </a:lnTo>
                    <a:lnTo>
                      <a:pt x="547" y="135"/>
                    </a:lnTo>
                    <a:lnTo>
                      <a:pt x="522" y="111"/>
                    </a:lnTo>
                    <a:lnTo>
                      <a:pt x="522" y="111"/>
                    </a:lnTo>
                    <a:lnTo>
                      <a:pt x="500" y="90"/>
                    </a:lnTo>
                    <a:lnTo>
                      <a:pt x="488" y="80"/>
                    </a:lnTo>
                    <a:lnTo>
                      <a:pt x="476" y="71"/>
                    </a:lnTo>
                    <a:lnTo>
                      <a:pt x="476" y="71"/>
                    </a:lnTo>
                    <a:lnTo>
                      <a:pt x="458" y="60"/>
                    </a:lnTo>
                    <a:lnTo>
                      <a:pt x="437" y="47"/>
                    </a:lnTo>
                    <a:lnTo>
                      <a:pt x="426" y="41"/>
                    </a:lnTo>
                    <a:lnTo>
                      <a:pt x="417" y="33"/>
                    </a:lnTo>
                    <a:lnTo>
                      <a:pt x="411" y="25"/>
                    </a:lnTo>
                    <a:lnTo>
                      <a:pt x="408" y="20"/>
                    </a:lnTo>
                    <a:lnTo>
                      <a:pt x="407" y="16"/>
                    </a:lnTo>
                    <a:lnTo>
                      <a:pt x="407" y="16"/>
                    </a:lnTo>
                    <a:lnTo>
                      <a:pt x="405" y="11"/>
                    </a:lnTo>
                    <a:lnTo>
                      <a:pt x="403" y="7"/>
                    </a:lnTo>
                    <a:lnTo>
                      <a:pt x="399" y="4"/>
                    </a:lnTo>
                    <a:lnTo>
                      <a:pt x="396" y="1"/>
                    </a:lnTo>
                    <a:lnTo>
                      <a:pt x="392" y="0"/>
                    </a:lnTo>
                    <a:lnTo>
                      <a:pt x="388" y="0"/>
                    </a:lnTo>
                    <a:lnTo>
                      <a:pt x="379" y="0"/>
                    </a:lnTo>
                    <a:lnTo>
                      <a:pt x="371" y="4"/>
                    </a:lnTo>
                    <a:lnTo>
                      <a:pt x="369" y="7"/>
                    </a:lnTo>
                    <a:lnTo>
                      <a:pt x="366" y="11"/>
                    </a:lnTo>
                    <a:lnTo>
                      <a:pt x="363" y="14"/>
                    </a:lnTo>
                    <a:lnTo>
                      <a:pt x="362" y="18"/>
                    </a:lnTo>
                    <a:lnTo>
                      <a:pt x="362" y="22"/>
                    </a:lnTo>
                    <a:lnTo>
                      <a:pt x="362" y="28"/>
                    </a:lnTo>
                    <a:lnTo>
                      <a:pt x="362" y="28"/>
                    </a:lnTo>
                    <a:lnTo>
                      <a:pt x="366" y="41"/>
                    </a:lnTo>
                    <a:lnTo>
                      <a:pt x="373" y="52"/>
                    </a:lnTo>
                    <a:lnTo>
                      <a:pt x="382" y="62"/>
                    </a:lnTo>
                    <a:lnTo>
                      <a:pt x="392" y="71"/>
                    </a:lnTo>
                    <a:lnTo>
                      <a:pt x="403" y="79"/>
                    </a:lnTo>
                    <a:lnTo>
                      <a:pt x="414" y="85"/>
                    </a:lnTo>
                    <a:lnTo>
                      <a:pt x="438" y="99"/>
                    </a:lnTo>
                    <a:lnTo>
                      <a:pt x="438" y="99"/>
                    </a:lnTo>
                    <a:lnTo>
                      <a:pt x="452" y="109"/>
                    </a:lnTo>
                    <a:lnTo>
                      <a:pt x="467" y="120"/>
                    </a:lnTo>
                    <a:lnTo>
                      <a:pt x="480" y="132"/>
                    </a:lnTo>
                    <a:lnTo>
                      <a:pt x="493" y="145"/>
                    </a:lnTo>
                    <a:lnTo>
                      <a:pt x="519" y="171"/>
                    </a:lnTo>
                    <a:lnTo>
                      <a:pt x="543" y="198"/>
                    </a:lnTo>
                    <a:lnTo>
                      <a:pt x="543" y="198"/>
                    </a:lnTo>
                    <a:lnTo>
                      <a:pt x="557" y="212"/>
                    </a:lnTo>
                    <a:lnTo>
                      <a:pt x="570" y="230"/>
                    </a:lnTo>
                    <a:lnTo>
                      <a:pt x="583" y="250"/>
                    </a:lnTo>
                    <a:lnTo>
                      <a:pt x="594" y="271"/>
                    </a:lnTo>
                    <a:lnTo>
                      <a:pt x="598" y="281"/>
                    </a:lnTo>
                    <a:lnTo>
                      <a:pt x="600" y="290"/>
                    </a:lnTo>
                    <a:lnTo>
                      <a:pt x="602" y="301"/>
                    </a:lnTo>
                    <a:lnTo>
                      <a:pt x="602" y="311"/>
                    </a:lnTo>
                    <a:lnTo>
                      <a:pt x="600" y="320"/>
                    </a:lnTo>
                    <a:lnTo>
                      <a:pt x="598" y="330"/>
                    </a:lnTo>
                    <a:lnTo>
                      <a:pt x="592" y="337"/>
                    </a:lnTo>
                    <a:lnTo>
                      <a:pt x="585" y="344"/>
                    </a:lnTo>
                    <a:lnTo>
                      <a:pt x="585" y="344"/>
                    </a:lnTo>
                    <a:lnTo>
                      <a:pt x="569" y="356"/>
                    </a:lnTo>
                    <a:lnTo>
                      <a:pt x="561" y="361"/>
                    </a:lnTo>
                    <a:lnTo>
                      <a:pt x="554" y="364"/>
                    </a:lnTo>
                    <a:lnTo>
                      <a:pt x="537" y="369"/>
                    </a:lnTo>
                    <a:lnTo>
                      <a:pt x="518" y="373"/>
                    </a:lnTo>
                    <a:lnTo>
                      <a:pt x="518" y="373"/>
                    </a:lnTo>
                    <a:lnTo>
                      <a:pt x="507" y="373"/>
                    </a:lnTo>
                    <a:lnTo>
                      <a:pt x="498" y="373"/>
                    </a:lnTo>
                    <a:lnTo>
                      <a:pt x="489" y="374"/>
                    </a:lnTo>
                    <a:lnTo>
                      <a:pt x="480" y="379"/>
                    </a:lnTo>
                    <a:lnTo>
                      <a:pt x="480" y="379"/>
                    </a:lnTo>
                    <a:lnTo>
                      <a:pt x="475" y="383"/>
                    </a:lnTo>
                    <a:lnTo>
                      <a:pt x="471" y="387"/>
                    </a:lnTo>
                    <a:lnTo>
                      <a:pt x="468" y="392"/>
                    </a:lnTo>
                    <a:lnTo>
                      <a:pt x="468" y="399"/>
                    </a:lnTo>
                    <a:lnTo>
                      <a:pt x="468" y="399"/>
                    </a:lnTo>
                    <a:lnTo>
                      <a:pt x="469" y="415"/>
                    </a:lnTo>
                    <a:lnTo>
                      <a:pt x="473" y="429"/>
                    </a:lnTo>
                    <a:lnTo>
                      <a:pt x="477" y="445"/>
                    </a:lnTo>
                    <a:lnTo>
                      <a:pt x="480" y="459"/>
                    </a:lnTo>
                    <a:lnTo>
                      <a:pt x="481" y="473"/>
                    </a:lnTo>
                    <a:lnTo>
                      <a:pt x="481" y="480"/>
                    </a:lnTo>
                    <a:lnTo>
                      <a:pt x="480" y="488"/>
                    </a:lnTo>
                    <a:lnTo>
                      <a:pt x="479" y="496"/>
                    </a:lnTo>
                    <a:lnTo>
                      <a:pt x="475" y="502"/>
                    </a:lnTo>
                    <a:lnTo>
                      <a:pt x="471" y="510"/>
                    </a:lnTo>
                    <a:lnTo>
                      <a:pt x="466" y="517"/>
                    </a:lnTo>
                    <a:lnTo>
                      <a:pt x="466" y="517"/>
                    </a:lnTo>
                    <a:lnTo>
                      <a:pt x="459" y="523"/>
                    </a:lnTo>
                    <a:lnTo>
                      <a:pt x="452" y="530"/>
                    </a:lnTo>
                    <a:lnTo>
                      <a:pt x="446" y="534"/>
                    </a:lnTo>
                    <a:lnTo>
                      <a:pt x="439" y="536"/>
                    </a:lnTo>
                    <a:lnTo>
                      <a:pt x="433" y="538"/>
                    </a:lnTo>
                    <a:lnTo>
                      <a:pt x="425" y="539"/>
                    </a:lnTo>
                    <a:lnTo>
                      <a:pt x="412" y="539"/>
                    </a:lnTo>
                    <a:lnTo>
                      <a:pt x="397" y="538"/>
                    </a:lnTo>
                    <a:lnTo>
                      <a:pt x="383" y="535"/>
                    </a:lnTo>
                    <a:lnTo>
                      <a:pt x="370" y="532"/>
                    </a:lnTo>
                    <a:lnTo>
                      <a:pt x="356" y="531"/>
                    </a:lnTo>
                    <a:lnTo>
                      <a:pt x="356" y="531"/>
                    </a:lnTo>
                    <a:lnTo>
                      <a:pt x="349" y="532"/>
                    </a:lnTo>
                    <a:lnTo>
                      <a:pt x="344" y="534"/>
                    </a:lnTo>
                    <a:lnTo>
                      <a:pt x="337" y="536"/>
                    </a:lnTo>
                    <a:lnTo>
                      <a:pt x="332" y="540"/>
                    </a:lnTo>
                    <a:lnTo>
                      <a:pt x="328" y="545"/>
                    </a:lnTo>
                    <a:lnTo>
                      <a:pt x="324" y="552"/>
                    </a:lnTo>
                    <a:lnTo>
                      <a:pt x="323" y="557"/>
                    </a:lnTo>
                    <a:lnTo>
                      <a:pt x="323" y="564"/>
                    </a:lnTo>
                    <a:lnTo>
                      <a:pt x="323" y="564"/>
                    </a:lnTo>
                    <a:lnTo>
                      <a:pt x="323" y="578"/>
                    </a:lnTo>
                    <a:lnTo>
                      <a:pt x="323" y="592"/>
                    </a:lnTo>
                    <a:lnTo>
                      <a:pt x="320" y="604"/>
                    </a:lnTo>
                    <a:lnTo>
                      <a:pt x="318" y="616"/>
                    </a:lnTo>
                    <a:lnTo>
                      <a:pt x="312" y="628"/>
                    </a:lnTo>
                    <a:lnTo>
                      <a:pt x="307" y="637"/>
                    </a:lnTo>
                    <a:lnTo>
                      <a:pt x="301" y="646"/>
                    </a:lnTo>
                    <a:lnTo>
                      <a:pt x="293" y="654"/>
                    </a:lnTo>
                    <a:lnTo>
                      <a:pt x="284" y="660"/>
                    </a:lnTo>
                    <a:lnTo>
                      <a:pt x="275" y="666"/>
                    </a:lnTo>
                    <a:lnTo>
                      <a:pt x="264" y="670"/>
                    </a:lnTo>
                    <a:lnTo>
                      <a:pt x="252" y="672"/>
                    </a:lnTo>
                    <a:lnTo>
                      <a:pt x="241" y="672"/>
                    </a:lnTo>
                    <a:lnTo>
                      <a:pt x="227" y="672"/>
                    </a:lnTo>
                    <a:lnTo>
                      <a:pt x="214" y="670"/>
                    </a:lnTo>
                    <a:lnTo>
                      <a:pt x="200" y="666"/>
                    </a:lnTo>
                    <a:lnTo>
                      <a:pt x="200" y="666"/>
                    </a:lnTo>
                    <a:lnTo>
                      <a:pt x="195" y="664"/>
                    </a:lnTo>
                    <a:lnTo>
                      <a:pt x="190" y="666"/>
                    </a:lnTo>
                    <a:lnTo>
                      <a:pt x="184" y="667"/>
                    </a:lnTo>
                    <a:lnTo>
                      <a:pt x="180" y="670"/>
                    </a:lnTo>
                    <a:lnTo>
                      <a:pt x="176" y="674"/>
                    </a:lnTo>
                    <a:lnTo>
                      <a:pt x="174" y="677"/>
                    </a:lnTo>
                    <a:lnTo>
                      <a:pt x="173" y="683"/>
                    </a:lnTo>
                    <a:lnTo>
                      <a:pt x="171" y="688"/>
                    </a:lnTo>
                    <a:lnTo>
                      <a:pt x="171" y="688"/>
                    </a:lnTo>
                    <a:lnTo>
                      <a:pt x="170" y="704"/>
                    </a:lnTo>
                    <a:lnTo>
                      <a:pt x="167" y="718"/>
                    </a:lnTo>
                    <a:lnTo>
                      <a:pt x="163" y="730"/>
                    </a:lnTo>
                    <a:lnTo>
                      <a:pt x="158" y="740"/>
                    </a:lnTo>
                    <a:lnTo>
                      <a:pt x="152" y="749"/>
                    </a:lnTo>
                    <a:lnTo>
                      <a:pt x="145" y="756"/>
                    </a:lnTo>
                    <a:lnTo>
                      <a:pt x="137" y="762"/>
                    </a:lnTo>
                    <a:lnTo>
                      <a:pt x="128" y="768"/>
                    </a:lnTo>
                    <a:lnTo>
                      <a:pt x="119" y="770"/>
                    </a:lnTo>
                    <a:lnTo>
                      <a:pt x="108" y="773"/>
                    </a:lnTo>
                    <a:lnTo>
                      <a:pt x="97" y="776"/>
                    </a:lnTo>
                    <a:lnTo>
                      <a:pt x="86" y="777"/>
                    </a:lnTo>
                    <a:lnTo>
                      <a:pt x="61" y="777"/>
                    </a:lnTo>
                    <a:lnTo>
                      <a:pt x="36" y="776"/>
                    </a:lnTo>
                    <a:lnTo>
                      <a:pt x="36" y="776"/>
                    </a:lnTo>
                    <a:lnTo>
                      <a:pt x="30" y="774"/>
                    </a:lnTo>
                    <a:lnTo>
                      <a:pt x="25" y="773"/>
                    </a:lnTo>
                    <a:lnTo>
                      <a:pt x="18" y="773"/>
                    </a:lnTo>
                    <a:lnTo>
                      <a:pt x="13" y="774"/>
                    </a:lnTo>
                    <a:lnTo>
                      <a:pt x="8" y="777"/>
                    </a:lnTo>
                    <a:lnTo>
                      <a:pt x="4" y="782"/>
                    </a:lnTo>
                    <a:lnTo>
                      <a:pt x="1" y="787"/>
                    </a:lnTo>
                    <a:lnTo>
                      <a:pt x="0" y="794"/>
                    </a:lnTo>
                    <a:lnTo>
                      <a:pt x="0" y="798"/>
                    </a:lnTo>
                    <a:lnTo>
                      <a:pt x="0" y="798"/>
                    </a:lnTo>
                    <a:lnTo>
                      <a:pt x="0" y="803"/>
                    </a:lnTo>
                    <a:lnTo>
                      <a:pt x="1" y="807"/>
                    </a:lnTo>
                    <a:lnTo>
                      <a:pt x="4" y="811"/>
                    </a:lnTo>
                    <a:lnTo>
                      <a:pt x="6" y="815"/>
                    </a:lnTo>
                    <a:lnTo>
                      <a:pt x="10" y="817"/>
                    </a:lnTo>
                    <a:lnTo>
                      <a:pt x="14" y="819"/>
                    </a:lnTo>
                    <a:lnTo>
                      <a:pt x="18" y="820"/>
                    </a:lnTo>
                    <a:lnTo>
                      <a:pt x="23" y="821"/>
                    </a:lnTo>
                    <a:lnTo>
                      <a:pt x="23" y="821"/>
                    </a:lnTo>
                    <a:lnTo>
                      <a:pt x="61" y="823"/>
                    </a:lnTo>
                    <a:lnTo>
                      <a:pt x="80" y="823"/>
                    </a:lnTo>
                    <a:lnTo>
                      <a:pt x="97" y="821"/>
                    </a:lnTo>
                    <a:lnTo>
                      <a:pt x="115" y="819"/>
                    </a:lnTo>
                    <a:lnTo>
                      <a:pt x="132" y="815"/>
                    </a:lnTo>
                    <a:lnTo>
                      <a:pt x="150" y="810"/>
                    </a:lnTo>
                    <a:lnTo>
                      <a:pt x="169" y="802"/>
                    </a:lnTo>
                    <a:lnTo>
                      <a:pt x="169" y="802"/>
                    </a:lnTo>
                    <a:lnTo>
                      <a:pt x="183" y="794"/>
                    </a:lnTo>
                    <a:lnTo>
                      <a:pt x="193" y="786"/>
                    </a:lnTo>
                    <a:lnTo>
                      <a:pt x="201" y="776"/>
                    </a:lnTo>
                    <a:lnTo>
                      <a:pt x="207" y="765"/>
                    </a:lnTo>
                    <a:lnTo>
                      <a:pt x="210" y="755"/>
                    </a:lnTo>
                    <a:lnTo>
                      <a:pt x="213" y="743"/>
                    </a:lnTo>
                    <a:lnTo>
                      <a:pt x="214" y="730"/>
                    </a:lnTo>
                    <a:lnTo>
                      <a:pt x="216" y="717"/>
                    </a:lnTo>
                    <a:lnTo>
                      <a:pt x="216" y="717"/>
                    </a:lnTo>
                    <a:lnTo>
                      <a:pt x="229" y="718"/>
                    </a:lnTo>
                    <a:lnTo>
                      <a:pt x="242" y="719"/>
                    </a:lnTo>
                    <a:lnTo>
                      <a:pt x="256" y="719"/>
                    </a:lnTo>
                    <a:lnTo>
                      <a:pt x="269" y="717"/>
                    </a:lnTo>
                    <a:lnTo>
                      <a:pt x="282" y="714"/>
                    </a:lnTo>
                    <a:lnTo>
                      <a:pt x="294" y="709"/>
                    </a:lnTo>
                    <a:lnTo>
                      <a:pt x="306" y="704"/>
                    </a:lnTo>
                    <a:lnTo>
                      <a:pt x="318" y="696"/>
                    </a:lnTo>
                    <a:lnTo>
                      <a:pt x="318" y="696"/>
                    </a:lnTo>
                    <a:lnTo>
                      <a:pt x="331" y="684"/>
                    </a:lnTo>
                    <a:lnTo>
                      <a:pt x="343" y="672"/>
                    </a:lnTo>
                    <a:lnTo>
                      <a:pt x="349" y="664"/>
                    </a:lnTo>
                    <a:lnTo>
                      <a:pt x="353" y="658"/>
                    </a:lnTo>
                    <a:lnTo>
                      <a:pt x="357" y="650"/>
                    </a:lnTo>
                    <a:lnTo>
                      <a:pt x="361" y="642"/>
                    </a:lnTo>
                    <a:lnTo>
                      <a:pt x="361" y="642"/>
                    </a:lnTo>
                    <a:lnTo>
                      <a:pt x="366" y="616"/>
                    </a:lnTo>
                    <a:lnTo>
                      <a:pt x="369" y="600"/>
                    </a:lnTo>
                    <a:lnTo>
                      <a:pt x="370" y="586"/>
                    </a:lnTo>
                    <a:lnTo>
                      <a:pt x="370" y="586"/>
                    </a:lnTo>
                    <a:lnTo>
                      <a:pt x="380" y="589"/>
                    </a:lnTo>
                    <a:lnTo>
                      <a:pt x="391" y="590"/>
                    </a:lnTo>
                    <a:lnTo>
                      <a:pt x="401" y="590"/>
                    </a:lnTo>
                    <a:lnTo>
                      <a:pt x="412" y="590"/>
                    </a:lnTo>
                    <a:lnTo>
                      <a:pt x="422" y="587"/>
                    </a:lnTo>
                    <a:lnTo>
                      <a:pt x="433" y="585"/>
                    </a:lnTo>
                    <a:lnTo>
                      <a:pt x="443" y="581"/>
                    </a:lnTo>
                    <a:lnTo>
                      <a:pt x="454" y="577"/>
                    </a:lnTo>
                    <a:lnTo>
                      <a:pt x="473" y="566"/>
                    </a:lnTo>
                    <a:lnTo>
                      <a:pt x="492" y="552"/>
                    </a:lnTo>
                    <a:lnTo>
                      <a:pt x="506" y="538"/>
                    </a:lnTo>
                    <a:lnTo>
                      <a:pt x="513" y="530"/>
                    </a:lnTo>
                    <a:lnTo>
                      <a:pt x="518" y="521"/>
                    </a:lnTo>
                    <a:lnTo>
                      <a:pt x="518" y="521"/>
                    </a:lnTo>
                    <a:lnTo>
                      <a:pt x="523" y="509"/>
                    </a:lnTo>
                    <a:lnTo>
                      <a:pt x="527" y="497"/>
                    </a:lnTo>
                    <a:lnTo>
                      <a:pt x="528" y="484"/>
                    </a:lnTo>
                    <a:lnTo>
                      <a:pt x="528" y="471"/>
                    </a:lnTo>
                    <a:lnTo>
                      <a:pt x="528" y="456"/>
                    </a:lnTo>
                    <a:lnTo>
                      <a:pt x="526" y="443"/>
                    </a:lnTo>
                    <a:lnTo>
                      <a:pt x="520" y="420"/>
                    </a:lnTo>
                    <a:lnTo>
                      <a:pt x="520" y="420"/>
                    </a:lnTo>
                    <a:lnTo>
                      <a:pt x="519" y="417"/>
                    </a:lnTo>
                    <a:lnTo>
                      <a:pt x="519" y="417"/>
                    </a:lnTo>
                    <a:lnTo>
                      <a:pt x="532" y="416"/>
                    </a:lnTo>
                    <a:lnTo>
                      <a:pt x="532" y="416"/>
                    </a:lnTo>
                    <a:lnTo>
                      <a:pt x="560" y="412"/>
                    </a:lnTo>
                    <a:lnTo>
                      <a:pt x="574" y="409"/>
                    </a:lnTo>
                    <a:lnTo>
                      <a:pt x="586" y="403"/>
                    </a:lnTo>
                    <a:lnTo>
                      <a:pt x="586" y="403"/>
                    </a:lnTo>
                    <a:lnTo>
                      <a:pt x="598" y="395"/>
                    </a:lnTo>
                    <a:lnTo>
                      <a:pt x="609" y="387"/>
                    </a:lnTo>
                    <a:lnTo>
                      <a:pt x="620" y="378"/>
                    </a:lnTo>
                    <a:lnTo>
                      <a:pt x="629" y="368"/>
                    </a:lnTo>
                    <a:lnTo>
                      <a:pt x="638" y="357"/>
                    </a:lnTo>
                    <a:lnTo>
                      <a:pt x="645" y="345"/>
                    </a:lnTo>
                    <a:lnTo>
                      <a:pt x="651" y="334"/>
                    </a:lnTo>
                    <a:lnTo>
                      <a:pt x="656" y="320"/>
                    </a:lnTo>
                    <a:lnTo>
                      <a:pt x="656" y="320"/>
                    </a:lnTo>
                    <a:lnTo>
                      <a:pt x="658" y="311"/>
                    </a:lnTo>
                    <a:lnTo>
                      <a:pt x="659" y="303"/>
                    </a:lnTo>
                    <a:lnTo>
                      <a:pt x="659" y="296"/>
                    </a:lnTo>
                    <a:lnTo>
                      <a:pt x="658" y="288"/>
                    </a:lnTo>
                    <a:lnTo>
                      <a:pt x="655" y="281"/>
                    </a:lnTo>
                    <a:lnTo>
                      <a:pt x="653" y="275"/>
                    </a:lnTo>
                    <a:lnTo>
                      <a:pt x="646" y="262"/>
                    </a:lnTo>
                    <a:lnTo>
                      <a:pt x="637" y="249"/>
                    </a:lnTo>
                    <a:lnTo>
                      <a:pt x="626" y="237"/>
                    </a:lnTo>
                    <a:lnTo>
                      <a:pt x="616" y="225"/>
                    </a:lnTo>
                    <a:lnTo>
                      <a:pt x="607" y="213"/>
                    </a:lnTo>
                    <a:lnTo>
                      <a:pt x="607" y="21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7" name="chenying0907 872"/>
              <p:cNvSpPr/>
              <p:nvPr/>
            </p:nvSpPr>
            <p:spPr bwMode="auto">
              <a:xfrm>
                <a:off x="4781551" y="3371851"/>
                <a:ext cx="85725" cy="120650"/>
              </a:xfrm>
              <a:custGeom>
                <a:avLst/>
                <a:gdLst/>
                <a:ahLst/>
                <a:cxnLst>
                  <a:cxn ang="0">
                    <a:pos x="190" y="0"/>
                  </a:cxn>
                  <a:cxn ang="0">
                    <a:pos x="182" y="1"/>
                  </a:cxn>
                  <a:cxn ang="0">
                    <a:pos x="172" y="10"/>
                  </a:cxn>
                  <a:cxn ang="0">
                    <a:pos x="168" y="17"/>
                  </a:cxn>
                  <a:cxn ang="0">
                    <a:pos x="154" y="68"/>
                  </a:cxn>
                  <a:cxn ang="0">
                    <a:pos x="133" y="119"/>
                  </a:cxn>
                  <a:cxn ang="0">
                    <a:pos x="106" y="165"/>
                  </a:cxn>
                  <a:cxn ang="0">
                    <a:pos x="80" y="196"/>
                  </a:cxn>
                  <a:cxn ang="0">
                    <a:pos x="71" y="205"/>
                  </a:cxn>
                  <a:cxn ang="0">
                    <a:pos x="62" y="217"/>
                  </a:cxn>
                  <a:cxn ang="0">
                    <a:pos x="51" y="227"/>
                  </a:cxn>
                  <a:cxn ang="0">
                    <a:pos x="45" y="231"/>
                  </a:cxn>
                  <a:cxn ang="0">
                    <a:pos x="34" y="239"/>
                  </a:cxn>
                  <a:cxn ang="0">
                    <a:pos x="36" y="243"/>
                  </a:cxn>
                  <a:cxn ang="0">
                    <a:pos x="40" y="244"/>
                  </a:cxn>
                  <a:cxn ang="0">
                    <a:pos x="27" y="247"/>
                  </a:cxn>
                  <a:cxn ang="0">
                    <a:pos x="17" y="256"/>
                  </a:cxn>
                  <a:cxn ang="0">
                    <a:pos x="14" y="258"/>
                  </a:cxn>
                  <a:cxn ang="0">
                    <a:pos x="7" y="261"/>
                  </a:cxn>
                  <a:cxn ang="0">
                    <a:pos x="2" y="272"/>
                  </a:cxn>
                  <a:cxn ang="0">
                    <a:pos x="3" y="288"/>
                  </a:cxn>
                  <a:cxn ang="0">
                    <a:pos x="10" y="297"/>
                  </a:cxn>
                  <a:cxn ang="0">
                    <a:pos x="17" y="301"/>
                  </a:cxn>
                  <a:cxn ang="0">
                    <a:pos x="23" y="301"/>
                  </a:cxn>
                  <a:cxn ang="0">
                    <a:pos x="40" y="298"/>
                  </a:cxn>
                  <a:cxn ang="0">
                    <a:pos x="51" y="286"/>
                  </a:cxn>
                  <a:cxn ang="0">
                    <a:pos x="63" y="281"/>
                  </a:cxn>
                  <a:cxn ang="0">
                    <a:pos x="88" y="261"/>
                  </a:cxn>
                  <a:cxn ang="0">
                    <a:pos x="120" y="226"/>
                  </a:cxn>
                  <a:cxn ang="0">
                    <a:pos x="134" y="207"/>
                  </a:cxn>
                  <a:cxn ang="0">
                    <a:pos x="157" y="166"/>
                  </a:cxn>
                  <a:cxn ang="0">
                    <a:pos x="178" y="125"/>
                  </a:cxn>
                  <a:cxn ang="0">
                    <a:pos x="195" y="84"/>
                  </a:cxn>
                  <a:cxn ang="0">
                    <a:pos x="210" y="40"/>
                  </a:cxn>
                  <a:cxn ang="0">
                    <a:pos x="214" y="35"/>
                  </a:cxn>
                  <a:cxn ang="0">
                    <a:pos x="216" y="22"/>
                  </a:cxn>
                  <a:cxn ang="0">
                    <a:pos x="212" y="9"/>
                  </a:cxn>
                  <a:cxn ang="0">
                    <a:pos x="202" y="1"/>
                  </a:cxn>
                  <a:cxn ang="0">
                    <a:pos x="194" y="0"/>
                  </a:cxn>
                </a:cxnLst>
                <a:rect l="0" t="0" r="r" b="b"/>
                <a:pathLst>
                  <a:path w="216" h="301">
                    <a:moveTo>
                      <a:pt x="194" y="0"/>
                    </a:moveTo>
                    <a:lnTo>
                      <a:pt x="190" y="0"/>
                    </a:lnTo>
                    <a:lnTo>
                      <a:pt x="190" y="0"/>
                    </a:lnTo>
                    <a:lnTo>
                      <a:pt x="182" y="1"/>
                    </a:lnTo>
                    <a:lnTo>
                      <a:pt x="176" y="5"/>
                    </a:lnTo>
                    <a:lnTo>
                      <a:pt x="172" y="10"/>
                    </a:lnTo>
                    <a:lnTo>
                      <a:pt x="168" y="17"/>
                    </a:lnTo>
                    <a:lnTo>
                      <a:pt x="168" y="17"/>
                    </a:lnTo>
                    <a:lnTo>
                      <a:pt x="161" y="43"/>
                    </a:lnTo>
                    <a:lnTo>
                      <a:pt x="154" y="68"/>
                    </a:lnTo>
                    <a:lnTo>
                      <a:pt x="144" y="94"/>
                    </a:lnTo>
                    <a:lnTo>
                      <a:pt x="133" y="119"/>
                    </a:lnTo>
                    <a:lnTo>
                      <a:pt x="121" y="142"/>
                    </a:lnTo>
                    <a:lnTo>
                      <a:pt x="106" y="165"/>
                    </a:lnTo>
                    <a:lnTo>
                      <a:pt x="89" y="186"/>
                    </a:lnTo>
                    <a:lnTo>
                      <a:pt x="80" y="196"/>
                    </a:lnTo>
                    <a:lnTo>
                      <a:pt x="71" y="205"/>
                    </a:lnTo>
                    <a:lnTo>
                      <a:pt x="71" y="205"/>
                    </a:lnTo>
                    <a:lnTo>
                      <a:pt x="66" y="210"/>
                    </a:lnTo>
                    <a:lnTo>
                      <a:pt x="62" y="217"/>
                    </a:lnTo>
                    <a:lnTo>
                      <a:pt x="58" y="224"/>
                    </a:lnTo>
                    <a:lnTo>
                      <a:pt x="51" y="227"/>
                    </a:lnTo>
                    <a:lnTo>
                      <a:pt x="51" y="227"/>
                    </a:lnTo>
                    <a:lnTo>
                      <a:pt x="45" y="231"/>
                    </a:lnTo>
                    <a:lnTo>
                      <a:pt x="37" y="237"/>
                    </a:lnTo>
                    <a:lnTo>
                      <a:pt x="34" y="239"/>
                    </a:lnTo>
                    <a:lnTo>
                      <a:pt x="33" y="242"/>
                    </a:lnTo>
                    <a:lnTo>
                      <a:pt x="36" y="243"/>
                    </a:lnTo>
                    <a:lnTo>
                      <a:pt x="40" y="244"/>
                    </a:lnTo>
                    <a:lnTo>
                      <a:pt x="40" y="244"/>
                    </a:lnTo>
                    <a:lnTo>
                      <a:pt x="33" y="244"/>
                    </a:lnTo>
                    <a:lnTo>
                      <a:pt x="27" y="247"/>
                    </a:lnTo>
                    <a:lnTo>
                      <a:pt x="21" y="251"/>
                    </a:lnTo>
                    <a:lnTo>
                      <a:pt x="17" y="256"/>
                    </a:lnTo>
                    <a:lnTo>
                      <a:pt x="17" y="256"/>
                    </a:lnTo>
                    <a:lnTo>
                      <a:pt x="14" y="258"/>
                    </a:lnTo>
                    <a:lnTo>
                      <a:pt x="10" y="259"/>
                    </a:lnTo>
                    <a:lnTo>
                      <a:pt x="7" y="261"/>
                    </a:lnTo>
                    <a:lnTo>
                      <a:pt x="4" y="265"/>
                    </a:lnTo>
                    <a:lnTo>
                      <a:pt x="2" y="272"/>
                    </a:lnTo>
                    <a:lnTo>
                      <a:pt x="0" y="280"/>
                    </a:lnTo>
                    <a:lnTo>
                      <a:pt x="3" y="288"/>
                    </a:lnTo>
                    <a:lnTo>
                      <a:pt x="7" y="294"/>
                    </a:lnTo>
                    <a:lnTo>
                      <a:pt x="10" y="297"/>
                    </a:lnTo>
                    <a:lnTo>
                      <a:pt x="14" y="299"/>
                    </a:lnTo>
                    <a:lnTo>
                      <a:pt x="17" y="301"/>
                    </a:lnTo>
                    <a:lnTo>
                      <a:pt x="23" y="301"/>
                    </a:lnTo>
                    <a:lnTo>
                      <a:pt x="23" y="301"/>
                    </a:lnTo>
                    <a:lnTo>
                      <a:pt x="33" y="301"/>
                    </a:lnTo>
                    <a:lnTo>
                      <a:pt x="40" y="298"/>
                    </a:lnTo>
                    <a:lnTo>
                      <a:pt x="46" y="293"/>
                    </a:lnTo>
                    <a:lnTo>
                      <a:pt x="51" y="286"/>
                    </a:lnTo>
                    <a:lnTo>
                      <a:pt x="51" y="286"/>
                    </a:lnTo>
                    <a:lnTo>
                      <a:pt x="63" y="281"/>
                    </a:lnTo>
                    <a:lnTo>
                      <a:pt x="76" y="272"/>
                    </a:lnTo>
                    <a:lnTo>
                      <a:pt x="88" y="261"/>
                    </a:lnTo>
                    <a:lnTo>
                      <a:pt x="99" y="250"/>
                    </a:lnTo>
                    <a:lnTo>
                      <a:pt x="120" y="226"/>
                    </a:lnTo>
                    <a:lnTo>
                      <a:pt x="134" y="207"/>
                    </a:lnTo>
                    <a:lnTo>
                      <a:pt x="134" y="207"/>
                    </a:lnTo>
                    <a:lnTo>
                      <a:pt x="147" y="187"/>
                    </a:lnTo>
                    <a:lnTo>
                      <a:pt x="157" y="166"/>
                    </a:lnTo>
                    <a:lnTo>
                      <a:pt x="169" y="146"/>
                    </a:lnTo>
                    <a:lnTo>
                      <a:pt x="178" y="125"/>
                    </a:lnTo>
                    <a:lnTo>
                      <a:pt x="188" y="106"/>
                    </a:lnTo>
                    <a:lnTo>
                      <a:pt x="195" y="84"/>
                    </a:lnTo>
                    <a:lnTo>
                      <a:pt x="203" y="63"/>
                    </a:lnTo>
                    <a:lnTo>
                      <a:pt x="210" y="40"/>
                    </a:lnTo>
                    <a:lnTo>
                      <a:pt x="210" y="40"/>
                    </a:lnTo>
                    <a:lnTo>
                      <a:pt x="214" y="35"/>
                    </a:lnTo>
                    <a:lnTo>
                      <a:pt x="215" y="29"/>
                    </a:lnTo>
                    <a:lnTo>
                      <a:pt x="216" y="22"/>
                    </a:lnTo>
                    <a:lnTo>
                      <a:pt x="215" y="16"/>
                    </a:lnTo>
                    <a:lnTo>
                      <a:pt x="212" y="9"/>
                    </a:lnTo>
                    <a:lnTo>
                      <a:pt x="207" y="5"/>
                    </a:lnTo>
                    <a:lnTo>
                      <a:pt x="202" y="1"/>
                    </a:lnTo>
                    <a:lnTo>
                      <a:pt x="194" y="0"/>
                    </a:lnTo>
                    <a:lnTo>
                      <a:pt x="194" y="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sp>
        <p:nvSpPr>
          <p:cNvPr id="368" name="文本占位符 2"/>
          <p:cNvSpPr txBox="1"/>
          <p:nvPr/>
        </p:nvSpPr>
        <p:spPr>
          <a:xfrm>
            <a:off x="1192479" y="292682"/>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0" dirty="0">
                <a:solidFill>
                  <a:srgbClr val="005188"/>
                </a:solidFill>
                <a:latin typeface="方正清刻本悦宋简体" panose="02000000000000000000" pitchFamily="2" charset="-122"/>
                <a:ea typeface="方正清刻本悦宋简体" panose="02000000000000000000" pitchFamily="2" charset="-122"/>
              </a:rPr>
              <a:t>需求规定</a:t>
            </a:r>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369" name="文本占位符 2"/>
          <p:cNvSpPr txBox="1"/>
          <p:nvPr/>
        </p:nvSpPr>
        <p:spPr>
          <a:xfrm>
            <a:off x="8994696" y="292681"/>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graphicFrame>
        <p:nvGraphicFramePr>
          <p:cNvPr id="29" name="表格 28"/>
          <p:cNvGraphicFramePr>
            <a:graphicFrameLocks noGrp="1"/>
          </p:cNvGraphicFramePr>
          <p:nvPr/>
        </p:nvGraphicFramePr>
        <p:xfrm>
          <a:off x="777168" y="1184547"/>
          <a:ext cx="8480972" cy="370840"/>
        </p:xfrm>
        <a:graphic>
          <a:graphicData uri="http://schemas.openxmlformats.org/drawingml/2006/table">
            <a:tbl>
              <a:tblPr firstRow="1" bandRow="1">
                <a:tableStyleId>{5C22544A-7EE6-4342-B048-85BDC9FD1C3A}</a:tableStyleId>
              </a:tblPr>
              <a:tblGrid>
                <a:gridCol w="8480972"/>
              </a:tblGrid>
              <a:tr h="370840">
                <a:tc>
                  <a:txBody>
                    <a:bodyPr/>
                    <a:lstStyle/>
                    <a:p>
                      <a:r>
                        <a:rPr lang="zh-CN" altLang="en-US" dirty="0">
                          <a:solidFill>
                            <a:schemeClr val="accent1"/>
                          </a:solidFill>
                        </a:rPr>
                        <a:t>              用户角色的划分</a:t>
                      </a:r>
                      <a:endParaRPr lang="zh-CN" altLang="en-US" dirty="0">
                        <a:solidFill>
                          <a:schemeClr val="accent1"/>
                        </a:solidFill>
                      </a:endParaRPr>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368">
                                                <p:txEl>
                                                  <p:pRg st="0" end="0"/>
                                                </p:txEl>
                                              </p:spTgt>
                                            </p:tgtEl>
                                            <p:attrNameLst>
                                              <p:attrName>style.visibility</p:attrName>
                                            </p:attrNameLst>
                                          </p:cBhvr>
                                          <p:to>
                                            <p:strVal val="visible"/>
                                          </p:to>
                                        </p:set>
                                        <p:anim calcmode="lin" valueType="num">
                                          <p:cBhvr additive="base">
                                            <p:cTn id="7" dur="500" fill="hold"/>
                                            <p:tgtEl>
                                              <p:spTgt spid="3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49"/>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369">
                                                <p:txEl>
                                                  <p:pRg st="0" end="0"/>
                                                </p:txEl>
                                              </p:spTgt>
                                            </p:tgtEl>
                                            <p:attrNameLst>
                                              <p:attrName>style.visibility</p:attrName>
                                            </p:attrNameLst>
                                          </p:cBhvr>
                                          <p:to>
                                            <p:strVal val="visible"/>
                                          </p:to>
                                        </p:set>
                                        <p:anim calcmode="lin" valueType="num">
                                          <p:cBhvr additive="base">
                                            <p:cTn id="12" dur="500" fill="hold"/>
                                            <p:tgtEl>
                                              <p:spTgt spid="36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6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149"/>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par>
                              <p:cTn id="18" fill="hold">
                                <p:stCondLst>
                                  <p:cond delay="2149"/>
                                </p:stCondLst>
                                <p:childTnLst>
                                  <p:par>
                                    <p:cTn id="19" presetID="53" presetClass="entr" presetSubtype="16"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649"/>
                                </p:stCondLst>
                                <p:childTnLst>
                                  <p:par>
                                    <p:cTn id="25" presetID="2" presetClass="entr" presetSubtype="1" decel="10000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0-#ppt_h/2"/>
                                              </p:val>
                                            </p:tav>
                                            <p:tav tm="100000">
                                              <p:val>
                                                <p:strVal val="#ppt_y"/>
                                              </p:val>
                                            </p:tav>
                                          </p:tavLst>
                                        </p:anim>
                                      </p:childTnLst>
                                    </p:cTn>
                                  </p:par>
                                </p:childTnLst>
                              </p:cTn>
                            </p:par>
                            <p:par>
                              <p:cTn id="29" fill="hold">
                                <p:stCondLst>
                                  <p:cond delay="3149"/>
                                </p:stCondLst>
                                <p:childTnLst>
                                  <p:par>
                                    <p:cTn id="30" presetID="2" presetClass="entr" presetSubtype="4" fill="hold" grpId="0" nodeType="afterEffect" p14:presetBounceEnd="56000">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14:bounceEnd="56000">
                                          <p:cBhvr additive="base">
                                            <p:cTn id="32" dur="500" fill="hold"/>
                                            <p:tgtEl>
                                              <p:spTgt spid="71"/>
                                            </p:tgtEl>
                                            <p:attrNameLst>
                                              <p:attrName>ppt_x</p:attrName>
                                            </p:attrNameLst>
                                          </p:cBhvr>
                                          <p:tavLst>
                                            <p:tav tm="0">
                                              <p:val>
                                                <p:strVal val="#ppt_x"/>
                                              </p:val>
                                            </p:tav>
                                            <p:tav tm="100000">
                                              <p:val>
                                                <p:strVal val="#ppt_x"/>
                                              </p:val>
                                            </p:tav>
                                          </p:tavLst>
                                        </p:anim>
                                        <p:anim calcmode="lin" valueType="num" p14:bounceEnd="56000">
                                          <p:cBhvr additive="base">
                                            <p:cTn id="33" dur="500" fill="hold"/>
                                            <p:tgtEl>
                                              <p:spTgt spid="71"/>
                                            </p:tgtEl>
                                            <p:attrNameLst>
                                              <p:attrName>ppt_y</p:attrName>
                                            </p:attrNameLst>
                                          </p:cBhvr>
                                          <p:tavLst>
                                            <p:tav tm="0">
                                              <p:val>
                                                <p:strVal val="1+#ppt_h/2"/>
                                              </p:val>
                                            </p:tav>
                                            <p:tav tm="100000">
                                              <p:val>
                                                <p:strVal val="#ppt_y"/>
                                              </p:val>
                                            </p:tav>
                                          </p:tavLst>
                                        </p:anim>
                                      </p:childTnLst>
                                    </p:cTn>
                                  </p:par>
                                </p:childTnLst>
                              </p:cTn>
                            </p:par>
                            <p:par>
                              <p:cTn id="34" fill="hold">
                                <p:stCondLst>
                                  <p:cond delay="3649"/>
                                </p:stCondLst>
                                <p:childTnLst>
                                  <p:par>
                                    <p:cTn id="35" presetID="53" presetClass="entr" presetSubtype="16"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4149"/>
                                </p:stCondLst>
                                <p:childTnLst>
                                  <p:par>
                                    <p:cTn id="41" presetID="53" presetClass="entr" presetSubtype="16"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4649"/>
                                </p:stCondLst>
                                <p:childTnLst>
                                  <p:par>
                                    <p:cTn id="47" presetID="2" presetClass="entr" presetSubtype="1" decel="100000"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0-#ppt_h/2"/>
                                              </p:val>
                                            </p:tav>
                                            <p:tav tm="100000">
                                              <p:val>
                                                <p:strVal val="#ppt_y"/>
                                              </p:val>
                                            </p:tav>
                                          </p:tavLst>
                                        </p:anim>
                                      </p:childTnLst>
                                    </p:cTn>
                                  </p:par>
                                </p:childTnLst>
                              </p:cTn>
                            </p:par>
                            <p:par>
                              <p:cTn id="51" fill="hold">
                                <p:stCondLst>
                                  <p:cond delay="5149"/>
                                </p:stCondLst>
                                <p:childTnLst>
                                  <p:par>
                                    <p:cTn id="52" presetID="53" presetClass="entr" presetSubtype="16"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childTnLst>
                              </p:cTn>
                            </p:par>
                            <p:par>
                              <p:cTn id="57" fill="hold">
                                <p:stCondLst>
                                  <p:cond delay="5649"/>
                                </p:stCondLst>
                                <p:childTnLst>
                                  <p:par>
                                    <p:cTn id="58" presetID="2" presetClass="entr" presetSubtype="4" fill="hold" grpId="0" nodeType="afterEffect" p14:presetBounceEnd="56000">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14:bounceEnd="56000">
                                          <p:cBhvr additive="base">
                                            <p:cTn id="60" dur="500" fill="hold"/>
                                            <p:tgtEl>
                                              <p:spTgt spid="73"/>
                                            </p:tgtEl>
                                            <p:attrNameLst>
                                              <p:attrName>ppt_x</p:attrName>
                                            </p:attrNameLst>
                                          </p:cBhvr>
                                          <p:tavLst>
                                            <p:tav tm="0">
                                              <p:val>
                                                <p:strVal val="#ppt_x"/>
                                              </p:val>
                                            </p:tav>
                                            <p:tav tm="100000">
                                              <p:val>
                                                <p:strVal val="#ppt_x"/>
                                              </p:val>
                                            </p:tav>
                                          </p:tavLst>
                                        </p:anim>
                                        <p:anim calcmode="lin" valueType="num" p14:bounceEnd="56000">
                                          <p:cBhvr additive="base">
                                            <p:cTn id="6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368"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68"/>
                            </p:tgtEl>
                            <p:attrNameLst>
                              <p:attrName>style.visibility</p:attrName>
                            </p:attrNameLst>
                          </p:cBhvr>
                          <p:to>
                            <p:strVal val="visible"/>
                          </p:to>
                        </p:set>
                        <p:anim calcmode="lin" valueType="num">
                          <p:cBhvr additive="base">
                            <p:cTn dur="500" fill="hold"/>
                            <p:tgtEl>
                              <p:spTgt spid="368"/>
                            </p:tgtEl>
                            <p:attrNameLst>
                              <p:attrName>ppt_x</p:attrName>
                            </p:attrNameLst>
                          </p:cBhvr>
                          <p:tavLst>
                            <p:tav tm="0">
                              <p:val>
                                <p:strVal val="1+#ppt_w/2"/>
                              </p:val>
                            </p:tav>
                            <p:tav tm="100000">
                              <p:val>
                                <p:strVal val="#ppt_x"/>
                              </p:val>
                            </p:tav>
                          </p:tavLst>
                        </p:anim>
                        <p:anim calcmode="lin" valueType="num">
                          <p:cBhvr additive="base">
                            <p:cTn dur="500" fill="hold"/>
                            <p:tgtEl>
                              <p:spTgt spid="368"/>
                            </p:tgtEl>
                            <p:attrNameLst>
                              <p:attrName>ppt_y</p:attrName>
                            </p:attrNameLst>
                          </p:cBhvr>
                          <p:tavLst>
                            <p:tav tm="0">
                              <p:val>
                                <p:strVal val="#ppt_y"/>
                              </p:val>
                            </p:tav>
                            <p:tav tm="100000">
                              <p:val>
                                <p:strVal val="#ppt_y"/>
                              </p:val>
                            </p:tav>
                          </p:tavLst>
                        </p:anim>
                      </p:childTnLst>
                    </p:cTn>
                  </p:par>
                </p:tnLst>
              </p:tmpl>
            </p:tmplLst>
          </p:bldP>
          <p:bldP spid="36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69"/>
                            </p:tgtEl>
                            <p:attrNameLst>
                              <p:attrName>style.visibility</p:attrName>
                            </p:attrNameLst>
                          </p:cBhvr>
                          <p:to>
                            <p:strVal val="visible"/>
                          </p:to>
                        </p:set>
                        <p:anim calcmode="lin" valueType="num">
                          <p:cBhvr additive="base">
                            <p:cTn dur="500" fill="hold"/>
                            <p:tgtEl>
                              <p:spTgt spid="369"/>
                            </p:tgtEl>
                            <p:attrNameLst>
                              <p:attrName>ppt_x</p:attrName>
                            </p:attrNameLst>
                          </p:cBhvr>
                          <p:tavLst>
                            <p:tav tm="0">
                              <p:val>
                                <p:strVal val="1+#ppt_w/2"/>
                              </p:val>
                            </p:tav>
                            <p:tav tm="100000">
                              <p:val>
                                <p:strVal val="#ppt_x"/>
                              </p:val>
                            </p:tav>
                          </p:tavLst>
                        </p:anim>
                        <p:anim calcmode="lin" valueType="num">
                          <p:cBhvr additive="base">
                            <p:cTn dur="500" fill="hold"/>
                            <p:tgtEl>
                              <p:spTgt spid="369"/>
                            </p:tgtEl>
                            <p:attrNameLst>
                              <p:attrName>ppt_y</p:attrName>
                            </p:attrNameLst>
                          </p:cBhvr>
                          <p:tavLst>
                            <p:tav tm="0">
                              <p:val>
                                <p:strVal val="#ppt_y"/>
                              </p:val>
                            </p:tav>
                            <p:tav tm="100000">
                              <p:val>
                                <p:strVal val="#ppt_y"/>
                              </p:val>
                            </p:tav>
                          </p:tavLst>
                        </p:anim>
                      </p:childTnLst>
                    </p:cTn>
                  </p:par>
                </p:tnLst>
              </p:tmpl>
            </p:tmplLst>
          </p:bldP>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368">
                                                <p:txEl>
                                                  <p:pRg st="0" end="0"/>
                                                </p:txEl>
                                              </p:spTgt>
                                            </p:tgtEl>
                                            <p:attrNameLst>
                                              <p:attrName>style.visibility</p:attrName>
                                            </p:attrNameLst>
                                          </p:cBhvr>
                                          <p:to>
                                            <p:strVal val="visible"/>
                                          </p:to>
                                        </p:set>
                                        <p:anim calcmode="lin" valueType="num">
                                          <p:cBhvr additive="base">
                                            <p:cTn id="7" dur="500" fill="hold"/>
                                            <p:tgtEl>
                                              <p:spTgt spid="3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49"/>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369">
                                                <p:txEl>
                                                  <p:pRg st="0" end="0"/>
                                                </p:txEl>
                                              </p:spTgt>
                                            </p:tgtEl>
                                            <p:attrNameLst>
                                              <p:attrName>style.visibility</p:attrName>
                                            </p:attrNameLst>
                                          </p:cBhvr>
                                          <p:to>
                                            <p:strVal val="visible"/>
                                          </p:to>
                                        </p:set>
                                        <p:anim calcmode="lin" valueType="num">
                                          <p:cBhvr additive="base">
                                            <p:cTn id="12" dur="500" fill="hold"/>
                                            <p:tgtEl>
                                              <p:spTgt spid="36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6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149"/>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par>
                              <p:cTn id="18" fill="hold">
                                <p:stCondLst>
                                  <p:cond delay="2149"/>
                                </p:stCondLst>
                                <p:childTnLst>
                                  <p:par>
                                    <p:cTn id="19" presetID="53" presetClass="entr" presetSubtype="16"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649"/>
                                </p:stCondLst>
                                <p:childTnLst>
                                  <p:par>
                                    <p:cTn id="25" presetID="2" presetClass="entr" presetSubtype="1" decel="10000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0-#ppt_h/2"/>
                                              </p:val>
                                            </p:tav>
                                            <p:tav tm="100000">
                                              <p:val>
                                                <p:strVal val="#ppt_y"/>
                                              </p:val>
                                            </p:tav>
                                          </p:tavLst>
                                        </p:anim>
                                      </p:childTnLst>
                                    </p:cTn>
                                  </p:par>
                                </p:childTnLst>
                              </p:cTn>
                            </p:par>
                            <p:par>
                              <p:cTn id="29" fill="hold">
                                <p:stCondLst>
                                  <p:cond delay="3149"/>
                                </p:stCondLst>
                                <p:childTnLst>
                                  <p:par>
                                    <p:cTn id="30" presetID="2" presetClass="entr" presetSubtype="4" fill="hold" grpId="0" nodeType="afterEffect">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cBhvr additive="base">
                                            <p:cTn id="32" dur="500" fill="hold"/>
                                            <p:tgtEl>
                                              <p:spTgt spid="71"/>
                                            </p:tgtEl>
                                            <p:attrNameLst>
                                              <p:attrName>ppt_x</p:attrName>
                                            </p:attrNameLst>
                                          </p:cBhvr>
                                          <p:tavLst>
                                            <p:tav tm="0">
                                              <p:val>
                                                <p:strVal val="#ppt_x"/>
                                              </p:val>
                                            </p:tav>
                                            <p:tav tm="100000">
                                              <p:val>
                                                <p:strVal val="#ppt_x"/>
                                              </p:val>
                                            </p:tav>
                                          </p:tavLst>
                                        </p:anim>
                                        <p:anim calcmode="lin" valueType="num">
                                          <p:cBhvr additive="base">
                                            <p:cTn id="33" dur="500" fill="hold"/>
                                            <p:tgtEl>
                                              <p:spTgt spid="71"/>
                                            </p:tgtEl>
                                            <p:attrNameLst>
                                              <p:attrName>ppt_y</p:attrName>
                                            </p:attrNameLst>
                                          </p:cBhvr>
                                          <p:tavLst>
                                            <p:tav tm="0">
                                              <p:val>
                                                <p:strVal val="1+#ppt_h/2"/>
                                              </p:val>
                                            </p:tav>
                                            <p:tav tm="100000">
                                              <p:val>
                                                <p:strVal val="#ppt_y"/>
                                              </p:val>
                                            </p:tav>
                                          </p:tavLst>
                                        </p:anim>
                                      </p:childTnLst>
                                    </p:cTn>
                                  </p:par>
                                </p:childTnLst>
                              </p:cTn>
                            </p:par>
                            <p:par>
                              <p:cTn id="34" fill="hold">
                                <p:stCondLst>
                                  <p:cond delay="3649"/>
                                </p:stCondLst>
                                <p:childTnLst>
                                  <p:par>
                                    <p:cTn id="35" presetID="53" presetClass="entr" presetSubtype="16"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4149"/>
                                </p:stCondLst>
                                <p:childTnLst>
                                  <p:par>
                                    <p:cTn id="41" presetID="53" presetClass="entr" presetSubtype="16"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4649"/>
                                </p:stCondLst>
                                <p:childTnLst>
                                  <p:par>
                                    <p:cTn id="47" presetID="2" presetClass="entr" presetSubtype="1" decel="100000"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0-#ppt_h/2"/>
                                              </p:val>
                                            </p:tav>
                                            <p:tav tm="100000">
                                              <p:val>
                                                <p:strVal val="#ppt_y"/>
                                              </p:val>
                                            </p:tav>
                                          </p:tavLst>
                                        </p:anim>
                                      </p:childTnLst>
                                    </p:cTn>
                                  </p:par>
                                </p:childTnLst>
                              </p:cTn>
                            </p:par>
                            <p:par>
                              <p:cTn id="51" fill="hold">
                                <p:stCondLst>
                                  <p:cond delay="5149"/>
                                </p:stCondLst>
                                <p:childTnLst>
                                  <p:par>
                                    <p:cTn id="52" presetID="53" presetClass="entr" presetSubtype="16"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childTnLst>
                              </p:cTn>
                            </p:par>
                            <p:par>
                              <p:cTn id="57" fill="hold">
                                <p:stCondLst>
                                  <p:cond delay="5649"/>
                                </p:stCondLst>
                                <p:childTnLst>
                                  <p:par>
                                    <p:cTn id="58" presetID="2" presetClass="entr" presetSubtype="4" fill="hold" grpId="0" nodeType="afterEffect">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cBhvr additive="base">
                                            <p:cTn id="60" dur="500" fill="hold"/>
                                            <p:tgtEl>
                                              <p:spTgt spid="73"/>
                                            </p:tgtEl>
                                            <p:attrNameLst>
                                              <p:attrName>ppt_x</p:attrName>
                                            </p:attrNameLst>
                                          </p:cBhvr>
                                          <p:tavLst>
                                            <p:tav tm="0">
                                              <p:val>
                                                <p:strVal val="#ppt_x"/>
                                              </p:val>
                                            </p:tav>
                                            <p:tav tm="100000">
                                              <p:val>
                                                <p:strVal val="#ppt_x"/>
                                              </p:val>
                                            </p:tav>
                                          </p:tavLst>
                                        </p:anim>
                                        <p:anim calcmode="lin" valueType="num">
                                          <p:cBhvr additive="base">
                                            <p:cTn id="6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368"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68"/>
                            </p:tgtEl>
                            <p:attrNameLst>
                              <p:attrName>style.visibility</p:attrName>
                            </p:attrNameLst>
                          </p:cBhvr>
                          <p:to>
                            <p:strVal val="visible"/>
                          </p:to>
                        </p:set>
                        <p:anim calcmode="lin" valueType="num">
                          <p:cBhvr additive="base">
                            <p:cTn dur="500" fill="hold"/>
                            <p:tgtEl>
                              <p:spTgt spid="368"/>
                            </p:tgtEl>
                            <p:attrNameLst>
                              <p:attrName>ppt_x</p:attrName>
                            </p:attrNameLst>
                          </p:cBhvr>
                          <p:tavLst>
                            <p:tav tm="0">
                              <p:val>
                                <p:strVal val="1+#ppt_w/2"/>
                              </p:val>
                            </p:tav>
                            <p:tav tm="100000">
                              <p:val>
                                <p:strVal val="#ppt_x"/>
                              </p:val>
                            </p:tav>
                          </p:tavLst>
                        </p:anim>
                        <p:anim calcmode="lin" valueType="num">
                          <p:cBhvr additive="base">
                            <p:cTn dur="500" fill="hold"/>
                            <p:tgtEl>
                              <p:spTgt spid="368"/>
                            </p:tgtEl>
                            <p:attrNameLst>
                              <p:attrName>ppt_y</p:attrName>
                            </p:attrNameLst>
                          </p:cBhvr>
                          <p:tavLst>
                            <p:tav tm="0">
                              <p:val>
                                <p:strVal val="#ppt_y"/>
                              </p:val>
                            </p:tav>
                            <p:tav tm="100000">
                              <p:val>
                                <p:strVal val="#ppt_y"/>
                              </p:val>
                            </p:tav>
                          </p:tavLst>
                        </p:anim>
                      </p:childTnLst>
                    </p:cTn>
                  </p:par>
                </p:tnLst>
              </p:tmpl>
            </p:tmplLst>
          </p:bldP>
          <p:bldP spid="36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69"/>
                            </p:tgtEl>
                            <p:attrNameLst>
                              <p:attrName>style.visibility</p:attrName>
                            </p:attrNameLst>
                          </p:cBhvr>
                          <p:to>
                            <p:strVal val="visible"/>
                          </p:to>
                        </p:set>
                        <p:anim calcmode="lin" valueType="num">
                          <p:cBhvr additive="base">
                            <p:cTn dur="500" fill="hold"/>
                            <p:tgtEl>
                              <p:spTgt spid="369"/>
                            </p:tgtEl>
                            <p:attrNameLst>
                              <p:attrName>ppt_x</p:attrName>
                            </p:attrNameLst>
                          </p:cBhvr>
                          <p:tavLst>
                            <p:tav tm="0">
                              <p:val>
                                <p:strVal val="1+#ppt_w/2"/>
                              </p:val>
                            </p:tav>
                            <p:tav tm="100000">
                              <p:val>
                                <p:strVal val="#ppt_x"/>
                              </p:val>
                            </p:tav>
                          </p:tavLst>
                        </p:anim>
                        <p:anim calcmode="lin" valueType="num">
                          <p:cBhvr additive="base">
                            <p:cTn dur="500" fill="hold"/>
                            <p:tgtEl>
                              <p:spTgt spid="369"/>
                            </p:tgtEl>
                            <p:attrNameLst>
                              <p:attrName>ppt_y</p:attrName>
                            </p:attrNameLst>
                          </p:cBhvr>
                          <p:tavLst>
                            <p:tav tm="0">
                              <p:val>
                                <p:strVal val="#ppt_y"/>
                              </p:val>
                            </p:tav>
                            <p:tav tm="100000">
                              <p:val>
                                <p:strVal val="#ppt_y"/>
                              </p:val>
                            </p:tav>
                          </p:tavLst>
                        </p:anim>
                      </p:childTnLst>
                    </p:cTn>
                  </p:par>
                </p:tnLst>
              </p:tmpl>
            </p:tmplLst>
          </p:bldP>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txBox="1"/>
          <p:nvPr/>
        </p:nvSpPr>
        <p:spPr>
          <a:xfrm>
            <a:off x="1192479" y="292682"/>
            <a:ext cx="4144622"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0" dirty="0">
                <a:solidFill>
                  <a:srgbClr val="005188"/>
                </a:solidFill>
                <a:latin typeface="方正清刻本悦宋简体" panose="02000000000000000000" pitchFamily="2" charset="-122"/>
                <a:ea typeface="方正清刻本悦宋简体" panose="02000000000000000000" pitchFamily="2" charset="-122"/>
              </a:rPr>
              <a:t>用户个人信息管理</a:t>
            </a:r>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3" name="文本占位符 2"/>
          <p:cNvSpPr txBox="1"/>
          <p:nvPr/>
        </p:nvSpPr>
        <p:spPr>
          <a:xfrm>
            <a:off x="8994696" y="292681"/>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grpSp>
        <p:nvGrpSpPr>
          <p:cNvPr id="4" name="chenying0907 3"/>
          <p:cNvGrpSpPr/>
          <p:nvPr/>
        </p:nvGrpSpPr>
        <p:grpSpPr bwMode="auto">
          <a:xfrm>
            <a:off x="1025032" y="2222446"/>
            <a:ext cx="2349620" cy="707127"/>
            <a:chOff x="533400" y="1528997"/>
            <a:chExt cx="1829490" cy="550887"/>
          </a:xfrm>
        </p:grpSpPr>
        <p:sp>
          <p:nvSpPr>
            <p:cNvPr id="5" name="五边形 4"/>
            <p:cNvSpPr/>
            <p:nvPr/>
          </p:nvSpPr>
          <p:spPr>
            <a:xfrm>
              <a:off x="533400" y="1528997"/>
              <a:ext cx="1829490" cy="550887"/>
            </a:xfrm>
            <a:prstGeom prst="homePlate">
              <a:avLst/>
            </a:prstGeom>
            <a:noFill/>
            <a:ln>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100">
                <a:solidFill>
                  <a:srgbClr val="005188"/>
                </a:solidFill>
                <a:latin typeface="方正清刻本悦宋简体" panose="02000000000000000000" pitchFamily="2" charset="-122"/>
                <a:ea typeface="方正清刻本悦宋简体" panose="02000000000000000000" pitchFamily="2" charset="-122"/>
              </a:endParaRPr>
            </a:p>
          </p:txBody>
        </p:sp>
        <p:sp>
          <p:nvSpPr>
            <p:cNvPr id="6" name="文本框 17"/>
            <p:cNvSpPr txBox="1">
              <a:spLocks noChangeArrowheads="1"/>
            </p:cNvSpPr>
            <p:nvPr/>
          </p:nvSpPr>
          <p:spPr bwMode="auto">
            <a:xfrm>
              <a:off x="861747" y="1648179"/>
              <a:ext cx="1081321" cy="3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anose="040F0500000000000000" pitchFamily="82" charset="-122"/>
                </a:defRPr>
              </a:lvl1pPr>
              <a:lvl2pPr marL="742950" indent="-285750">
                <a:defRPr sz="1300">
                  <a:solidFill>
                    <a:schemeClr val="tx1"/>
                  </a:solidFill>
                  <a:latin typeface="Nexa Light" pitchFamily="50" charset="0"/>
                  <a:ea typeface="华康少女文字W5(P)" panose="040F0500000000000000" pitchFamily="82" charset="-122"/>
                </a:defRPr>
              </a:lvl2pPr>
              <a:lvl3pPr marL="1143000" indent="-228600">
                <a:defRPr sz="1300">
                  <a:solidFill>
                    <a:schemeClr val="tx1"/>
                  </a:solidFill>
                  <a:latin typeface="Nexa Light" pitchFamily="50" charset="0"/>
                  <a:ea typeface="华康少女文字W5(P)" panose="040F0500000000000000" pitchFamily="82" charset="-122"/>
                </a:defRPr>
              </a:lvl3pPr>
              <a:lvl4pPr marL="1600200" indent="-228600">
                <a:defRPr sz="1300">
                  <a:solidFill>
                    <a:schemeClr val="tx1"/>
                  </a:solidFill>
                  <a:latin typeface="Nexa Light" pitchFamily="50" charset="0"/>
                  <a:ea typeface="华康少女文字W5(P)" panose="040F0500000000000000" pitchFamily="82" charset="-122"/>
                </a:defRPr>
              </a:lvl4pPr>
              <a:lvl5pPr marL="2057400" indent="-228600">
                <a:defRPr sz="1300">
                  <a:solidFill>
                    <a:schemeClr val="tx1"/>
                  </a:solidFill>
                  <a:latin typeface="Nexa Light"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9pPr>
            </a:lstStyle>
            <a:p>
              <a:pPr eaLnBrk="1" hangingPunct="1"/>
              <a:r>
                <a:rPr lang="zh-CN" altLang="en-US" sz="240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步骤一</a:t>
              </a:r>
              <a:endParaRPr lang="zh-CN" altLang="en-US" sz="240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grpSp>
      <p:grpSp>
        <p:nvGrpSpPr>
          <p:cNvPr id="7" name="chenying0907 6"/>
          <p:cNvGrpSpPr/>
          <p:nvPr/>
        </p:nvGrpSpPr>
        <p:grpSpPr bwMode="auto">
          <a:xfrm>
            <a:off x="3272760" y="2222446"/>
            <a:ext cx="2107119" cy="707127"/>
            <a:chOff x="2283957" y="1528997"/>
            <a:chExt cx="1640420" cy="550887"/>
          </a:xfrm>
        </p:grpSpPr>
        <p:sp>
          <p:nvSpPr>
            <p:cNvPr id="8" name="任意多边形 7"/>
            <p:cNvSpPr/>
            <p:nvPr/>
          </p:nvSpPr>
          <p:spPr>
            <a:xfrm>
              <a:off x="2283957"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100">
                <a:solidFill>
                  <a:srgbClr val="005188"/>
                </a:solidFill>
                <a:latin typeface="方正清刻本悦宋简体" panose="02000000000000000000" pitchFamily="2" charset="-122"/>
                <a:ea typeface="方正清刻本悦宋简体" panose="02000000000000000000" pitchFamily="2" charset="-122"/>
              </a:endParaRPr>
            </a:p>
          </p:txBody>
        </p:sp>
        <p:sp>
          <p:nvSpPr>
            <p:cNvPr id="9" name="文本框 18"/>
            <p:cNvSpPr txBox="1">
              <a:spLocks noChangeArrowheads="1"/>
            </p:cNvSpPr>
            <p:nvPr/>
          </p:nvSpPr>
          <p:spPr bwMode="auto">
            <a:xfrm>
              <a:off x="2720597" y="1652040"/>
              <a:ext cx="945919" cy="3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anose="040F0500000000000000" pitchFamily="82" charset="-122"/>
                </a:defRPr>
              </a:lvl1pPr>
              <a:lvl2pPr marL="742950" indent="-285750">
                <a:defRPr sz="1300">
                  <a:solidFill>
                    <a:schemeClr val="tx1"/>
                  </a:solidFill>
                  <a:latin typeface="Nexa Light" pitchFamily="50" charset="0"/>
                  <a:ea typeface="华康少女文字W5(P)" panose="040F0500000000000000" pitchFamily="82" charset="-122"/>
                </a:defRPr>
              </a:lvl2pPr>
              <a:lvl3pPr marL="1143000" indent="-228600">
                <a:defRPr sz="1300">
                  <a:solidFill>
                    <a:schemeClr val="tx1"/>
                  </a:solidFill>
                  <a:latin typeface="Nexa Light" pitchFamily="50" charset="0"/>
                  <a:ea typeface="华康少女文字W5(P)" panose="040F0500000000000000" pitchFamily="82" charset="-122"/>
                </a:defRPr>
              </a:lvl3pPr>
              <a:lvl4pPr marL="1600200" indent="-228600">
                <a:defRPr sz="1300">
                  <a:solidFill>
                    <a:schemeClr val="tx1"/>
                  </a:solidFill>
                  <a:latin typeface="Nexa Light" pitchFamily="50" charset="0"/>
                  <a:ea typeface="华康少女文字W5(P)" panose="040F0500000000000000" pitchFamily="82" charset="-122"/>
                </a:defRPr>
              </a:lvl4pPr>
              <a:lvl5pPr marL="2057400" indent="-228600">
                <a:defRPr sz="1300">
                  <a:solidFill>
                    <a:schemeClr val="tx1"/>
                  </a:solidFill>
                  <a:latin typeface="Nexa Light"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9pPr>
            </a:lstStyle>
            <a:p>
              <a:pPr eaLnBrk="1" hangingPunct="1"/>
              <a:r>
                <a:rPr lang="zh-CN" altLang="en-US" sz="240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步骤二</a:t>
              </a:r>
              <a:endParaRPr lang="zh-CN" altLang="en-US" sz="240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grpSp>
      <p:grpSp>
        <p:nvGrpSpPr>
          <p:cNvPr id="10" name="chenying0907 9"/>
          <p:cNvGrpSpPr/>
          <p:nvPr/>
        </p:nvGrpSpPr>
        <p:grpSpPr bwMode="auto">
          <a:xfrm>
            <a:off x="5200550" y="2222446"/>
            <a:ext cx="2105081" cy="707127"/>
            <a:chOff x="3785566" y="1528997"/>
            <a:chExt cx="1640420" cy="550887"/>
          </a:xfrm>
        </p:grpSpPr>
        <p:sp>
          <p:nvSpPr>
            <p:cNvPr id="11" name="任意多边形 10"/>
            <p:cNvSpPr/>
            <p:nvPr/>
          </p:nvSpPr>
          <p:spPr>
            <a:xfrm>
              <a:off x="3785566"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100">
                <a:solidFill>
                  <a:srgbClr val="005188"/>
                </a:solidFill>
                <a:latin typeface="方正清刻本悦宋简体" panose="02000000000000000000" pitchFamily="2" charset="-122"/>
                <a:ea typeface="方正清刻本悦宋简体" panose="02000000000000000000" pitchFamily="2" charset="-122"/>
              </a:endParaRPr>
            </a:p>
          </p:txBody>
        </p:sp>
        <p:sp>
          <p:nvSpPr>
            <p:cNvPr id="12" name="文本框 19"/>
            <p:cNvSpPr txBox="1">
              <a:spLocks noChangeArrowheads="1"/>
            </p:cNvSpPr>
            <p:nvPr/>
          </p:nvSpPr>
          <p:spPr bwMode="auto">
            <a:xfrm>
              <a:off x="4265266" y="1652040"/>
              <a:ext cx="945834" cy="3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anose="040F0500000000000000" pitchFamily="82" charset="-122"/>
                </a:defRPr>
              </a:lvl1pPr>
              <a:lvl2pPr marL="742950" indent="-285750">
                <a:defRPr sz="1300">
                  <a:solidFill>
                    <a:schemeClr val="tx1"/>
                  </a:solidFill>
                  <a:latin typeface="Nexa Light" pitchFamily="50" charset="0"/>
                  <a:ea typeface="华康少女文字W5(P)" panose="040F0500000000000000" pitchFamily="82" charset="-122"/>
                </a:defRPr>
              </a:lvl2pPr>
              <a:lvl3pPr marL="1143000" indent="-228600">
                <a:defRPr sz="1300">
                  <a:solidFill>
                    <a:schemeClr val="tx1"/>
                  </a:solidFill>
                  <a:latin typeface="Nexa Light" pitchFamily="50" charset="0"/>
                  <a:ea typeface="华康少女文字W5(P)" panose="040F0500000000000000" pitchFamily="82" charset="-122"/>
                </a:defRPr>
              </a:lvl3pPr>
              <a:lvl4pPr marL="1600200" indent="-228600">
                <a:defRPr sz="1300">
                  <a:solidFill>
                    <a:schemeClr val="tx1"/>
                  </a:solidFill>
                  <a:latin typeface="Nexa Light" pitchFamily="50" charset="0"/>
                  <a:ea typeface="华康少女文字W5(P)" panose="040F0500000000000000" pitchFamily="82" charset="-122"/>
                </a:defRPr>
              </a:lvl4pPr>
              <a:lvl5pPr marL="2057400" indent="-228600">
                <a:defRPr sz="1300">
                  <a:solidFill>
                    <a:schemeClr val="tx1"/>
                  </a:solidFill>
                  <a:latin typeface="Nexa Light"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9pPr>
            </a:lstStyle>
            <a:p>
              <a:pPr eaLnBrk="1" hangingPunct="1"/>
              <a:r>
                <a:rPr lang="zh-CN" altLang="en-US" sz="2400" dirty="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步骤三</a:t>
              </a:r>
              <a:endParaRPr lang="zh-CN" altLang="en-US" sz="2400" dirty="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grpSp>
      <p:grpSp>
        <p:nvGrpSpPr>
          <p:cNvPr id="13" name="chenying0907 12"/>
          <p:cNvGrpSpPr/>
          <p:nvPr/>
        </p:nvGrpSpPr>
        <p:grpSpPr bwMode="auto">
          <a:xfrm>
            <a:off x="7144642" y="2222446"/>
            <a:ext cx="2105081" cy="707127"/>
            <a:chOff x="5299151" y="1528997"/>
            <a:chExt cx="1640420" cy="550887"/>
          </a:xfrm>
        </p:grpSpPr>
        <p:sp>
          <p:nvSpPr>
            <p:cNvPr id="14" name="任意多边形 13"/>
            <p:cNvSpPr/>
            <p:nvPr/>
          </p:nvSpPr>
          <p:spPr>
            <a:xfrm>
              <a:off x="5299151"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100">
                <a:solidFill>
                  <a:srgbClr val="005188"/>
                </a:solidFill>
                <a:latin typeface="方正清刻本悦宋简体" panose="02000000000000000000" pitchFamily="2" charset="-122"/>
                <a:ea typeface="方正清刻本悦宋简体" panose="02000000000000000000" pitchFamily="2" charset="-122"/>
              </a:endParaRPr>
            </a:p>
          </p:txBody>
        </p:sp>
        <p:sp>
          <p:nvSpPr>
            <p:cNvPr id="15" name="文本框 20"/>
            <p:cNvSpPr txBox="1">
              <a:spLocks noChangeArrowheads="1"/>
            </p:cNvSpPr>
            <p:nvPr/>
          </p:nvSpPr>
          <p:spPr bwMode="auto">
            <a:xfrm>
              <a:off x="5735042" y="1652040"/>
              <a:ext cx="934676" cy="3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anose="040F0500000000000000" pitchFamily="82" charset="-122"/>
                </a:defRPr>
              </a:lvl1pPr>
              <a:lvl2pPr marL="742950" indent="-285750">
                <a:defRPr sz="1300">
                  <a:solidFill>
                    <a:schemeClr val="tx1"/>
                  </a:solidFill>
                  <a:latin typeface="Nexa Light" pitchFamily="50" charset="0"/>
                  <a:ea typeface="华康少女文字W5(P)" panose="040F0500000000000000" pitchFamily="82" charset="-122"/>
                </a:defRPr>
              </a:lvl2pPr>
              <a:lvl3pPr marL="1143000" indent="-228600">
                <a:defRPr sz="1300">
                  <a:solidFill>
                    <a:schemeClr val="tx1"/>
                  </a:solidFill>
                  <a:latin typeface="Nexa Light" pitchFamily="50" charset="0"/>
                  <a:ea typeface="华康少女文字W5(P)" panose="040F0500000000000000" pitchFamily="82" charset="-122"/>
                </a:defRPr>
              </a:lvl3pPr>
              <a:lvl4pPr marL="1600200" indent="-228600">
                <a:defRPr sz="1300">
                  <a:solidFill>
                    <a:schemeClr val="tx1"/>
                  </a:solidFill>
                  <a:latin typeface="Nexa Light" pitchFamily="50" charset="0"/>
                  <a:ea typeface="华康少女文字W5(P)" panose="040F0500000000000000" pitchFamily="82" charset="-122"/>
                </a:defRPr>
              </a:lvl4pPr>
              <a:lvl5pPr marL="2057400" indent="-228600">
                <a:defRPr sz="1300">
                  <a:solidFill>
                    <a:schemeClr val="tx1"/>
                  </a:solidFill>
                  <a:latin typeface="Nexa Light"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9pPr>
            </a:lstStyle>
            <a:p>
              <a:pPr eaLnBrk="1" hangingPunct="1"/>
              <a:r>
                <a:rPr lang="zh-CN" altLang="en-US" sz="2400" dirty="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步骤四</a:t>
              </a:r>
              <a:endParaRPr lang="zh-CN" altLang="en-US" sz="2400" dirty="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grpSp>
      <p:grpSp>
        <p:nvGrpSpPr>
          <p:cNvPr id="16" name="chenying0907 15"/>
          <p:cNvGrpSpPr/>
          <p:nvPr/>
        </p:nvGrpSpPr>
        <p:grpSpPr bwMode="auto">
          <a:xfrm>
            <a:off x="9039825" y="2222446"/>
            <a:ext cx="2107119" cy="707127"/>
            <a:chOff x="6776809" y="1528997"/>
            <a:chExt cx="1640420" cy="550887"/>
          </a:xfrm>
        </p:grpSpPr>
        <p:sp>
          <p:nvSpPr>
            <p:cNvPr id="17" name="任意多边形 16"/>
            <p:cNvSpPr/>
            <p:nvPr/>
          </p:nvSpPr>
          <p:spPr>
            <a:xfrm>
              <a:off x="6776809"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100">
                <a:solidFill>
                  <a:srgbClr val="005188"/>
                </a:solidFill>
                <a:latin typeface="方正清刻本悦宋简体" panose="02000000000000000000" pitchFamily="2" charset="-122"/>
                <a:ea typeface="方正清刻本悦宋简体" panose="02000000000000000000" pitchFamily="2" charset="-122"/>
              </a:endParaRPr>
            </a:p>
          </p:txBody>
        </p:sp>
        <p:sp>
          <p:nvSpPr>
            <p:cNvPr id="18" name="文本框 21"/>
            <p:cNvSpPr txBox="1">
              <a:spLocks noChangeArrowheads="1"/>
            </p:cNvSpPr>
            <p:nvPr/>
          </p:nvSpPr>
          <p:spPr bwMode="auto">
            <a:xfrm>
              <a:off x="7242600" y="1652040"/>
              <a:ext cx="921400" cy="3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anose="040F0500000000000000" pitchFamily="82" charset="-122"/>
                </a:defRPr>
              </a:lvl1pPr>
              <a:lvl2pPr marL="742950" indent="-285750">
                <a:defRPr sz="1300">
                  <a:solidFill>
                    <a:schemeClr val="tx1"/>
                  </a:solidFill>
                  <a:latin typeface="Nexa Light" pitchFamily="50" charset="0"/>
                  <a:ea typeface="华康少女文字W5(P)" panose="040F0500000000000000" pitchFamily="82" charset="-122"/>
                </a:defRPr>
              </a:lvl2pPr>
              <a:lvl3pPr marL="1143000" indent="-228600">
                <a:defRPr sz="1300">
                  <a:solidFill>
                    <a:schemeClr val="tx1"/>
                  </a:solidFill>
                  <a:latin typeface="Nexa Light" pitchFamily="50" charset="0"/>
                  <a:ea typeface="华康少女文字W5(P)" panose="040F0500000000000000" pitchFamily="82" charset="-122"/>
                </a:defRPr>
              </a:lvl3pPr>
              <a:lvl4pPr marL="1600200" indent="-228600">
                <a:defRPr sz="1300">
                  <a:solidFill>
                    <a:schemeClr val="tx1"/>
                  </a:solidFill>
                  <a:latin typeface="Nexa Light" pitchFamily="50" charset="0"/>
                  <a:ea typeface="华康少女文字W5(P)" panose="040F0500000000000000" pitchFamily="82" charset="-122"/>
                </a:defRPr>
              </a:lvl4pPr>
              <a:lvl5pPr marL="2057400" indent="-228600">
                <a:defRPr sz="1300">
                  <a:solidFill>
                    <a:schemeClr val="tx1"/>
                  </a:solidFill>
                  <a:latin typeface="Nexa Light"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9pPr>
            </a:lstStyle>
            <a:p>
              <a:pPr eaLnBrk="1" hangingPunct="1"/>
              <a:r>
                <a:rPr lang="zh-CN" altLang="en-US" sz="2400" dirty="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步骤五</a:t>
              </a:r>
              <a:endParaRPr lang="zh-CN" altLang="en-US" sz="2400" dirty="0">
                <a:solidFill>
                  <a:srgbClr val="005188"/>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grpSp>
      <p:grpSp>
        <p:nvGrpSpPr>
          <p:cNvPr id="19" name="chenying0907 18"/>
          <p:cNvGrpSpPr/>
          <p:nvPr/>
        </p:nvGrpSpPr>
        <p:grpSpPr bwMode="auto">
          <a:xfrm>
            <a:off x="980198" y="3642904"/>
            <a:ext cx="2074514" cy="1192580"/>
            <a:chOff x="1034229" y="1255861"/>
            <a:chExt cx="1789697" cy="945591"/>
          </a:xfrm>
        </p:grpSpPr>
        <p:sp>
          <p:nvSpPr>
            <p:cNvPr id="20" name="矩形 13"/>
            <p:cNvSpPr>
              <a:spLocks noChangeArrowheads="1"/>
            </p:cNvSpPr>
            <p:nvPr/>
          </p:nvSpPr>
          <p:spPr bwMode="auto">
            <a:xfrm>
              <a:off x="1034229" y="1511343"/>
              <a:ext cx="1789697" cy="69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t>个人资料查看</a:t>
              </a:r>
              <a:r>
                <a:rPr lang="en-US" altLang="zh-CN" dirty="0"/>
                <a:t>:</a:t>
              </a:r>
              <a:r>
                <a:rPr lang="zh-CN" altLang="zh-CN" dirty="0"/>
                <a:t>查看自己的所有资料。</a:t>
              </a:r>
              <a:endParaRPr lang="zh-CN" altLang="zh-CN" dirty="0"/>
            </a:p>
            <a:p>
              <a:pPr algn="ctr" defTabSz="684530" eaLnBrk="1" fontAlgn="auto" hangingPunct="1">
                <a:lnSpc>
                  <a:spcPct val="150000"/>
                </a:lnSpc>
                <a:spcBef>
                  <a:spcPts val="0"/>
                </a:spcBef>
                <a:spcAft>
                  <a:spcPts val="0"/>
                </a:spcAft>
                <a:defRPr/>
              </a:pPr>
              <a:endParaRPr lang="zh-CN" altLang="en-US" sz="1100" dirty="0">
                <a:solidFill>
                  <a:srgbClr val="005188"/>
                </a:solidFill>
                <a:latin typeface="方正清刻本悦宋简体" panose="02000000000000000000" pitchFamily="2" charset="-122"/>
                <a:ea typeface="方正清刻本悦宋简体" panose="02000000000000000000" pitchFamily="2" charset="-122"/>
                <a:sym typeface="Arial" panose="020B0604020202020204" pitchFamily="34" charset="0"/>
              </a:endParaRPr>
            </a:p>
          </p:txBody>
        </p:sp>
        <p:sp>
          <p:nvSpPr>
            <p:cNvPr id="21" name="文本框 83"/>
            <p:cNvSpPr txBox="1">
              <a:spLocks noChangeArrowheads="1"/>
            </p:cNvSpPr>
            <p:nvPr/>
          </p:nvSpPr>
          <p:spPr bwMode="auto">
            <a:xfrm>
              <a:off x="1260512" y="1255861"/>
              <a:ext cx="1357702" cy="29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3080"/>
              <a:lvl2pPr marL="742950" indent="-285750" defTabSz="513080"/>
              <a:lvl3pPr marL="1143000" indent="-228600" defTabSz="513080"/>
              <a:lvl4pPr marL="1600200" indent="-228600" defTabSz="513080"/>
              <a:lvl5pPr marL="2057400" indent="-228600" defTabSz="513080"/>
              <a:lvl6pPr marL="2514600" indent="-228600" defTabSz="513080"/>
              <a:lvl7pPr marL="2971800" indent="-228600" defTabSz="513080"/>
              <a:lvl8pPr marL="3429000" indent="-228600" defTabSz="513080"/>
              <a:lvl9pPr marL="3886200" indent="-228600" defTabSz="513080"/>
            </a:lstStyle>
            <a:p>
              <a:pPr algn="ctr" eaLnBrk="1" fontAlgn="auto" hangingPunct="1">
                <a:spcBef>
                  <a:spcPts val="0"/>
                </a:spcBef>
                <a:spcAft>
                  <a:spcPts val="0"/>
                </a:spcAft>
                <a:defRPr/>
              </a:pPr>
              <a:endParaRPr lang="zh-CN" altLang="en-US" b="1" dirty="0">
                <a:solidFill>
                  <a:srgbClr val="005188"/>
                </a:solidFill>
                <a:latin typeface="方正清刻本悦宋简体" panose="02000000000000000000" pitchFamily="2" charset="-122"/>
                <a:ea typeface="方正清刻本悦宋简体" panose="02000000000000000000" pitchFamily="2" charset="-122"/>
              </a:endParaRPr>
            </a:p>
          </p:txBody>
        </p:sp>
      </p:grpSp>
      <p:grpSp>
        <p:nvGrpSpPr>
          <p:cNvPr id="22" name="chenying0907 21"/>
          <p:cNvGrpSpPr/>
          <p:nvPr/>
        </p:nvGrpSpPr>
        <p:grpSpPr bwMode="auto">
          <a:xfrm>
            <a:off x="3209909" y="3609700"/>
            <a:ext cx="1950205" cy="1251422"/>
            <a:chOff x="1034229" y="1255861"/>
            <a:chExt cx="1789697" cy="974471"/>
          </a:xfrm>
        </p:grpSpPr>
        <p:sp>
          <p:nvSpPr>
            <p:cNvPr id="23" name="矩形 13"/>
            <p:cNvSpPr>
              <a:spLocks noChangeArrowheads="1"/>
            </p:cNvSpPr>
            <p:nvPr/>
          </p:nvSpPr>
          <p:spPr bwMode="auto">
            <a:xfrm>
              <a:off x="1034229" y="1511343"/>
              <a:ext cx="1789697" cy="718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t>编辑个人资料</a:t>
              </a:r>
              <a:r>
                <a:rPr lang="en-US" altLang="zh-CN" dirty="0"/>
                <a:t>:</a:t>
              </a:r>
              <a:r>
                <a:rPr lang="zh-CN" altLang="zh-CN" dirty="0"/>
                <a:t>修改除帐号密码外的所有资料</a:t>
              </a:r>
              <a:endParaRPr lang="zh-CN" altLang="zh-CN" dirty="0"/>
            </a:p>
          </p:txBody>
        </p:sp>
        <p:sp>
          <p:nvSpPr>
            <p:cNvPr id="24" name="文本框 83"/>
            <p:cNvSpPr txBox="1">
              <a:spLocks noChangeArrowheads="1"/>
            </p:cNvSpPr>
            <p:nvPr/>
          </p:nvSpPr>
          <p:spPr bwMode="auto">
            <a:xfrm>
              <a:off x="1260512" y="1255861"/>
              <a:ext cx="1357702" cy="28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3080"/>
              <a:lvl2pPr marL="742950" indent="-285750" defTabSz="513080"/>
              <a:lvl3pPr marL="1143000" indent="-228600" defTabSz="513080"/>
              <a:lvl4pPr marL="1600200" indent="-228600" defTabSz="513080"/>
              <a:lvl5pPr marL="2057400" indent="-228600" defTabSz="513080"/>
              <a:lvl6pPr marL="2514600" indent="-228600" defTabSz="513080"/>
              <a:lvl7pPr marL="2971800" indent="-228600" defTabSz="513080"/>
              <a:lvl8pPr marL="3429000" indent="-228600" defTabSz="513080"/>
              <a:lvl9pPr marL="3886200" indent="-228600" defTabSz="513080"/>
            </a:lstStyle>
            <a:p>
              <a:pPr algn="ctr" eaLnBrk="1" fontAlgn="auto" hangingPunct="1">
                <a:spcBef>
                  <a:spcPts val="0"/>
                </a:spcBef>
                <a:spcAft>
                  <a:spcPts val="0"/>
                </a:spcAft>
                <a:defRPr/>
              </a:pPr>
              <a:endParaRPr lang="zh-CN" altLang="en-US" b="1" dirty="0">
                <a:solidFill>
                  <a:srgbClr val="005188"/>
                </a:solidFill>
                <a:latin typeface="方正清刻本悦宋简体" panose="02000000000000000000" pitchFamily="2" charset="-122"/>
                <a:ea typeface="方正清刻本悦宋简体" panose="02000000000000000000" pitchFamily="2" charset="-122"/>
              </a:endParaRPr>
            </a:p>
          </p:txBody>
        </p:sp>
      </p:grpSp>
      <p:grpSp>
        <p:nvGrpSpPr>
          <p:cNvPr id="25" name="chenying0907 24"/>
          <p:cNvGrpSpPr/>
          <p:nvPr/>
        </p:nvGrpSpPr>
        <p:grpSpPr bwMode="auto">
          <a:xfrm>
            <a:off x="5337101" y="3578168"/>
            <a:ext cx="1950205" cy="1282954"/>
            <a:chOff x="1034229" y="1255861"/>
            <a:chExt cx="1789697" cy="999024"/>
          </a:xfrm>
        </p:grpSpPr>
        <p:sp>
          <p:nvSpPr>
            <p:cNvPr id="26" name="矩形 13"/>
            <p:cNvSpPr>
              <a:spLocks noChangeArrowheads="1"/>
            </p:cNvSpPr>
            <p:nvPr/>
          </p:nvSpPr>
          <p:spPr bwMode="auto">
            <a:xfrm>
              <a:off x="1034229" y="1535897"/>
              <a:ext cx="1789697" cy="71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t>论坛外观选择，选择自己喜欢的外观类型</a:t>
              </a:r>
              <a:endParaRPr lang="zh-CN" altLang="en-US" dirty="0">
                <a:sym typeface="Arial" panose="020B0604020202020204" pitchFamily="34" charset="0"/>
              </a:endParaRPr>
            </a:p>
          </p:txBody>
        </p:sp>
        <p:sp>
          <p:nvSpPr>
            <p:cNvPr id="27" name="文本框 83"/>
            <p:cNvSpPr txBox="1">
              <a:spLocks noChangeArrowheads="1"/>
            </p:cNvSpPr>
            <p:nvPr/>
          </p:nvSpPr>
          <p:spPr bwMode="auto">
            <a:xfrm>
              <a:off x="1260512" y="1255861"/>
              <a:ext cx="1357702" cy="28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stStyle>
            <a:p>
              <a:endParaRPr lang="zh-CN" altLang="en-US" dirty="0"/>
            </a:p>
          </p:txBody>
        </p:sp>
      </p:grpSp>
      <p:grpSp>
        <p:nvGrpSpPr>
          <p:cNvPr id="28" name="chenying0907 27"/>
          <p:cNvGrpSpPr/>
          <p:nvPr/>
        </p:nvGrpSpPr>
        <p:grpSpPr bwMode="auto">
          <a:xfrm>
            <a:off x="7305421" y="3609701"/>
            <a:ext cx="1948168" cy="1324995"/>
            <a:chOff x="1034229" y="1296821"/>
            <a:chExt cx="1789697" cy="1032814"/>
          </a:xfrm>
        </p:grpSpPr>
        <p:sp>
          <p:nvSpPr>
            <p:cNvPr id="29" name="矩形 13"/>
            <p:cNvSpPr>
              <a:spLocks noChangeArrowheads="1"/>
            </p:cNvSpPr>
            <p:nvPr/>
          </p:nvSpPr>
          <p:spPr bwMode="auto">
            <a:xfrm>
              <a:off x="1034229" y="1609913"/>
              <a:ext cx="1789697" cy="71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t>好友管理，删除、添加、编辑用户的好友。</a:t>
              </a:r>
              <a:endParaRPr lang="zh-CN" altLang="zh-CN" dirty="0"/>
            </a:p>
          </p:txBody>
        </p:sp>
        <p:sp>
          <p:nvSpPr>
            <p:cNvPr id="30" name="文本框 83"/>
            <p:cNvSpPr txBox="1">
              <a:spLocks noChangeArrowheads="1"/>
            </p:cNvSpPr>
            <p:nvPr/>
          </p:nvSpPr>
          <p:spPr bwMode="auto">
            <a:xfrm>
              <a:off x="1258877" y="1296821"/>
              <a:ext cx="1359121" cy="2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3080"/>
              <a:lvl2pPr marL="742950" indent="-285750" defTabSz="513080"/>
              <a:lvl3pPr marL="1143000" indent="-228600" defTabSz="513080"/>
              <a:lvl4pPr marL="1600200" indent="-228600" defTabSz="513080"/>
              <a:lvl5pPr marL="2057400" indent="-228600" defTabSz="513080"/>
              <a:lvl6pPr marL="2514600" indent="-228600" defTabSz="513080"/>
              <a:lvl7pPr marL="2971800" indent="-228600" defTabSz="513080"/>
              <a:lvl8pPr marL="3429000" indent="-228600" defTabSz="513080"/>
              <a:lvl9pPr marL="3886200" indent="-228600" defTabSz="513080"/>
            </a:lstStyle>
            <a:p>
              <a:pPr algn="ctr" eaLnBrk="1" fontAlgn="auto" hangingPunct="1">
                <a:spcBef>
                  <a:spcPts val="0"/>
                </a:spcBef>
                <a:spcAft>
                  <a:spcPts val="0"/>
                </a:spcAft>
                <a:defRPr/>
              </a:pPr>
              <a:endParaRPr lang="zh-CN" altLang="en-US" b="1" dirty="0">
                <a:solidFill>
                  <a:srgbClr val="005188"/>
                </a:solidFill>
                <a:latin typeface="方正清刻本悦宋简体" panose="02000000000000000000" pitchFamily="2" charset="-122"/>
                <a:ea typeface="方正清刻本悦宋简体" panose="02000000000000000000" pitchFamily="2" charset="-122"/>
              </a:endParaRPr>
            </a:p>
          </p:txBody>
        </p:sp>
      </p:grpSp>
      <p:grpSp>
        <p:nvGrpSpPr>
          <p:cNvPr id="31" name="chenying0907 30"/>
          <p:cNvGrpSpPr/>
          <p:nvPr/>
        </p:nvGrpSpPr>
        <p:grpSpPr bwMode="auto">
          <a:xfrm>
            <a:off x="9249723" y="3630725"/>
            <a:ext cx="1948168" cy="1857967"/>
            <a:chOff x="1034229" y="1214901"/>
            <a:chExt cx="1789697" cy="1448253"/>
          </a:xfrm>
        </p:grpSpPr>
        <p:sp>
          <p:nvSpPr>
            <p:cNvPr id="32" name="矩形 13"/>
            <p:cNvSpPr>
              <a:spLocks noChangeArrowheads="1"/>
            </p:cNvSpPr>
            <p:nvPr/>
          </p:nvSpPr>
          <p:spPr bwMode="auto">
            <a:xfrm>
              <a:off x="1034229" y="1511602"/>
              <a:ext cx="1789697" cy="115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dirty="0"/>
                <a:t>短消息管理，收件箱、发件箱、草稿箱中的信息删除、编辑等操作</a:t>
              </a:r>
              <a:endParaRPr lang="zh-CN" altLang="en-US" dirty="0">
                <a:sym typeface="Arial" panose="020B0604020202020204" pitchFamily="34" charset="0"/>
              </a:endParaRPr>
            </a:p>
          </p:txBody>
        </p:sp>
        <p:sp>
          <p:nvSpPr>
            <p:cNvPr id="33" name="文本框 83"/>
            <p:cNvSpPr txBox="1">
              <a:spLocks noChangeArrowheads="1"/>
            </p:cNvSpPr>
            <p:nvPr/>
          </p:nvSpPr>
          <p:spPr bwMode="auto">
            <a:xfrm>
              <a:off x="1258877" y="1214901"/>
              <a:ext cx="1359121" cy="2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3080"/>
              <a:lvl2pPr marL="742950" indent="-285750" defTabSz="513080"/>
              <a:lvl3pPr marL="1143000" indent="-228600" defTabSz="513080"/>
              <a:lvl4pPr marL="1600200" indent="-228600" defTabSz="513080"/>
              <a:lvl5pPr marL="2057400" indent="-228600" defTabSz="513080"/>
              <a:lvl6pPr marL="2514600" indent="-228600" defTabSz="513080"/>
              <a:lvl7pPr marL="2971800" indent="-228600" defTabSz="513080"/>
              <a:lvl8pPr marL="3429000" indent="-228600" defTabSz="513080"/>
              <a:lvl9pPr marL="3886200" indent="-228600" defTabSz="513080"/>
            </a:lstStyle>
            <a:p>
              <a:pPr algn="ctr" eaLnBrk="1" fontAlgn="auto" hangingPunct="1">
                <a:spcBef>
                  <a:spcPts val="0"/>
                </a:spcBef>
                <a:spcAft>
                  <a:spcPts val="0"/>
                </a:spcAft>
                <a:defRPr/>
              </a:pPr>
              <a:endParaRPr lang="zh-CN" altLang="en-US" b="1" dirty="0">
                <a:solidFill>
                  <a:srgbClr val="005188"/>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50"/>
                            </p:stCondLst>
                            <p:childTnLst>
                              <p:par>
                                <p:cTn id="15" presetID="2" presetClass="entr" presetSubtype="8" decel="10000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850"/>
                            </p:stCondLst>
                            <p:childTnLst>
                              <p:par>
                                <p:cTn id="20" presetID="2" presetClass="entr" presetSubtype="8" decel="10000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2350"/>
                            </p:stCondLst>
                            <p:childTnLst>
                              <p:par>
                                <p:cTn id="25" presetID="2" presetClass="entr" presetSubtype="8" decel="10000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850"/>
                            </p:stCondLst>
                            <p:childTnLst>
                              <p:par>
                                <p:cTn id="30" presetID="2" presetClass="entr" presetSubtype="8" de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0-#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3350"/>
                            </p:stCondLst>
                            <p:childTnLst>
                              <p:par>
                                <p:cTn id="35" presetID="2" presetClass="entr" presetSubtype="8" decel="10000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par>
                          <p:cTn id="39" fill="hold">
                            <p:stCondLst>
                              <p:cond delay="3850"/>
                            </p:stCondLst>
                            <p:childTnLst>
                              <p:par>
                                <p:cTn id="40" presetID="2" presetClass="entr" presetSubtype="4" decel="10000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childTnLst>
                          </p:cTn>
                        </p:par>
                        <p:par>
                          <p:cTn id="44" fill="hold">
                            <p:stCondLst>
                              <p:cond delay="4350"/>
                            </p:stCondLst>
                            <p:childTnLst>
                              <p:par>
                                <p:cTn id="45" presetID="2" presetClass="entr" presetSubtype="4" decel="10000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par>
                          <p:cTn id="49" fill="hold">
                            <p:stCondLst>
                              <p:cond delay="4850"/>
                            </p:stCondLst>
                            <p:childTnLst>
                              <p:par>
                                <p:cTn id="50" presetID="2" presetClass="entr" presetSubtype="4" decel="100000"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childTnLst>
                          </p:cTn>
                        </p:par>
                        <p:par>
                          <p:cTn id="54" fill="hold">
                            <p:stCondLst>
                              <p:cond delay="5350"/>
                            </p:stCondLst>
                            <p:childTnLst>
                              <p:par>
                                <p:cTn id="55" presetID="2" presetClass="entr" presetSubtype="4" decel="100000"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1+#ppt_h/2"/>
                                          </p:val>
                                        </p:tav>
                                        <p:tav tm="100000">
                                          <p:val>
                                            <p:strVal val="#ppt_y"/>
                                          </p:val>
                                        </p:tav>
                                      </p:tavLst>
                                    </p:anim>
                                  </p:childTnLst>
                                </p:cTn>
                              </p:par>
                            </p:childTnLst>
                          </p:cTn>
                        </p:par>
                        <p:par>
                          <p:cTn id="59" fill="hold">
                            <p:stCondLst>
                              <p:cond delay="5850"/>
                            </p:stCondLst>
                            <p:childTnLst>
                              <p:par>
                                <p:cTn id="60" presetID="2" presetClass="entr" presetSubtype="4" decel="100000" fill="hold" nodeType="after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ppt_x"/>
                                          </p:val>
                                        </p:tav>
                                        <p:tav tm="100000">
                                          <p:val>
                                            <p:strVal val="#ppt_x"/>
                                          </p:val>
                                        </p:tav>
                                      </p:tavLst>
                                    </p:anim>
                                    <p:anim calcmode="lin" valueType="num">
                                      <p:cBhvr additive="base">
                                        <p:cTn id="6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
                        </p:tgtEl>
                        <p:attrNameLst>
                          <p:attrName>style.visibility</p:attrName>
                        </p:attrNameLst>
                      </p:cBhvr>
                      <p:to>
                        <p:strVal val="visible"/>
                      </p:to>
                    </p:set>
                    <p:anim calcmode="lin" valueType="num">
                      <p:cBhvr additive="base">
                        <p:cTn dur="500" fill="hold"/>
                        <p:tgtEl>
                          <p:spTgt spid="2"/>
                        </p:tgtEl>
                        <p:attrNameLst>
                          <p:attrName>ppt_x</p:attrName>
                        </p:attrNameLst>
                      </p:cBhvr>
                      <p:tavLst>
                        <p:tav tm="0">
                          <p:val>
                            <p:strVal val="1+#ppt_w/2"/>
                          </p:val>
                        </p:tav>
                        <p:tav tm="100000">
                          <p:val>
                            <p:strVal val="#ppt_x"/>
                          </p:val>
                        </p:tav>
                      </p:tavLst>
                    </p:anim>
                    <p:anim calcmode="lin" valueType="num">
                      <p:cBhvr additive="base">
                        <p:cTn dur="500" fill="hold"/>
                        <p:tgtEl>
                          <p:spTgt spid="2"/>
                        </p:tgtEl>
                        <p:attrNameLst>
                          <p:attrName>ppt_y</p:attrName>
                        </p:attrNameLst>
                      </p:cBhvr>
                      <p:tavLst>
                        <p:tav tm="0">
                          <p:val>
                            <p:strVal val="#ppt_y"/>
                          </p:val>
                        </p:tav>
                        <p:tav tm="100000">
                          <p:val>
                            <p:strVal val="#ppt_y"/>
                          </p:val>
                        </p:tav>
                      </p:tavLst>
                    </p:anim>
                  </p:childTnLst>
                </p:cTn>
              </p:par>
            </p:tnLst>
          </p:tmpl>
        </p:tmplLst>
      </p:bldP>
      <p:bldP spid="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txBox="1"/>
          <p:nvPr/>
        </p:nvSpPr>
        <p:spPr>
          <a:xfrm>
            <a:off x="1192479" y="292682"/>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0" dirty="0">
                <a:solidFill>
                  <a:srgbClr val="005188"/>
                </a:solidFill>
                <a:latin typeface="方正清刻本悦宋简体" panose="02000000000000000000" pitchFamily="2" charset="-122"/>
                <a:ea typeface="方正清刻本悦宋简体" panose="02000000000000000000" pitchFamily="2" charset="-122"/>
              </a:rPr>
              <a:t>版主后台</a:t>
            </a:r>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3" name="文本占位符 2"/>
          <p:cNvSpPr txBox="1"/>
          <p:nvPr/>
        </p:nvSpPr>
        <p:spPr>
          <a:xfrm>
            <a:off x="8994696" y="292681"/>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grpSp>
        <p:nvGrpSpPr>
          <p:cNvPr id="90" name="chenying0907 89"/>
          <p:cNvGrpSpPr/>
          <p:nvPr/>
        </p:nvGrpSpPr>
        <p:grpSpPr>
          <a:xfrm>
            <a:off x="4676615" y="2285656"/>
            <a:ext cx="2911120" cy="2879280"/>
            <a:chOff x="4676615" y="2285656"/>
            <a:chExt cx="2911120" cy="2879280"/>
          </a:xfrm>
        </p:grpSpPr>
        <p:sp>
          <p:nvSpPr>
            <p:cNvPr id="4" name="任意多边形 3"/>
            <p:cNvSpPr/>
            <p:nvPr/>
          </p:nvSpPr>
          <p:spPr>
            <a:xfrm>
              <a:off x="4676615" y="2341779"/>
              <a:ext cx="2858060" cy="2823157"/>
            </a:xfrm>
            <a:custGeom>
              <a:avLst/>
              <a:gdLst>
                <a:gd name="connsiteX0" fmla="*/ 1505547 w 2858060"/>
                <a:gd name="connsiteY0" fmla="*/ 407485 h 2823157"/>
                <a:gd name="connsiteX1" fmla="*/ 550204 w 2858060"/>
                <a:gd name="connsiteY1" fmla="*/ 1362828 h 2823157"/>
                <a:gd name="connsiteX2" fmla="*/ 58884 w 2858060"/>
                <a:gd name="connsiteY2" fmla="*/ 2017921 h 2823157"/>
                <a:gd name="connsiteX3" fmla="*/ 58884 w 2858060"/>
                <a:gd name="connsiteY3" fmla="*/ 2481945 h 2823157"/>
                <a:gd name="connsiteX4" fmla="*/ 509260 w 2858060"/>
                <a:gd name="connsiteY4" fmla="*/ 2823139 h 2823157"/>
                <a:gd name="connsiteX5" fmla="*/ 1205296 w 2858060"/>
                <a:gd name="connsiteY5" fmla="*/ 2468297 h 2823157"/>
                <a:gd name="connsiteX6" fmla="*/ 2665607 w 2858060"/>
                <a:gd name="connsiteY6" fmla="*/ 980691 h 2823157"/>
                <a:gd name="connsiteX7" fmla="*/ 2802084 w 2858060"/>
                <a:gd name="connsiteY7" fmla="*/ 175473 h 2823157"/>
                <a:gd name="connsiteX8" fmla="*/ 2297117 w 2858060"/>
                <a:gd name="connsiteY8" fmla="*/ 11700 h 2823157"/>
                <a:gd name="connsiteX9" fmla="*/ 1505547 w 2858060"/>
                <a:gd name="connsiteY9" fmla="*/ 407485 h 282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8060" h="2823157">
                  <a:moveTo>
                    <a:pt x="1505547" y="407485"/>
                  </a:moveTo>
                  <a:cubicBezTo>
                    <a:pt x="1214395" y="632673"/>
                    <a:pt x="791314" y="1094422"/>
                    <a:pt x="550204" y="1362828"/>
                  </a:cubicBezTo>
                  <a:cubicBezTo>
                    <a:pt x="309094" y="1631234"/>
                    <a:pt x="140771" y="1831402"/>
                    <a:pt x="58884" y="2017921"/>
                  </a:cubicBezTo>
                  <a:cubicBezTo>
                    <a:pt x="-23003" y="2204441"/>
                    <a:pt x="-16179" y="2347742"/>
                    <a:pt x="58884" y="2481945"/>
                  </a:cubicBezTo>
                  <a:cubicBezTo>
                    <a:pt x="133947" y="2616148"/>
                    <a:pt x="318191" y="2825414"/>
                    <a:pt x="509260" y="2823139"/>
                  </a:cubicBezTo>
                  <a:cubicBezTo>
                    <a:pt x="700329" y="2820864"/>
                    <a:pt x="845905" y="2775372"/>
                    <a:pt x="1205296" y="2468297"/>
                  </a:cubicBezTo>
                  <a:cubicBezTo>
                    <a:pt x="1564687" y="2161222"/>
                    <a:pt x="2399476" y="1362828"/>
                    <a:pt x="2665607" y="980691"/>
                  </a:cubicBezTo>
                  <a:cubicBezTo>
                    <a:pt x="2931738" y="598554"/>
                    <a:pt x="2863499" y="336971"/>
                    <a:pt x="2802084" y="175473"/>
                  </a:cubicBezTo>
                  <a:cubicBezTo>
                    <a:pt x="2740669" y="13975"/>
                    <a:pt x="2510932" y="-22419"/>
                    <a:pt x="2297117" y="11700"/>
                  </a:cubicBezTo>
                  <a:cubicBezTo>
                    <a:pt x="2083302" y="45819"/>
                    <a:pt x="1796699" y="182297"/>
                    <a:pt x="1505547" y="407485"/>
                  </a:cubicBezTo>
                  <a:close/>
                </a:path>
              </a:pathLst>
            </a:custGeom>
            <a:noFill/>
            <a:ln w="2857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5448"/>
                </a:solidFill>
              </a:endParaRPr>
            </a:p>
          </p:txBody>
        </p:sp>
        <p:sp>
          <p:nvSpPr>
            <p:cNvPr id="5" name="任意多边形 4"/>
            <p:cNvSpPr/>
            <p:nvPr/>
          </p:nvSpPr>
          <p:spPr>
            <a:xfrm rot="16200000">
              <a:off x="4747127" y="2303107"/>
              <a:ext cx="2858060" cy="2823157"/>
            </a:xfrm>
            <a:custGeom>
              <a:avLst/>
              <a:gdLst>
                <a:gd name="connsiteX0" fmla="*/ 1505547 w 2858060"/>
                <a:gd name="connsiteY0" fmla="*/ 407485 h 2823157"/>
                <a:gd name="connsiteX1" fmla="*/ 550204 w 2858060"/>
                <a:gd name="connsiteY1" fmla="*/ 1362828 h 2823157"/>
                <a:gd name="connsiteX2" fmla="*/ 58884 w 2858060"/>
                <a:gd name="connsiteY2" fmla="*/ 2017921 h 2823157"/>
                <a:gd name="connsiteX3" fmla="*/ 58884 w 2858060"/>
                <a:gd name="connsiteY3" fmla="*/ 2481945 h 2823157"/>
                <a:gd name="connsiteX4" fmla="*/ 509260 w 2858060"/>
                <a:gd name="connsiteY4" fmla="*/ 2823139 h 2823157"/>
                <a:gd name="connsiteX5" fmla="*/ 1205296 w 2858060"/>
                <a:gd name="connsiteY5" fmla="*/ 2468297 h 2823157"/>
                <a:gd name="connsiteX6" fmla="*/ 2665607 w 2858060"/>
                <a:gd name="connsiteY6" fmla="*/ 980691 h 2823157"/>
                <a:gd name="connsiteX7" fmla="*/ 2802084 w 2858060"/>
                <a:gd name="connsiteY7" fmla="*/ 175473 h 2823157"/>
                <a:gd name="connsiteX8" fmla="*/ 2297117 w 2858060"/>
                <a:gd name="connsiteY8" fmla="*/ 11700 h 2823157"/>
                <a:gd name="connsiteX9" fmla="*/ 1505547 w 2858060"/>
                <a:gd name="connsiteY9" fmla="*/ 407485 h 282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8060" h="2823157">
                  <a:moveTo>
                    <a:pt x="1505547" y="407485"/>
                  </a:moveTo>
                  <a:cubicBezTo>
                    <a:pt x="1214395" y="632673"/>
                    <a:pt x="791314" y="1094422"/>
                    <a:pt x="550204" y="1362828"/>
                  </a:cubicBezTo>
                  <a:cubicBezTo>
                    <a:pt x="309094" y="1631234"/>
                    <a:pt x="140771" y="1831402"/>
                    <a:pt x="58884" y="2017921"/>
                  </a:cubicBezTo>
                  <a:cubicBezTo>
                    <a:pt x="-23003" y="2204441"/>
                    <a:pt x="-16179" y="2347742"/>
                    <a:pt x="58884" y="2481945"/>
                  </a:cubicBezTo>
                  <a:cubicBezTo>
                    <a:pt x="133947" y="2616148"/>
                    <a:pt x="318191" y="2825414"/>
                    <a:pt x="509260" y="2823139"/>
                  </a:cubicBezTo>
                  <a:cubicBezTo>
                    <a:pt x="700329" y="2820864"/>
                    <a:pt x="845905" y="2775372"/>
                    <a:pt x="1205296" y="2468297"/>
                  </a:cubicBezTo>
                  <a:cubicBezTo>
                    <a:pt x="1564687" y="2161222"/>
                    <a:pt x="2399476" y="1362828"/>
                    <a:pt x="2665607" y="980691"/>
                  </a:cubicBezTo>
                  <a:cubicBezTo>
                    <a:pt x="2931738" y="598554"/>
                    <a:pt x="2863499" y="336971"/>
                    <a:pt x="2802084" y="175473"/>
                  </a:cubicBezTo>
                  <a:cubicBezTo>
                    <a:pt x="2740669" y="13975"/>
                    <a:pt x="2510932" y="-22419"/>
                    <a:pt x="2297117" y="11700"/>
                  </a:cubicBezTo>
                  <a:cubicBezTo>
                    <a:pt x="2083302" y="45819"/>
                    <a:pt x="1796699" y="182297"/>
                    <a:pt x="1505547" y="407485"/>
                  </a:cubicBezTo>
                  <a:close/>
                </a:path>
              </a:pathLst>
            </a:custGeom>
            <a:noFill/>
            <a:ln w="28575">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5448"/>
                </a:solidFill>
              </a:endParaRPr>
            </a:p>
          </p:txBody>
        </p:sp>
      </p:grpSp>
      <p:grpSp>
        <p:nvGrpSpPr>
          <p:cNvPr id="91" name="chenying0907 90"/>
          <p:cNvGrpSpPr/>
          <p:nvPr/>
        </p:nvGrpSpPr>
        <p:grpSpPr>
          <a:xfrm>
            <a:off x="1060133" y="2021549"/>
            <a:ext cx="2870051" cy="1856235"/>
            <a:chOff x="1114588" y="2582109"/>
            <a:chExt cx="2870051" cy="1856235"/>
          </a:xfrm>
        </p:grpSpPr>
        <p:sp>
          <p:nvSpPr>
            <p:cNvPr id="10" name="文本框 16"/>
            <p:cNvSpPr txBox="1">
              <a:spLocks noChangeArrowheads="1"/>
            </p:cNvSpPr>
            <p:nvPr/>
          </p:nvSpPr>
          <p:spPr bwMode="auto">
            <a:xfrm>
              <a:off x="1114588" y="2975304"/>
              <a:ext cx="2870051"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r>
                <a:rPr lang="zh-CN" altLang="zh-CN" sz="1800" dirty="0"/>
                <a:t>斑竹有权对自己管理范围内的帖子进行删除、编辑操作。主要操作包括：</a:t>
              </a:r>
              <a:endParaRPr lang="zh-CN" altLang="zh-CN" sz="1800" dirty="0"/>
            </a:p>
            <a:p>
              <a:pPr algn="just"/>
              <a:r>
                <a:rPr lang="zh-CN" altLang="zh-CN" sz="1800" dirty="0"/>
                <a:t>删除帖子、帖子加精、帖子置顶</a:t>
              </a:r>
              <a:endParaRPr lang="zh-CN" altLang="zh-CN" sz="1800" dirty="0">
                <a:solidFill>
                  <a:srgbClr val="005188"/>
                </a:solidFill>
                <a:latin typeface="方正清刻本悦宋简体" panose="02000000000000000000" pitchFamily="2" charset="-122"/>
                <a:ea typeface="方正清刻本悦宋简体" panose="02000000000000000000" pitchFamily="2" charset="-122"/>
                <a:sym typeface="Arial" panose="020B0604020202020204" pitchFamily="34" charset="0"/>
              </a:endParaRPr>
            </a:p>
          </p:txBody>
        </p:sp>
        <p:sp>
          <p:nvSpPr>
            <p:cNvPr id="11" name="文本框 10"/>
            <p:cNvSpPr txBox="1"/>
            <p:nvPr/>
          </p:nvSpPr>
          <p:spPr>
            <a:xfrm>
              <a:off x="1485706" y="2582109"/>
              <a:ext cx="1424489" cy="400110"/>
            </a:xfrm>
            <a:prstGeom prst="rect">
              <a:avLst/>
            </a:prstGeom>
            <a:noFill/>
          </p:spPr>
          <p:txBody>
            <a:bodyPr wrap="square" rtlCol="0">
              <a:spAutoFit/>
            </a:bodyPr>
            <a:lstStyle/>
            <a:p>
              <a:r>
                <a:rPr lang="zh-CN" altLang="en-US" sz="2000" b="1" dirty="0">
                  <a:solidFill>
                    <a:srgbClr val="005188"/>
                  </a:solidFill>
                  <a:latin typeface="方正清刻本悦宋简体" panose="02000000000000000000" pitchFamily="2" charset="-122"/>
                  <a:ea typeface="方正清刻本悦宋简体" panose="02000000000000000000" pitchFamily="2" charset="-122"/>
                </a:rPr>
                <a:t>帖子管理</a:t>
              </a:r>
              <a:endParaRPr lang="en-US" altLang="zh-CN" sz="2000" b="1"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12" name="chenying0907 30"/>
            <p:cNvSpPr>
              <a:spLocks noEditPoints="1"/>
            </p:cNvSpPr>
            <p:nvPr/>
          </p:nvSpPr>
          <p:spPr bwMode="auto">
            <a:xfrm>
              <a:off x="1192768" y="2586726"/>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005188"/>
            </a:solidFill>
            <a:ln>
              <a:noFill/>
            </a:ln>
          </p:spPr>
          <p:txBody>
            <a:bodyPr vert="horz" wrap="square" lIns="91440" tIns="45720" rIns="91440" bIns="45720" numCol="1" anchor="t" anchorCtr="0" compatLnSpc="1"/>
            <a:lstStyle/>
            <a:p>
              <a:endParaRPr lang="zh-CN" altLang="en-US">
                <a:solidFill>
                  <a:srgbClr val="605448"/>
                </a:solidFill>
              </a:endParaRPr>
            </a:p>
          </p:txBody>
        </p:sp>
      </p:grpSp>
      <p:grpSp>
        <p:nvGrpSpPr>
          <p:cNvPr id="92" name="chenying0907 91"/>
          <p:cNvGrpSpPr/>
          <p:nvPr/>
        </p:nvGrpSpPr>
        <p:grpSpPr>
          <a:xfrm>
            <a:off x="1143977" y="3973896"/>
            <a:ext cx="2870051" cy="899925"/>
            <a:chOff x="1143977" y="3973896"/>
            <a:chExt cx="2870051" cy="899925"/>
          </a:xfrm>
        </p:grpSpPr>
        <p:sp>
          <p:nvSpPr>
            <p:cNvPr id="13" name="文本框 16"/>
            <p:cNvSpPr txBox="1">
              <a:spLocks noChangeArrowheads="1"/>
            </p:cNvSpPr>
            <p:nvPr/>
          </p:nvSpPr>
          <p:spPr bwMode="auto">
            <a:xfrm>
              <a:off x="1143977" y="4367091"/>
              <a:ext cx="28700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684530">
                <a:lnSpc>
                  <a:spcPct val="150000"/>
                </a:lnSpc>
                <a:spcBef>
                  <a:spcPts val="0"/>
                </a:spcBef>
                <a:buNone/>
                <a:defRPr/>
              </a:pPr>
              <a:r>
                <a:rPr lang="zh-CN" altLang="zh-CN" sz="1800" dirty="0"/>
                <a:t>此权限需要管理员允许</a:t>
              </a:r>
              <a:endParaRPr lang="zh-CN" altLang="zh-CN" sz="1800" dirty="0">
                <a:solidFill>
                  <a:srgbClr val="005188"/>
                </a:solidFill>
                <a:latin typeface="方正清刻本悦宋简体" panose="02000000000000000000" pitchFamily="2" charset="-122"/>
                <a:ea typeface="方正清刻本悦宋简体" panose="02000000000000000000" pitchFamily="2" charset="-122"/>
                <a:sym typeface="Arial" panose="020B0604020202020204" pitchFamily="34" charset="0"/>
              </a:endParaRPr>
            </a:p>
          </p:txBody>
        </p:sp>
        <p:sp>
          <p:nvSpPr>
            <p:cNvPr id="14" name="文本框 13"/>
            <p:cNvSpPr txBox="1"/>
            <p:nvPr/>
          </p:nvSpPr>
          <p:spPr>
            <a:xfrm>
              <a:off x="1515095" y="3973896"/>
              <a:ext cx="2072522" cy="707886"/>
            </a:xfrm>
            <a:prstGeom prst="rect">
              <a:avLst/>
            </a:prstGeom>
            <a:noFill/>
          </p:spPr>
          <p:txBody>
            <a:bodyPr wrap="square" rtlCol="0">
              <a:spAutoFit/>
            </a:bodyPr>
            <a:lstStyle/>
            <a:p>
              <a:r>
                <a:rPr lang="zh-CN" altLang="en-US" sz="2000" b="1" dirty="0">
                  <a:solidFill>
                    <a:srgbClr val="005188"/>
                  </a:solidFill>
                  <a:latin typeface="方正清刻本悦宋简体" panose="02000000000000000000" pitchFamily="2" charset="-122"/>
                  <a:ea typeface="方正清刻本悦宋简体" panose="02000000000000000000" pitchFamily="2" charset="-122"/>
                </a:rPr>
                <a:t>板块公告发布</a:t>
              </a:r>
              <a:endParaRPr lang="en-US" altLang="zh-CN" sz="2000" b="1" dirty="0">
                <a:solidFill>
                  <a:srgbClr val="005188"/>
                </a:solidFill>
                <a:latin typeface="方正清刻本悦宋简体" panose="02000000000000000000" pitchFamily="2" charset="-122"/>
                <a:ea typeface="方正清刻本悦宋简体" panose="02000000000000000000" pitchFamily="2" charset="-122"/>
              </a:endParaRPr>
            </a:p>
            <a:p>
              <a:endParaRPr lang="en-US" altLang="zh-CN" sz="2000" b="1"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15" name="chenying0907 30"/>
            <p:cNvSpPr>
              <a:spLocks noEditPoints="1"/>
            </p:cNvSpPr>
            <p:nvPr/>
          </p:nvSpPr>
          <p:spPr bwMode="auto">
            <a:xfrm>
              <a:off x="1222157" y="3978513"/>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005188"/>
            </a:solidFill>
            <a:ln>
              <a:noFill/>
            </a:ln>
          </p:spPr>
          <p:txBody>
            <a:bodyPr vert="horz" wrap="square" lIns="91440" tIns="45720" rIns="91440" bIns="45720" numCol="1" anchor="t" anchorCtr="0" compatLnSpc="1"/>
            <a:lstStyle/>
            <a:p>
              <a:endParaRPr lang="zh-CN" altLang="en-US">
                <a:solidFill>
                  <a:srgbClr val="605448"/>
                </a:solidFill>
              </a:endParaRPr>
            </a:p>
          </p:txBody>
        </p:sp>
      </p:grpSp>
      <p:grpSp>
        <p:nvGrpSpPr>
          <p:cNvPr id="93" name="chenying0907 92"/>
          <p:cNvGrpSpPr/>
          <p:nvPr/>
        </p:nvGrpSpPr>
        <p:grpSpPr>
          <a:xfrm>
            <a:off x="7858466" y="2898929"/>
            <a:ext cx="2892885" cy="1738055"/>
            <a:chOff x="8281106" y="3645033"/>
            <a:chExt cx="2892885" cy="1738055"/>
          </a:xfrm>
        </p:grpSpPr>
        <p:sp>
          <p:nvSpPr>
            <p:cNvPr id="16" name="文本框 16"/>
            <p:cNvSpPr txBox="1">
              <a:spLocks noChangeArrowheads="1"/>
            </p:cNvSpPr>
            <p:nvPr/>
          </p:nvSpPr>
          <p:spPr bwMode="auto">
            <a:xfrm>
              <a:off x="8281106" y="4045143"/>
              <a:ext cx="2892885"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684530">
                <a:lnSpc>
                  <a:spcPct val="150000"/>
                </a:lnSpc>
                <a:spcBef>
                  <a:spcPts val="0"/>
                </a:spcBef>
                <a:buNone/>
                <a:defRPr/>
              </a:pPr>
              <a:r>
                <a:rPr lang="zh-CN" altLang="zh-CN" sz="1800" dirty="0"/>
                <a:t>对违章用户进行惩罚，具体如下：封用户</a:t>
              </a:r>
              <a:r>
                <a:rPr lang="en-US" altLang="zh-CN" sz="1800" dirty="0"/>
                <a:t>ID</a:t>
              </a:r>
              <a:r>
                <a:rPr lang="zh-CN" altLang="zh-CN" sz="1800" dirty="0"/>
                <a:t>，没收用户</a:t>
              </a:r>
              <a:r>
                <a:rPr lang="en-US" altLang="zh-CN" sz="1800" dirty="0"/>
                <a:t>ID</a:t>
              </a:r>
              <a:r>
                <a:rPr lang="zh-CN" altLang="zh-CN" sz="1800" dirty="0"/>
                <a:t>一定时间</a:t>
              </a:r>
              <a:endParaRPr lang="zh-CN" altLang="zh-CN" sz="1800" dirty="0">
                <a:solidFill>
                  <a:srgbClr val="005188"/>
                </a:solidFill>
                <a:latin typeface="方正清刻本悦宋简体" panose="02000000000000000000" pitchFamily="2" charset="-122"/>
                <a:ea typeface="方正清刻本悦宋简体" panose="02000000000000000000" pitchFamily="2" charset="-122"/>
                <a:sym typeface="Arial" panose="020B0604020202020204" pitchFamily="34" charset="0"/>
              </a:endParaRPr>
            </a:p>
          </p:txBody>
        </p:sp>
        <p:sp>
          <p:nvSpPr>
            <p:cNvPr id="17" name="文本框 16"/>
            <p:cNvSpPr txBox="1"/>
            <p:nvPr/>
          </p:nvSpPr>
          <p:spPr>
            <a:xfrm>
              <a:off x="8623673" y="3645033"/>
              <a:ext cx="1424489" cy="400110"/>
            </a:xfrm>
            <a:prstGeom prst="rect">
              <a:avLst/>
            </a:prstGeom>
            <a:noFill/>
          </p:spPr>
          <p:txBody>
            <a:bodyPr wrap="square" rtlCol="0">
              <a:spAutoFit/>
            </a:bodyPr>
            <a:lstStyle/>
            <a:p>
              <a:pPr algn="r"/>
              <a:r>
                <a:rPr lang="zh-CN" altLang="en-US" sz="2000" b="1" dirty="0">
                  <a:solidFill>
                    <a:srgbClr val="005188"/>
                  </a:solidFill>
                  <a:latin typeface="方正清刻本悦宋简体" panose="02000000000000000000" pitchFamily="2" charset="-122"/>
                  <a:ea typeface="方正清刻本悦宋简体" panose="02000000000000000000" pitchFamily="2" charset="-122"/>
                </a:rPr>
                <a:t>用户管理</a:t>
              </a:r>
              <a:endParaRPr lang="en-US" altLang="zh-CN" sz="2000" b="1"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18" name="chenying0907 30"/>
            <p:cNvSpPr>
              <a:spLocks noEditPoints="1"/>
            </p:cNvSpPr>
            <p:nvPr/>
          </p:nvSpPr>
          <p:spPr bwMode="auto">
            <a:xfrm>
              <a:off x="8341200" y="3674789"/>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005188"/>
            </a:solidFill>
            <a:ln>
              <a:noFill/>
            </a:ln>
          </p:spPr>
          <p:txBody>
            <a:bodyPr vert="horz" wrap="square" lIns="91440" tIns="45720" rIns="91440" bIns="45720" numCol="1" anchor="t" anchorCtr="0" compatLnSpc="1"/>
            <a:lstStyle/>
            <a:p>
              <a:pPr algn="r"/>
              <a:endParaRPr lang="zh-CN" altLang="en-US">
                <a:solidFill>
                  <a:srgbClr val="605448"/>
                </a:solidFill>
              </a:endParaRPr>
            </a:p>
          </p:txBody>
        </p:sp>
      </p:grpSp>
      <p:grpSp>
        <p:nvGrpSpPr>
          <p:cNvPr id="22" name="chenying0907 21"/>
          <p:cNvGrpSpPr/>
          <p:nvPr/>
        </p:nvGrpSpPr>
        <p:grpSpPr>
          <a:xfrm>
            <a:off x="5721637" y="3255064"/>
            <a:ext cx="727961" cy="723449"/>
            <a:chOff x="6137276" y="2995613"/>
            <a:chExt cx="768350" cy="763588"/>
          </a:xfrm>
          <a:solidFill>
            <a:srgbClr val="005188"/>
          </a:solidFill>
        </p:grpSpPr>
        <p:sp>
          <p:nvSpPr>
            <p:cNvPr id="23" name="chenying0907 276"/>
            <p:cNvSpPr/>
            <p:nvPr/>
          </p:nvSpPr>
          <p:spPr bwMode="auto">
            <a:xfrm>
              <a:off x="6154738" y="3495676"/>
              <a:ext cx="23813" cy="39688"/>
            </a:xfrm>
            <a:custGeom>
              <a:avLst/>
              <a:gdLst/>
              <a:ahLst/>
              <a:cxnLst>
                <a:cxn ang="0">
                  <a:pos x="43" y="6"/>
                </a:cxn>
                <a:cxn ang="0">
                  <a:pos x="43" y="6"/>
                </a:cxn>
                <a:cxn ang="0">
                  <a:pos x="43" y="4"/>
                </a:cxn>
                <a:cxn ang="0">
                  <a:pos x="42" y="3"/>
                </a:cxn>
                <a:cxn ang="0">
                  <a:pos x="38" y="0"/>
                </a:cxn>
                <a:cxn ang="0">
                  <a:pos x="35" y="1"/>
                </a:cxn>
                <a:cxn ang="0">
                  <a:pos x="34" y="3"/>
                </a:cxn>
                <a:cxn ang="0">
                  <a:pos x="33" y="4"/>
                </a:cxn>
                <a:cxn ang="0">
                  <a:pos x="33" y="4"/>
                </a:cxn>
                <a:cxn ang="0">
                  <a:pos x="32" y="9"/>
                </a:cxn>
                <a:cxn ang="0">
                  <a:pos x="30" y="13"/>
                </a:cxn>
                <a:cxn ang="0">
                  <a:pos x="25" y="22"/>
                </a:cxn>
                <a:cxn ang="0">
                  <a:pos x="13" y="39"/>
                </a:cxn>
                <a:cxn ang="0">
                  <a:pos x="13" y="39"/>
                </a:cxn>
                <a:cxn ang="0">
                  <a:pos x="8" y="46"/>
                </a:cxn>
                <a:cxn ang="0">
                  <a:pos x="4" y="53"/>
                </a:cxn>
                <a:cxn ang="0">
                  <a:pos x="1" y="62"/>
                </a:cxn>
                <a:cxn ang="0">
                  <a:pos x="0" y="70"/>
                </a:cxn>
                <a:cxn ang="0">
                  <a:pos x="0" y="70"/>
                </a:cxn>
                <a:cxn ang="0">
                  <a:pos x="0" y="72"/>
                </a:cxn>
                <a:cxn ang="0">
                  <a:pos x="1" y="73"/>
                </a:cxn>
                <a:cxn ang="0">
                  <a:pos x="3" y="74"/>
                </a:cxn>
                <a:cxn ang="0">
                  <a:pos x="4" y="74"/>
                </a:cxn>
                <a:cxn ang="0">
                  <a:pos x="6" y="74"/>
                </a:cxn>
                <a:cxn ang="0">
                  <a:pos x="7" y="73"/>
                </a:cxn>
                <a:cxn ang="0">
                  <a:pos x="9" y="72"/>
                </a:cxn>
                <a:cxn ang="0">
                  <a:pos x="9" y="70"/>
                </a:cxn>
                <a:cxn ang="0">
                  <a:pos x="9" y="70"/>
                </a:cxn>
                <a:cxn ang="0">
                  <a:pos x="12" y="62"/>
                </a:cxn>
                <a:cxn ang="0">
                  <a:pos x="15" y="53"/>
                </a:cxn>
                <a:cxn ang="0">
                  <a:pos x="19" y="46"/>
                </a:cxn>
                <a:cxn ang="0">
                  <a:pos x="24" y="39"/>
                </a:cxn>
                <a:cxn ang="0">
                  <a:pos x="34" y="25"/>
                </a:cxn>
                <a:cxn ang="0">
                  <a:pos x="38" y="18"/>
                </a:cxn>
                <a:cxn ang="0">
                  <a:pos x="42" y="11"/>
                </a:cxn>
                <a:cxn ang="0">
                  <a:pos x="42" y="11"/>
                </a:cxn>
                <a:cxn ang="0">
                  <a:pos x="43" y="8"/>
                </a:cxn>
                <a:cxn ang="0">
                  <a:pos x="43" y="6"/>
                </a:cxn>
              </a:cxnLst>
              <a:rect l="0" t="0" r="r" b="b"/>
              <a:pathLst>
                <a:path w="43" h="74">
                  <a:moveTo>
                    <a:pt x="43" y="6"/>
                  </a:moveTo>
                  <a:lnTo>
                    <a:pt x="43" y="6"/>
                  </a:lnTo>
                  <a:lnTo>
                    <a:pt x="43" y="4"/>
                  </a:lnTo>
                  <a:lnTo>
                    <a:pt x="42" y="3"/>
                  </a:lnTo>
                  <a:lnTo>
                    <a:pt x="38" y="0"/>
                  </a:lnTo>
                  <a:lnTo>
                    <a:pt x="35" y="1"/>
                  </a:lnTo>
                  <a:lnTo>
                    <a:pt x="34" y="3"/>
                  </a:lnTo>
                  <a:lnTo>
                    <a:pt x="33" y="4"/>
                  </a:lnTo>
                  <a:lnTo>
                    <a:pt x="33" y="4"/>
                  </a:lnTo>
                  <a:lnTo>
                    <a:pt x="32" y="9"/>
                  </a:lnTo>
                  <a:lnTo>
                    <a:pt x="30" y="13"/>
                  </a:lnTo>
                  <a:lnTo>
                    <a:pt x="25" y="22"/>
                  </a:lnTo>
                  <a:lnTo>
                    <a:pt x="13" y="39"/>
                  </a:lnTo>
                  <a:lnTo>
                    <a:pt x="13" y="39"/>
                  </a:lnTo>
                  <a:lnTo>
                    <a:pt x="8" y="46"/>
                  </a:lnTo>
                  <a:lnTo>
                    <a:pt x="4" y="53"/>
                  </a:lnTo>
                  <a:lnTo>
                    <a:pt x="1" y="62"/>
                  </a:lnTo>
                  <a:lnTo>
                    <a:pt x="0" y="70"/>
                  </a:lnTo>
                  <a:lnTo>
                    <a:pt x="0" y="70"/>
                  </a:lnTo>
                  <a:lnTo>
                    <a:pt x="0" y="72"/>
                  </a:lnTo>
                  <a:lnTo>
                    <a:pt x="1" y="73"/>
                  </a:lnTo>
                  <a:lnTo>
                    <a:pt x="3" y="74"/>
                  </a:lnTo>
                  <a:lnTo>
                    <a:pt x="4" y="74"/>
                  </a:lnTo>
                  <a:lnTo>
                    <a:pt x="6" y="74"/>
                  </a:lnTo>
                  <a:lnTo>
                    <a:pt x="7" y="73"/>
                  </a:lnTo>
                  <a:lnTo>
                    <a:pt x="9" y="72"/>
                  </a:lnTo>
                  <a:lnTo>
                    <a:pt x="9" y="70"/>
                  </a:lnTo>
                  <a:lnTo>
                    <a:pt x="9" y="70"/>
                  </a:lnTo>
                  <a:lnTo>
                    <a:pt x="12" y="62"/>
                  </a:lnTo>
                  <a:lnTo>
                    <a:pt x="15" y="53"/>
                  </a:lnTo>
                  <a:lnTo>
                    <a:pt x="19" y="46"/>
                  </a:lnTo>
                  <a:lnTo>
                    <a:pt x="24" y="39"/>
                  </a:lnTo>
                  <a:lnTo>
                    <a:pt x="34" y="25"/>
                  </a:lnTo>
                  <a:lnTo>
                    <a:pt x="38" y="18"/>
                  </a:lnTo>
                  <a:lnTo>
                    <a:pt x="42" y="11"/>
                  </a:lnTo>
                  <a:lnTo>
                    <a:pt x="42" y="11"/>
                  </a:lnTo>
                  <a:lnTo>
                    <a:pt x="43" y="8"/>
                  </a:lnTo>
                  <a:lnTo>
                    <a:pt x="43" y="6"/>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4" name="chenying0907 277"/>
            <p:cNvSpPr/>
            <p:nvPr/>
          </p:nvSpPr>
          <p:spPr bwMode="auto">
            <a:xfrm>
              <a:off x="6159501" y="3525838"/>
              <a:ext cx="30163" cy="38100"/>
            </a:xfrm>
            <a:custGeom>
              <a:avLst/>
              <a:gdLst/>
              <a:ahLst/>
              <a:cxnLst>
                <a:cxn ang="0">
                  <a:pos x="49" y="3"/>
                </a:cxn>
                <a:cxn ang="0">
                  <a:pos x="49" y="3"/>
                </a:cxn>
                <a:cxn ang="0">
                  <a:pos x="33" y="18"/>
                </a:cxn>
                <a:cxn ang="0">
                  <a:pos x="25" y="26"/>
                </a:cxn>
                <a:cxn ang="0">
                  <a:pos x="18" y="36"/>
                </a:cxn>
                <a:cxn ang="0">
                  <a:pos x="18" y="36"/>
                </a:cxn>
                <a:cxn ang="0">
                  <a:pos x="13" y="43"/>
                </a:cxn>
                <a:cxn ang="0">
                  <a:pos x="8" y="50"/>
                </a:cxn>
                <a:cxn ang="0">
                  <a:pos x="4" y="58"/>
                </a:cxn>
                <a:cxn ang="0">
                  <a:pos x="1" y="63"/>
                </a:cxn>
                <a:cxn ang="0">
                  <a:pos x="0" y="67"/>
                </a:cxn>
                <a:cxn ang="0">
                  <a:pos x="0" y="67"/>
                </a:cxn>
                <a:cxn ang="0">
                  <a:pos x="0" y="69"/>
                </a:cxn>
                <a:cxn ang="0">
                  <a:pos x="1" y="71"/>
                </a:cxn>
                <a:cxn ang="0">
                  <a:pos x="4" y="72"/>
                </a:cxn>
                <a:cxn ang="0">
                  <a:pos x="5" y="72"/>
                </a:cxn>
                <a:cxn ang="0">
                  <a:pos x="9" y="71"/>
                </a:cxn>
                <a:cxn ang="0">
                  <a:pos x="10" y="69"/>
                </a:cxn>
                <a:cxn ang="0">
                  <a:pos x="10" y="67"/>
                </a:cxn>
                <a:cxn ang="0">
                  <a:pos x="10" y="67"/>
                </a:cxn>
                <a:cxn ang="0">
                  <a:pos x="12" y="63"/>
                </a:cxn>
                <a:cxn ang="0">
                  <a:pos x="14" y="60"/>
                </a:cxn>
                <a:cxn ang="0">
                  <a:pos x="19" y="53"/>
                </a:cxn>
                <a:cxn ang="0">
                  <a:pos x="19" y="53"/>
                </a:cxn>
                <a:cxn ang="0">
                  <a:pos x="28" y="38"/>
                </a:cxn>
                <a:cxn ang="0">
                  <a:pos x="28" y="38"/>
                </a:cxn>
                <a:cxn ang="0">
                  <a:pos x="35" y="29"/>
                </a:cxn>
                <a:cxn ang="0">
                  <a:pos x="42" y="22"/>
                </a:cxn>
                <a:cxn ang="0">
                  <a:pos x="56" y="9"/>
                </a:cxn>
                <a:cxn ang="0">
                  <a:pos x="56" y="9"/>
                </a:cxn>
                <a:cxn ang="0">
                  <a:pos x="57" y="7"/>
                </a:cxn>
                <a:cxn ang="0">
                  <a:pos x="57" y="6"/>
                </a:cxn>
                <a:cxn ang="0">
                  <a:pos x="57" y="4"/>
                </a:cxn>
                <a:cxn ang="0">
                  <a:pos x="56" y="3"/>
                </a:cxn>
                <a:cxn ang="0">
                  <a:pos x="54" y="1"/>
                </a:cxn>
                <a:cxn ang="0">
                  <a:pos x="53" y="0"/>
                </a:cxn>
                <a:cxn ang="0">
                  <a:pos x="51" y="0"/>
                </a:cxn>
                <a:cxn ang="0">
                  <a:pos x="49" y="3"/>
                </a:cxn>
                <a:cxn ang="0">
                  <a:pos x="49" y="3"/>
                </a:cxn>
              </a:cxnLst>
              <a:rect l="0" t="0" r="r" b="b"/>
              <a:pathLst>
                <a:path w="57" h="72">
                  <a:moveTo>
                    <a:pt x="49" y="3"/>
                  </a:moveTo>
                  <a:lnTo>
                    <a:pt x="49" y="3"/>
                  </a:lnTo>
                  <a:lnTo>
                    <a:pt x="33" y="18"/>
                  </a:lnTo>
                  <a:lnTo>
                    <a:pt x="25" y="26"/>
                  </a:lnTo>
                  <a:lnTo>
                    <a:pt x="18" y="36"/>
                  </a:lnTo>
                  <a:lnTo>
                    <a:pt x="18" y="36"/>
                  </a:lnTo>
                  <a:lnTo>
                    <a:pt x="13" y="43"/>
                  </a:lnTo>
                  <a:lnTo>
                    <a:pt x="8" y="50"/>
                  </a:lnTo>
                  <a:lnTo>
                    <a:pt x="4" y="58"/>
                  </a:lnTo>
                  <a:lnTo>
                    <a:pt x="1" y="63"/>
                  </a:lnTo>
                  <a:lnTo>
                    <a:pt x="0" y="67"/>
                  </a:lnTo>
                  <a:lnTo>
                    <a:pt x="0" y="67"/>
                  </a:lnTo>
                  <a:lnTo>
                    <a:pt x="0" y="69"/>
                  </a:lnTo>
                  <a:lnTo>
                    <a:pt x="1" y="71"/>
                  </a:lnTo>
                  <a:lnTo>
                    <a:pt x="4" y="72"/>
                  </a:lnTo>
                  <a:lnTo>
                    <a:pt x="5" y="72"/>
                  </a:lnTo>
                  <a:lnTo>
                    <a:pt x="9" y="71"/>
                  </a:lnTo>
                  <a:lnTo>
                    <a:pt x="10" y="69"/>
                  </a:lnTo>
                  <a:lnTo>
                    <a:pt x="10" y="67"/>
                  </a:lnTo>
                  <a:lnTo>
                    <a:pt x="10" y="67"/>
                  </a:lnTo>
                  <a:lnTo>
                    <a:pt x="12" y="63"/>
                  </a:lnTo>
                  <a:lnTo>
                    <a:pt x="14" y="60"/>
                  </a:lnTo>
                  <a:lnTo>
                    <a:pt x="19" y="53"/>
                  </a:lnTo>
                  <a:lnTo>
                    <a:pt x="19" y="53"/>
                  </a:lnTo>
                  <a:lnTo>
                    <a:pt x="28" y="38"/>
                  </a:lnTo>
                  <a:lnTo>
                    <a:pt x="28" y="38"/>
                  </a:lnTo>
                  <a:lnTo>
                    <a:pt x="35" y="29"/>
                  </a:lnTo>
                  <a:lnTo>
                    <a:pt x="42" y="22"/>
                  </a:lnTo>
                  <a:lnTo>
                    <a:pt x="56" y="9"/>
                  </a:lnTo>
                  <a:lnTo>
                    <a:pt x="56" y="9"/>
                  </a:lnTo>
                  <a:lnTo>
                    <a:pt x="57" y="7"/>
                  </a:lnTo>
                  <a:lnTo>
                    <a:pt x="57" y="6"/>
                  </a:lnTo>
                  <a:lnTo>
                    <a:pt x="57" y="4"/>
                  </a:lnTo>
                  <a:lnTo>
                    <a:pt x="56" y="3"/>
                  </a:lnTo>
                  <a:lnTo>
                    <a:pt x="54" y="1"/>
                  </a:lnTo>
                  <a:lnTo>
                    <a:pt x="53" y="0"/>
                  </a:lnTo>
                  <a:lnTo>
                    <a:pt x="51" y="0"/>
                  </a:lnTo>
                  <a:lnTo>
                    <a:pt x="49" y="3"/>
                  </a:lnTo>
                  <a:lnTo>
                    <a:pt x="49"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5" name="chenying0907 278"/>
            <p:cNvSpPr/>
            <p:nvPr/>
          </p:nvSpPr>
          <p:spPr bwMode="auto">
            <a:xfrm>
              <a:off x="6164263" y="3563938"/>
              <a:ext cx="25400" cy="38100"/>
            </a:xfrm>
            <a:custGeom>
              <a:avLst/>
              <a:gdLst/>
              <a:ahLst/>
              <a:cxnLst>
                <a:cxn ang="0">
                  <a:pos x="47" y="3"/>
                </a:cxn>
                <a:cxn ang="0">
                  <a:pos x="47" y="3"/>
                </a:cxn>
                <a:cxn ang="0">
                  <a:pos x="46" y="2"/>
                </a:cxn>
                <a:cxn ang="0">
                  <a:pos x="45" y="1"/>
                </a:cxn>
                <a:cxn ang="0">
                  <a:pos x="43" y="0"/>
                </a:cxn>
                <a:cxn ang="0">
                  <a:pos x="41" y="0"/>
                </a:cxn>
                <a:cxn ang="0">
                  <a:pos x="40" y="1"/>
                </a:cxn>
                <a:cxn ang="0">
                  <a:pos x="39" y="2"/>
                </a:cxn>
                <a:cxn ang="0">
                  <a:pos x="38" y="4"/>
                </a:cxn>
                <a:cxn ang="0">
                  <a:pos x="38" y="6"/>
                </a:cxn>
                <a:cxn ang="0">
                  <a:pos x="38" y="6"/>
                </a:cxn>
                <a:cxn ang="0">
                  <a:pos x="38" y="8"/>
                </a:cxn>
                <a:cxn ang="0">
                  <a:pos x="37" y="10"/>
                </a:cxn>
                <a:cxn ang="0">
                  <a:pos x="33" y="17"/>
                </a:cxn>
                <a:cxn ang="0">
                  <a:pos x="24" y="27"/>
                </a:cxn>
                <a:cxn ang="0">
                  <a:pos x="24" y="27"/>
                </a:cxn>
                <a:cxn ang="0">
                  <a:pos x="11" y="46"/>
                </a:cxn>
                <a:cxn ang="0">
                  <a:pos x="1" y="64"/>
                </a:cxn>
                <a:cxn ang="0">
                  <a:pos x="1" y="64"/>
                </a:cxn>
                <a:cxn ang="0">
                  <a:pos x="0" y="66"/>
                </a:cxn>
                <a:cxn ang="0">
                  <a:pos x="0" y="68"/>
                </a:cxn>
                <a:cxn ang="0">
                  <a:pos x="1" y="69"/>
                </a:cxn>
                <a:cxn ang="0">
                  <a:pos x="3" y="70"/>
                </a:cxn>
                <a:cxn ang="0">
                  <a:pos x="4" y="71"/>
                </a:cxn>
                <a:cxn ang="0">
                  <a:pos x="6" y="71"/>
                </a:cxn>
                <a:cxn ang="0">
                  <a:pos x="7" y="70"/>
                </a:cxn>
                <a:cxn ang="0">
                  <a:pos x="9" y="69"/>
                </a:cxn>
                <a:cxn ang="0">
                  <a:pos x="9" y="69"/>
                </a:cxn>
                <a:cxn ang="0">
                  <a:pos x="15" y="58"/>
                </a:cxn>
                <a:cxn ang="0">
                  <a:pos x="21" y="48"/>
                </a:cxn>
                <a:cxn ang="0">
                  <a:pos x="29" y="37"/>
                </a:cxn>
                <a:cxn ang="0">
                  <a:pos x="36" y="27"/>
                </a:cxn>
                <a:cxn ang="0">
                  <a:pos x="36" y="27"/>
                </a:cxn>
                <a:cxn ang="0">
                  <a:pos x="39" y="22"/>
                </a:cxn>
                <a:cxn ang="0">
                  <a:pos x="44" y="17"/>
                </a:cxn>
                <a:cxn ang="0">
                  <a:pos x="46" y="10"/>
                </a:cxn>
                <a:cxn ang="0">
                  <a:pos x="47" y="7"/>
                </a:cxn>
                <a:cxn ang="0">
                  <a:pos x="47" y="3"/>
                </a:cxn>
                <a:cxn ang="0">
                  <a:pos x="47" y="3"/>
                </a:cxn>
              </a:cxnLst>
              <a:rect l="0" t="0" r="r" b="b"/>
              <a:pathLst>
                <a:path w="47" h="71">
                  <a:moveTo>
                    <a:pt x="47" y="3"/>
                  </a:moveTo>
                  <a:lnTo>
                    <a:pt x="47" y="3"/>
                  </a:lnTo>
                  <a:lnTo>
                    <a:pt x="46" y="2"/>
                  </a:lnTo>
                  <a:lnTo>
                    <a:pt x="45" y="1"/>
                  </a:lnTo>
                  <a:lnTo>
                    <a:pt x="43" y="0"/>
                  </a:lnTo>
                  <a:lnTo>
                    <a:pt x="41" y="0"/>
                  </a:lnTo>
                  <a:lnTo>
                    <a:pt x="40" y="1"/>
                  </a:lnTo>
                  <a:lnTo>
                    <a:pt x="39" y="2"/>
                  </a:lnTo>
                  <a:lnTo>
                    <a:pt x="38" y="4"/>
                  </a:lnTo>
                  <a:lnTo>
                    <a:pt x="38" y="6"/>
                  </a:lnTo>
                  <a:lnTo>
                    <a:pt x="38" y="6"/>
                  </a:lnTo>
                  <a:lnTo>
                    <a:pt x="38" y="8"/>
                  </a:lnTo>
                  <a:lnTo>
                    <a:pt x="37" y="10"/>
                  </a:lnTo>
                  <a:lnTo>
                    <a:pt x="33" y="17"/>
                  </a:lnTo>
                  <a:lnTo>
                    <a:pt x="24" y="27"/>
                  </a:lnTo>
                  <a:lnTo>
                    <a:pt x="24" y="27"/>
                  </a:lnTo>
                  <a:lnTo>
                    <a:pt x="11" y="46"/>
                  </a:lnTo>
                  <a:lnTo>
                    <a:pt x="1" y="64"/>
                  </a:lnTo>
                  <a:lnTo>
                    <a:pt x="1" y="64"/>
                  </a:lnTo>
                  <a:lnTo>
                    <a:pt x="0" y="66"/>
                  </a:lnTo>
                  <a:lnTo>
                    <a:pt x="0" y="68"/>
                  </a:lnTo>
                  <a:lnTo>
                    <a:pt x="1" y="69"/>
                  </a:lnTo>
                  <a:lnTo>
                    <a:pt x="3" y="70"/>
                  </a:lnTo>
                  <a:lnTo>
                    <a:pt x="4" y="71"/>
                  </a:lnTo>
                  <a:lnTo>
                    <a:pt x="6" y="71"/>
                  </a:lnTo>
                  <a:lnTo>
                    <a:pt x="7" y="70"/>
                  </a:lnTo>
                  <a:lnTo>
                    <a:pt x="9" y="69"/>
                  </a:lnTo>
                  <a:lnTo>
                    <a:pt x="9" y="69"/>
                  </a:lnTo>
                  <a:lnTo>
                    <a:pt x="15" y="58"/>
                  </a:lnTo>
                  <a:lnTo>
                    <a:pt x="21" y="48"/>
                  </a:lnTo>
                  <a:lnTo>
                    <a:pt x="29" y="37"/>
                  </a:lnTo>
                  <a:lnTo>
                    <a:pt x="36" y="27"/>
                  </a:lnTo>
                  <a:lnTo>
                    <a:pt x="36" y="27"/>
                  </a:lnTo>
                  <a:lnTo>
                    <a:pt x="39" y="22"/>
                  </a:lnTo>
                  <a:lnTo>
                    <a:pt x="44" y="17"/>
                  </a:lnTo>
                  <a:lnTo>
                    <a:pt x="46" y="10"/>
                  </a:lnTo>
                  <a:lnTo>
                    <a:pt x="47" y="7"/>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6" name="chenying0907 279"/>
            <p:cNvSpPr/>
            <p:nvPr/>
          </p:nvSpPr>
          <p:spPr bwMode="auto">
            <a:xfrm>
              <a:off x="6162676" y="3609976"/>
              <a:ext cx="30163" cy="34925"/>
            </a:xfrm>
            <a:custGeom>
              <a:avLst/>
              <a:gdLst/>
              <a:ahLst/>
              <a:cxnLst>
                <a:cxn ang="0">
                  <a:pos x="48" y="1"/>
                </a:cxn>
                <a:cxn ang="0">
                  <a:pos x="48" y="1"/>
                </a:cxn>
                <a:cxn ang="0">
                  <a:pos x="36" y="15"/>
                </a:cxn>
                <a:cxn ang="0">
                  <a:pos x="25" y="29"/>
                </a:cxn>
                <a:cxn ang="0">
                  <a:pos x="13" y="43"/>
                </a:cxn>
                <a:cxn ang="0">
                  <a:pos x="1" y="56"/>
                </a:cxn>
                <a:cxn ang="0">
                  <a:pos x="1" y="56"/>
                </a:cxn>
                <a:cxn ang="0">
                  <a:pos x="0" y="58"/>
                </a:cxn>
                <a:cxn ang="0">
                  <a:pos x="0" y="59"/>
                </a:cxn>
                <a:cxn ang="0">
                  <a:pos x="0" y="61"/>
                </a:cxn>
                <a:cxn ang="0">
                  <a:pos x="1" y="62"/>
                </a:cxn>
                <a:cxn ang="0">
                  <a:pos x="3" y="63"/>
                </a:cxn>
                <a:cxn ang="0">
                  <a:pos x="4" y="64"/>
                </a:cxn>
                <a:cxn ang="0">
                  <a:pos x="6" y="64"/>
                </a:cxn>
                <a:cxn ang="0">
                  <a:pos x="8" y="63"/>
                </a:cxn>
                <a:cxn ang="0">
                  <a:pos x="8" y="63"/>
                </a:cxn>
                <a:cxn ang="0">
                  <a:pos x="19" y="50"/>
                </a:cxn>
                <a:cxn ang="0">
                  <a:pos x="32" y="35"/>
                </a:cxn>
                <a:cxn ang="0">
                  <a:pos x="43" y="22"/>
                </a:cxn>
                <a:cxn ang="0">
                  <a:pos x="55" y="8"/>
                </a:cxn>
                <a:cxn ang="0">
                  <a:pos x="55" y="8"/>
                </a:cxn>
                <a:cxn ang="0">
                  <a:pos x="57" y="6"/>
                </a:cxn>
                <a:cxn ang="0">
                  <a:pos x="57" y="4"/>
                </a:cxn>
                <a:cxn ang="0">
                  <a:pos x="56" y="3"/>
                </a:cxn>
                <a:cxn ang="0">
                  <a:pos x="55" y="1"/>
                </a:cxn>
                <a:cxn ang="0">
                  <a:pos x="54" y="0"/>
                </a:cxn>
                <a:cxn ang="0">
                  <a:pos x="51" y="0"/>
                </a:cxn>
                <a:cxn ang="0">
                  <a:pos x="50" y="0"/>
                </a:cxn>
                <a:cxn ang="0">
                  <a:pos x="48" y="1"/>
                </a:cxn>
                <a:cxn ang="0">
                  <a:pos x="48" y="1"/>
                </a:cxn>
              </a:cxnLst>
              <a:rect l="0" t="0" r="r" b="b"/>
              <a:pathLst>
                <a:path w="57" h="64">
                  <a:moveTo>
                    <a:pt x="48" y="1"/>
                  </a:moveTo>
                  <a:lnTo>
                    <a:pt x="48" y="1"/>
                  </a:lnTo>
                  <a:lnTo>
                    <a:pt x="36" y="15"/>
                  </a:lnTo>
                  <a:lnTo>
                    <a:pt x="25" y="29"/>
                  </a:lnTo>
                  <a:lnTo>
                    <a:pt x="13" y="43"/>
                  </a:lnTo>
                  <a:lnTo>
                    <a:pt x="1" y="56"/>
                  </a:lnTo>
                  <a:lnTo>
                    <a:pt x="1" y="56"/>
                  </a:lnTo>
                  <a:lnTo>
                    <a:pt x="0" y="58"/>
                  </a:lnTo>
                  <a:lnTo>
                    <a:pt x="0" y="59"/>
                  </a:lnTo>
                  <a:lnTo>
                    <a:pt x="0" y="61"/>
                  </a:lnTo>
                  <a:lnTo>
                    <a:pt x="1" y="62"/>
                  </a:lnTo>
                  <a:lnTo>
                    <a:pt x="3" y="63"/>
                  </a:lnTo>
                  <a:lnTo>
                    <a:pt x="4" y="64"/>
                  </a:lnTo>
                  <a:lnTo>
                    <a:pt x="6" y="64"/>
                  </a:lnTo>
                  <a:lnTo>
                    <a:pt x="8" y="63"/>
                  </a:lnTo>
                  <a:lnTo>
                    <a:pt x="8" y="63"/>
                  </a:lnTo>
                  <a:lnTo>
                    <a:pt x="19" y="50"/>
                  </a:lnTo>
                  <a:lnTo>
                    <a:pt x="32" y="35"/>
                  </a:lnTo>
                  <a:lnTo>
                    <a:pt x="43" y="22"/>
                  </a:lnTo>
                  <a:lnTo>
                    <a:pt x="55" y="8"/>
                  </a:lnTo>
                  <a:lnTo>
                    <a:pt x="55" y="8"/>
                  </a:lnTo>
                  <a:lnTo>
                    <a:pt x="57" y="6"/>
                  </a:lnTo>
                  <a:lnTo>
                    <a:pt x="57" y="4"/>
                  </a:lnTo>
                  <a:lnTo>
                    <a:pt x="56" y="3"/>
                  </a:lnTo>
                  <a:lnTo>
                    <a:pt x="55" y="1"/>
                  </a:lnTo>
                  <a:lnTo>
                    <a:pt x="54" y="0"/>
                  </a:lnTo>
                  <a:lnTo>
                    <a:pt x="51" y="0"/>
                  </a:lnTo>
                  <a:lnTo>
                    <a:pt x="50" y="0"/>
                  </a:lnTo>
                  <a:lnTo>
                    <a:pt x="48" y="1"/>
                  </a:lnTo>
                  <a:lnTo>
                    <a:pt x="48"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7" name="chenying0907 280"/>
            <p:cNvSpPr/>
            <p:nvPr/>
          </p:nvSpPr>
          <p:spPr bwMode="auto">
            <a:xfrm>
              <a:off x="6167438" y="3644901"/>
              <a:ext cx="28575" cy="36513"/>
            </a:xfrm>
            <a:custGeom>
              <a:avLst/>
              <a:gdLst/>
              <a:ahLst/>
              <a:cxnLst>
                <a:cxn ang="0">
                  <a:pos x="48" y="1"/>
                </a:cxn>
                <a:cxn ang="0">
                  <a:pos x="48" y="1"/>
                </a:cxn>
                <a:cxn ang="0">
                  <a:pos x="39" y="7"/>
                </a:cxn>
                <a:cxn ang="0">
                  <a:pos x="32" y="13"/>
                </a:cxn>
                <a:cxn ang="0">
                  <a:pos x="26" y="20"/>
                </a:cxn>
                <a:cxn ang="0">
                  <a:pos x="20" y="27"/>
                </a:cxn>
                <a:cxn ang="0">
                  <a:pos x="9" y="44"/>
                </a:cxn>
                <a:cxn ang="0">
                  <a:pos x="0" y="61"/>
                </a:cxn>
                <a:cxn ang="0">
                  <a:pos x="0" y="61"/>
                </a:cxn>
                <a:cxn ang="0">
                  <a:pos x="0" y="62"/>
                </a:cxn>
                <a:cxn ang="0">
                  <a:pos x="0" y="64"/>
                </a:cxn>
                <a:cxn ang="0">
                  <a:pos x="1" y="66"/>
                </a:cxn>
                <a:cxn ang="0">
                  <a:pos x="2" y="67"/>
                </a:cxn>
                <a:cxn ang="0">
                  <a:pos x="4" y="67"/>
                </a:cxn>
                <a:cxn ang="0">
                  <a:pos x="5" y="67"/>
                </a:cxn>
                <a:cxn ang="0">
                  <a:pos x="7" y="67"/>
                </a:cxn>
                <a:cxn ang="0">
                  <a:pos x="8" y="65"/>
                </a:cxn>
                <a:cxn ang="0">
                  <a:pos x="8" y="65"/>
                </a:cxn>
                <a:cxn ang="0">
                  <a:pos x="18" y="49"/>
                </a:cxn>
                <a:cxn ang="0">
                  <a:pos x="27" y="35"/>
                </a:cxn>
                <a:cxn ang="0">
                  <a:pos x="32" y="27"/>
                </a:cxn>
                <a:cxn ang="0">
                  <a:pos x="37" y="20"/>
                </a:cxn>
                <a:cxn ang="0">
                  <a:pos x="44" y="15"/>
                </a:cxn>
                <a:cxn ang="0">
                  <a:pos x="52" y="10"/>
                </a:cxn>
                <a:cxn ang="0">
                  <a:pos x="52" y="10"/>
                </a:cxn>
                <a:cxn ang="0">
                  <a:pos x="54" y="8"/>
                </a:cxn>
                <a:cxn ang="0">
                  <a:pos x="54" y="7"/>
                </a:cxn>
                <a:cxn ang="0">
                  <a:pos x="54" y="5"/>
                </a:cxn>
                <a:cxn ang="0">
                  <a:pos x="54" y="4"/>
                </a:cxn>
                <a:cxn ang="0">
                  <a:pos x="53" y="1"/>
                </a:cxn>
                <a:cxn ang="0">
                  <a:pos x="51" y="0"/>
                </a:cxn>
                <a:cxn ang="0">
                  <a:pos x="49" y="0"/>
                </a:cxn>
                <a:cxn ang="0">
                  <a:pos x="48" y="1"/>
                </a:cxn>
                <a:cxn ang="0">
                  <a:pos x="48" y="1"/>
                </a:cxn>
              </a:cxnLst>
              <a:rect l="0" t="0" r="r" b="b"/>
              <a:pathLst>
                <a:path w="54" h="67">
                  <a:moveTo>
                    <a:pt x="48" y="1"/>
                  </a:moveTo>
                  <a:lnTo>
                    <a:pt x="48" y="1"/>
                  </a:lnTo>
                  <a:lnTo>
                    <a:pt x="39" y="7"/>
                  </a:lnTo>
                  <a:lnTo>
                    <a:pt x="32" y="13"/>
                  </a:lnTo>
                  <a:lnTo>
                    <a:pt x="26" y="20"/>
                  </a:lnTo>
                  <a:lnTo>
                    <a:pt x="20" y="27"/>
                  </a:lnTo>
                  <a:lnTo>
                    <a:pt x="9" y="44"/>
                  </a:lnTo>
                  <a:lnTo>
                    <a:pt x="0" y="61"/>
                  </a:lnTo>
                  <a:lnTo>
                    <a:pt x="0" y="61"/>
                  </a:lnTo>
                  <a:lnTo>
                    <a:pt x="0" y="62"/>
                  </a:lnTo>
                  <a:lnTo>
                    <a:pt x="0" y="64"/>
                  </a:lnTo>
                  <a:lnTo>
                    <a:pt x="1" y="66"/>
                  </a:lnTo>
                  <a:lnTo>
                    <a:pt x="2" y="67"/>
                  </a:lnTo>
                  <a:lnTo>
                    <a:pt x="4" y="67"/>
                  </a:lnTo>
                  <a:lnTo>
                    <a:pt x="5" y="67"/>
                  </a:lnTo>
                  <a:lnTo>
                    <a:pt x="7" y="67"/>
                  </a:lnTo>
                  <a:lnTo>
                    <a:pt x="8" y="65"/>
                  </a:lnTo>
                  <a:lnTo>
                    <a:pt x="8" y="65"/>
                  </a:lnTo>
                  <a:lnTo>
                    <a:pt x="18" y="49"/>
                  </a:lnTo>
                  <a:lnTo>
                    <a:pt x="27" y="35"/>
                  </a:lnTo>
                  <a:lnTo>
                    <a:pt x="32" y="27"/>
                  </a:lnTo>
                  <a:lnTo>
                    <a:pt x="37" y="20"/>
                  </a:lnTo>
                  <a:lnTo>
                    <a:pt x="44" y="15"/>
                  </a:lnTo>
                  <a:lnTo>
                    <a:pt x="52" y="10"/>
                  </a:lnTo>
                  <a:lnTo>
                    <a:pt x="52" y="10"/>
                  </a:lnTo>
                  <a:lnTo>
                    <a:pt x="54" y="8"/>
                  </a:lnTo>
                  <a:lnTo>
                    <a:pt x="54" y="7"/>
                  </a:lnTo>
                  <a:lnTo>
                    <a:pt x="54" y="5"/>
                  </a:lnTo>
                  <a:lnTo>
                    <a:pt x="54" y="4"/>
                  </a:lnTo>
                  <a:lnTo>
                    <a:pt x="53" y="1"/>
                  </a:lnTo>
                  <a:lnTo>
                    <a:pt x="51" y="0"/>
                  </a:lnTo>
                  <a:lnTo>
                    <a:pt x="49" y="0"/>
                  </a:lnTo>
                  <a:lnTo>
                    <a:pt x="48" y="1"/>
                  </a:lnTo>
                  <a:lnTo>
                    <a:pt x="48"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8" name="chenying0907 281"/>
            <p:cNvSpPr/>
            <p:nvPr/>
          </p:nvSpPr>
          <p:spPr bwMode="auto">
            <a:xfrm>
              <a:off x="6169026" y="3675063"/>
              <a:ext cx="28575" cy="38100"/>
            </a:xfrm>
            <a:custGeom>
              <a:avLst/>
              <a:gdLst/>
              <a:ahLst/>
              <a:cxnLst>
                <a:cxn ang="0">
                  <a:pos x="47" y="2"/>
                </a:cxn>
                <a:cxn ang="0">
                  <a:pos x="47" y="2"/>
                </a:cxn>
                <a:cxn ang="0">
                  <a:pos x="33" y="17"/>
                </a:cxn>
                <a:cxn ang="0">
                  <a:pos x="22" y="32"/>
                </a:cxn>
                <a:cxn ang="0">
                  <a:pos x="10" y="48"/>
                </a:cxn>
                <a:cxn ang="0">
                  <a:pos x="1" y="65"/>
                </a:cxn>
                <a:cxn ang="0">
                  <a:pos x="1" y="65"/>
                </a:cxn>
                <a:cxn ang="0">
                  <a:pos x="0" y="67"/>
                </a:cxn>
                <a:cxn ang="0">
                  <a:pos x="1" y="69"/>
                </a:cxn>
                <a:cxn ang="0">
                  <a:pos x="2" y="70"/>
                </a:cxn>
                <a:cxn ang="0">
                  <a:pos x="3" y="72"/>
                </a:cxn>
                <a:cxn ang="0">
                  <a:pos x="4" y="72"/>
                </a:cxn>
                <a:cxn ang="0">
                  <a:pos x="6" y="72"/>
                </a:cxn>
                <a:cxn ang="0">
                  <a:pos x="8" y="71"/>
                </a:cxn>
                <a:cxn ang="0">
                  <a:pos x="9" y="70"/>
                </a:cxn>
                <a:cxn ang="0">
                  <a:pos x="9" y="70"/>
                </a:cxn>
                <a:cxn ang="0">
                  <a:pos x="19" y="53"/>
                </a:cxn>
                <a:cxn ang="0">
                  <a:pos x="29" y="38"/>
                </a:cxn>
                <a:cxn ang="0">
                  <a:pos x="40" y="23"/>
                </a:cxn>
                <a:cxn ang="0">
                  <a:pos x="54" y="9"/>
                </a:cxn>
                <a:cxn ang="0">
                  <a:pos x="54" y="9"/>
                </a:cxn>
                <a:cxn ang="0">
                  <a:pos x="55" y="7"/>
                </a:cxn>
                <a:cxn ang="0">
                  <a:pos x="55" y="6"/>
                </a:cxn>
                <a:cxn ang="0">
                  <a:pos x="55" y="4"/>
                </a:cxn>
                <a:cxn ang="0">
                  <a:pos x="54" y="2"/>
                </a:cxn>
                <a:cxn ang="0">
                  <a:pos x="52" y="1"/>
                </a:cxn>
                <a:cxn ang="0">
                  <a:pos x="51" y="0"/>
                </a:cxn>
                <a:cxn ang="0">
                  <a:pos x="49" y="1"/>
                </a:cxn>
                <a:cxn ang="0">
                  <a:pos x="47" y="2"/>
                </a:cxn>
                <a:cxn ang="0">
                  <a:pos x="47" y="2"/>
                </a:cxn>
              </a:cxnLst>
              <a:rect l="0" t="0" r="r" b="b"/>
              <a:pathLst>
                <a:path w="55" h="72">
                  <a:moveTo>
                    <a:pt x="47" y="2"/>
                  </a:moveTo>
                  <a:lnTo>
                    <a:pt x="47" y="2"/>
                  </a:lnTo>
                  <a:lnTo>
                    <a:pt x="33" y="17"/>
                  </a:lnTo>
                  <a:lnTo>
                    <a:pt x="22" y="32"/>
                  </a:lnTo>
                  <a:lnTo>
                    <a:pt x="10" y="48"/>
                  </a:lnTo>
                  <a:lnTo>
                    <a:pt x="1" y="65"/>
                  </a:lnTo>
                  <a:lnTo>
                    <a:pt x="1" y="65"/>
                  </a:lnTo>
                  <a:lnTo>
                    <a:pt x="0" y="67"/>
                  </a:lnTo>
                  <a:lnTo>
                    <a:pt x="1" y="69"/>
                  </a:lnTo>
                  <a:lnTo>
                    <a:pt x="2" y="70"/>
                  </a:lnTo>
                  <a:lnTo>
                    <a:pt x="3" y="72"/>
                  </a:lnTo>
                  <a:lnTo>
                    <a:pt x="4" y="72"/>
                  </a:lnTo>
                  <a:lnTo>
                    <a:pt x="6" y="72"/>
                  </a:lnTo>
                  <a:lnTo>
                    <a:pt x="8" y="71"/>
                  </a:lnTo>
                  <a:lnTo>
                    <a:pt x="9" y="70"/>
                  </a:lnTo>
                  <a:lnTo>
                    <a:pt x="9" y="70"/>
                  </a:lnTo>
                  <a:lnTo>
                    <a:pt x="19" y="53"/>
                  </a:lnTo>
                  <a:lnTo>
                    <a:pt x="29" y="38"/>
                  </a:lnTo>
                  <a:lnTo>
                    <a:pt x="40" y="23"/>
                  </a:lnTo>
                  <a:lnTo>
                    <a:pt x="54" y="9"/>
                  </a:lnTo>
                  <a:lnTo>
                    <a:pt x="54" y="9"/>
                  </a:lnTo>
                  <a:lnTo>
                    <a:pt x="55" y="7"/>
                  </a:lnTo>
                  <a:lnTo>
                    <a:pt x="55" y="6"/>
                  </a:lnTo>
                  <a:lnTo>
                    <a:pt x="55" y="4"/>
                  </a:lnTo>
                  <a:lnTo>
                    <a:pt x="54" y="2"/>
                  </a:lnTo>
                  <a:lnTo>
                    <a:pt x="52" y="1"/>
                  </a:lnTo>
                  <a:lnTo>
                    <a:pt x="51" y="0"/>
                  </a:lnTo>
                  <a:lnTo>
                    <a:pt x="49" y="1"/>
                  </a:lnTo>
                  <a:lnTo>
                    <a:pt x="47" y="2"/>
                  </a:lnTo>
                  <a:lnTo>
                    <a:pt x="47"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29" name="chenying0907 282"/>
            <p:cNvSpPr/>
            <p:nvPr/>
          </p:nvSpPr>
          <p:spPr bwMode="auto">
            <a:xfrm>
              <a:off x="6181726" y="3694113"/>
              <a:ext cx="28575" cy="39688"/>
            </a:xfrm>
            <a:custGeom>
              <a:avLst/>
              <a:gdLst/>
              <a:ahLst/>
              <a:cxnLst>
                <a:cxn ang="0">
                  <a:pos x="47" y="1"/>
                </a:cxn>
                <a:cxn ang="0">
                  <a:pos x="47" y="1"/>
                </a:cxn>
                <a:cxn ang="0">
                  <a:pos x="39" y="7"/>
                </a:cxn>
                <a:cxn ang="0">
                  <a:pos x="32" y="14"/>
                </a:cxn>
                <a:cxn ang="0">
                  <a:pos x="25" y="22"/>
                </a:cxn>
                <a:cxn ang="0">
                  <a:pos x="19" y="32"/>
                </a:cxn>
                <a:cxn ang="0">
                  <a:pos x="12" y="40"/>
                </a:cxn>
                <a:cxn ang="0">
                  <a:pos x="7" y="49"/>
                </a:cxn>
                <a:cxn ang="0">
                  <a:pos x="3" y="60"/>
                </a:cxn>
                <a:cxn ang="0">
                  <a:pos x="0" y="69"/>
                </a:cxn>
                <a:cxn ang="0">
                  <a:pos x="0" y="69"/>
                </a:cxn>
                <a:cxn ang="0">
                  <a:pos x="0" y="71"/>
                </a:cxn>
                <a:cxn ang="0">
                  <a:pos x="1" y="73"/>
                </a:cxn>
                <a:cxn ang="0">
                  <a:pos x="2" y="74"/>
                </a:cxn>
                <a:cxn ang="0">
                  <a:pos x="4" y="75"/>
                </a:cxn>
                <a:cxn ang="0">
                  <a:pos x="5" y="75"/>
                </a:cxn>
                <a:cxn ang="0">
                  <a:pos x="7" y="74"/>
                </a:cxn>
                <a:cxn ang="0">
                  <a:pos x="8" y="73"/>
                </a:cxn>
                <a:cxn ang="0">
                  <a:pos x="9" y="71"/>
                </a:cxn>
                <a:cxn ang="0">
                  <a:pos x="9" y="71"/>
                </a:cxn>
                <a:cxn ang="0">
                  <a:pos x="12" y="63"/>
                </a:cxn>
                <a:cxn ang="0">
                  <a:pos x="16" y="54"/>
                </a:cxn>
                <a:cxn ang="0">
                  <a:pos x="21" y="45"/>
                </a:cxn>
                <a:cxn ang="0">
                  <a:pos x="27" y="36"/>
                </a:cxn>
                <a:cxn ang="0">
                  <a:pos x="33" y="28"/>
                </a:cxn>
                <a:cxn ang="0">
                  <a:pos x="39" y="20"/>
                </a:cxn>
                <a:cxn ang="0">
                  <a:pos x="54" y="7"/>
                </a:cxn>
                <a:cxn ang="0">
                  <a:pos x="54" y="7"/>
                </a:cxn>
                <a:cxn ang="0">
                  <a:pos x="55" y="6"/>
                </a:cxn>
                <a:cxn ang="0">
                  <a:pos x="55" y="4"/>
                </a:cxn>
                <a:cxn ang="0">
                  <a:pos x="55" y="3"/>
                </a:cxn>
                <a:cxn ang="0">
                  <a:pos x="54" y="1"/>
                </a:cxn>
                <a:cxn ang="0">
                  <a:pos x="51" y="0"/>
                </a:cxn>
                <a:cxn ang="0">
                  <a:pos x="49" y="0"/>
                </a:cxn>
                <a:cxn ang="0">
                  <a:pos x="47" y="1"/>
                </a:cxn>
                <a:cxn ang="0">
                  <a:pos x="47" y="1"/>
                </a:cxn>
              </a:cxnLst>
              <a:rect l="0" t="0" r="r" b="b"/>
              <a:pathLst>
                <a:path w="55" h="75">
                  <a:moveTo>
                    <a:pt x="47" y="1"/>
                  </a:moveTo>
                  <a:lnTo>
                    <a:pt x="47" y="1"/>
                  </a:lnTo>
                  <a:lnTo>
                    <a:pt x="39" y="7"/>
                  </a:lnTo>
                  <a:lnTo>
                    <a:pt x="32" y="14"/>
                  </a:lnTo>
                  <a:lnTo>
                    <a:pt x="25" y="22"/>
                  </a:lnTo>
                  <a:lnTo>
                    <a:pt x="19" y="32"/>
                  </a:lnTo>
                  <a:lnTo>
                    <a:pt x="12" y="40"/>
                  </a:lnTo>
                  <a:lnTo>
                    <a:pt x="7" y="49"/>
                  </a:lnTo>
                  <a:lnTo>
                    <a:pt x="3" y="60"/>
                  </a:lnTo>
                  <a:lnTo>
                    <a:pt x="0" y="69"/>
                  </a:lnTo>
                  <a:lnTo>
                    <a:pt x="0" y="69"/>
                  </a:lnTo>
                  <a:lnTo>
                    <a:pt x="0" y="71"/>
                  </a:lnTo>
                  <a:lnTo>
                    <a:pt x="1" y="73"/>
                  </a:lnTo>
                  <a:lnTo>
                    <a:pt x="2" y="74"/>
                  </a:lnTo>
                  <a:lnTo>
                    <a:pt x="4" y="75"/>
                  </a:lnTo>
                  <a:lnTo>
                    <a:pt x="5" y="75"/>
                  </a:lnTo>
                  <a:lnTo>
                    <a:pt x="7" y="74"/>
                  </a:lnTo>
                  <a:lnTo>
                    <a:pt x="8" y="73"/>
                  </a:lnTo>
                  <a:lnTo>
                    <a:pt x="9" y="71"/>
                  </a:lnTo>
                  <a:lnTo>
                    <a:pt x="9" y="71"/>
                  </a:lnTo>
                  <a:lnTo>
                    <a:pt x="12" y="63"/>
                  </a:lnTo>
                  <a:lnTo>
                    <a:pt x="16" y="54"/>
                  </a:lnTo>
                  <a:lnTo>
                    <a:pt x="21" y="45"/>
                  </a:lnTo>
                  <a:lnTo>
                    <a:pt x="27" y="36"/>
                  </a:lnTo>
                  <a:lnTo>
                    <a:pt x="33" y="28"/>
                  </a:lnTo>
                  <a:lnTo>
                    <a:pt x="39" y="20"/>
                  </a:lnTo>
                  <a:lnTo>
                    <a:pt x="54" y="7"/>
                  </a:lnTo>
                  <a:lnTo>
                    <a:pt x="54" y="7"/>
                  </a:lnTo>
                  <a:lnTo>
                    <a:pt x="55" y="6"/>
                  </a:lnTo>
                  <a:lnTo>
                    <a:pt x="55" y="4"/>
                  </a:lnTo>
                  <a:lnTo>
                    <a:pt x="55" y="3"/>
                  </a:lnTo>
                  <a:lnTo>
                    <a:pt x="54" y="1"/>
                  </a:lnTo>
                  <a:lnTo>
                    <a:pt x="51" y="0"/>
                  </a:lnTo>
                  <a:lnTo>
                    <a:pt x="49" y="0"/>
                  </a:lnTo>
                  <a:lnTo>
                    <a:pt x="47" y="1"/>
                  </a:lnTo>
                  <a:lnTo>
                    <a:pt x="47"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0" name="chenying0907 283"/>
            <p:cNvSpPr/>
            <p:nvPr/>
          </p:nvSpPr>
          <p:spPr bwMode="auto">
            <a:xfrm>
              <a:off x="6210301" y="3708401"/>
              <a:ext cx="22225" cy="30163"/>
            </a:xfrm>
            <a:custGeom>
              <a:avLst/>
              <a:gdLst/>
              <a:ahLst/>
              <a:cxnLst>
                <a:cxn ang="0">
                  <a:pos x="34" y="1"/>
                </a:cxn>
                <a:cxn ang="0">
                  <a:pos x="34" y="1"/>
                </a:cxn>
                <a:cxn ang="0">
                  <a:pos x="24" y="11"/>
                </a:cxn>
                <a:cxn ang="0">
                  <a:pos x="13" y="23"/>
                </a:cxn>
                <a:cxn ang="0">
                  <a:pos x="9" y="30"/>
                </a:cxn>
                <a:cxn ang="0">
                  <a:pos x="5" y="36"/>
                </a:cxn>
                <a:cxn ang="0">
                  <a:pos x="2" y="43"/>
                </a:cxn>
                <a:cxn ang="0">
                  <a:pos x="0" y="50"/>
                </a:cxn>
                <a:cxn ang="0">
                  <a:pos x="0" y="50"/>
                </a:cxn>
                <a:cxn ang="0">
                  <a:pos x="0" y="52"/>
                </a:cxn>
                <a:cxn ang="0">
                  <a:pos x="1" y="55"/>
                </a:cxn>
                <a:cxn ang="0">
                  <a:pos x="2" y="56"/>
                </a:cxn>
                <a:cxn ang="0">
                  <a:pos x="3" y="57"/>
                </a:cxn>
                <a:cxn ang="0">
                  <a:pos x="5" y="57"/>
                </a:cxn>
                <a:cxn ang="0">
                  <a:pos x="7" y="56"/>
                </a:cxn>
                <a:cxn ang="0">
                  <a:pos x="8" y="55"/>
                </a:cxn>
                <a:cxn ang="0">
                  <a:pos x="9" y="53"/>
                </a:cxn>
                <a:cxn ang="0">
                  <a:pos x="9" y="53"/>
                </a:cxn>
                <a:cxn ang="0">
                  <a:pos x="11" y="46"/>
                </a:cxn>
                <a:cxn ang="0">
                  <a:pos x="14" y="40"/>
                </a:cxn>
                <a:cxn ang="0">
                  <a:pos x="22" y="28"/>
                </a:cxn>
                <a:cxn ang="0">
                  <a:pos x="31" y="17"/>
                </a:cxn>
                <a:cxn ang="0">
                  <a:pos x="41" y="8"/>
                </a:cxn>
                <a:cxn ang="0">
                  <a:pos x="41" y="8"/>
                </a:cxn>
                <a:cxn ang="0">
                  <a:pos x="42" y="6"/>
                </a:cxn>
                <a:cxn ang="0">
                  <a:pos x="42" y="5"/>
                </a:cxn>
                <a:cxn ang="0">
                  <a:pos x="42" y="3"/>
                </a:cxn>
                <a:cxn ang="0">
                  <a:pos x="41" y="2"/>
                </a:cxn>
                <a:cxn ang="0">
                  <a:pos x="38" y="0"/>
                </a:cxn>
                <a:cxn ang="0">
                  <a:pos x="36" y="0"/>
                </a:cxn>
                <a:cxn ang="0">
                  <a:pos x="34" y="1"/>
                </a:cxn>
                <a:cxn ang="0">
                  <a:pos x="34" y="1"/>
                </a:cxn>
              </a:cxnLst>
              <a:rect l="0" t="0" r="r" b="b"/>
              <a:pathLst>
                <a:path w="42" h="57">
                  <a:moveTo>
                    <a:pt x="34" y="1"/>
                  </a:moveTo>
                  <a:lnTo>
                    <a:pt x="34" y="1"/>
                  </a:lnTo>
                  <a:lnTo>
                    <a:pt x="24" y="11"/>
                  </a:lnTo>
                  <a:lnTo>
                    <a:pt x="13" y="23"/>
                  </a:lnTo>
                  <a:lnTo>
                    <a:pt x="9" y="30"/>
                  </a:lnTo>
                  <a:lnTo>
                    <a:pt x="5" y="36"/>
                  </a:lnTo>
                  <a:lnTo>
                    <a:pt x="2" y="43"/>
                  </a:lnTo>
                  <a:lnTo>
                    <a:pt x="0" y="50"/>
                  </a:lnTo>
                  <a:lnTo>
                    <a:pt x="0" y="50"/>
                  </a:lnTo>
                  <a:lnTo>
                    <a:pt x="0" y="52"/>
                  </a:lnTo>
                  <a:lnTo>
                    <a:pt x="1" y="55"/>
                  </a:lnTo>
                  <a:lnTo>
                    <a:pt x="2" y="56"/>
                  </a:lnTo>
                  <a:lnTo>
                    <a:pt x="3" y="57"/>
                  </a:lnTo>
                  <a:lnTo>
                    <a:pt x="5" y="57"/>
                  </a:lnTo>
                  <a:lnTo>
                    <a:pt x="7" y="56"/>
                  </a:lnTo>
                  <a:lnTo>
                    <a:pt x="8" y="55"/>
                  </a:lnTo>
                  <a:lnTo>
                    <a:pt x="9" y="53"/>
                  </a:lnTo>
                  <a:lnTo>
                    <a:pt x="9" y="53"/>
                  </a:lnTo>
                  <a:lnTo>
                    <a:pt x="11" y="46"/>
                  </a:lnTo>
                  <a:lnTo>
                    <a:pt x="14" y="40"/>
                  </a:lnTo>
                  <a:lnTo>
                    <a:pt x="22" y="28"/>
                  </a:lnTo>
                  <a:lnTo>
                    <a:pt x="31" y="17"/>
                  </a:lnTo>
                  <a:lnTo>
                    <a:pt x="41" y="8"/>
                  </a:lnTo>
                  <a:lnTo>
                    <a:pt x="41" y="8"/>
                  </a:lnTo>
                  <a:lnTo>
                    <a:pt x="42" y="6"/>
                  </a:lnTo>
                  <a:lnTo>
                    <a:pt x="42" y="5"/>
                  </a:lnTo>
                  <a:lnTo>
                    <a:pt x="42" y="3"/>
                  </a:lnTo>
                  <a:lnTo>
                    <a:pt x="41" y="2"/>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1" name="chenying0907 284"/>
            <p:cNvSpPr/>
            <p:nvPr/>
          </p:nvSpPr>
          <p:spPr bwMode="auto">
            <a:xfrm>
              <a:off x="6245226" y="3708401"/>
              <a:ext cx="25400" cy="36513"/>
            </a:xfrm>
            <a:custGeom>
              <a:avLst/>
              <a:gdLst/>
              <a:ahLst/>
              <a:cxnLst>
                <a:cxn ang="0">
                  <a:pos x="40" y="3"/>
                </a:cxn>
                <a:cxn ang="0">
                  <a:pos x="40" y="3"/>
                </a:cxn>
                <a:cxn ang="0">
                  <a:pos x="37" y="11"/>
                </a:cxn>
                <a:cxn ang="0">
                  <a:pos x="32" y="18"/>
                </a:cxn>
                <a:cxn ang="0">
                  <a:pos x="22" y="33"/>
                </a:cxn>
                <a:cxn ang="0">
                  <a:pos x="11" y="47"/>
                </a:cxn>
                <a:cxn ang="0">
                  <a:pos x="1" y="62"/>
                </a:cxn>
                <a:cxn ang="0">
                  <a:pos x="1" y="62"/>
                </a:cxn>
                <a:cxn ang="0">
                  <a:pos x="0" y="63"/>
                </a:cxn>
                <a:cxn ang="0">
                  <a:pos x="0" y="65"/>
                </a:cxn>
                <a:cxn ang="0">
                  <a:pos x="1" y="67"/>
                </a:cxn>
                <a:cxn ang="0">
                  <a:pos x="2" y="68"/>
                </a:cxn>
                <a:cxn ang="0">
                  <a:pos x="4" y="68"/>
                </a:cxn>
                <a:cxn ang="0">
                  <a:pos x="5" y="68"/>
                </a:cxn>
                <a:cxn ang="0">
                  <a:pos x="7" y="68"/>
                </a:cxn>
                <a:cxn ang="0">
                  <a:pos x="8" y="66"/>
                </a:cxn>
                <a:cxn ang="0">
                  <a:pos x="8" y="66"/>
                </a:cxn>
                <a:cxn ang="0">
                  <a:pos x="20" y="51"/>
                </a:cxn>
                <a:cxn ang="0">
                  <a:pos x="31" y="37"/>
                </a:cxn>
                <a:cxn ang="0">
                  <a:pos x="42" y="21"/>
                </a:cxn>
                <a:cxn ang="0">
                  <a:pos x="46" y="14"/>
                </a:cxn>
                <a:cxn ang="0">
                  <a:pos x="50" y="6"/>
                </a:cxn>
                <a:cxn ang="0">
                  <a:pos x="50" y="6"/>
                </a:cxn>
                <a:cxn ang="0">
                  <a:pos x="50" y="4"/>
                </a:cxn>
                <a:cxn ang="0">
                  <a:pos x="50" y="2"/>
                </a:cxn>
                <a:cxn ang="0">
                  <a:pos x="49" y="1"/>
                </a:cxn>
                <a:cxn ang="0">
                  <a:pos x="47" y="0"/>
                </a:cxn>
                <a:cxn ang="0">
                  <a:pos x="44" y="1"/>
                </a:cxn>
                <a:cxn ang="0">
                  <a:pos x="42" y="2"/>
                </a:cxn>
                <a:cxn ang="0">
                  <a:pos x="40" y="3"/>
                </a:cxn>
                <a:cxn ang="0">
                  <a:pos x="40" y="3"/>
                </a:cxn>
              </a:cxnLst>
              <a:rect l="0" t="0" r="r" b="b"/>
              <a:pathLst>
                <a:path w="50" h="68">
                  <a:moveTo>
                    <a:pt x="40" y="3"/>
                  </a:moveTo>
                  <a:lnTo>
                    <a:pt x="40" y="3"/>
                  </a:lnTo>
                  <a:lnTo>
                    <a:pt x="37" y="11"/>
                  </a:lnTo>
                  <a:lnTo>
                    <a:pt x="32" y="18"/>
                  </a:lnTo>
                  <a:lnTo>
                    <a:pt x="22" y="33"/>
                  </a:lnTo>
                  <a:lnTo>
                    <a:pt x="11" y="47"/>
                  </a:lnTo>
                  <a:lnTo>
                    <a:pt x="1" y="62"/>
                  </a:lnTo>
                  <a:lnTo>
                    <a:pt x="1" y="62"/>
                  </a:lnTo>
                  <a:lnTo>
                    <a:pt x="0" y="63"/>
                  </a:lnTo>
                  <a:lnTo>
                    <a:pt x="0" y="65"/>
                  </a:lnTo>
                  <a:lnTo>
                    <a:pt x="1" y="67"/>
                  </a:lnTo>
                  <a:lnTo>
                    <a:pt x="2" y="68"/>
                  </a:lnTo>
                  <a:lnTo>
                    <a:pt x="4" y="68"/>
                  </a:lnTo>
                  <a:lnTo>
                    <a:pt x="5" y="68"/>
                  </a:lnTo>
                  <a:lnTo>
                    <a:pt x="7" y="68"/>
                  </a:lnTo>
                  <a:lnTo>
                    <a:pt x="8" y="66"/>
                  </a:lnTo>
                  <a:lnTo>
                    <a:pt x="8" y="66"/>
                  </a:lnTo>
                  <a:lnTo>
                    <a:pt x="20" y="51"/>
                  </a:lnTo>
                  <a:lnTo>
                    <a:pt x="31" y="37"/>
                  </a:lnTo>
                  <a:lnTo>
                    <a:pt x="42" y="21"/>
                  </a:lnTo>
                  <a:lnTo>
                    <a:pt x="46" y="14"/>
                  </a:lnTo>
                  <a:lnTo>
                    <a:pt x="50" y="6"/>
                  </a:lnTo>
                  <a:lnTo>
                    <a:pt x="50" y="6"/>
                  </a:lnTo>
                  <a:lnTo>
                    <a:pt x="50" y="4"/>
                  </a:lnTo>
                  <a:lnTo>
                    <a:pt x="50" y="2"/>
                  </a:lnTo>
                  <a:lnTo>
                    <a:pt x="49" y="1"/>
                  </a:lnTo>
                  <a:lnTo>
                    <a:pt x="47" y="0"/>
                  </a:lnTo>
                  <a:lnTo>
                    <a:pt x="44" y="1"/>
                  </a:lnTo>
                  <a:lnTo>
                    <a:pt x="42" y="2"/>
                  </a:lnTo>
                  <a:lnTo>
                    <a:pt x="40" y="3"/>
                  </a:lnTo>
                  <a:lnTo>
                    <a:pt x="40"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2" name="chenying0907 285"/>
            <p:cNvSpPr/>
            <p:nvPr/>
          </p:nvSpPr>
          <p:spPr bwMode="auto">
            <a:xfrm>
              <a:off x="6278563" y="3711576"/>
              <a:ext cx="20638" cy="31750"/>
            </a:xfrm>
            <a:custGeom>
              <a:avLst/>
              <a:gdLst/>
              <a:ahLst/>
              <a:cxnLst>
                <a:cxn ang="0">
                  <a:pos x="28" y="4"/>
                </a:cxn>
                <a:cxn ang="0">
                  <a:pos x="28" y="4"/>
                </a:cxn>
                <a:cxn ang="0">
                  <a:pos x="28" y="8"/>
                </a:cxn>
                <a:cxn ang="0">
                  <a:pos x="26" y="12"/>
                </a:cxn>
                <a:cxn ang="0">
                  <a:pos x="22" y="19"/>
                </a:cxn>
                <a:cxn ang="0">
                  <a:pos x="22" y="19"/>
                </a:cxn>
                <a:cxn ang="0">
                  <a:pos x="17" y="24"/>
                </a:cxn>
                <a:cxn ang="0">
                  <a:pos x="15" y="26"/>
                </a:cxn>
                <a:cxn ang="0">
                  <a:pos x="13" y="28"/>
                </a:cxn>
                <a:cxn ang="0">
                  <a:pos x="13" y="28"/>
                </a:cxn>
                <a:cxn ang="0">
                  <a:pos x="6" y="41"/>
                </a:cxn>
                <a:cxn ang="0">
                  <a:pos x="2" y="48"/>
                </a:cxn>
                <a:cxn ang="0">
                  <a:pos x="0" y="55"/>
                </a:cxn>
                <a:cxn ang="0">
                  <a:pos x="0" y="55"/>
                </a:cxn>
                <a:cxn ang="0">
                  <a:pos x="0" y="57"/>
                </a:cxn>
                <a:cxn ang="0">
                  <a:pos x="1" y="59"/>
                </a:cxn>
                <a:cxn ang="0">
                  <a:pos x="2" y="60"/>
                </a:cxn>
                <a:cxn ang="0">
                  <a:pos x="3" y="61"/>
                </a:cxn>
                <a:cxn ang="0">
                  <a:pos x="6" y="61"/>
                </a:cxn>
                <a:cxn ang="0">
                  <a:pos x="8" y="61"/>
                </a:cxn>
                <a:cxn ang="0">
                  <a:pos x="9" y="60"/>
                </a:cxn>
                <a:cxn ang="0">
                  <a:pos x="10" y="58"/>
                </a:cxn>
                <a:cxn ang="0">
                  <a:pos x="10" y="58"/>
                </a:cxn>
                <a:cxn ang="0">
                  <a:pos x="13" y="50"/>
                </a:cxn>
                <a:cxn ang="0">
                  <a:pos x="16" y="42"/>
                </a:cxn>
                <a:cxn ang="0">
                  <a:pos x="21" y="35"/>
                </a:cxn>
                <a:cxn ang="0">
                  <a:pos x="26" y="29"/>
                </a:cxn>
                <a:cxn ang="0">
                  <a:pos x="26" y="29"/>
                </a:cxn>
                <a:cxn ang="0">
                  <a:pos x="30" y="23"/>
                </a:cxn>
                <a:cxn ang="0">
                  <a:pos x="35" y="17"/>
                </a:cxn>
                <a:cxn ang="0">
                  <a:pos x="37" y="11"/>
                </a:cxn>
                <a:cxn ang="0">
                  <a:pos x="39" y="4"/>
                </a:cxn>
                <a:cxn ang="0">
                  <a:pos x="39" y="4"/>
                </a:cxn>
                <a:cxn ang="0">
                  <a:pos x="38" y="2"/>
                </a:cxn>
                <a:cxn ang="0">
                  <a:pos x="37" y="1"/>
                </a:cxn>
                <a:cxn ang="0">
                  <a:pos x="36" y="0"/>
                </a:cxn>
                <a:cxn ang="0">
                  <a:pos x="33" y="0"/>
                </a:cxn>
                <a:cxn ang="0">
                  <a:pos x="30" y="1"/>
                </a:cxn>
                <a:cxn ang="0">
                  <a:pos x="29" y="2"/>
                </a:cxn>
                <a:cxn ang="0">
                  <a:pos x="28" y="4"/>
                </a:cxn>
                <a:cxn ang="0">
                  <a:pos x="28" y="4"/>
                </a:cxn>
              </a:cxnLst>
              <a:rect l="0" t="0" r="r" b="b"/>
              <a:pathLst>
                <a:path w="39" h="61">
                  <a:moveTo>
                    <a:pt x="28" y="4"/>
                  </a:moveTo>
                  <a:lnTo>
                    <a:pt x="28" y="4"/>
                  </a:lnTo>
                  <a:lnTo>
                    <a:pt x="28" y="8"/>
                  </a:lnTo>
                  <a:lnTo>
                    <a:pt x="26" y="12"/>
                  </a:lnTo>
                  <a:lnTo>
                    <a:pt x="22" y="19"/>
                  </a:lnTo>
                  <a:lnTo>
                    <a:pt x="22" y="19"/>
                  </a:lnTo>
                  <a:lnTo>
                    <a:pt x="17" y="24"/>
                  </a:lnTo>
                  <a:lnTo>
                    <a:pt x="15" y="26"/>
                  </a:lnTo>
                  <a:lnTo>
                    <a:pt x="13" y="28"/>
                  </a:lnTo>
                  <a:lnTo>
                    <a:pt x="13" y="28"/>
                  </a:lnTo>
                  <a:lnTo>
                    <a:pt x="6" y="41"/>
                  </a:lnTo>
                  <a:lnTo>
                    <a:pt x="2" y="48"/>
                  </a:lnTo>
                  <a:lnTo>
                    <a:pt x="0" y="55"/>
                  </a:lnTo>
                  <a:lnTo>
                    <a:pt x="0" y="55"/>
                  </a:lnTo>
                  <a:lnTo>
                    <a:pt x="0" y="57"/>
                  </a:lnTo>
                  <a:lnTo>
                    <a:pt x="1" y="59"/>
                  </a:lnTo>
                  <a:lnTo>
                    <a:pt x="2" y="60"/>
                  </a:lnTo>
                  <a:lnTo>
                    <a:pt x="3" y="61"/>
                  </a:lnTo>
                  <a:lnTo>
                    <a:pt x="6" y="61"/>
                  </a:lnTo>
                  <a:lnTo>
                    <a:pt x="8" y="61"/>
                  </a:lnTo>
                  <a:lnTo>
                    <a:pt x="9" y="60"/>
                  </a:lnTo>
                  <a:lnTo>
                    <a:pt x="10" y="58"/>
                  </a:lnTo>
                  <a:lnTo>
                    <a:pt x="10" y="58"/>
                  </a:lnTo>
                  <a:lnTo>
                    <a:pt x="13" y="50"/>
                  </a:lnTo>
                  <a:lnTo>
                    <a:pt x="16" y="42"/>
                  </a:lnTo>
                  <a:lnTo>
                    <a:pt x="21" y="35"/>
                  </a:lnTo>
                  <a:lnTo>
                    <a:pt x="26" y="29"/>
                  </a:lnTo>
                  <a:lnTo>
                    <a:pt x="26" y="29"/>
                  </a:lnTo>
                  <a:lnTo>
                    <a:pt x="30" y="23"/>
                  </a:lnTo>
                  <a:lnTo>
                    <a:pt x="35" y="17"/>
                  </a:lnTo>
                  <a:lnTo>
                    <a:pt x="37" y="11"/>
                  </a:lnTo>
                  <a:lnTo>
                    <a:pt x="39" y="4"/>
                  </a:lnTo>
                  <a:lnTo>
                    <a:pt x="39" y="4"/>
                  </a:lnTo>
                  <a:lnTo>
                    <a:pt x="38" y="2"/>
                  </a:lnTo>
                  <a:lnTo>
                    <a:pt x="37" y="1"/>
                  </a:lnTo>
                  <a:lnTo>
                    <a:pt x="36" y="0"/>
                  </a:lnTo>
                  <a:lnTo>
                    <a:pt x="33" y="0"/>
                  </a:lnTo>
                  <a:lnTo>
                    <a:pt x="30" y="1"/>
                  </a:lnTo>
                  <a:lnTo>
                    <a:pt x="29" y="2"/>
                  </a:lnTo>
                  <a:lnTo>
                    <a:pt x="28" y="4"/>
                  </a:lnTo>
                  <a:lnTo>
                    <a:pt x="28"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3" name="chenying0907 286"/>
            <p:cNvSpPr/>
            <p:nvPr/>
          </p:nvSpPr>
          <p:spPr bwMode="auto">
            <a:xfrm>
              <a:off x="6307138" y="3713163"/>
              <a:ext cx="11113" cy="25400"/>
            </a:xfrm>
            <a:custGeom>
              <a:avLst/>
              <a:gdLst/>
              <a:ahLst/>
              <a:cxnLst>
                <a:cxn ang="0">
                  <a:pos x="13" y="4"/>
                </a:cxn>
                <a:cxn ang="0">
                  <a:pos x="13" y="4"/>
                </a:cxn>
                <a:cxn ang="0">
                  <a:pos x="12" y="14"/>
                </a:cxn>
                <a:cxn ang="0">
                  <a:pos x="9" y="25"/>
                </a:cxn>
                <a:cxn ang="0">
                  <a:pos x="1" y="43"/>
                </a:cxn>
                <a:cxn ang="0">
                  <a:pos x="1" y="43"/>
                </a:cxn>
                <a:cxn ang="0">
                  <a:pos x="0" y="45"/>
                </a:cxn>
                <a:cxn ang="0">
                  <a:pos x="1" y="48"/>
                </a:cxn>
                <a:cxn ang="0">
                  <a:pos x="2" y="49"/>
                </a:cxn>
                <a:cxn ang="0">
                  <a:pos x="4" y="50"/>
                </a:cxn>
                <a:cxn ang="0">
                  <a:pos x="7" y="49"/>
                </a:cxn>
                <a:cxn ang="0">
                  <a:pos x="10" y="48"/>
                </a:cxn>
                <a:cxn ang="0">
                  <a:pos x="11" y="46"/>
                </a:cxn>
                <a:cxn ang="0">
                  <a:pos x="11" y="46"/>
                </a:cxn>
                <a:cxn ang="0">
                  <a:pos x="18" y="26"/>
                </a:cxn>
                <a:cxn ang="0">
                  <a:pos x="21" y="15"/>
                </a:cxn>
                <a:cxn ang="0">
                  <a:pos x="22" y="4"/>
                </a:cxn>
                <a:cxn ang="0">
                  <a:pos x="22" y="4"/>
                </a:cxn>
                <a:cxn ang="0">
                  <a:pos x="22" y="2"/>
                </a:cxn>
                <a:cxn ang="0">
                  <a:pos x="21" y="1"/>
                </a:cxn>
                <a:cxn ang="0">
                  <a:pos x="20" y="0"/>
                </a:cxn>
                <a:cxn ang="0">
                  <a:pos x="18" y="0"/>
                </a:cxn>
                <a:cxn ang="0">
                  <a:pos x="16" y="0"/>
                </a:cxn>
                <a:cxn ang="0">
                  <a:pos x="15" y="1"/>
                </a:cxn>
                <a:cxn ang="0">
                  <a:pos x="14" y="2"/>
                </a:cxn>
                <a:cxn ang="0">
                  <a:pos x="13" y="4"/>
                </a:cxn>
                <a:cxn ang="0">
                  <a:pos x="13" y="4"/>
                </a:cxn>
              </a:cxnLst>
              <a:rect l="0" t="0" r="r" b="b"/>
              <a:pathLst>
                <a:path w="22" h="50">
                  <a:moveTo>
                    <a:pt x="13" y="4"/>
                  </a:moveTo>
                  <a:lnTo>
                    <a:pt x="13" y="4"/>
                  </a:lnTo>
                  <a:lnTo>
                    <a:pt x="12" y="14"/>
                  </a:lnTo>
                  <a:lnTo>
                    <a:pt x="9" y="25"/>
                  </a:lnTo>
                  <a:lnTo>
                    <a:pt x="1" y="43"/>
                  </a:lnTo>
                  <a:lnTo>
                    <a:pt x="1" y="43"/>
                  </a:lnTo>
                  <a:lnTo>
                    <a:pt x="0" y="45"/>
                  </a:lnTo>
                  <a:lnTo>
                    <a:pt x="1" y="48"/>
                  </a:lnTo>
                  <a:lnTo>
                    <a:pt x="2" y="49"/>
                  </a:lnTo>
                  <a:lnTo>
                    <a:pt x="4" y="50"/>
                  </a:lnTo>
                  <a:lnTo>
                    <a:pt x="7" y="49"/>
                  </a:lnTo>
                  <a:lnTo>
                    <a:pt x="10" y="48"/>
                  </a:lnTo>
                  <a:lnTo>
                    <a:pt x="11" y="46"/>
                  </a:lnTo>
                  <a:lnTo>
                    <a:pt x="11" y="46"/>
                  </a:lnTo>
                  <a:lnTo>
                    <a:pt x="18" y="26"/>
                  </a:lnTo>
                  <a:lnTo>
                    <a:pt x="21" y="15"/>
                  </a:lnTo>
                  <a:lnTo>
                    <a:pt x="22" y="4"/>
                  </a:lnTo>
                  <a:lnTo>
                    <a:pt x="22" y="4"/>
                  </a:lnTo>
                  <a:lnTo>
                    <a:pt x="22" y="2"/>
                  </a:lnTo>
                  <a:lnTo>
                    <a:pt x="21" y="1"/>
                  </a:lnTo>
                  <a:lnTo>
                    <a:pt x="20" y="0"/>
                  </a:lnTo>
                  <a:lnTo>
                    <a:pt x="18" y="0"/>
                  </a:lnTo>
                  <a:lnTo>
                    <a:pt x="16" y="0"/>
                  </a:lnTo>
                  <a:lnTo>
                    <a:pt x="15" y="1"/>
                  </a:lnTo>
                  <a:lnTo>
                    <a:pt x="14" y="2"/>
                  </a:lnTo>
                  <a:lnTo>
                    <a:pt x="13" y="4"/>
                  </a:lnTo>
                  <a:lnTo>
                    <a:pt x="13"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4" name="chenying0907 287"/>
            <p:cNvSpPr/>
            <p:nvPr/>
          </p:nvSpPr>
          <p:spPr bwMode="auto">
            <a:xfrm>
              <a:off x="6424613" y="3367088"/>
              <a:ext cx="34925" cy="30163"/>
            </a:xfrm>
            <a:custGeom>
              <a:avLst/>
              <a:gdLst/>
              <a:ahLst/>
              <a:cxnLst>
                <a:cxn ang="0">
                  <a:pos x="59" y="1"/>
                </a:cxn>
                <a:cxn ang="0">
                  <a:pos x="59" y="1"/>
                </a:cxn>
                <a:cxn ang="0">
                  <a:pos x="53" y="5"/>
                </a:cxn>
                <a:cxn ang="0">
                  <a:pos x="51" y="7"/>
                </a:cxn>
                <a:cxn ang="0">
                  <a:pos x="49" y="9"/>
                </a:cxn>
                <a:cxn ang="0">
                  <a:pos x="49" y="9"/>
                </a:cxn>
                <a:cxn ang="0">
                  <a:pos x="39" y="20"/>
                </a:cxn>
                <a:cxn ang="0">
                  <a:pos x="28" y="28"/>
                </a:cxn>
                <a:cxn ang="0">
                  <a:pos x="28" y="28"/>
                </a:cxn>
                <a:cxn ang="0">
                  <a:pos x="15" y="39"/>
                </a:cxn>
                <a:cxn ang="0">
                  <a:pos x="7" y="44"/>
                </a:cxn>
                <a:cxn ang="0">
                  <a:pos x="1" y="51"/>
                </a:cxn>
                <a:cxn ang="0">
                  <a:pos x="1" y="51"/>
                </a:cxn>
                <a:cxn ang="0">
                  <a:pos x="1" y="53"/>
                </a:cxn>
                <a:cxn ang="0">
                  <a:pos x="0" y="55"/>
                </a:cxn>
                <a:cxn ang="0">
                  <a:pos x="2" y="58"/>
                </a:cxn>
                <a:cxn ang="0">
                  <a:pos x="3" y="59"/>
                </a:cxn>
                <a:cxn ang="0">
                  <a:pos x="5" y="59"/>
                </a:cxn>
                <a:cxn ang="0">
                  <a:pos x="6" y="59"/>
                </a:cxn>
                <a:cxn ang="0">
                  <a:pos x="8" y="58"/>
                </a:cxn>
                <a:cxn ang="0">
                  <a:pos x="8" y="58"/>
                </a:cxn>
                <a:cxn ang="0">
                  <a:pos x="15" y="51"/>
                </a:cxn>
                <a:cxn ang="0">
                  <a:pos x="22" y="45"/>
                </a:cxn>
                <a:cxn ang="0">
                  <a:pos x="30" y="40"/>
                </a:cxn>
                <a:cxn ang="0">
                  <a:pos x="36" y="34"/>
                </a:cxn>
                <a:cxn ang="0">
                  <a:pos x="36" y="34"/>
                </a:cxn>
                <a:cxn ang="0">
                  <a:pos x="51" y="21"/>
                </a:cxn>
                <a:cxn ang="0">
                  <a:pos x="65" y="8"/>
                </a:cxn>
                <a:cxn ang="0">
                  <a:pos x="65" y="8"/>
                </a:cxn>
                <a:cxn ang="0">
                  <a:pos x="66" y="6"/>
                </a:cxn>
                <a:cxn ang="0">
                  <a:pos x="66" y="4"/>
                </a:cxn>
                <a:cxn ang="0">
                  <a:pos x="66" y="3"/>
                </a:cxn>
                <a:cxn ang="0">
                  <a:pos x="65" y="1"/>
                </a:cxn>
                <a:cxn ang="0">
                  <a:pos x="64" y="0"/>
                </a:cxn>
                <a:cxn ang="0">
                  <a:pos x="62" y="0"/>
                </a:cxn>
                <a:cxn ang="0">
                  <a:pos x="60" y="0"/>
                </a:cxn>
                <a:cxn ang="0">
                  <a:pos x="59" y="1"/>
                </a:cxn>
                <a:cxn ang="0">
                  <a:pos x="59" y="1"/>
                </a:cxn>
              </a:cxnLst>
              <a:rect l="0" t="0" r="r" b="b"/>
              <a:pathLst>
                <a:path w="66" h="59">
                  <a:moveTo>
                    <a:pt x="59" y="1"/>
                  </a:moveTo>
                  <a:lnTo>
                    <a:pt x="59" y="1"/>
                  </a:lnTo>
                  <a:lnTo>
                    <a:pt x="53" y="5"/>
                  </a:lnTo>
                  <a:lnTo>
                    <a:pt x="51" y="7"/>
                  </a:lnTo>
                  <a:lnTo>
                    <a:pt x="49" y="9"/>
                  </a:lnTo>
                  <a:lnTo>
                    <a:pt x="49" y="9"/>
                  </a:lnTo>
                  <a:lnTo>
                    <a:pt x="39" y="20"/>
                  </a:lnTo>
                  <a:lnTo>
                    <a:pt x="28" y="28"/>
                  </a:lnTo>
                  <a:lnTo>
                    <a:pt x="28" y="28"/>
                  </a:lnTo>
                  <a:lnTo>
                    <a:pt x="15" y="39"/>
                  </a:lnTo>
                  <a:lnTo>
                    <a:pt x="7" y="44"/>
                  </a:lnTo>
                  <a:lnTo>
                    <a:pt x="1" y="51"/>
                  </a:lnTo>
                  <a:lnTo>
                    <a:pt x="1" y="51"/>
                  </a:lnTo>
                  <a:lnTo>
                    <a:pt x="1" y="53"/>
                  </a:lnTo>
                  <a:lnTo>
                    <a:pt x="0" y="55"/>
                  </a:lnTo>
                  <a:lnTo>
                    <a:pt x="2" y="58"/>
                  </a:lnTo>
                  <a:lnTo>
                    <a:pt x="3" y="59"/>
                  </a:lnTo>
                  <a:lnTo>
                    <a:pt x="5" y="59"/>
                  </a:lnTo>
                  <a:lnTo>
                    <a:pt x="6" y="59"/>
                  </a:lnTo>
                  <a:lnTo>
                    <a:pt x="8" y="58"/>
                  </a:lnTo>
                  <a:lnTo>
                    <a:pt x="8" y="58"/>
                  </a:lnTo>
                  <a:lnTo>
                    <a:pt x="15" y="51"/>
                  </a:lnTo>
                  <a:lnTo>
                    <a:pt x="22" y="45"/>
                  </a:lnTo>
                  <a:lnTo>
                    <a:pt x="30" y="40"/>
                  </a:lnTo>
                  <a:lnTo>
                    <a:pt x="36" y="34"/>
                  </a:lnTo>
                  <a:lnTo>
                    <a:pt x="36" y="34"/>
                  </a:lnTo>
                  <a:lnTo>
                    <a:pt x="51" y="21"/>
                  </a:lnTo>
                  <a:lnTo>
                    <a:pt x="65" y="8"/>
                  </a:lnTo>
                  <a:lnTo>
                    <a:pt x="65" y="8"/>
                  </a:lnTo>
                  <a:lnTo>
                    <a:pt x="66" y="6"/>
                  </a:lnTo>
                  <a:lnTo>
                    <a:pt x="66" y="4"/>
                  </a:lnTo>
                  <a:lnTo>
                    <a:pt x="66" y="3"/>
                  </a:lnTo>
                  <a:lnTo>
                    <a:pt x="65" y="1"/>
                  </a:lnTo>
                  <a:lnTo>
                    <a:pt x="64" y="0"/>
                  </a:lnTo>
                  <a:lnTo>
                    <a:pt x="62" y="0"/>
                  </a:lnTo>
                  <a:lnTo>
                    <a:pt x="60"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5" name="chenying0907 288"/>
            <p:cNvSpPr/>
            <p:nvPr/>
          </p:nvSpPr>
          <p:spPr bwMode="auto">
            <a:xfrm>
              <a:off x="6427788" y="3405188"/>
              <a:ext cx="34925" cy="30163"/>
            </a:xfrm>
            <a:custGeom>
              <a:avLst/>
              <a:gdLst/>
              <a:ahLst/>
              <a:cxnLst>
                <a:cxn ang="0">
                  <a:pos x="57" y="0"/>
                </a:cxn>
                <a:cxn ang="0">
                  <a:pos x="57" y="0"/>
                </a:cxn>
                <a:cxn ang="0">
                  <a:pos x="49" y="6"/>
                </a:cxn>
                <a:cxn ang="0">
                  <a:pos x="42" y="11"/>
                </a:cxn>
                <a:cxn ang="0">
                  <a:pos x="28" y="23"/>
                </a:cxn>
                <a:cxn ang="0">
                  <a:pos x="15" y="36"/>
                </a:cxn>
                <a:cxn ang="0">
                  <a:pos x="1" y="49"/>
                </a:cxn>
                <a:cxn ang="0">
                  <a:pos x="1" y="49"/>
                </a:cxn>
                <a:cxn ang="0">
                  <a:pos x="0" y="51"/>
                </a:cxn>
                <a:cxn ang="0">
                  <a:pos x="0" y="52"/>
                </a:cxn>
                <a:cxn ang="0">
                  <a:pos x="0" y="54"/>
                </a:cxn>
                <a:cxn ang="0">
                  <a:pos x="1" y="55"/>
                </a:cxn>
                <a:cxn ang="0">
                  <a:pos x="3" y="56"/>
                </a:cxn>
                <a:cxn ang="0">
                  <a:pos x="4" y="57"/>
                </a:cxn>
                <a:cxn ang="0">
                  <a:pos x="6" y="57"/>
                </a:cxn>
                <a:cxn ang="0">
                  <a:pos x="9" y="56"/>
                </a:cxn>
                <a:cxn ang="0">
                  <a:pos x="9" y="56"/>
                </a:cxn>
                <a:cxn ang="0">
                  <a:pos x="33" y="30"/>
                </a:cxn>
                <a:cxn ang="0">
                  <a:pos x="47" y="19"/>
                </a:cxn>
                <a:cxn ang="0">
                  <a:pos x="54" y="14"/>
                </a:cxn>
                <a:cxn ang="0">
                  <a:pos x="62" y="9"/>
                </a:cxn>
                <a:cxn ang="0">
                  <a:pos x="62" y="9"/>
                </a:cxn>
                <a:cxn ang="0">
                  <a:pos x="63" y="8"/>
                </a:cxn>
                <a:cxn ang="0">
                  <a:pos x="65" y="7"/>
                </a:cxn>
                <a:cxn ang="0">
                  <a:pos x="65" y="5"/>
                </a:cxn>
                <a:cxn ang="0">
                  <a:pos x="63" y="3"/>
                </a:cxn>
                <a:cxn ang="0">
                  <a:pos x="62" y="1"/>
                </a:cxn>
                <a:cxn ang="0">
                  <a:pos x="61" y="0"/>
                </a:cxn>
                <a:cxn ang="0">
                  <a:pos x="59" y="0"/>
                </a:cxn>
                <a:cxn ang="0">
                  <a:pos x="57" y="0"/>
                </a:cxn>
                <a:cxn ang="0">
                  <a:pos x="57" y="0"/>
                </a:cxn>
              </a:cxnLst>
              <a:rect l="0" t="0" r="r" b="b"/>
              <a:pathLst>
                <a:path w="65" h="57">
                  <a:moveTo>
                    <a:pt x="57" y="0"/>
                  </a:moveTo>
                  <a:lnTo>
                    <a:pt x="57" y="0"/>
                  </a:lnTo>
                  <a:lnTo>
                    <a:pt x="49" y="6"/>
                  </a:lnTo>
                  <a:lnTo>
                    <a:pt x="42" y="11"/>
                  </a:lnTo>
                  <a:lnTo>
                    <a:pt x="28" y="23"/>
                  </a:lnTo>
                  <a:lnTo>
                    <a:pt x="15" y="36"/>
                  </a:lnTo>
                  <a:lnTo>
                    <a:pt x="1" y="49"/>
                  </a:lnTo>
                  <a:lnTo>
                    <a:pt x="1" y="49"/>
                  </a:lnTo>
                  <a:lnTo>
                    <a:pt x="0" y="51"/>
                  </a:lnTo>
                  <a:lnTo>
                    <a:pt x="0" y="52"/>
                  </a:lnTo>
                  <a:lnTo>
                    <a:pt x="0" y="54"/>
                  </a:lnTo>
                  <a:lnTo>
                    <a:pt x="1" y="55"/>
                  </a:lnTo>
                  <a:lnTo>
                    <a:pt x="3" y="56"/>
                  </a:lnTo>
                  <a:lnTo>
                    <a:pt x="4" y="57"/>
                  </a:lnTo>
                  <a:lnTo>
                    <a:pt x="6" y="57"/>
                  </a:lnTo>
                  <a:lnTo>
                    <a:pt x="9" y="56"/>
                  </a:lnTo>
                  <a:lnTo>
                    <a:pt x="9" y="56"/>
                  </a:lnTo>
                  <a:lnTo>
                    <a:pt x="33" y="30"/>
                  </a:lnTo>
                  <a:lnTo>
                    <a:pt x="47" y="19"/>
                  </a:lnTo>
                  <a:lnTo>
                    <a:pt x="54" y="14"/>
                  </a:lnTo>
                  <a:lnTo>
                    <a:pt x="62" y="9"/>
                  </a:lnTo>
                  <a:lnTo>
                    <a:pt x="62" y="9"/>
                  </a:lnTo>
                  <a:lnTo>
                    <a:pt x="63" y="8"/>
                  </a:lnTo>
                  <a:lnTo>
                    <a:pt x="65" y="7"/>
                  </a:lnTo>
                  <a:lnTo>
                    <a:pt x="65" y="5"/>
                  </a:lnTo>
                  <a:lnTo>
                    <a:pt x="63" y="3"/>
                  </a:lnTo>
                  <a:lnTo>
                    <a:pt x="62" y="1"/>
                  </a:lnTo>
                  <a:lnTo>
                    <a:pt x="61" y="0"/>
                  </a:lnTo>
                  <a:lnTo>
                    <a:pt x="59" y="0"/>
                  </a:lnTo>
                  <a:lnTo>
                    <a:pt x="57" y="0"/>
                  </a:lnTo>
                  <a:lnTo>
                    <a:pt x="57" y="0"/>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6" name="chenying0907 289"/>
            <p:cNvSpPr/>
            <p:nvPr/>
          </p:nvSpPr>
          <p:spPr bwMode="auto">
            <a:xfrm>
              <a:off x="6423026" y="3452813"/>
              <a:ext cx="28575" cy="30163"/>
            </a:xfrm>
            <a:custGeom>
              <a:avLst/>
              <a:gdLst/>
              <a:ahLst/>
              <a:cxnLst>
                <a:cxn ang="0">
                  <a:pos x="52" y="3"/>
                </a:cxn>
                <a:cxn ang="0">
                  <a:pos x="52" y="3"/>
                </a:cxn>
                <a:cxn ang="0">
                  <a:pos x="51" y="1"/>
                </a:cxn>
                <a:cxn ang="0">
                  <a:pos x="50" y="0"/>
                </a:cxn>
                <a:cxn ang="0">
                  <a:pos x="49" y="0"/>
                </a:cxn>
                <a:cxn ang="0">
                  <a:pos x="47" y="0"/>
                </a:cxn>
                <a:cxn ang="0">
                  <a:pos x="43" y="2"/>
                </a:cxn>
                <a:cxn ang="0">
                  <a:pos x="42" y="4"/>
                </a:cxn>
                <a:cxn ang="0">
                  <a:pos x="42" y="6"/>
                </a:cxn>
                <a:cxn ang="0">
                  <a:pos x="42" y="6"/>
                </a:cxn>
                <a:cxn ang="0">
                  <a:pos x="42" y="8"/>
                </a:cxn>
                <a:cxn ang="0">
                  <a:pos x="40" y="11"/>
                </a:cxn>
                <a:cxn ang="0">
                  <a:pos x="34" y="16"/>
                </a:cxn>
                <a:cxn ang="0">
                  <a:pos x="23" y="25"/>
                </a:cxn>
                <a:cxn ang="0">
                  <a:pos x="23" y="25"/>
                </a:cxn>
                <a:cxn ang="0">
                  <a:pos x="18" y="32"/>
                </a:cxn>
                <a:cxn ang="0">
                  <a:pos x="14" y="35"/>
                </a:cxn>
                <a:cxn ang="0">
                  <a:pos x="11" y="37"/>
                </a:cxn>
                <a:cxn ang="0">
                  <a:pos x="11" y="37"/>
                </a:cxn>
                <a:cxn ang="0">
                  <a:pos x="8" y="39"/>
                </a:cxn>
                <a:cxn ang="0">
                  <a:pos x="5" y="42"/>
                </a:cxn>
                <a:cxn ang="0">
                  <a:pos x="0" y="49"/>
                </a:cxn>
                <a:cxn ang="0">
                  <a:pos x="0" y="49"/>
                </a:cxn>
                <a:cxn ang="0">
                  <a:pos x="0" y="51"/>
                </a:cxn>
                <a:cxn ang="0">
                  <a:pos x="0" y="53"/>
                </a:cxn>
                <a:cxn ang="0">
                  <a:pos x="1" y="54"/>
                </a:cxn>
                <a:cxn ang="0">
                  <a:pos x="2" y="56"/>
                </a:cxn>
                <a:cxn ang="0">
                  <a:pos x="4" y="57"/>
                </a:cxn>
                <a:cxn ang="0">
                  <a:pos x="5" y="57"/>
                </a:cxn>
                <a:cxn ang="0">
                  <a:pos x="7" y="56"/>
                </a:cxn>
                <a:cxn ang="0">
                  <a:pos x="8" y="54"/>
                </a:cxn>
                <a:cxn ang="0">
                  <a:pos x="8" y="54"/>
                </a:cxn>
                <a:cxn ang="0">
                  <a:pos x="11" y="50"/>
                </a:cxn>
                <a:cxn ang="0">
                  <a:pos x="15" y="46"/>
                </a:cxn>
                <a:cxn ang="0">
                  <a:pos x="19" y="43"/>
                </a:cxn>
                <a:cxn ang="0">
                  <a:pos x="23" y="40"/>
                </a:cxn>
                <a:cxn ang="0">
                  <a:pos x="23" y="40"/>
                </a:cxn>
                <a:cxn ang="0">
                  <a:pos x="26" y="36"/>
                </a:cxn>
                <a:cxn ang="0">
                  <a:pos x="30" y="32"/>
                </a:cxn>
                <a:cxn ang="0">
                  <a:pos x="38" y="25"/>
                </a:cxn>
                <a:cxn ang="0">
                  <a:pos x="38" y="25"/>
                </a:cxn>
                <a:cxn ang="0">
                  <a:pos x="43" y="20"/>
                </a:cxn>
                <a:cxn ang="0">
                  <a:pos x="49" y="15"/>
                </a:cxn>
                <a:cxn ang="0">
                  <a:pos x="50" y="13"/>
                </a:cxn>
                <a:cxn ang="0">
                  <a:pos x="52" y="10"/>
                </a:cxn>
                <a:cxn ang="0">
                  <a:pos x="52" y="7"/>
                </a:cxn>
                <a:cxn ang="0">
                  <a:pos x="52" y="3"/>
                </a:cxn>
                <a:cxn ang="0">
                  <a:pos x="52" y="3"/>
                </a:cxn>
              </a:cxnLst>
              <a:rect l="0" t="0" r="r" b="b"/>
              <a:pathLst>
                <a:path w="52" h="57">
                  <a:moveTo>
                    <a:pt x="52" y="3"/>
                  </a:moveTo>
                  <a:lnTo>
                    <a:pt x="52" y="3"/>
                  </a:lnTo>
                  <a:lnTo>
                    <a:pt x="51" y="1"/>
                  </a:lnTo>
                  <a:lnTo>
                    <a:pt x="50" y="0"/>
                  </a:lnTo>
                  <a:lnTo>
                    <a:pt x="49" y="0"/>
                  </a:lnTo>
                  <a:lnTo>
                    <a:pt x="47" y="0"/>
                  </a:lnTo>
                  <a:lnTo>
                    <a:pt x="43" y="2"/>
                  </a:lnTo>
                  <a:lnTo>
                    <a:pt x="42" y="4"/>
                  </a:lnTo>
                  <a:lnTo>
                    <a:pt x="42" y="6"/>
                  </a:lnTo>
                  <a:lnTo>
                    <a:pt x="42" y="6"/>
                  </a:lnTo>
                  <a:lnTo>
                    <a:pt x="42" y="8"/>
                  </a:lnTo>
                  <a:lnTo>
                    <a:pt x="40" y="11"/>
                  </a:lnTo>
                  <a:lnTo>
                    <a:pt x="34" y="16"/>
                  </a:lnTo>
                  <a:lnTo>
                    <a:pt x="23" y="25"/>
                  </a:lnTo>
                  <a:lnTo>
                    <a:pt x="23" y="25"/>
                  </a:lnTo>
                  <a:lnTo>
                    <a:pt x="18" y="32"/>
                  </a:lnTo>
                  <a:lnTo>
                    <a:pt x="14" y="35"/>
                  </a:lnTo>
                  <a:lnTo>
                    <a:pt x="11" y="37"/>
                  </a:lnTo>
                  <a:lnTo>
                    <a:pt x="11" y="37"/>
                  </a:lnTo>
                  <a:lnTo>
                    <a:pt x="8" y="39"/>
                  </a:lnTo>
                  <a:lnTo>
                    <a:pt x="5" y="42"/>
                  </a:lnTo>
                  <a:lnTo>
                    <a:pt x="0" y="49"/>
                  </a:lnTo>
                  <a:lnTo>
                    <a:pt x="0" y="49"/>
                  </a:lnTo>
                  <a:lnTo>
                    <a:pt x="0" y="51"/>
                  </a:lnTo>
                  <a:lnTo>
                    <a:pt x="0" y="53"/>
                  </a:lnTo>
                  <a:lnTo>
                    <a:pt x="1" y="54"/>
                  </a:lnTo>
                  <a:lnTo>
                    <a:pt x="2" y="56"/>
                  </a:lnTo>
                  <a:lnTo>
                    <a:pt x="4" y="57"/>
                  </a:lnTo>
                  <a:lnTo>
                    <a:pt x="5" y="57"/>
                  </a:lnTo>
                  <a:lnTo>
                    <a:pt x="7" y="56"/>
                  </a:lnTo>
                  <a:lnTo>
                    <a:pt x="8" y="54"/>
                  </a:lnTo>
                  <a:lnTo>
                    <a:pt x="8" y="54"/>
                  </a:lnTo>
                  <a:lnTo>
                    <a:pt x="11" y="50"/>
                  </a:lnTo>
                  <a:lnTo>
                    <a:pt x="15" y="46"/>
                  </a:lnTo>
                  <a:lnTo>
                    <a:pt x="19" y="43"/>
                  </a:lnTo>
                  <a:lnTo>
                    <a:pt x="23" y="40"/>
                  </a:lnTo>
                  <a:lnTo>
                    <a:pt x="23" y="40"/>
                  </a:lnTo>
                  <a:lnTo>
                    <a:pt x="26" y="36"/>
                  </a:lnTo>
                  <a:lnTo>
                    <a:pt x="30" y="32"/>
                  </a:lnTo>
                  <a:lnTo>
                    <a:pt x="38" y="25"/>
                  </a:lnTo>
                  <a:lnTo>
                    <a:pt x="38" y="25"/>
                  </a:lnTo>
                  <a:lnTo>
                    <a:pt x="43" y="20"/>
                  </a:lnTo>
                  <a:lnTo>
                    <a:pt x="49" y="15"/>
                  </a:lnTo>
                  <a:lnTo>
                    <a:pt x="50" y="13"/>
                  </a:lnTo>
                  <a:lnTo>
                    <a:pt x="52" y="10"/>
                  </a:lnTo>
                  <a:lnTo>
                    <a:pt x="52" y="7"/>
                  </a:lnTo>
                  <a:lnTo>
                    <a:pt x="52" y="3"/>
                  </a:lnTo>
                  <a:lnTo>
                    <a:pt x="52"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7" name="chenying0907 290"/>
            <p:cNvSpPr/>
            <p:nvPr/>
          </p:nvSpPr>
          <p:spPr bwMode="auto">
            <a:xfrm>
              <a:off x="6423026" y="3487738"/>
              <a:ext cx="34925" cy="33338"/>
            </a:xfrm>
            <a:custGeom>
              <a:avLst/>
              <a:gdLst/>
              <a:ahLst/>
              <a:cxnLst>
                <a:cxn ang="0">
                  <a:pos x="60" y="0"/>
                </a:cxn>
                <a:cxn ang="0">
                  <a:pos x="60" y="0"/>
                </a:cxn>
                <a:cxn ang="0">
                  <a:pos x="52" y="4"/>
                </a:cxn>
                <a:cxn ang="0">
                  <a:pos x="45" y="9"/>
                </a:cxn>
                <a:cxn ang="0">
                  <a:pos x="30" y="23"/>
                </a:cxn>
                <a:cxn ang="0">
                  <a:pos x="30" y="23"/>
                </a:cxn>
                <a:cxn ang="0">
                  <a:pos x="14" y="37"/>
                </a:cxn>
                <a:cxn ang="0">
                  <a:pos x="6" y="46"/>
                </a:cxn>
                <a:cxn ang="0">
                  <a:pos x="0" y="55"/>
                </a:cxn>
                <a:cxn ang="0">
                  <a:pos x="0" y="55"/>
                </a:cxn>
                <a:cxn ang="0">
                  <a:pos x="0" y="57"/>
                </a:cxn>
                <a:cxn ang="0">
                  <a:pos x="0" y="59"/>
                </a:cxn>
                <a:cxn ang="0">
                  <a:pos x="1" y="60"/>
                </a:cxn>
                <a:cxn ang="0">
                  <a:pos x="2" y="61"/>
                </a:cxn>
                <a:cxn ang="0">
                  <a:pos x="4" y="62"/>
                </a:cxn>
                <a:cxn ang="0">
                  <a:pos x="6" y="62"/>
                </a:cxn>
                <a:cxn ang="0">
                  <a:pos x="7" y="61"/>
                </a:cxn>
                <a:cxn ang="0">
                  <a:pos x="8" y="60"/>
                </a:cxn>
                <a:cxn ang="0">
                  <a:pos x="8" y="60"/>
                </a:cxn>
                <a:cxn ang="0">
                  <a:pos x="13" y="52"/>
                </a:cxn>
                <a:cxn ang="0">
                  <a:pos x="20" y="46"/>
                </a:cxn>
                <a:cxn ang="0">
                  <a:pos x="32" y="33"/>
                </a:cxn>
                <a:cxn ang="0">
                  <a:pos x="32" y="33"/>
                </a:cxn>
                <a:cxn ang="0">
                  <a:pos x="47" y="20"/>
                </a:cxn>
                <a:cxn ang="0">
                  <a:pos x="55" y="13"/>
                </a:cxn>
                <a:cxn ang="0">
                  <a:pos x="59" y="11"/>
                </a:cxn>
                <a:cxn ang="0">
                  <a:pos x="63" y="9"/>
                </a:cxn>
                <a:cxn ang="0">
                  <a:pos x="63" y="9"/>
                </a:cxn>
                <a:cxn ang="0">
                  <a:pos x="64" y="8"/>
                </a:cxn>
                <a:cxn ang="0">
                  <a:pos x="65" y="7"/>
                </a:cxn>
                <a:cxn ang="0">
                  <a:pos x="66" y="5"/>
                </a:cxn>
                <a:cxn ang="0">
                  <a:pos x="66" y="3"/>
                </a:cxn>
                <a:cxn ang="0">
                  <a:pos x="65" y="2"/>
                </a:cxn>
                <a:cxn ang="0">
                  <a:pos x="64" y="1"/>
                </a:cxn>
                <a:cxn ang="0">
                  <a:pos x="62" y="0"/>
                </a:cxn>
                <a:cxn ang="0">
                  <a:pos x="60" y="0"/>
                </a:cxn>
                <a:cxn ang="0">
                  <a:pos x="60" y="0"/>
                </a:cxn>
              </a:cxnLst>
              <a:rect l="0" t="0" r="r" b="b"/>
              <a:pathLst>
                <a:path w="66" h="62">
                  <a:moveTo>
                    <a:pt x="60" y="0"/>
                  </a:moveTo>
                  <a:lnTo>
                    <a:pt x="60" y="0"/>
                  </a:lnTo>
                  <a:lnTo>
                    <a:pt x="52" y="4"/>
                  </a:lnTo>
                  <a:lnTo>
                    <a:pt x="45" y="9"/>
                  </a:lnTo>
                  <a:lnTo>
                    <a:pt x="30" y="23"/>
                  </a:lnTo>
                  <a:lnTo>
                    <a:pt x="30" y="23"/>
                  </a:lnTo>
                  <a:lnTo>
                    <a:pt x="14" y="37"/>
                  </a:lnTo>
                  <a:lnTo>
                    <a:pt x="6" y="46"/>
                  </a:lnTo>
                  <a:lnTo>
                    <a:pt x="0" y="55"/>
                  </a:lnTo>
                  <a:lnTo>
                    <a:pt x="0" y="55"/>
                  </a:lnTo>
                  <a:lnTo>
                    <a:pt x="0" y="57"/>
                  </a:lnTo>
                  <a:lnTo>
                    <a:pt x="0" y="59"/>
                  </a:lnTo>
                  <a:lnTo>
                    <a:pt x="1" y="60"/>
                  </a:lnTo>
                  <a:lnTo>
                    <a:pt x="2" y="61"/>
                  </a:lnTo>
                  <a:lnTo>
                    <a:pt x="4" y="62"/>
                  </a:lnTo>
                  <a:lnTo>
                    <a:pt x="6" y="62"/>
                  </a:lnTo>
                  <a:lnTo>
                    <a:pt x="7" y="61"/>
                  </a:lnTo>
                  <a:lnTo>
                    <a:pt x="8" y="60"/>
                  </a:lnTo>
                  <a:lnTo>
                    <a:pt x="8" y="60"/>
                  </a:lnTo>
                  <a:lnTo>
                    <a:pt x="13" y="52"/>
                  </a:lnTo>
                  <a:lnTo>
                    <a:pt x="20" y="46"/>
                  </a:lnTo>
                  <a:lnTo>
                    <a:pt x="32" y="33"/>
                  </a:lnTo>
                  <a:lnTo>
                    <a:pt x="32" y="33"/>
                  </a:lnTo>
                  <a:lnTo>
                    <a:pt x="47" y="20"/>
                  </a:lnTo>
                  <a:lnTo>
                    <a:pt x="55" y="13"/>
                  </a:lnTo>
                  <a:lnTo>
                    <a:pt x="59" y="11"/>
                  </a:lnTo>
                  <a:lnTo>
                    <a:pt x="63" y="9"/>
                  </a:lnTo>
                  <a:lnTo>
                    <a:pt x="63" y="9"/>
                  </a:lnTo>
                  <a:lnTo>
                    <a:pt x="64" y="8"/>
                  </a:lnTo>
                  <a:lnTo>
                    <a:pt x="65" y="7"/>
                  </a:lnTo>
                  <a:lnTo>
                    <a:pt x="66" y="5"/>
                  </a:lnTo>
                  <a:lnTo>
                    <a:pt x="66" y="3"/>
                  </a:lnTo>
                  <a:lnTo>
                    <a:pt x="65" y="2"/>
                  </a:lnTo>
                  <a:lnTo>
                    <a:pt x="64" y="1"/>
                  </a:lnTo>
                  <a:lnTo>
                    <a:pt x="62" y="0"/>
                  </a:lnTo>
                  <a:lnTo>
                    <a:pt x="60" y="0"/>
                  </a:lnTo>
                  <a:lnTo>
                    <a:pt x="60" y="0"/>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8" name="chenying0907 291"/>
            <p:cNvSpPr/>
            <p:nvPr/>
          </p:nvSpPr>
          <p:spPr bwMode="auto">
            <a:xfrm>
              <a:off x="6423026" y="3544888"/>
              <a:ext cx="30163" cy="26988"/>
            </a:xfrm>
            <a:custGeom>
              <a:avLst/>
              <a:gdLst/>
              <a:ahLst/>
              <a:cxnLst>
                <a:cxn ang="0">
                  <a:pos x="48" y="3"/>
                </a:cxn>
                <a:cxn ang="0">
                  <a:pos x="48" y="3"/>
                </a:cxn>
                <a:cxn ang="0">
                  <a:pos x="47" y="5"/>
                </a:cxn>
                <a:cxn ang="0">
                  <a:pos x="43" y="8"/>
                </a:cxn>
                <a:cxn ang="0">
                  <a:pos x="39" y="11"/>
                </a:cxn>
                <a:cxn ang="0">
                  <a:pos x="39" y="11"/>
                </a:cxn>
                <a:cxn ang="0">
                  <a:pos x="26" y="20"/>
                </a:cxn>
                <a:cxn ang="0">
                  <a:pos x="26" y="20"/>
                </a:cxn>
                <a:cxn ang="0">
                  <a:pos x="12" y="30"/>
                </a:cxn>
                <a:cxn ang="0">
                  <a:pos x="6" y="35"/>
                </a:cxn>
                <a:cxn ang="0">
                  <a:pos x="1" y="41"/>
                </a:cxn>
                <a:cxn ang="0">
                  <a:pos x="1" y="41"/>
                </a:cxn>
                <a:cxn ang="0">
                  <a:pos x="0" y="43"/>
                </a:cxn>
                <a:cxn ang="0">
                  <a:pos x="0" y="44"/>
                </a:cxn>
                <a:cxn ang="0">
                  <a:pos x="2" y="48"/>
                </a:cxn>
                <a:cxn ang="0">
                  <a:pos x="3" y="49"/>
                </a:cxn>
                <a:cxn ang="0">
                  <a:pos x="4" y="49"/>
                </a:cxn>
                <a:cxn ang="0">
                  <a:pos x="6" y="49"/>
                </a:cxn>
                <a:cxn ang="0">
                  <a:pos x="8" y="47"/>
                </a:cxn>
                <a:cxn ang="0">
                  <a:pos x="8" y="47"/>
                </a:cxn>
                <a:cxn ang="0">
                  <a:pos x="15" y="40"/>
                </a:cxn>
                <a:cxn ang="0">
                  <a:pos x="23" y="34"/>
                </a:cxn>
                <a:cxn ang="0">
                  <a:pos x="40" y="21"/>
                </a:cxn>
                <a:cxn ang="0">
                  <a:pos x="40" y="21"/>
                </a:cxn>
                <a:cxn ang="0">
                  <a:pos x="50" y="15"/>
                </a:cxn>
                <a:cxn ang="0">
                  <a:pos x="54" y="10"/>
                </a:cxn>
                <a:cxn ang="0">
                  <a:pos x="56" y="8"/>
                </a:cxn>
                <a:cxn ang="0">
                  <a:pos x="57" y="5"/>
                </a:cxn>
                <a:cxn ang="0">
                  <a:pos x="57" y="5"/>
                </a:cxn>
                <a:cxn ang="0">
                  <a:pos x="57" y="3"/>
                </a:cxn>
                <a:cxn ang="0">
                  <a:pos x="56" y="2"/>
                </a:cxn>
                <a:cxn ang="0">
                  <a:pos x="55" y="1"/>
                </a:cxn>
                <a:cxn ang="0">
                  <a:pos x="53" y="0"/>
                </a:cxn>
                <a:cxn ang="0">
                  <a:pos x="52" y="0"/>
                </a:cxn>
                <a:cxn ang="0">
                  <a:pos x="50" y="0"/>
                </a:cxn>
                <a:cxn ang="0">
                  <a:pos x="49" y="1"/>
                </a:cxn>
                <a:cxn ang="0">
                  <a:pos x="48" y="3"/>
                </a:cxn>
                <a:cxn ang="0">
                  <a:pos x="48" y="3"/>
                </a:cxn>
              </a:cxnLst>
              <a:rect l="0" t="0" r="r" b="b"/>
              <a:pathLst>
                <a:path w="57" h="49">
                  <a:moveTo>
                    <a:pt x="48" y="3"/>
                  </a:moveTo>
                  <a:lnTo>
                    <a:pt x="48" y="3"/>
                  </a:lnTo>
                  <a:lnTo>
                    <a:pt x="47" y="5"/>
                  </a:lnTo>
                  <a:lnTo>
                    <a:pt x="43" y="8"/>
                  </a:lnTo>
                  <a:lnTo>
                    <a:pt x="39" y="11"/>
                  </a:lnTo>
                  <a:lnTo>
                    <a:pt x="39" y="11"/>
                  </a:lnTo>
                  <a:lnTo>
                    <a:pt x="26" y="20"/>
                  </a:lnTo>
                  <a:lnTo>
                    <a:pt x="26" y="20"/>
                  </a:lnTo>
                  <a:lnTo>
                    <a:pt x="12" y="30"/>
                  </a:lnTo>
                  <a:lnTo>
                    <a:pt x="6" y="35"/>
                  </a:lnTo>
                  <a:lnTo>
                    <a:pt x="1" y="41"/>
                  </a:lnTo>
                  <a:lnTo>
                    <a:pt x="1" y="41"/>
                  </a:lnTo>
                  <a:lnTo>
                    <a:pt x="0" y="43"/>
                  </a:lnTo>
                  <a:lnTo>
                    <a:pt x="0" y="44"/>
                  </a:lnTo>
                  <a:lnTo>
                    <a:pt x="2" y="48"/>
                  </a:lnTo>
                  <a:lnTo>
                    <a:pt x="3" y="49"/>
                  </a:lnTo>
                  <a:lnTo>
                    <a:pt x="4" y="49"/>
                  </a:lnTo>
                  <a:lnTo>
                    <a:pt x="6" y="49"/>
                  </a:lnTo>
                  <a:lnTo>
                    <a:pt x="8" y="47"/>
                  </a:lnTo>
                  <a:lnTo>
                    <a:pt x="8" y="47"/>
                  </a:lnTo>
                  <a:lnTo>
                    <a:pt x="15" y="40"/>
                  </a:lnTo>
                  <a:lnTo>
                    <a:pt x="23" y="34"/>
                  </a:lnTo>
                  <a:lnTo>
                    <a:pt x="40" y="21"/>
                  </a:lnTo>
                  <a:lnTo>
                    <a:pt x="40" y="21"/>
                  </a:lnTo>
                  <a:lnTo>
                    <a:pt x="50" y="15"/>
                  </a:lnTo>
                  <a:lnTo>
                    <a:pt x="54" y="10"/>
                  </a:lnTo>
                  <a:lnTo>
                    <a:pt x="56" y="8"/>
                  </a:lnTo>
                  <a:lnTo>
                    <a:pt x="57" y="5"/>
                  </a:lnTo>
                  <a:lnTo>
                    <a:pt x="57" y="5"/>
                  </a:lnTo>
                  <a:lnTo>
                    <a:pt x="57" y="3"/>
                  </a:lnTo>
                  <a:lnTo>
                    <a:pt x="56" y="2"/>
                  </a:lnTo>
                  <a:lnTo>
                    <a:pt x="55" y="1"/>
                  </a:lnTo>
                  <a:lnTo>
                    <a:pt x="53" y="0"/>
                  </a:lnTo>
                  <a:lnTo>
                    <a:pt x="52" y="0"/>
                  </a:lnTo>
                  <a:lnTo>
                    <a:pt x="50" y="0"/>
                  </a:lnTo>
                  <a:lnTo>
                    <a:pt x="49" y="1"/>
                  </a:lnTo>
                  <a:lnTo>
                    <a:pt x="48" y="3"/>
                  </a:lnTo>
                  <a:lnTo>
                    <a:pt x="48"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39" name="chenying0907 292"/>
            <p:cNvSpPr/>
            <p:nvPr/>
          </p:nvSpPr>
          <p:spPr bwMode="auto">
            <a:xfrm>
              <a:off x="6427788" y="3571876"/>
              <a:ext cx="34925" cy="36513"/>
            </a:xfrm>
            <a:custGeom>
              <a:avLst/>
              <a:gdLst/>
              <a:ahLst/>
              <a:cxnLst>
                <a:cxn ang="0">
                  <a:pos x="57" y="0"/>
                </a:cxn>
                <a:cxn ang="0">
                  <a:pos x="57" y="0"/>
                </a:cxn>
                <a:cxn ang="0">
                  <a:pos x="49" y="7"/>
                </a:cxn>
                <a:cxn ang="0">
                  <a:pos x="43" y="14"/>
                </a:cxn>
                <a:cxn ang="0">
                  <a:pos x="30" y="30"/>
                </a:cxn>
                <a:cxn ang="0">
                  <a:pos x="30" y="30"/>
                </a:cxn>
                <a:cxn ang="0">
                  <a:pos x="23" y="38"/>
                </a:cxn>
                <a:cxn ang="0">
                  <a:pos x="16" y="45"/>
                </a:cxn>
                <a:cxn ang="0">
                  <a:pos x="8" y="53"/>
                </a:cxn>
                <a:cxn ang="0">
                  <a:pos x="1" y="62"/>
                </a:cxn>
                <a:cxn ang="0">
                  <a:pos x="1" y="62"/>
                </a:cxn>
                <a:cxn ang="0">
                  <a:pos x="0" y="64"/>
                </a:cxn>
                <a:cxn ang="0">
                  <a:pos x="0" y="66"/>
                </a:cxn>
                <a:cxn ang="0">
                  <a:pos x="1" y="67"/>
                </a:cxn>
                <a:cxn ang="0">
                  <a:pos x="2" y="68"/>
                </a:cxn>
                <a:cxn ang="0">
                  <a:pos x="5" y="69"/>
                </a:cxn>
                <a:cxn ang="0">
                  <a:pos x="8" y="68"/>
                </a:cxn>
                <a:cxn ang="0">
                  <a:pos x="10" y="67"/>
                </a:cxn>
                <a:cxn ang="0">
                  <a:pos x="10" y="67"/>
                </a:cxn>
                <a:cxn ang="0">
                  <a:pos x="16" y="59"/>
                </a:cxn>
                <a:cxn ang="0">
                  <a:pos x="23" y="51"/>
                </a:cxn>
                <a:cxn ang="0">
                  <a:pos x="37" y="36"/>
                </a:cxn>
                <a:cxn ang="0">
                  <a:pos x="37" y="36"/>
                </a:cxn>
                <a:cxn ang="0">
                  <a:pos x="48" y="21"/>
                </a:cxn>
                <a:cxn ang="0">
                  <a:pos x="54" y="15"/>
                </a:cxn>
                <a:cxn ang="0">
                  <a:pos x="62" y="9"/>
                </a:cxn>
                <a:cxn ang="0">
                  <a:pos x="62" y="9"/>
                </a:cxn>
                <a:cxn ang="0">
                  <a:pos x="63" y="8"/>
                </a:cxn>
                <a:cxn ang="0">
                  <a:pos x="65" y="6"/>
                </a:cxn>
                <a:cxn ang="0">
                  <a:pos x="65" y="5"/>
                </a:cxn>
                <a:cxn ang="0">
                  <a:pos x="63" y="3"/>
                </a:cxn>
                <a:cxn ang="0">
                  <a:pos x="62" y="2"/>
                </a:cxn>
                <a:cxn ang="0">
                  <a:pos x="61" y="0"/>
                </a:cxn>
                <a:cxn ang="0">
                  <a:pos x="59" y="0"/>
                </a:cxn>
                <a:cxn ang="0">
                  <a:pos x="57" y="0"/>
                </a:cxn>
                <a:cxn ang="0">
                  <a:pos x="57" y="0"/>
                </a:cxn>
              </a:cxnLst>
              <a:rect l="0" t="0" r="r" b="b"/>
              <a:pathLst>
                <a:path w="65" h="69">
                  <a:moveTo>
                    <a:pt x="57" y="0"/>
                  </a:moveTo>
                  <a:lnTo>
                    <a:pt x="57" y="0"/>
                  </a:lnTo>
                  <a:lnTo>
                    <a:pt x="49" y="7"/>
                  </a:lnTo>
                  <a:lnTo>
                    <a:pt x="43" y="14"/>
                  </a:lnTo>
                  <a:lnTo>
                    <a:pt x="30" y="30"/>
                  </a:lnTo>
                  <a:lnTo>
                    <a:pt x="30" y="30"/>
                  </a:lnTo>
                  <a:lnTo>
                    <a:pt x="23" y="38"/>
                  </a:lnTo>
                  <a:lnTo>
                    <a:pt x="16" y="45"/>
                  </a:lnTo>
                  <a:lnTo>
                    <a:pt x="8" y="53"/>
                  </a:lnTo>
                  <a:lnTo>
                    <a:pt x="1" y="62"/>
                  </a:lnTo>
                  <a:lnTo>
                    <a:pt x="1" y="62"/>
                  </a:lnTo>
                  <a:lnTo>
                    <a:pt x="0" y="64"/>
                  </a:lnTo>
                  <a:lnTo>
                    <a:pt x="0" y="66"/>
                  </a:lnTo>
                  <a:lnTo>
                    <a:pt x="1" y="67"/>
                  </a:lnTo>
                  <a:lnTo>
                    <a:pt x="2" y="68"/>
                  </a:lnTo>
                  <a:lnTo>
                    <a:pt x="5" y="69"/>
                  </a:lnTo>
                  <a:lnTo>
                    <a:pt x="8" y="68"/>
                  </a:lnTo>
                  <a:lnTo>
                    <a:pt x="10" y="67"/>
                  </a:lnTo>
                  <a:lnTo>
                    <a:pt x="10" y="67"/>
                  </a:lnTo>
                  <a:lnTo>
                    <a:pt x="16" y="59"/>
                  </a:lnTo>
                  <a:lnTo>
                    <a:pt x="23" y="51"/>
                  </a:lnTo>
                  <a:lnTo>
                    <a:pt x="37" y="36"/>
                  </a:lnTo>
                  <a:lnTo>
                    <a:pt x="37" y="36"/>
                  </a:lnTo>
                  <a:lnTo>
                    <a:pt x="48" y="21"/>
                  </a:lnTo>
                  <a:lnTo>
                    <a:pt x="54" y="15"/>
                  </a:lnTo>
                  <a:lnTo>
                    <a:pt x="62" y="9"/>
                  </a:lnTo>
                  <a:lnTo>
                    <a:pt x="62" y="9"/>
                  </a:lnTo>
                  <a:lnTo>
                    <a:pt x="63" y="8"/>
                  </a:lnTo>
                  <a:lnTo>
                    <a:pt x="65" y="6"/>
                  </a:lnTo>
                  <a:lnTo>
                    <a:pt x="65" y="5"/>
                  </a:lnTo>
                  <a:lnTo>
                    <a:pt x="63" y="3"/>
                  </a:lnTo>
                  <a:lnTo>
                    <a:pt x="62" y="2"/>
                  </a:lnTo>
                  <a:lnTo>
                    <a:pt x="61" y="0"/>
                  </a:lnTo>
                  <a:lnTo>
                    <a:pt x="59" y="0"/>
                  </a:lnTo>
                  <a:lnTo>
                    <a:pt x="57" y="0"/>
                  </a:lnTo>
                  <a:lnTo>
                    <a:pt x="57" y="0"/>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0" name="chenying0907 293"/>
            <p:cNvSpPr/>
            <p:nvPr/>
          </p:nvSpPr>
          <p:spPr bwMode="auto">
            <a:xfrm>
              <a:off x="6427788" y="3619501"/>
              <a:ext cx="36513" cy="33338"/>
            </a:xfrm>
            <a:custGeom>
              <a:avLst/>
              <a:gdLst/>
              <a:ahLst/>
              <a:cxnLst>
                <a:cxn ang="0">
                  <a:pos x="60" y="1"/>
                </a:cxn>
                <a:cxn ang="0">
                  <a:pos x="60" y="1"/>
                </a:cxn>
                <a:cxn ang="0">
                  <a:pos x="54" y="9"/>
                </a:cxn>
                <a:cxn ang="0">
                  <a:pos x="47" y="16"/>
                </a:cxn>
                <a:cxn ang="0">
                  <a:pos x="32" y="30"/>
                </a:cxn>
                <a:cxn ang="0">
                  <a:pos x="17" y="42"/>
                </a:cxn>
                <a:cxn ang="0">
                  <a:pos x="1" y="56"/>
                </a:cxn>
                <a:cxn ang="0">
                  <a:pos x="1" y="56"/>
                </a:cxn>
                <a:cxn ang="0">
                  <a:pos x="0" y="58"/>
                </a:cxn>
                <a:cxn ang="0">
                  <a:pos x="0" y="59"/>
                </a:cxn>
                <a:cxn ang="0">
                  <a:pos x="0" y="61"/>
                </a:cxn>
                <a:cxn ang="0">
                  <a:pos x="1" y="62"/>
                </a:cxn>
                <a:cxn ang="0">
                  <a:pos x="3" y="63"/>
                </a:cxn>
                <a:cxn ang="0">
                  <a:pos x="4" y="64"/>
                </a:cxn>
                <a:cxn ang="0">
                  <a:pos x="6" y="64"/>
                </a:cxn>
                <a:cxn ang="0">
                  <a:pos x="8" y="63"/>
                </a:cxn>
                <a:cxn ang="0">
                  <a:pos x="8" y="63"/>
                </a:cxn>
                <a:cxn ang="0">
                  <a:pos x="23" y="49"/>
                </a:cxn>
                <a:cxn ang="0">
                  <a:pos x="39" y="36"/>
                </a:cxn>
                <a:cxn ang="0">
                  <a:pos x="54" y="22"/>
                </a:cxn>
                <a:cxn ang="0">
                  <a:pos x="61" y="15"/>
                </a:cxn>
                <a:cxn ang="0">
                  <a:pos x="68" y="8"/>
                </a:cxn>
                <a:cxn ang="0">
                  <a:pos x="68" y="8"/>
                </a:cxn>
                <a:cxn ang="0">
                  <a:pos x="69" y="6"/>
                </a:cxn>
                <a:cxn ang="0">
                  <a:pos x="69" y="4"/>
                </a:cxn>
                <a:cxn ang="0">
                  <a:pos x="67" y="1"/>
                </a:cxn>
                <a:cxn ang="0">
                  <a:pos x="65" y="0"/>
                </a:cxn>
                <a:cxn ang="0">
                  <a:pos x="64" y="0"/>
                </a:cxn>
                <a:cxn ang="0">
                  <a:pos x="62" y="0"/>
                </a:cxn>
                <a:cxn ang="0">
                  <a:pos x="60" y="1"/>
                </a:cxn>
                <a:cxn ang="0">
                  <a:pos x="60" y="1"/>
                </a:cxn>
              </a:cxnLst>
              <a:rect l="0" t="0" r="r" b="b"/>
              <a:pathLst>
                <a:path w="69" h="64">
                  <a:moveTo>
                    <a:pt x="60" y="1"/>
                  </a:moveTo>
                  <a:lnTo>
                    <a:pt x="60" y="1"/>
                  </a:lnTo>
                  <a:lnTo>
                    <a:pt x="54" y="9"/>
                  </a:lnTo>
                  <a:lnTo>
                    <a:pt x="47" y="16"/>
                  </a:lnTo>
                  <a:lnTo>
                    <a:pt x="32" y="30"/>
                  </a:lnTo>
                  <a:lnTo>
                    <a:pt x="17" y="42"/>
                  </a:lnTo>
                  <a:lnTo>
                    <a:pt x="1" y="56"/>
                  </a:lnTo>
                  <a:lnTo>
                    <a:pt x="1" y="56"/>
                  </a:lnTo>
                  <a:lnTo>
                    <a:pt x="0" y="58"/>
                  </a:lnTo>
                  <a:lnTo>
                    <a:pt x="0" y="59"/>
                  </a:lnTo>
                  <a:lnTo>
                    <a:pt x="0" y="61"/>
                  </a:lnTo>
                  <a:lnTo>
                    <a:pt x="1" y="62"/>
                  </a:lnTo>
                  <a:lnTo>
                    <a:pt x="3" y="63"/>
                  </a:lnTo>
                  <a:lnTo>
                    <a:pt x="4" y="64"/>
                  </a:lnTo>
                  <a:lnTo>
                    <a:pt x="6" y="64"/>
                  </a:lnTo>
                  <a:lnTo>
                    <a:pt x="8" y="63"/>
                  </a:lnTo>
                  <a:lnTo>
                    <a:pt x="8" y="63"/>
                  </a:lnTo>
                  <a:lnTo>
                    <a:pt x="23" y="49"/>
                  </a:lnTo>
                  <a:lnTo>
                    <a:pt x="39" y="36"/>
                  </a:lnTo>
                  <a:lnTo>
                    <a:pt x="54" y="22"/>
                  </a:lnTo>
                  <a:lnTo>
                    <a:pt x="61" y="15"/>
                  </a:lnTo>
                  <a:lnTo>
                    <a:pt x="68" y="8"/>
                  </a:lnTo>
                  <a:lnTo>
                    <a:pt x="68" y="8"/>
                  </a:lnTo>
                  <a:lnTo>
                    <a:pt x="69" y="6"/>
                  </a:lnTo>
                  <a:lnTo>
                    <a:pt x="69" y="4"/>
                  </a:lnTo>
                  <a:lnTo>
                    <a:pt x="67" y="1"/>
                  </a:lnTo>
                  <a:lnTo>
                    <a:pt x="65" y="0"/>
                  </a:lnTo>
                  <a:lnTo>
                    <a:pt x="64" y="0"/>
                  </a:lnTo>
                  <a:lnTo>
                    <a:pt x="62" y="0"/>
                  </a:lnTo>
                  <a:lnTo>
                    <a:pt x="60" y="1"/>
                  </a:lnTo>
                  <a:lnTo>
                    <a:pt x="60"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1" name="chenying0907 294"/>
            <p:cNvSpPr/>
            <p:nvPr/>
          </p:nvSpPr>
          <p:spPr bwMode="auto">
            <a:xfrm>
              <a:off x="6427788" y="3656013"/>
              <a:ext cx="38100" cy="38100"/>
            </a:xfrm>
            <a:custGeom>
              <a:avLst/>
              <a:gdLst/>
              <a:ahLst/>
              <a:cxnLst>
                <a:cxn ang="0">
                  <a:pos x="62" y="2"/>
                </a:cxn>
                <a:cxn ang="0">
                  <a:pos x="62" y="2"/>
                </a:cxn>
                <a:cxn ang="0">
                  <a:pos x="56" y="11"/>
                </a:cxn>
                <a:cxn ang="0">
                  <a:pos x="49" y="20"/>
                </a:cxn>
                <a:cxn ang="0">
                  <a:pos x="41" y="27"/>
                </a:cxn>
                <a:cxn ang="0">
                  <a:pos x="32" y="35"/>
                </a:cxn>
                <a:cxn ang="0">
                  <a:pos x="16" y="50"/>
                </a:cxn>
                <a:cxn ang="0">
                  <a:pos x="9" y="57"/>
                </a:cxn>
                <a:cxn ang="0">
                  <a:pos x="1" y="66"/>
                </a:cxn>
                <a:cxn ang="0">
                  <a:pos x="1" y="66"/>
                </a:cxn>
                <a:cxn ang="0">
                  <a:pos x="0" y="69"/>
                </a:cxn>
                <a:cxn ang="0">
                  <a:pos x="0" y="70"/>
                </a:cxn>
                <a:cxn ang="0">
                  <a:pos x="1" y="72"/>
                </a:cxn>
                <a:cxn ang="0">
                  <a:pos x="2" y="73"/>
                </a:cxn>
                <a:cxn ang="0">
                  <a:pos x="5" y="73"/>
                </a:cxn>
                <a:cxn ang="0">
                  <a:pos x="8" y="73"/>
                </a:cxn>
                <a:cxn ang="0">
                  <a:pos x="10" y="71"/>
                </a:cxn>
                <a:cxn ang="0">
                  <a:pos x="10" y="71"/>
                </a:cxn>
                <a:cxn ang="0">
                  <a:pos x="16" y="62"/>
                </a:cxn>
                <a:cxn ang="0">
                  <a:pos x="24" y="54"/>
                </a:cxn>
                <a:cxn ang="0">
                  <a:pos x="41" y="39"/>
                </a:cxn>
                <a:cxn ang="0">
                  <a:pos x="49" y="32"/>
                </a:cxn>
                <a:cxn ang="0">
                  <a:pos x="57" y="25"/>
                </a:cxn>
                <a:cxn ang="0">
                  <a:pos x="65" y="16"/>
                </a:cxn>
                <a:cxn ang="0">
                  <a:pos x="71" y="6"/>
                </a:cxn>
                <a:cxn ang="0">
                  <a:pos x="71" y="6"/>
                </a:cxn>
                <a:cxn ang="0">
                  <a:pos x="72" y="5"/>
                </a:cxn>
                <a:cxn ang="0">
                  <a:pos x="72" y="3"/>
                </a:cxn>
                <a:cxn ang="0">
                  <a:pos x="71" y="1"/>
                </a:cxn>
                <a:cxn ang="0">
                  <a:pos x="70" y="0"/>
                </a:cxn>
                <a:cxn ang="0">
                  <a:pos x="68" y="0"/>
                </a:cxn>
                <a:cxn ang="0">
                  <a:pos x="66" y="0"/>
                </a:cxn>
                <a:cxn ang="0">
                  <a:pos x="65" y="0"/>
                </a:cxn>
                <a:cxn ang="0">
                  <a:pos x="62" y="2"/>
                </a:cxn>
                <a:cxn ang="0">
                  <a:pos x="62" y="2"/>
                </a:cxn>
              </a:cxnLst>
              <a:rect l="0" t="0" r="r" b="b"/>
              <a:pathLst>
                <a:path w="72" h="73">
                  <a:moveTo>
                    <a:pt x="62" y="2"/>
                  </a:moveTo>
                  <a:lnTo>
                    <a:pt x="62" y="2"/>
                  </a:lnTo>
                  <a:lnTo>
                    <a:pt x="56" y="11"/>
                  </a:lnTo>
                  <a:lnTo>
                    <a:pt x="49" y="20"/>
                  </a:lnTo>
                  <a:lnTo>
                    <a:pt x="41" y="27"/>
                  </a:lnTo>
                  <a:lnTo>
                    <a:pt x="32" y="35"/>
                  </a:lnTo>
                  <a:lnTo>
                    <a:pt x="16" y="50"/>
                  </a:lnTo>
                  <a:lnTo>
                    <a:pt x="9" y="57"/>
                  </a:lnTo>
                  <a:lnTo>
                    <a:pt x="1" y="66"/>
                  </a:lnTo>
                  <a:lnTo>
                    <a:pt x="1" y="66"/>
                  </a:lnTo>
                  <a:lnTo>
                    <a:pt x="0" y="69"/>
                  </a:lnTo>
                  <a:lnTo>
                    <a:pt x="0" y="70"/>
                  </a:lnTo>
                  <a:lnTo>
                    <a:pt x="1" y="72"/>
                  </a:lnTo>
                  <a:lnTo>
                    <a:pt x="2" y="73"/>
                  </a:lnTo>
                  <a:lnTo>
                    <a:pt x="5" y="73"/>
                  </a:lnTo>
                  <a:lnTo>
                    <a:pt x="8" y="73"/>
                  </a:lnTo>
                  <a:lnTo>
                    <a:pt x="10" y="71"/>
                  </a:lnTo>
                  <a:lnTo>
                    <a:pt x="10" y="71"/>
                  </a:lnTo>
                  <a:lnTo>
                    <a:pt x="16" y="62"/>
                  </a:lnTo>
                  <a:lnTo>
                    <a:pt x="24" y="54"/>
                  </a:lnTo>
                  <a:lnTo>
                    <a:pt x="41" y="39"/>
                  </a:lnTo>
                  <a:lnTo>
                    <a:pt x="49" y="32"/>
                  </a:lnTo>
                  <a:lnTo>
                    <a:pt x="57" y="25"/>
                  </a:lnTo>
                  <a:lnTo>
                    <a:pt x="65" y="16"/>
                  </a:lnTo>
                  <a:lnTo>
                    <a:pt x="71" y="6"/>
                  </a:lnTo>
                  <a:lnTo>
                    <a:pt x="71" y="6"/>
                  </a:lnTo>
                  <a:lnTo>
                    <a:pt x="72" y="5"/>
                  </a:lnTo>
                  <a:lnTo>
                    <a:pt x="72" y="3"/>
                  </a:lnTo>
                  <a:lnTo>
                    <a:pt x="71" y="1"/>
                  </a:lnTo>
                  <a:lnTo>
                    <a:pt x="70" y="0"/>
                  </a:lnTo>
                  <a:lnTo>
                    <a:pt x="68" y="0"/>
                  </a:lnTo>
                  <a:lnTo>
                    <a:pt x="66" y="0"/>
                  </a:lnTo>
                  <a:lnTo>
                    <a:pt x="65" y="0"/>
                  </a:lnTo>
                  <a:lnTo>
                    <a:pt x="62" y="2"/>
                  </a:lnTo>
                  <a:lnTo>
                    <a:pt x="62"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2" name="chenying0907 295"/>
            <p:cNvSpPr/>
            <p:nvPr/>
          </p:nvSpPr>
          <p:spPr bwMode="auto">
            <a:xfrm>
              <a:off x="6437313" y="3690938"/>
              <a:ext cx="33338" cy="34925"/>
            </a:xfrm>
            <a:custGeom>
              <a:avLst/>
              <a:gdLst/>
              <a:ahLst/>
              <a:cxnLst>
                <a:cxn ang="0">
                  <a:pos x="54" y="1"/>
                </a:cxn>
                <a:cxn ang="0">
                  <a:pos x="54" y="1"/>
                </a:cxn>
                <a:cxn ang="0">
                  <a:pos x="40" y="16"/>
                </a:cxn>
                <a:cxn ang="0">
                  <a:pos x="29" y="32"/>
                </a:cxn>
                <a:cxn ang="0">
                  <a:pos x="15" y="46"/>
                </a:cxn>
                <a:cxn ang="0">
                  <a:pos x="9" y="52"/>
                </a:cxn>
                <a:cxn ang="0">
                  <a:pos x="1" y="58"/>
                </a:cxn>
                <a:cxn ang="0">
                  <a:pos x="1" y="58"/>
                </a:cxn>
                <a:cxn ang="0">
                  <a:pos x="0" y="61"/>
                </a:cxn>
                <a:cxn ang="0">
                  <a:pos x="0" y="62"/>
                </a:cxn>
                <a:cxn ang="0">
                  <a:pos x="0" y="64"/>
                </a:cxn>
                <a:cxn ang="0">
                  <a:pos x="1" y="65"/>
                </a:cxn>
                <a:cxn ang="0">
                  <a:pos x="4" y="67"/>
                </a:cxn>
                <a:cxn ang="0">
                  <a:pos x="6" y="67"/>
                </a:cxn>
                <a:cxn ang="0">
                  <a:pos x="8" y="66"/>
                </a:cxn>
                <a:cxn ang="0">
                  <a:pos x="8" y="66"/>
                </a:cxn>
                <a:cxn ang="0">
                  <a:pos x="15" y="60"/>
                </a:cxn>
                <a:cxn ang="0">
                  <a:pos x="23" y="52"/>
                </a:cxn>
                <a:cxn ang="0">
                  <a:pos x="35" y="38"/>
                </a:cxn>
                <a:cxn ang="0">
                  <a:pos x="48" y="23"/>
                </a:cxn>
                <a:cxn ang="0">
                  <a:pos x="60" y="9"/>
                </a:cxn>
                <a:cxn ang="0">
                  <a:pos x="60" y="9"/>
                </a:cxn>
                <a:cxn ang="0">
                  <a:pos x="61" y="7"/>
                </a:cxn>
                <a:cxn ang="0">
                  <a:pos x="62" y="5"/>
                </a:cxn>
                <a:cxn ang="0">
                  <a:pos x="61" y="4"/>
                </a:cxn>
                <a:cxn ang="0">
                  <a:pos x="60" y="1"/>
                </a:cxn>
                <a:cxn ang="0">
                  <a:pos x="59" y="0"/>
                </a:cxn>
                <a:cxn ang="0">
                  <a:pos x="57" y="0"/>
                </a:cxn>
                <a:cxn ang="0">
                  <a:pos x="56" y="0"/>
                </a:cxn>
                <a:cxn ang="0">
                  <a:pos x="54" y="1"/>
                </a:cxn>
                <a:cxn ang="0">
                  <a:pos x="54" y="1"/>
                </a:cxn>
              </a:cxnLst>
              <a:rect l="0" t="0" r="r" b="b"/>
              <a:pathLst>
                <a:path w="62" h="67">
                  <a:moveTo>
                    <a:pt x="54" y="1"/>
                  </a:moveTo>
                  <a:lnTo>
                    <a:pt x="54" y="1"/>
                  </a:lnTo>
                  <a:lnTo>
                    <a:pt x="40" y="16"/>
                  </a:lnTo>
                  <a:lnTo>
                    <a:pt x="29" y="32"/>
                  </a:lnTo>
                  <a:lnTo>
                    <a:pt x="15" y="46"/>
                  </a:lnTo>
                  <a:lnTo>
                    <a:pt x="9" y="52"/>
                  </a:lnTo>
                  <a:lnTo>
                    <a:pt x="1" y="58"/>
                  </a:lnTo>
                  <a:lnTo>
                    <a:pt x="1" y="58"/>
                  </a:lnTo>
                  <a:lnTo>
                    <a:pt x="0" y="61"/>
                  </a:lnTo>
                  <a:lnTo>
                    <a:pt x="0" y="62"/>
                  </a:lnTo>
                  <a:lnTo>
                    <a:pt x="0" y="64"/>
                  </a:lnTo>
                  <a:lnTo>
                    <a:pt x="1" y="65"/>
                  </a:lnTo>
                  <a:lnTo>
                    <a:pt x="4" y="67"/>
                  </a:lnTo>
                  <a:lnTo>
                    <a:pt x="6" y="67"/>
                  </a:lnTo>
                  <a:lnTo>
                    <a:pt x="8" y="66"/>
                  </a:lnTo>
                  <a:lnTo>
                    <a:pt x="8" y="66"/>
                  </a:lnTo>
                  <a:lnTo>
                    <a:pt x="15" y="60"/>
                  </a:lnTo>
                  <a:lnTo>
                    <a:pt x="23" y="52"/>
                  </a:lnTo>
                  <a:lnTo>
                    <a:pt x="35" y="38"/>
                  </a:lnTo>
                  <a:lnTo>
                    <a:pt x="48" y="23"/>
                  </a:lnTo>
                  <a:lnTo>
                    <a:pt x="60" y="9"/>
                  </a:lnTo>
                  <a:lnTo>
                    <a:pt x="60" y="9"/>
                  </a:lnTo>
                  <a:lnTo>
                    <a:pt x="61" y="7"/>
                  </a:lnTo>
                  <a:lnTo>
                    <a:pt x="62" y="5"/>
                  </a:lnTo>
                  <a:lnTo>
                    <a:pt x="61" y="4"/>
                  </a:lnTo>
                  <a:lnTo>
                    <a:pt x="60" y="1"/>
                  </a:lnTo>
                  <a:lnTo>
                    <a:pt x="59" y="0"/>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3" name="chenying0907 296"/>
            <p:cNvSpPr/>
            <p:nvPr/>
          </p:nvSpPr>
          <p:spPr bwMode="auto">
            <a:xfrm>
              <a:off x="6473826" y="3708401"/>
              <a:ext cx="22225" cy="30163"/>
            </a:xfrm>
            <a:custGeom>
              <a:avLst/>
              <a:gdLst/>
              <a:ahLst/>
              <a:cxnLst>
                <a:cxn ang="0">
                  <a:pos x="34" y="1"/>
                </a:cxn>
                <a:cxn ang="0">
                  <a:pos x="34" y="1"/>
                </a:cxn>
                <a:cxn ang="0">
                  <a:pos x="26" y="11"/>
                </a:cxn>
                <a:cxn ang="0">
                  <a:pos x="19" y="22"/>
                </a:cxn>
                <a:cxn ang="0">
                  <a:pos x="19" y="22"/>
                </a:cxn>
                <a:cxn ang="0">
                  <a:pos x="16" y="29"/>
                </a:cxn>
                <a:cxn ang="0">
                  <a:pos x="12" y="35"/>
                </a:cxn>
                <a:cxn ang="0">
                  <a:pos x="8" y="41"/>
                </a:cxn>
                <a:cxn ang="0">
                  <a:pos x="5" y="43"/>
                </a:cxn>
                <a:cxn ang="0">
                  <a:pos x="2" y="45"/>
                </a:cxn>
                <a:cxn ang="0">
                  <a:pos x="2" y="45"/>
                </a:cxn>
                <a:cxn ang="0">
                  <a:pos x="0" y="46"/>
                </a:cxn>
                <a:cxn ang="0">
                  <a:pos x="0" y="48"/>
                </a:cxn>
                <a:cxn ang="0">
                  <a:pos x="0" y="49"/>
                </a:cxn>
                <a:cxn ang="0">
                  <a:pos x="0" y="51"/>
                </a:cxn>
                <a:cxn ang="0">
                  <a:pos x="3" y="53"/>
                </a:cxn>
                <a:cxn ang="0">
                  <a:pos x="5" y="55"/>
                </a:cxn>
                <a:cxn ang="0">
                  <a:pos x="8" y="53"/>
                </a:cxn>
                <a:cxn ang="0">
                  <a:pos x="8" y="53"/>
                </a:cxn>
                <a:cxn ang="0">
                  <a:pos x="12" y="50"/>
                </a:cxn>
                <a:cxn ang="0">
                  <a:pos x="16" y="47"/>
                </a:cxn>
                <a:cxn ang="0">
                  <a:pos x="19" y="42"/>
                </a:cxn>
                <a:cxn ang="0">
                  <a:pos x="21" y="37"/>
                </a:cxn>
                <a:cxn ang="0">
                  <a:pos x="21" y="37"/>
                </a:cxn>
                <a:cxn ang="0">
                  <a:pos x="25" y="30"/>
                </a:cxn>
                <a:cxn ang="0">
                  <a:pos x="30" y="21"/>
                </a:cxn>
                <a:cxn ang="0">
                  <a:pos x="36" y="14"/>
                </a:cxn>
                <a:cxn ang="0">
                  <a:pos x="42" y="8"/>
                </a:cxn>
                <a:cxn ang="0">
                  <a:pos x="42" y="8"/>
                </a:cxn>
                <a:cxn ang="0">
                  <a:pos x="43" y="6"/>
                </a:cxn>
                <a:cxn ang="0">
                  <a:pos x="43" y="4"/>
                </a:cxn>
                <a:cxn ang="0">
                  <a:pos x="42" y="3"/>
                </a:cxn>
                <a:cxn ang="0">
                  <a:pos x="41" y="1"/>
                </a:cxn>
                <a:cxn ang="0">
                  <a:pos x="40" y="0"/>
                </a:cxn>
                <a:cxn ang="0">
                  <a:pos x="38" y="0"/>
                </a:cxn>
                <a:cxn ang="0">
                  <a:pos x="37" y="0"/>
                </a:cxn>
                <a:cxn ang="0">
                  <a:pos x="34" y="1"/>
                </a:cxn>
                <a:cxn ang="0">
                  <a:pos x="34" y="1"/>
                </a:cxn>
              </a:cxnLst>
              <a:rect l="0" t="0" r="r" b="b"/>
              <a:pathLst>
                <a:path w="43" h="55">
                  <a:moveTo>
                    <a:pt x="34" y="1"/>
                  </a:moveTo>
                  <a:lnTo>
                    <a:pt x="34" y="1"/>
                  </a:lnTo>
                  <a:lnTo>
                    <a:pt x="26" y="11"/>
                  </a:lnTo>
                  <a:lnTo>
                    <a:pt x="19" y="22"/>
                  </a:lnTo>
                  <a:lnTo>
                    <a:pt x="19" y="22"/>
                  </a:lnTo>
                  <a:lnTo>
                    <a:pt x="16" y="29"/>
                  </a:lnTo>
                  <a:lnTo>
                    <a:pt x="12" y="35"/>
                  </a:lnTo>
                  <a:lnTo>
                    <a:pt x="8" y="41"/>
                  </a:lnTo>
                  <a:lnTo>
                    <a:pt x="5" y="43"/>
                  </a:lnTo>
                  <a:lnTo>
                    <a:pt x="2" y="45"/>
                  </a:lnTo>
                  <a:lnTo>
                    <a:pt x="2" y="45"/>
                  </a:lnTo>
                  <a:lnTo>
                    <a:pt x="0" y="46"/>
                  </a:lnTo>
                  <a:lnTo>
                    <a:pt x="0" y="48"/>
                  </a:lnTo>
                  <a:lnTo>
                    <a:pt x="0" y="49"/>
                  </a:lnTo>
                  <a:lnTo>
                    <a:pt x="0" y="51"/>
                  </a:lnTo>
                  <a:lnTo>
                    <a:pt x="3" y="53"/>
                  </a:lnTo>
                  <a:lnTo>
                    <a:pt x="5" y="55"/>
                  </a:lnTo>
                  <a:lnTo>
                    <a:pt x="8" y="53"/>
                  </a:lnTo>
                  <a:lnTo>
                    <a:pt x="8" y="53"/>
                  </a:lnTo>
                  <a:lnTo>
                    <a:pt x="12" y="50"/>
                  </a:lnTo>
                  <a:lnTo>
                    <a:pt x="16" y="47"/>
                  </a:lnTo>
                  <a:lnTo>
                    <a:pt x="19" y="42"/>
                  </a:lnTo>
                  <a:lnTo>
                    <a:pt x="21" y="37"/>
                  </a:lnTo>
                  <a:lnTo>
                    <a:pt x="21" y="37"/>
                  </a:lnTo>
                  <a:lnTo>
                    <a:pt x="25" y="30"/>
                  </a:lnTo>
                  <a:lnTo>
                    <a:pt x="30" y="21"/>
                  </a:lnTo>
                  <a:lnTo>
                    <a:pt x="36" y="14"/>
                  </a:lnTo>
                  <a:lnTo>
                    <a:pt x="42" y="8"/>
                  </a:lnTo>
                  <a:lnTo>
                    <a:pt x="42" y="8"/>
                  </a:lnTo>
                  <a:lnTo>
                    <a:pt x="43" y="6"/>
                  </a:lnTo>
                  <a:lnTo>
                    <a:pt x="43" y="4"/>
                  </a:lnTo>
                  <a:lnTo>
                    <a:pt x="42" y="3"/>
                  </a:lnTo>
                  <a:lnTo>
                    <a:pt x="41" y="1"/>
                  </a:lnTo>
                  <a:lnTo>
                    <a:pt x="40" y="0"/>
                  </a:lnTo>
                  <a:lnTo>
                    <a:pt x="38" y="0"/>
                  </a:lnTo>
                  <a:lnTo>
                    <a:pt x="37" y="0"/>
                  </a:lnTo>
                  <a:lnTo>
                    <a:pt x="34" y="1"/>
                  </a:lnTo>
                  <a:lnTo>
                    <a:pt x="34"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4" name="chenying0907 297"/>
            <p:cNvSpPr/>
            <p:nvPr/>
          </p:nvSpPr>
          <p:spPr bwMode="auto">
            <a:xfrm>
              <a:off x="6518276" y="3708401"/>
              <a:ext cx="22225" cy="30163"/>
            </a:xfrm>
            <a:custGeom>
              <a:avLst/>
              <a:gdLst/>
              <a:ahLst/>
              <a:cxnLst>
                <a:cxn ang="0">
                  <a:pos x="34" y="2"/>
                </a:cxn>
                <a:cxn ang="0">
                  <a:pos x="34" y="2"/>
                </a:cxn>
                <a:cxn ang="0">
                  <a:pos x="16" y="24"/>
                </a:cxn>
                <a:cxn ang="0">
                  <a:pos x="16" y="24"/>
                </a:cxn>
                <a:cxn ang="0">
                  <a:pos x="12" y="31"/>
                </a:cxn>
                <a:cxn ang="0">
                  <a:pos x="7" y="37"/>
                </a:cxn>
                <a:cxn ang="0">
                  <a:pos x="1" y="49"/>
                </a:cxn>
                <a:cxn ang="0">
                  <a:pos x="1" y="49"/>
                </a:cxn>
                <a:cxn ang="0">
                  <a:pos x="0" y="51"/>
                </a:cxn>
                <a:cxn ang="0">
                  <a:pos x="0" y="53"/>
                </a:cxn>
                <a:cxn ang="0">
                  <a:pos x="1" y="55"/>
                </a:cxn>
                <a:cxn ang="0">
                  <a:pos x="2" y="56"/>
                </a:cxn>
                <a:cxn ang="0">
                  <a:pos x="4" y="57"/>
                </a:cxn>
                <a:cxn ang="0">
                  <a:pos x="6" y="57"/>
                </a:cxn>
                <a:cxn ang="0">
                  <a:pos x="7" y="56"/>
                </a:cxn>
                <a:cxn ang="0">
                  <a:pos x="10" y="55"/>
                </a:cxn>
                <a:cxn ang="0">
                  <a:pos x="10" y="55"/>
                </a:cxn>
                <a:cxn ang="0">
                  <a:pos x="17" y="41"/>
                </a:cxn>
                <a:cxn ang="0">
                  <a:pos x="20" y="35"/>
                </a:cxn>
                <a:cxn ang="0">
                  <a:pos x="24" y="29"/>
                </a:cxn>
                <a:cxn ang="0">
                  <a:pos x="24" y="29"/>
                </a:cxn>
                <a:cxn ang="0">
                  <a:pos x="43" y="7"/>
                </a:cxn>
                <a:cxn ang="0">
                  <a:pos x="43" y="7"/>
                </a:cxn>
                <a:cxn ang="0">
                  <a:pos x="43" y="5"/>
                </a:cxn>
                <a:cxn ang="0">
                  <a:pos x="43" y="4"/>
                </a:cxn>
                <a:cxn ang="0">
                  <a:pos x="43" y="2"/>
                </a:cxn>
                <a:cxn ang="0">
                  <a:pos x="41" y="1"/>
                </a:cxn>
                <a:cxn ang="0">
                  <a:pos x="38" y="0"/>
                </a:cxn>
                <a:cxn ang="0">
                  <a:pos x="35" y="1"/>
                </a:cxn>
                <a:cxn ang="0">
                  <a:pos x="34" y="2"/>
                </a:cxn>
                <a:cxn ang="0">
                  <a:pos x="34" y="2"/>
                </a:cxn>
              </a:cxnLst>
              <a:rect l="0" t="0" r="r" b="b"/>
              <a:pathLst>
                <a:path w="43" h="57">
                  <a:moveTo>
                    <a:pt x="34" y="2"/>
                  </a:moveTo>
                  <a:lnTo>
                    <a:pt x="34" y="2"/>
                  </a:lnTo>
                  <a:lnTo>
                    <a:pt x="16" y="24"/>
                  </a:lnTo>
                  <a:lnTo>
                    <a:pt x="16" y="24"/>
                  </a:lnTo>
                  <a:lnTo>
                    <a:pt x="12" y="31"/>
                  </a:lnTo>
                  <a:lnTo>
                    <a:pt x="7" y="37"/>
                  </a:lnTo>
                  <a:lnTo>
                    <a:pt x="1" y="49"/>
                  </a:lnTo>
                  <a:lnTo>
                    <a:pt x="1" y="49"/>
                  </a:lnTo>
                  <a:lnTo>
                    <a:pt x="0" y="51"/>
                  </a:lnTo>
                  <a:lnTo>
                    <a:pt x="0" y="53"/>
                  </a:lnTo>
                  <a:lnTo>
                    <a:pt x="1" y="55"/>
                  </a:lnTo>
                  <a:lnTo>
                    <a:pt x="2" y="56"/>
                  </a:lnTo>
                  <a:lnTo>
                    <a:pt x="4" y="57"/>
                  </a:lnTo>
                  <a:lnTo>
                    <a:pt x="6" y="57"/>
                  </a:lnTo>
                  <a:lnTo>
                    <a:pt x="7" y="56"/>
                  </a:lnTo>
                  <a:lnTo>
                    <a:pt x="10" y="55"/>
                  </a:lnTo>
                  <a:lnTo>
                    <a:pt x="10" y="55"/>
                  </a:lnTo>
                  <a:lnTo>
                    <a:pt x="17" y="41"/>
                  </a:lnTo>
                  <a:lnTo>
                    <a:pt x="20" y="35"/>
                  </a:lnTo>
                  <a:lnTo>
                    <a:pt x="24" y="29"/>
                  </a:lnTo>
                  <a:lnTo>
                    <a:pt x="24" y="29"/>
                  </a:lnTo>
                  <a:lnTo>
                    <a:pt x="43" y="7"/>
                  </a:lnTo>
                  <a:lnTo>
                    <a:pt x="43" y="7"/>
                  </a:lnTo>
                  <a:lnTo>
                    <a:pt x="43" y="5"/>
                  </a:lnTo>
                  <a:lnTo>
                    <a:pt x="43" y="4"/>
                  </a:lnTo>
                  <a:lnTo>
                    <a:pt x="43" y="2"/>
                  </a:lnTo>
                  <a:lnTo>
                    <a:pt x="41" y="1"/>
                  </a:lnTo>
                  <a:lnTo>
                    <a:pt x="38" y="0"/>
                  </a:lnTo>
                  <a:lnTo>
                    <a:pt x="35" y="1"/>
                  </a:lnTo>
                  <a:lnTo>
                    <a:pt x="34" y="2"/>
                  </a:lnTo>
                  <a:lnTo>
                    <a:pt x="34"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5" name="chenying0907 298"/>
            <p:cNvSpPr/>
            <p:nvPr/>
          </p:nvSpPr>
          <p:spPr bwMode="auto">
            <a:xfrm>
              <a:off x="6556376" y="3709988"/>
              <a:ext cx="19050" cy="31750"/>
            </a:xfrm>
            <a:custGeom>
              <a:avLst/>
              <a:gdLst/>
              <a:ahLst/>
              <a:cxnLst>
                <a:cxn ang="0">
                  <a:pos x="27" y="3"/>
                </a:cxn>
                <a:cxn ang="0">
                  <a:pos x="27" y="3"/>
                </a:cxn>
                <a:cxn ang="0">
                  <a:pos x="24" y="9"/>
                </a:cxn>
                <a:cxn ang="0">
                  <a:pos x="19" y="15"/>
                </a:cxn>
                <a:cxn ang="0">
                  <a:pos x="19" y="15"/>
                </a:cxn>
                <a:cxn ang="0">
                  <a:pos x="16" y="23"/>
                </a:cxn>
                <a:cxn ang="0">
                  <a:pos x="13" y="30"/>
                </a:cxn>
                <a:cxn ang="0">
                  <a:pos x="13" y="30"/>
                </a:cxn>
                <a:cxn ang="0">
                  <a:pos x="6" y="40"/>
                </a:cxn>
                <a:cxn ang="0">
                  <a:pos x="3" y="46"/>
                </a:cxn>
                <a:cxn ang="0">
                  <a:pos x="0" y="53"/>
                </a:cxn>
                <a:cxn ang="0">
                  <a:pos x="0" y="53"/>
                </a:cxn>
                <a:cxn ang="0">
                  <a:pos x="0" y="55"/>
                </a:cxn>
                <a:cxn ang="0">
                  <a:pos x="1" y="56"/>
                </a:cxn>
                <a:cxn ang="0">
                  <a:pos x="2" y="58"/>
                </a:cxn>
                <a:cxn ang="0">
                  <a:pos x="3" y="58"/>
                </a:cxn>
                <a:cxn ang="0">
                  <a:pos x="5" y="58"/>
                </a:cxn>
                <a:cxn ang="0">
                  <a:pos x="7" y="58"/>
                </a:cxn>
                <a:cxn ang="0">
                  <a:pos x="8" y="57"/>
                </a:cxn>
                <a:cxn ang="0">
                  <a:pos x="9" y="55"/>
                </a:cxn>
                <a:cxn ang="0">
                  <a:pos x="9" y="55"/>
                </a:cxn>
                <a:cxn ang="0">
                  <a:pos x="12" y="48"/>
                </a:cxn>
                <a:cxn ang="0">
                  <a:pos x="16" y="42"/>
                </a:cxn>
                <a:cxn ang="0">
                  <a:pos x="16" y="42"/>
                </a:cxn>
                <a:cxn ang="0">
                  <a:pos x="21" y="37"/>
                </a:cxn>
                <a:cxn ang="0">
                  <a:pos x="23" y="34"/>
                </a:cxn>
                <a:cxn ang="0">
                  <a:pos x="24" y="31"/>
                </a:cxn>
                <a:cxn ang="0">
                  <a:pos x="24" y="31"/>
                </a:cxn>
                <a:cxn ang="0">
                  <a:pos x="26" y="25"/>
                </a:cxn>
                <a:cxn ang="0">
                  <a:pos x="29" y="18"/>
                </a:cxn>
                <a:cxn ang="0">
                  <a:pos x="35" y="5"/>
                </a:cxn>
                <a:cxn ang="0">
                  <a:pos x="35" y="5"/>
                </a:cxn>
                <a:cxn ang="0">
                  <a:pos x="36" y="3"/>
                </a:cxn>
                <a:cxn ang="0">
                  <a:pos x="35" y="2"/>
                </a:cxn>
                <a:cxn ang="0">
                  <a:pos x="34" y="0"/>
                </a:cxn>
                <a:cxn ang="0">
                  <a:pos x="33" y="0"/>
                </a:cxn>
                <a:cxn ang="0">
                  <a:pos x="29" y="0"/>
                </a:cxn>
                <a:cxn ang="0">
                  <a:pos x="28" y="1"/>
                </a:cxn>
                <a:cxn ang="0">
                  <a:pos x="27" y="3"/>
                </a:cxn>
                <a:cxn ang="0">
                  <a:pos x="27" y="3"/>
                </a:cxn>
              </a:cxnLst>
              <a:rect l="0" t="0" r="r" b="b"/>
              <a:pathLst>
                <a:path w="36" h="58">
                  <a:moveTo>
                    <a:pt x="27" y="3"/>
                  </a:moveTo>
                  <a:lnTo>
                    <a:pt x="27" y="3"/>
                  </a:lnTo>
                  <a:lnTo>
                    <a:pt x="24" y="9"/>
                  </a:lnTo>
                  <a:lnTo>
                    <a:pt x="19" y="15"/>
                  </a:lnTo>
                  <a:lnTo>
                    <a:pt x="19" y="15"/>
                  </a:lnTo>
                  <a:lnTo>
                    <a:pt x="16" y="23"/>
                  </a:lnTo>
                  <a:lnTo>
                    <a:pt x="13" y="30"/>
                  </a:lnTo>
                  <a:lnTo>
                    <a:pt x="13" y="30"/>
                  </a:lnTo>
                  <a:lnTo>
                    <a:pt x="6" y="40"/>
                  </a:lnTo>
                  <a:lnTo>
                    <a:pt x="3" y="46"/>
                  </a:lnTo>
                  <a:lnTo>
                    <a:pt x="0" y="53"/>
                  </a:lnTo>
                  <a:lnTo>
                    <a:pt x="0" y="53"/>
                  </a:lnTo>
                  <a:lnTo>
                    <a:pt x="0" y="55"/>
                  </a:lnTo>
                  <a:lnTo>
                    <a:pt x="1" y="56"/>
                  </a:lnTo>
                  <a:lnTo>
                    <a:pt x="2" y="58"/>
                  </a:lnTo>
                  <a:lnTo>
                    <a:pt x="3" y="58"/>
                  </a:lnTo>
                  <a:lnTo>
                    <a:pt x="5" y="58"/>
                  </a:lnTo>
                  <a:lnTo>
                    <a:pt x="7" y="58"/>
                  </a:lnTo>
                  <a:lnTo>
                    <a:pt x="8" y="57"/>
                  </a:lnTo>
                  <a:lnTo>
                    <a:pt x="9" y="55"/>
                  </a:lnTo>
                  <a:lnTo>
                    <a:pt x="9" y="55"/>
                  </a:lnTo>
                  <a:lnTo>
                    <a:pt x="12" y="48"/>
                  </a:lnTo>
                  <a:lnTo>
                    <a:pt x="16" y="42"/>
                  </a:lnTo>
                  <a:lnTo>
                    <a:pt x="16" y="42"/>
                  </a:lnTo>
                  <a:lnTo>
                    <a:pt x="21" y="37"/>
                  </a:lnTo>
                  <a:lnTo>
                    <a:pt x="23" y="34"/>
                  </a:lnTo>
                  <a:lnTo>
                    <a:pt x="24" y="31"/>
                  </a:lnTo>
                  <a:lnTo>
                    <a:pt x="24" y="31"/>
                  </a:lnTo>
                  <a:lnTo>
                    <a:pt x="26" y="25"/>
                  </a:lnTo>
                  <a:lnTo>
                    <a:pt x="29" y="18"/>
                  </a:lnTo>
                  <a:lnTo>
                    <a:pt x="35" y="5"/>
                  </a:lnTo>
                  <a:lnTo>
                    <a:pt x="35" y="5"/>
                  </a:lnTo>
                  <a:lnTo>
                    <a:pt x="36" y="3"/>
                  </a:lnTo>
                  <a:lnTo>
                    <a:pt x="35" y="2"/>
                  </a:lnTo>
                  <a:lnTo>
                    <a:pt x="34" y="0"/>
                  </a:lnTo>
                  <a:lnTo>
                    <a:pt x="33" y="0"/>
                  </a:lnTo>
                  <a:lnTo>
                    <a:pt x="29" y="0"/>
                  </a:lnTo>
                  <a:lnTo>
                    <a:pt x="28"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6" name="chenying0907 299"/>
            <p:cNvSpPr/>
            <p:nvPr/>
          </p:nvSpPr>
          <p:spPr bwMode="auto">
            <a:xfrm>
              <a:off x="6583363" y="3716338"/>
              <a:ext cx="15875" cy="22225"/>
            </a:xfrm>
            <a:custGeom>
              <a:avLst/>
              <a:gdLst/>
              <a:ahLst/>
              <a:cxnLst>
                <a:cxn ang="0">
                  <a:pos x="21" y="2"/>
                </a:cxn>
                <a:cxn ang="0">
                  <a:pos x="21" y="2"/>
                </a:cxn>
                <a:cxn ang="0">
                  <a:pos x="10" y="19"/>
                </a:cxn>
                <a:cxn ang="0">
                  <a:pos x="4" y="27"/>
                </a:cxn>
                <a:cxn ang="0">
                  <a:pos x="0" y="35"/>
                </a:cxn>
                <a:cxn ang="0">
                  <a:pos x="0" y="35"/>
                </a:cxn>
                <a:cxn ang="0">
                  <a:pos x="0" y="37"/>
                </a:cxn>
                <a:cxn ang="0">
                  <a:pos x="0" y="39"/>
                </a:cxn>
                <a:cxn ang="0">
                  <a:pos x="2" y="42"/>
                </a:cxn>
                <a:cxn ang="0">
                  <a:pos x="4" y="43"/>
                </a:cxn>
                <a:cxn ang="0">
                  <a:pos x="5" y="43"/>
                </a:cxn>
                <a:cxn ang="0">
                  <a:pos x="7" y="42"/>
                </a:cxn>
                <a:cxn ang="0">
                  <a:pos x="8" y="41"/>
                </a:cxn>
                <a:cxn ang="0">
                  <a:pos x="8" y="41"/>
                </a:cxn>
                <a:cxn ang="0">
                  <a:pos x="12" y="31"/>
                </a:cxn>
                <a:cxn ang="0">
                  <a:pos x="18" y="23"/>
                </a:cxn>
                <a:cxn ang="0">
                  <a:pos x="30" y="7"/>
                </a:cxn>
                <a:cxn ang="0">
                  <a:pos x="30" y="7"/>
                </a:cxn>
                <a:cxn ang="0">
                  <a:pos x="30" y="5"/>
                </a:cxn>
                <a:cxn ang="0">
                  <a:pos x="30" y="3"/>
                </a:cxn>
                <a:cxn ang="0">
                  <a:pos x="29" y="2"/>
                </a:cxn>
                <a:cxn ang="0">
                  <a:pos x="28" y="1"/>
                </a:cxn>
                <a:cxn ang="0">
                  <a:pos x="25" y="0"/>
                </a:cxn>
                <a:cxn ang="0">
                  <a:pos x="24" y="0"/>
                </a:cxn>
                <a:cxn ang="0">
                  <a:pos x="22" y="1"/>
                </a:cxn>
                <a:cxn ang="0">
                  <a:pos x="21" y="2"/>
                </a:cxn>
                <a:cxn ang="0">
                  <a:pos x="21" y="2"/>
                </a:cxn>
              </a:cxnLst>
              <a:rect l="0" t="0" r="r" b="b"/>
              <a:pathLst>
                <a:path w="30" h="43">
                  <a:moveTo>
                    <a:pt x="21" y="2"/>
                  </a:moveTo>
                  <a:lnTo>
                    <a:pt x="21" y="2"/>
                  </a:lnTo>
                  <a:lnTo>
                    <a:pt x="10" y="19"/>
                  </a:lnTo>
                  <a:lnTo>
                    <a:pt x="4" y="27"/>
                  </a:lnTo>
                  <a:lnTo>
                    <a:pt x="0" y="35"/>
                  </a:lnTo>
                  <a:lnTo>
                    <a:pt x="0" y="35"/>
                  </a:lnTo>
                  <a:lnTo>
                    <a:pt x="0" y="37"/>
                  </a:lnTo>
                  <a:lnTo>
                    <a:pt x="0" y="39"/>
                  </a:lnTo>
                  <a:lnTo>
                    <a:pt x="2" y="42"/>
                  </a:lnTo>
                  <a:lnTo>
                    <a:pt x="4" y="43"/>
                  </a:lnTo>
                  <a:lnTo>
                    <a:pt x="5" y="43"/>
                  </a:lnTo>
                  <a:lnTo>
                    <a:pt x="7" y="42"/>
                  </a:lnTo>
                  <a:lnTo>
                    <a:pt x="8" y="41"/>
                  </a:lnTo>
                  <a:lnTo>
                    <a:pt x="8" y="41"/>
                  </a:lnTo>
                  <a:lnTo>
                    <a:pt x="12" y="31"/>
                  </a:lnTo>
                  <a:lnTo>
                    <a:pt x="18" y="23"/>
                  </a:lnTo>
                  <a:lnTo>
                    <a:pt x="30" y="7"/>
                  </a:lnTo>
                  <a:lnTo>
                    <a:pt x="30" y="7"/>
                  </a:lnTo>
                  <a:lnTo>
                    <a:pt x="30" y="5"/>
                  </a:lnTo>
                  <a:lnTo>
                    <a:pt x="30" y="3"/>
                  </a:lnTo>
                  <a:lnTo>
                    <a:pt x="29" y="2"/>
                  </a:lnTo>
                  <a:lnTo>
                    <a:pt x="28" y="1"/>
                  </a:lnTo>
                  <a:lnTo>
                    <a:pt x="25" y="0"/>
                  </a:lnTo>
                  <a:lnTo>
                    <a:pt x="24" y="0"/>
                  </a:lnTo>
                  <a:lnTo>
                    <a:pt x="22" y="1"/>
                  </a:lnTo>
                  <a:lnTo>
                    <a:pt x="21" y="2"/>
                  </a:lnTo>
                  <a:lnTo>
                    <a:pt x="21"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7" name="chenying0907 300"/>
            <p:cNvSpPr/>
            <p:nvPr/>
          </p:nvSpPr>
          <p:spPr bwMode="auto">
            <a:xfrm>
              <a:off x="6699251" y="3224213"/>
              <a:ext cx="38100" cy="36513"/>
            </a:xfrm>
            <a:custGeom>
              <a:avLst/>
              <a:gdLst/>
              <a:ahLst/>
              <a:cxnLst>
                <a:cxn ang="0">
                  <a:pos x="63" y="2"/>
                </a:cxn>
                <a:cxn ang="0">
                  <a:pos x="63" y="2"/>
                </a:cxn>
                <a:cxn ang="0">
                  <a:pos x="56" y="11"/>
                </a:cxn>
                <a:cxn ang="0">
                  <a:pos x="50" y="18"/>
                </a:cxn>
                <a:cxn ang="0">
                  <a:pos x="34" y="33"/>
                </a:cxn>
                <a:cxn ang="0">
                  <a:pos x="2" y="61"/>
                </a:cxn>
                <a:cxn ang="0">
                  <a:pos x="2" y="61"/>
                </a:cxn>
                <a:cxn ang="0">
                  <a:pos x="1" y="63"/>
                </a:cxn>
                <a:cxn ang="0">
                  <a:pos x="0" y="64"/>
                </a:cxn>
                <a:cxn ang="0">
                  <a:pos x="1" y="66"/>
                </a:cxn>
                <a:cxn ang="0">
                  <a:pos x="2" y="67"/>
                </a:cxn>
                <a:cxn ang="0">
                  <a:pos x="3" y="68"/>
                </a:cxn>
                <a:cxn ang="0">
                  <a:pos x="5" y="69"/>
                </a:cxn>
                <a:cxn ang="0">
                  <a:pos x="7" y="69"/>
                </a:cxn>
                <a:cxn ang="0">
                  <a:pos x="9" y="68"/>
                </a:cxn>
                <a:cxn ang="0">
                  <a:pos x="9" y="68"/>
                </a:cxn>
                <a:cxn ang="0">
                  <a:pos x="42" y="39"/>
                </a:cxn>
                <a:cxn ang="0">
                  <a:pos x="57" y="23"/>
                </a:cxn>
                <a:cxn ang="0">
                  <a:pos x="64" y="16"/>
                </a:cxn>
                <a:cxn ang="0">
                  <a:pos x="72" y="7"/>
                </a:cxn>
                <a:cxn ang="0">
                  <a:pos x="72" y="7"/>
                </a:cxn>
                <a:cxn ang="0">
                  <a:pos x="72" y="5"/>
                </a:cxn>
                <a:cxn ang="0">
                  <a:pos x="72" y="4"/>
                </a:cxn>
                <a:cxn ang="0">
                  <a:pos x="72" y="1"/>
                </a:cxn>
                <a:cxn ang="0">
                  <a:pos x="70" y="0"/>
                </a:cxn>
                <a:cxn ang="0">
                  <a:pos x="67" y="0"/>
                </a:cxn>
                <a:cxn ang="0">
                  <a:pos x="64" y="0"/>
                </a:cxn>
                <a:cxn ang="0">
                  <a:pos x="63" y="2"/>
                </a:cxn>
                <a:cxn ang="0">
                  <a:pos x="63" y="2"/>
                </a:cxn>
              </a:cxnLst>
              <a:rect l="0" t="0" r="r" b="b"/>
              <a:pathLst>
                <a:path w="72" h="69">
                  <a:moveTo>
                    <a:pt x="63" y="2"/>
                  </a:moveTo>
                  <a:lnTo>
                    <a:pt x="63" y="2"/>
                  </a:lnTo>
                  <a:lnTo>
                    <a:pt x="56" y="11"/>
                  </a:lnTo>
                  <a:lnTo>
                    <a:pt x="50" y="18"/>
                  </a:lnTo>
                  <a:lnTo>
                    <a:pt x="34" y="33"/>
                  </a:lnTo>
                  <a:lnTo>
                    <a:pt x="2" y="61"/>
                  </a:lnTo>
                  <a:lnTo>
                    <a:pt x="2" y="61"/>
                  </a:lnTo>
                  <a:lnTo>
                    <a:pt x="1" y="63"/>
                  </a:lnTo>
                  <a:lnTo>
                    <a:pt x="0" y="64"/>
                  </a:lnTo>
                  <a:lnTo>
                    <a:pt x="1" y="66"/>
                  </a:lnTo>
                  <a:lnTo>
                    <a:pt x="2" y="67"/>
                  </a:lnTo>
                  <a:lnTo>
                    <a:pt x="3" y="68"/>
                  </a:lnTo>
                  <a:lnTo>
                    <a:pt x="5" y="69"/>
                  </a:lnTo>
                  <a:lnTo>
                    <a:pt x="7" y="69"/>
                  </a:lnTo>
                  <a:lnTo>
                    <a:pt x="9" y="68"/>
                  </a:lnTo>
                  <a:lnTo>
                    <a:pt x="9" y="68"/>
                  </a:lnTo>
                  <a:lnTo>
                    <a:pt x="42" y="39"/>
                  </a:lnTo>
                  <a:lnTo>
                    <a:pt x="57" y="23"/>
                  </a:lnTo>
                  <a:lnTo>
                    <a:pt x="64" y="16"/>
                  </a:lnTo>
                  <a:lnTo>
                    <a:pt x="72" y="7"/>
                  </a:lnTo>
                  <a:lnTo>
                    <a:pt x="72" y="7"/>
                  </a:lnTo>
                  <a:lnTo>
                    <a:pt x="72" y="5"/>
                  </a:lnTo>
                  <a:lnTo>
                    <a:pt x="72" y="4"/>
                  </a:lnTo>
                  <a:lnTo>
                    <a:pt x="72" y="1"/>
                  </a:lnTo>
                  <a:lnTo>
                    <a:pt x="70" y="0"/>
                  </a:lnTo>
                  <a:lnTo>
                    <a:pt x="67" y="0"/>
                  </a:lnTo>
                  <a:lnTo>
                    <a:pt x="64" y="0"/>
                  </a:lnTo>
                  <a:lnTo>
                    <a:pt x="63" y="2"/>
                  </a:lnTo>
                  <a:lnTo>
                    <a:pt x="63"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8" name="chenying0907 301"/>
            <p:cNvSpPr/>
            <p:nvPr/>
          </p:nvSpPr>
          <p:spPr bwMode="auto">
            <a:xfrm>
              <a:off x="6694488" y="3271838"/>
              <a:ext cx="39688" cy="39688"/>
            </a:xfrm>
            <a:custGeom>
              <a:avLst/>
              <a:gdLst/>
              <a:ahLst/>
              <a:cxnLst>
                <a:cxn ang="0">
                  <a:pos x="65" y="3"/>
                </a:cxn>
                <a:cxn ang="0">
                  <a:pos x="65" y="3"/>
                </a:cxn>
                <a:cxn ang="0">
                  <a:pos x="63" y="7"/>
                </a:cxn>
                <a:cxn ang="0">
                  <a:pos x="61" y="11"/>
                </a:cxn>
                <a:cxn ang="0">
                  <a:pos x="53" y="18"/>
                </a:cxn>
                <a:cxn ang="0">
                  <a:pos x="36" y="31"/>
                </a:cxn>
                <a:cxn ang="0">
                  <a:pos x="36" y="31"/>
                </a:cxn>
                <a:cxn ang="0">
                  <a:pos x="18" y="48"/>
                </a:cxn>
                <a:cxn ang="0">
                  <a:pos x="9" y="58"/>
                </a:cxn>
                <a:cxn ang="0">
                  <a:pos x="1" y="68"/>
                </a:cxn>
                <a:cxn ang="0">
                  <a:pos x="1" y="68"/>
                </a:cxn>
                <a:cxn ang="0">
                  <a:pos x="0" y="70"/>
                </a:cxn>
                <a:cxn ang="0">
                  <a:pos x="0" y="72"/>
                </a:cxn>
                <a:cxn ang="0">
                  <a:pos x="1" y="73"/>
                </a:cxn>
                <a:cxn ang="0">
                  <a:pos x="3" y="74"/>
                </a:cxn>
                <a:cxn ang="0">
                  <a:pos x="6" y="75"/>
                </a:cxn>
                <a:cxn ang="0">
                  <a:pos x="8" y="74"/>
                </a:cxn>
                <a:cxn ang="0">
                  <a:pos x="9" y="73"/>
                </a:cxn>
                <a:cxn ang="0">
                  <a:pos x="9" y="73"/>
                </a:cxn>
                <a:cxn ang="0">
                  <a:pos x="19" y="62"/>
                </a:cxn>
                <a:cxn ang="0">
                  <a:pos x="29" y="51"/>
                </a:cxn>
                <a:cxn ang="0">
                  <a:pos x="51" y="32"/>
                </a:cxn>
                <a:cxn ang="0">
                  <a:pos x="51" y="32"/>
                </a:cxn>
                <a:cxn ang="0">
                  <a:pos x="65" y="20"/>
                </a:cxn>
                <a:cxn ang="0">
                  <a:pos x="68" y="17"/>
                </a:cxn>
                <a:cxn ang="0">
                  <a:pos x="70" y="13"/>
                </a:cxn>
                <a:cxn ang="0">
                  <a:pos x="73" y="10"/>
                </a:cxn>
                <a:cxn ang="0">
                  <a:pos x="75" y="5"/>
                </a:cxn>
                <a:cxn ang="0">
                  <a:pos x="75" y="5"/>
                </a:cxn>
                <a:cxn ang="0">
                  <a:pos x="74" y="3"/>
                </a:cxn>
                <a:cxn ang="0">
                  <a:pos x="74" y="2"/>
                </a:cxn>
                <a:cxn ang="0">
                  <a:pos x="70" y="0"/>
                </a:cxn>
                <a:cxn ang="0">
                  <a:pos x="68" y="0"/>
                </a:cxn>
                <a:cxn ang="0">
                  <a:pos x="67" y="0"/>
                </a:cxn>
                <a:cxn ang="0">
                  <a:pos x="65" y="1"/>
                </a:cxn>
                <a:cxn ang="0">
                  <a:pos x="65" y="3"/>
                </a:cxn>
                <a:cxn ang="0">
                  <a:pos x="65" y="3"/>
                </a:cxn>
              </a:cxnLst>
              <a:rect l="0" t="0" r="r" b="b"/>
              <a:pathLst>
                <a:path w="75" h="75">
                  <a:moveTo>
                    <a:pt x="65" y="3"/>
                  </a:moveTo>
                  <a:lnTo>
                    <a:pt x="65" y="3"/>
                  </a:lnTo>
                  <a:lnTo>
                    <a:pt x="63" y="7"/>
                  </a:lnTo>
                  <a:lnTo>
                    <a:pt x="61" y="11"/>
                  </a:lnTo>
                  <a:lnTo>
                    <a:pt x="53" y="18"/>
                  </a:lnTo>
                  <a:lnTo>
                    <a:pt x="36" y="31"/>
                  </a:lnTo>
                  <a:lnTo>
                    <a:pt x="36" y="31"/>
                  </a:lnTo>
                  <a:lnTo>
                    <a:pt x="18" y="48"/>
                  </a:lnTo>
                  <a:lnTo>
                    <a:pt x="9" y="58"/>
                  </a:lnTo>
                  <a:lnTo>
                    <a:pt x="1" y="68"/>
                  </a:lnTo>
                  <a:lnTo>
                    <a:pt x="1" y="68"/>
                  </a:lnTo>
                  <a:lnTo>
                    <a:pt x="0" y="70"/>
                  </a:lnTo>
                  <a:lnTo>
                    <a:pt x="0" y="72"/>
                  </a:lnTo>
                  <a:lnTo>
                    <a:pt x="1" y="73"/>
                  </a:lnTo>
                  <a:lnTo>
                    <a:pt x="3" y="74"/>
                  </a:lnTo>
                  <a:lnTo>
                    <a:pt x="6" y="75"/>
                  </a:lnTo>
                  <a:lnTo>
                    <a:pt x="8" y="74"/>
                  </a:lnTo>
                  <a:lnTo>
                    <a:pt x="9" y="73"/>
                  </a:lnTo>
                  <a:lnTo>
                    <a:pt x="9" y="73"/>
                  </a:lnTo>
                  <a:lnTo>
                    <a:pt x="19" y="62"/>
                  </a:lnTo>
                  <a:lnTo>
                    <a:pt x="29" y="51"/>
                  </a:lnTo>
                  <a:lnTo>
                    <a:pt x="51" y="32"/>
                  </a:lnTo>
                  <a:lnTo>
                    <a:pt x="51" y="32"/>
                  </a:lnTo>
                  <a:lnTo>
                    <a:pt x="65" y="20"/>
                  </a:lnTo>
                  <a:lnTo>
                    <a:pt x="68" y="17"/>
                  </a:lnTo>
                  <a:lnTo>
                    <a:pt x="70" y="13"/>
                  </a:lnTo>
                  <a:lnTo>
                    <a:pt x="73" y="10"/>
                  </a:lnTo>
                  <a:lnTo>
                    <a:pt x="75" y="5"/>
                  </a:lnTo>
                  <a:lnTo>
                    <a:pt x="75" y="5"/>
                  </a:lnTo>
                  <a:lnTo>
                    <a:pt x="74" y="3"/>
                  </a:lnTo>
                  <a:lnTo>
                    <a:pt x="74" y="2"/>
                  </a:lnTo>
                  <a:lnTo>
                    <a:pt x="70" y="0"/>
                  </a:lnTo>
                  <a:lnTo>
                    <a:pt x="68" y="0"/>
                  </a:lnTo>
                  <a:lnTo>
                    <a:pt x="67" y="0"/>
                  </a:lnTo>
                  <a:lnTo>
                    <a:pt x="65" y="1"/>
                  </a:lnTo>
                  <a:lnTo>
                    <a:pt x="65" y="3"/>
                  </a:lnTo>
                  <a:lnTo>
                    <a:pt x="65"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49" name="chenying0907 302"/>
            <p:cNvSpPr/>
            <p:nvPr/>
          </p:nvSpPr>
          <p:spPr bwMode="auto">
            <a:xfrm>
              <a:off x="6697663" y="3328988"/>
              <a:ext cx="33338" cy="33338"/>
            </a:xfrm>
            <a:custGeom>
              <a:avLst/>
              <a:gdLst/>
              <a:ahLst/>
              <a:cxnLst>
                <a:cxn ang="0">
                  <a:pos x="57" y="1"/>
                </a:cxn>
                <a:cxn ang="0">
                  <a:pos x="57" y="1"/>
                </a:cxn>
                <a:cxn ang="0">
                  <a:pos x="43" y="13"/>
                </a:cxn>
                <a:cxn ang="0">
                  <a:pos x="29" y="25"/>
                </a:cxn>
                <a:cxn ang="0">
                  <a:pos x="1" y="52"/>
                </a:cxn>
                <a:cxn ang="0">
                  <a:pos x="1" y="52"/>
                </a:cxn>
                <a:cxn ang="0">
                  <a:pos x="0" y="53"/>
                </a:cxn>
                <a:cxn ang="0">
                  <a:pos x="0" y="55"/>
                </a:cxn>
                <a:cxn ang="0">
                  <a:pos x="1" y="57"/>
                </a:cxn>
                <a:cxn ang="0">
                  <a:pos x="2" y="58"/>
                </a:cxn>
                <a:cxn ang="0">
                  <a:pos x="3" y="59"/>
                </a:cxn>
                <a:cxn ang="0">
                  <a:pos x="5" y="61"/>
                </a:cxn>
                <a:cxn ang="0">
                  <a:pos x="6" y="59"/>
                </a:cxn>
                <a:cxn ang="0">
                  <a:pos x="8" y="58"/>
                </a:cxn>
                <a:cxn ang="0">
                  <a:pos x="8" y="58"/>
                </a:cxn>
                <a:cxn ang="0">
                  <a:pos x="34" y="34"/>
                </a:cxn>
                <a:cxn ang="0">
                  <a:pos x="48" y="21"/>
                </a:cxn>
                <a:cxn ang="0">
                  <a:pos x="62" y="10"/>
                </a:cxn>
                <a:cxn ang="0">
                  <a:pos x="62" y="10"/>
                </a:cxn>
                <a:cxn ang="0">
                  <a:pos x="63" y="8"/>
                </a:cxn>
                <a:cxn ang="0">
                  <a:pos x="64" y="6"/>
                </a:cxn>
                <a:cxn ang="0">
                  <a:pos x="63" y="2"/>
                </a:cxn>
                <a:cxn ang="0">
                  <a:pos x="62" y="1"/>
                </a:cxn>
                <a:cxn ang="0">
                  <a:pos x="61" y="0"/>
                </a:cxn>
                <a:cxn ang="0">
                  <a:pos x="59" y="0"/>
                </a:cxn>
                <a:cxn ang="0">
                  <a:pos x="57" y="1"/>
                </a:cxn>
                <a:cxn ang="0">
                  <a:pos x="57" y="1"/>
                </a:cxn>
              </a:cxnLst>
              <a:rect l="0" t="0" r="r" b="b"/>
              <a:pathLst>
                <a:path w="64" h="61">
                  <a:moveTo>
                    <a:pt x="57" y="1"/>
                  </a:moveTo>
                  <a:lnTo>
                    <a:pt x="57" y="1"/>
                  </a:lnTo>
                  <a:lnTo>
                    <a:pt x="43" y="13"/>
                  </a:lnTo>
                  <a:lnTo>
                    <a:pt x="29" y="25"/>
                  </a:lnTo>
                  <a:lnTo>
                    <a:pt x="1" y="52"/>
                  </a:lnTo>
                  <a:lnTo>
                    <a:pt x="1" y="52"/>
                  </a:lnTo>
                  <a:lnTo>
                    <a:pt x="0" y="53"/>
                  </a:lnTo>
                  <a:lnTo>
                    <a:pt x="0" y="55"/>
                  </a:lnTo>
                  <a:lnTo>
                    <a:pt x="1" y="57"/>
                  </a:lnTo>
                  <a:lnTo>
                    <a:pt x="2" y="58"/>
                  </a:lnTo>
                  <a:lnTo>
                    <a:pt x="3" y="59"/>
                  </a:lnTo>
                  <a:lnTo>
                    <a:pt x="5" y="61"/>
                  </a:lnTo>
                  <a:lnTo>
                    <a:pt x="6" y="59"/>
                  </a:lnTo>
                  <a:lnTo>
                    <a:pt x="8" y="58"/>
                  </a:lnTo>
                  <a:lnTo>
                    <a:pt x="8" y="58"/>
                  </a:lnTo>
                  <a:lnTo>
                    <a:pt x="34" y="34"/>
                  </a:lnTo>
                  <a:lnTo>
                    <a:pt x="48" y="21"/>
                  </a:lnTo>
                  <a:lnTo>
                    <a:pt x="62" y="10"/>
                  </a:lnTo>
                  <a:lnTo>
                    <a:pt x="62" y="10"/>
                  </a:lnTo>
                  <a:lnTo>
                    <a:pt x="63" y="8"/>
                  </a:lnTo>
                  <a:lnTo>
                    <a:pt x="64" y="6"/>
                  </a:lnTo>
                  <a:lnTo>
                    <a:pt x="63" y="2"/>
                  </a:lnTo>
                  <a:lnTo>
                    <a:pt x="62" y="1"/>
                  </a:lnTo>
                  <a:lnTo>
                    <a:pt x="61" y="0"/>
                  </a:lnTo>
                  <a:lnTo>
                    <a:pt x="59" y="0"/>
                  </a:lnTo>
                  <a:lnTo>
                    <a:pt x="57" y="1"/>
                  </a:lnTo>
                  <a:lnTo>
                    <a:pt x="57"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0" name="chenying0907 303"/>
            <p:cNvSpPr/>
            <p:nvPr/>
          </p:nvSpPr>
          <p:spPr bwMode="auto">
            <a:xfrm>
              <a:off x="6697663" y="3379788"/>
              <a:ext cx="33338" cy="34925"/>
            </a:xfrm>
            <a:custGeom>
              <a:avLst/>
              <a:gdLst/>
              <a:ahLst/>
              <a:cxnLst>
                <a:cxn ang="0">
                  <a:pos x="55" y="0"/>
                </a:cxn>
                <a:cxn ang="0">
                  <a:pos x="55" y="0"/>
                </a:cxn>
                <a:cxn ang="0">
                  <a:pos x="47" y="6"/>
                </a:cxn>
                <a:cxn ang="0">
                  <a:pos x="38" y="13"/>
                </a:cxn>
                <a:cxn ang="0">
                  <a:pos x="31" y="20"/>
                </a:cxn>
                <a:cxn ang="0">
                  <a:pos x="25" y="28"/>
                </a:cxn>
                <a:cxn ang="0">
                  <a:pos x="13" y="44"/>
                </a:cxn>
                <a:cxn ang="0">
                  <a:pos x="1" y="61"/>
                </a:cxn>
                <a:cxn ang="0">
                  <a:pos x="1" y="61"/>
                </a:cxn>
                <a:cxn ang="0">
                  <a:pos x="0" y="63"/>
                </a:cxn>
                <a:cxn ang="0">
                  <a:pos x="0" y="65"/>
                </a:cxn>
                <a:cxn ang="0">
                  <a:pos x="1" y="66"/>
                </a:cxn>
                <a:cxn ang="0">
                  <a:pos x="2" y="67"/>
                </a:cxn>
                <a:cxn ang="0">
                  <a:pos x="4" y="68"/>
                </a:cxn>
                <a:cxn ang="0">
                  <a:pos x="6" y="68"/>
                </a:cxn>
                <a:cxn ang="0">
                  <a:pos x="7" y="67"/>
                </a:cxn>
                <a:cxn ang="0">
                  <a:pos x="9" y="66"/>
                </a:cxn>
                <a:cxn ang="0">
                  <a:pos x="9" y="66"/>
                </a:cxn>
                <a:cxn ang="0">
                  <a:pos x="20" y="49"/>
                </a:cxn>
                <a:cxn ang="0">
                  <a:pos x="31" y="34"/>
                </a:cxn>
                <a:cxn ang="0">
                  <a:pos x="45" y="20"/>
                </a:cxn>
                <a:cxn ang="0">
                  <a:pos x="52" y="14"/>
                </a:cxn>
                <a:cxn ang="0">
                  <a:pos x="60" y="8"/>
                </a:cxn>
                <a:cxn ang="0">
                  <a:pos x="60" y="8"/>
                </a:cxn>
                <a:cxn ang="0">
                  <a:pos x="61" y="7"/>
                </a:cxn>
                <a:cxn ang="0">
                  <a:pos x="62" y="5"/>
                </a:cxn>
                <a:cxn ang="0">
                  <a:pos x="61" y="2"/>
                </a:cxn>
                <a:cxn ang="0">
                  <a:pos x="60" y="0"/>
                </a:cxn>
                <a:cxn ang="0">
                  <a:pos x="58" y="0"/>
                </a:cxn>
                <a:cxn ang="0">
                  <a:pos x="57" y="0"/>
                </a:cxn>
                <a:cxn ang="0">
                  <a:pos x="55" y="0"/>
                </a:cxn>
                <a:cxn ang="0">
                  <a:pos x="55" y="0"/>
                </a:cxn>
              </a:cxnLst>
              <a:rect l="0" t="0" r="r" b="b"/>
              <a:pathLst>
                <a:path w="62" h="68">
                  <a:moveTo>
                    <a:pt x="55" y="0"/>
                  </a:moveTo>
                  <a:lnTo>
                    <a:pt x="55" y="0"/>
                  </a:lnTo>
                  <a:lnTo>
                    <a:pt x="47" y="6"/>
                  </a:lnTo>
                  <a:lnTo>
                    <a:pt x="38" y="13"/>
                  </a:lnTo>
                  <a:lnTo>
                    <a:pt x="31" y="20"/>
                  </a:lnTo>
                  <a:lnTo>
                    <a:pt x="25" y="28"/>
                  </a:lnTo>
                  <a:lnTo>
                    <a:pt x="13" y="44"/>
                  </a:lnTo>
                  <a:lnTo>
                    <a:pt x="1" y="61"/>
                  </a:lnTo>
                  <a:lnTo>
                    <a:pt x="1" y="61"/>
                  </a:lnTo>
                  <a:lnTo>
                    <a:pt x="0" y="63"/>
                  </a:lnTo>
                  <a:lnTo>
                    <a:pt x="0" y="65"/>
                  </a:lnTo>
                  <a:lnTo>
                    <a:pt x="1" y="66"/>
                  </a:lnTo>
                  <a:lnTo>
                    <a:pt x="2" y="67"/>
                  </a:lnTo>
                  <a:lnTo>
                    <a:pt x="4" y="68"/>
                  </a:lnTo>
                  <a:lnTo>
                    <a:pt x="6" y="68"/>
                  </a:lnTo>
                  <a:lnTo>
                    <a:pt x="7" y="67"/>
                  </a:lnTo>
                  <a:lnTo>
                    <a:pt x="9" y="66"/>
                  </a:lnTo>
                  <a:lnTo>
                    <a:pt x="9" y="66"/>
                  </a:lnTo>
                  <a:lnTo>
                    <a:pt x="20" y="49"/>
                  </a:lnTo>
                  <a:lnTo>
                    <a:pt x="31" y="34"/>
                  </a:lnTo>
                  <a:lnTo>
                    <a:pt x="45" y="20"/>
                  </a:lnTo>
                  <a:lnTo>
                    <a:pt x="52" y="14"/>
                  </a:lnTo>
                  <a:lnTo>
                    <a:pt x="60" y="8"/>
                  </a:lnTo>
                  <a:lnTo>
                    <a:pt x="60" y="8"/>
                  </a:lnTo>
                  <a:lnTo>
                    <a:pt x="61" y="7"/>
                  </a:lnTo>
                  <a:lnTo>
                    <a:pt x="62" y="5"/>
                  </a:lnTo>
                  <a:lnTo>
                    <a:pt x="61" y="2"/>
                  </a:lnTo>
                  <a:lnTo>
                    <a:pt x="60" y="0"/>
                  </a:lnTo>
                  <a:lnTo>
                    <a:pt x="58" y="0"/>
                  </a:lnTo>
                  <a:lnTo>
                    <a:pt x="57" y="0"/>
                  </a:lnTo>
                  <a:lnTo>
                    <a:pt x="55" y="0"/>
                  </a:lnTo>
                  <a:lnTo>
                    <a:pt x="55" y="0"/>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1" name="chenying0907 304"/>
            <p:cNvSpPr/>
            <p:nvPr/>
          </p:nvSpPr>
          <p:spPr bwMode="auto">
            <a:xfrm>
              <a:off x="6699251" y="3429001"/>
              <a:ext cx="31750" cy="34925"/>
            </a:xfrm>
            <a:custGeom>
              <a:avLst/>
              <a:gdLst/>
              <a:ahLst/>
              <a:cxnLst>
                <a:cxn ang="0">
                  <a:pos x="51" y="3"/>
                </a:cxn>
                <a:cxn ang="0">
                  <a:pos x="51" y="3"/>
                </a:cxn>
                <a:cxn ang="0">
                  <a:pos x="50" y="5"/>
                </a:cxn>
                <a:cxn ang="0">
                  <a:pos x="49" y="7"/>
                </a:cxn>
                <a:cxn ang="0">
                  <a:pos x="45" y="11"/>
                </a:cxn>
                <a:cxn ang="0">
                  <a:pos x="35" y="18"/>
                </a:cxn>
                <a:cxn ang="0">
                  <a:pos x="35" y="18"/>
                </a:cxn>
                <a:cxn ang="0">
                  <a:pos x="21" y="31"/>
                </a:cxn>
                <a:cxn ang="0">
                  <a:pos x="21" y="31"/>
                </a:cxn>
                <a:cxn ang="0">
                  <a:pos x="15" y="37"/>
                </a:cxn>
                <a:cxn ang="0">
                  <a:pos x="9" y="45"/>
                </a:cxn>
                <a:cxn ang="0">
                  <a:pos x="4" y="52"/>
                </a:cxn>
                <a:cxn ang="0">
                  <a:pos x="1" y="60"/>
                </a:cxn>
                <a:cxn ang="0">
                  <a:pos x="1" y="60"/>
                </a:cxn>
                <a:cxn ang="0">
                  <a:pos x="0" y="62"/>
                </a:cxn>
                <a:cxn ang="0">
                  <a:pos x="1" y="64"/>
                </a:cxn>
                <a:cxn ang="0">
                  <a:pos x="2" y="65"/>
                </a:cxn>
                <a:cxn ang="0">
                  <a:pos x="4" y="65"/>
                </a:cxn>
                <a:cxn ang="0">
                  <a:pos x="6" y="66"/>
                </a:cxn>
                <a:cxn ang="0">
                  <a:pos x="7" y="65"/>
                </a:cxn>
                <a:cxn ang="0">
                  <a:pos x="10" y="64"/>
                </a:cxn>
                <a:cxn ang="0">
                  <a:pos x="10" y="62"/>
                </a:cxn>
                <a:cxn ang="0">
                  <a:pos x="10" y="62"/>
                </a:cxn>
                <a:cxn ang="0">
                  <a:pos x="12" y="57"/>
                </a:cxn>
                <a:cxn ang="0">
                  <a:pos x="15" y="53"/>
                </a:cxn>
                <a:cxn ang="0">
                  <a:pos x="21" y="45"/>
                </a:cxn>
                <a:cxn ang="0">
                  <a:pos x="38" y="29"/>
                </a:cxn>
                <a:cxn ang="0">
                  <a:pos x="38" y="29"/>
                </a:cxn>
                <a:cxn ang="0">
                  <a:pos x="44" y="24"/>
                </a:cxn>
                <a:cxn ang="0">
                  <a:pos x="51" y="19"/>
                </a:cxn>
                <a:cxn ang="0">
                  <a:pos x="56" y="12"/>
                </a:cxn>
                <a:cxn ang="0">
                  <a:pos x="58" y="9"/>
                </a:cxn>
                <a:cxn ang="0">
                  <a:pos x="60" y="5"/>
                </a:cxn>
                <a:cxn ang="0">
                  <a:pos x="60" y="5"/>
                </a:cxn>
                <a:cxn ang="0">
                  <a:pos x="60" y="3"/>
                </a:cxn>
                <a:cxn ang="0">
                  <a:pos x="59" y="2"/>
                </a:cxn>
                <a:cxn ang="0">
                  <a:pos x="58" y="0"/>
                </a:cxn>
                <a:cxn ang="0">
                  <a:pos x="56" y="0"/>
                </a:cxn>
                <a:cxn ang="0">
                  <a:pos x="54" y="0"/>
                </a:cxn>
                <a:cxn ang="0">
                  <a:pos x="53" y="0"/>
                </a:cxn>
                <a:cxn ang="0">
                  <a:pos x="52" y="1"/>
                </a:cxn>
                <a:cxn ang="0">
                  <a:pos x="51" y="3"/>
                </a:cxn>
                <a:cxn ang="0">
                  <a:pos x="51" y="3"/>
                </a:cxn>
              </a:cxnLst>
              <a:rect l="0" t="0" r="r" b="b"/>
              <a:pathLst>
                <a:path w="60" h="66">
                  <a:moveTo>
                    <a:pt x="51" y="3"/>
                  </a:moveTo>
                  <a:lnTo>
                    <a:pt x="51" y="3"/>
                  </a:lnTo>
                  <a:lnTo>
                    <a:pt x="50" y="5"/>
                  </a:lnTo>
                  <a:lnTo>
                    <a:pt x="49" y="7"/>
                  </a:lnTo>
                  <a:lnTo>
                    <a:pt x="45" y="11"/>
                  </a:lnTo>
                  <a:lnTo>
                    <a:pt x="35" y="18"/>
                  </a:lnTo>
                  <a:lnTo>
                    <a:pt x="35" y="18"/>
                  </a:lnTo>
                  <a:lnTo>
                    <a:pt x="21" y="31"/>
                  </a:lnTo>
                  <a:lnTo>
                    <a:pt x="21" y="31"/>
                  </a:lnTo>
                  <a:lnTo>
                    <a:pt x="15" y="37"/>
                  </a:lnTo>
                  <a:lnTo>
                    <a:pt x="9" y="45"/>
                  </a:lnTo>
                  <a:lnTo>
                    <a:pt x="4" y="52"/>
                  </a:lnTo>
                  <a:lnTo>
                    <a:pt x="1" y="60"/>
                  </a:lnTo>
                  <a:lnTo>
                    <a:pt x="1" y="60"/>
                  </a:lnTo>
                  <a:lnTo>
                    <a:pt x="0" y="62"/>
                  </a:lnTo>
                  <a:lnTo>
                    <a:pt x="1" y="64"/>
                  </a:lnTo>
                  <a:lnTo>
                    <a:pt x="2" y="65"/>
                  </a:lnTo>
                  <a:lnTo>
                    <a:pt x="4" y="65"/>
                  </a:lnTo>
                  <a:lnTo>
                    <a:pt x="6" y="66"/>
                  </a:lnTo>
                  <a:lnTo>
                    <a:pt x="7" y="65"/>
                  </a:lnTo>
                  <a:lnTo>
                    <a:pt x="10" y="64"/>
                  </a:lnTo>
                  <a:lnTo>
                    <a:pt x="10" y="62"/>
                  </a:lnTo>
                  <a:lnTo>
                    <a:pt x="10" y="62"/>
                  </a:lnTo>
                  <a:lnTo>
                    <a:pt x="12" y="57"/>
                  </a:lnTo>
                  <a:lnTo>
                    <a:pt x="15" y="53"/>
                  </a:lnTo>
                  <a:lnTo>
                    <a:pt x="21" y="45"/>
                  </a:lnTo>
                  <a:lnTo>
                    <a:pt x="38" y="29"/>
                  </a:lnTo>
                  <a:lnTo>
                    <a:pt x="38" y="29"/>
                  </a:lnTo>
                  <a:lnTo>
                    <a:pt x="44" y="24"/>
                  </a:lnTo>
                  <a:lnTo>
                    <a:pt x="51" y="19"/>
                  </a:lnTo>
                  <a:lnTo>
                    <a:pt x="56" y="12"/>
                  </a:lnTo>
                  <a:lnTo>
                    <a:pt x="58" y="9"/>
                  </a:lnTo>
                  <a:lnTo>
                    <a:pt x="60" y="5"/>
                  </a:lnTo>
                  <a:lnTo>
                    <a:pt x="60" y="5"/>
                  </a:lnTo>
                  <a:lnTo>
                    <a:pt x="60" y="3"/>
                  </a:lnTo>
                  <a:lnTo>
                    <a:pt x="59" y="2"/>
                  </a:lnTo>
                  <a:lnTo>
                    <a:pt x="58" y="0"/>
                  </a:lnTo>
                  <a:lnTo>
                    <a:pt x="56" y="0"/>
                  </a:lnTo>
                  <a:lnTo>
                    <a:pt x="54" y="0"/>
                  </a:lnTo>
                  <a:lnTo>
                    <a:pt x="53" y="0"/>
                  </a:lnTo>
                  <a:lnTo>
                    <a:pt x="52" y="1"/>
                  </a:lnTo>
                  <a:lnTo>
                    <a:pt x="51" y="3"/>
                  </a:lnTo>
                  <a:lnTo>
                    <a:pt x="51"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2" name="chenying0907 305"/>
            <p:cNvSpPr/>
            <p:nvPr/>
          </p:nvSpPr>
          <p:spPr bwMode="auto">
            <a:xfrm>
              <a:off x="6704013" y="3460751"/>
              <a:ext cx="30163" cy="36513"/>
            </a:xfrm>
            <a:custGeom>
              <a:avLst/>
              <a:gdLst/>
              <a:ahLst/>
              <a:cxnLst>
                <a:cxn ang="0">
                  <a:pos x="49" y="1"/>
                </a:cxn>
                <a:cxn ang="0">
                  <a:pos x="49" y="1"/>
                </a:cxn>
                <a:cxn ang="0">
                  <a:pos x="24" y="31"/>
                </a:cxn>
                <a:cxn ang="0">
                  <a:pos x="12" y="46"/>
                </a:cxn>
                <a:cxn ang="0">
                  <a:pos x="1" y="61"/>
                </a:cxn>
                <a:cxn ang="0">
                  <a:pos x="1" y="61"/>
                </a:cxn>
                <a:cxn ang="0">
                  <a:pos x="0" y="63"/>
                </a:cxn>
                <a:cxn ang="0">
                  <a:pos x="1" y="65"/>
                </a:cxn>
                <a:cxn ang="0">
                  <a:pos x="1" y="66"/>
                </a:cxn>
                <a:cxn ang="0">
                  <a:pos x="3" y="67"/>
                </a:cxn>
                <a:cxn ang="0">
                  <a:pos x="4" y="69"/>
                </a:cxn>
                <a:cxn ang="0">
                  <a:pos x="6" y="69"/>
                </a:cxn>
                <a:cxn ang="0">
                  <a:pos x="8" y="69"/>
                </a:cxn>
                <a:cxn ang="0">
                  <a:pos x="9" y="66"/>
                </a:cxn>
                <a:cxn ang="0">
                  <a:pos x="9" y="66"/>
                </a:cxn>
                <a:cxn ang="0">
                  <a:pos x="20" y="51"/>
                </a:cxn>
                <a:cxn ang="0">
                  <a:pos x="32" y="36"/>
                </a:cxn>
                <a:cxn ang="0">
                  <a:pos x="56" y="8"/>
                </a:cxn>
                <a:cxn ang="0">
                  <a:pos x="56" y="8"/>
                </a:cxn>
                <a:cxn ang="0">
                  <a:pos x="57" y="6"/>
                </a:cxn>
                <a:cxn ang="0">
                  <a:pos x="58" y="4"/>
                </a:cxn>
                <a:cxn ang="0">
                  <a:pos x="57" y="2"/>
                </a:cxn>
                <a:cxn ang="0">
                  <a:pos x="56" y="1"/>
                </a:cxn>
                <a:cxn ang="0">
                  <a:pos x="54" y="0"/>
                </a:cxn>
                <a:cxn ang="0">
                  <a:pos x="52" y="0"/>
                </a:cxn>
                <a:cxn ang="0">
                  <a:pos x="50" y="0"/>
                </a:cxn>
                <a:cxn ang="0">
                  <a:pos x="49" y="1"/>
                </a:cxn>
                <a:cxn ang="0">
                  <a:pos x="49" y="1"/>
                </a:cxn>
              </a:cxnLst>
              <a:rect l="0" t="0" r="r" b="b"/>
              <a:pathLst>
                <a:path w="58" h="69">
                  <a:moveTo>
                    <a:pt x="49" y="1"/>
                  </a:moveTo>
                  <a:lnTo>
                    <a:pt x="49" y="1"/>
                  </a:lnTo>
                  <a:lnTo>
                    <a:pt x="24" y="31"/>
                  </a:lnTo>
                  <a:lnTo>
                    <a:pt x="12" y="46"/>
                  </a:lnTo>
                  <a:lnTo>
                    <a:pt x="1" y="61"/>
                  </a:lnTo>
                  <a:lnTo>
                    <a:pt x="1" y="61"/>
                  </a:lnTo>
                  <a:lnTo>
                    <a:pt x="0" y="63"/>
                  </a:lnTo>
                  <a:lnTo>
                    <a:pt x="1" y="65"/>
                  </a:lnTo>
                  <a:lnTo>
                    <a:pt x="1" y="66"/>
                  </a:lnTo>
                  <a:lnTo>
                    <a:pt x="3" y="67"/>
                  </a:lnTo>
                  <a:lnTo>
                    <a:pt x="4" y="69"/>
                  </a:lnTo>
                  <a:lnTo>
                    <a:pt x="6" y="69"/>
                  </a:lnTo>
                  <a:lnTo>
                    <a:pt x="8" y="69"/>
                  </a:lnTo>
                  <a:lnTo>
                    <a:pt x="9" y="66"/>
                  </a:lnTo>
                  <a:lnTo>
                    <a:pt x="9" y="66"/>
                  </a:lnTo>
                  <a:lnTo>
                    <a:pt x="20" y="51"/>
                  </a:lnTo>
                  <a:lnTo>
                    <a:pt x="32" y="36"/>
                  </a:lnTo>
                  <a:lnTo>
                    <a:pt x="56" y="8"/>
                  </a:lnTo>
                  <a:lnTo>
                    <a:pt x="56" y="8"/>
                  </a:lnTo>
                  <a:lnTo>
                    <a:pt x="57" y="6"/>
                  </a:lnTo>
                  <a:lnTo>
                    <a:pt x="58" y="4"/>
                  </a:lnTo>
                  <a:lnTo>
                    <a:pt x="57" y="2"/>
                  </a:lnTo>
                  <a:lnTo>
                    <a:pt x="56" y="1"/>
                  </a:lnTo>
                  <a:lnTo>
                    <a:pt x="54" y="0"/>
                  </a:lnTo>
                  <a:lnTo>
                    <a:pt x="52" y="0"/>
                  </a:lnTo>
                  <a:lnTo>
                    <a:pt x="50" y="0"/>
                  </a:lnTo>
                  <a:lnTo>
                    <a:pt x="49" y="1"/>
                  </a:lnTo>
                  <a:lnTo>
                    <a:pt x="49"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3" name="chenying0907 306"/>
            <p:cNvSpPr/>
            <p:nvPr/>
          </p:nvSpPr>
          <p:spPr bwMode="auto">
            <a:xfrm>
              <a:off x="6704013" y="3514726"/>
              <a:ext cx="34925" cy="36513"/>
            </a:xfrm>
            <a:custGeom>
              <a:avLst/>
              <a:gdLst/>
              <a:ahLst/>
              <a:cxnLst>
                <a:cxn ang="0">
                  <a:pos x="60" y="1"/>
                </a:cxn>
                <a:cxn ang="0">
                  <a:pos x="60" y="1"/>
                </a:cxn>
                <a:cxn ang="0">
                  <a:pos x="43" y="14"/>
                </a:cxn>
                <a:cxn ang="0">
                  <a:pos x="29" y="29"/>
                </a:cxn>
                <a:cxn ang="0">
                  <a:pos x="14" y="44"/>
                </a:cxn>
                <a:cxn ang="0">
                  <a:pos x="1" y="60"/>
                </a:cxn>
                <a:cxn ang="0">
                  <a:pos x="1" y="60"/>
                </a:cxn>
                <a:cxn ang="0">
                  <a:pos x="0" y="62"/>
                </a:cxn>
                <a:cxn ang="0">
                  <a:pos x="0" y="64"/>
                </a:cxn>
                <a:cxn ang="0">
                  <a:pos x="1" y="67"/>
                </a:cxn>
                <a:cxn ang="0">
                  <a:pos x="3" y="68"/>
                </a:cxn>
                <a:cxn ang="0">
                  <a:pos x="4" y="68"/>
                </a:cxn>
                <a:cxn ang="0">
                  <a:pos x="6" y="68"/>
                </a:cxn>
                <a:cxn ang="0">
                  <a:pos x="7" y="67"/>
                </a:cxn>
                <a:cxn ang="0">
                  <a:pos x="7" y="67"/>
                </a:cxn>
                <a:cxn ang="0">
                  <a:pos x="20" y="51"/>
                </a:cxn>
                <a:cxn ang="0">
                  <a:pos x="35" y="35"/>
                </a:cxn>
                <a:cxn ang="0">
                  <a:pos x="50" y="20"/>
                </a:cxn>
                <a:cxn ang="0">
                  <a:pos x="67" y="7"/>
                </a:cxn>
                <a:cxn ang="0">
                  <a:pos x="67" y="7"/>
                </a:cxn>
                <a:cxn ang="0">
                  <a:pos x="68" y="6"/>
                </a:cxn>
                <a:cxn ang="0">
                  <a:pos x="68" y="4"/>
                </a:cxn>
                <a:cxn ang="0">
                  <a:pos x="68" y="3"/>
                </a:cxn>
                <a:cxn ang="0">
                  <a:pos x="67" y="1"/>
                </a:cxn>
                <a:cxn ang="0">
                  <a:pos x="64" y="0"/>
                </a:cxn>
                <a:cxn ang="0">
                  <a:pos x="62" y="0"/>
                </a:cxn>
                <a:cxn ang="0">
                  <a:pos x="60" y="1"/>
                </a:cxn>
                <a:cxn ang="0">
                  <a:pos x="60" y="1"/>
                </a:cxn>
              </a:cxnLst>
              <a:rect l="0" t="0" r="r" b="b"/>
              <a:pathLst>
                <a:path w="68" h="68">
                  <a:moveTo>
                    <a:pt x="60" y="1"/>
                  </a:moveTo>
                  <a:lnTo>
                    <a:pt x="60" y="1"/>
                  </a:lnTo>
                  <a:lnTo>
                    <a:pt x="43" y="14"/>
                  </a:lnTo>
                  <a:lnTo>
                    <a:pt x="29" y="29"/>
                  </a:lnTo>
                  <a:lnTo>
                    <a:pt x="14" y="44"/>
                  </a:lnTo>
                  <a:lnTo>
                    <a:pt x="1" y="60"/>
                  </a:lnTo>
                  <a:lnTo>
                    <a:pt x="1" y="60"/>
                  </a:lnTo>
                  <a:lnTo>
                    <a:pt x="0" y="62"/>
                  </a:lnTo>
                  <a:lnTo>
                    <a:pt x="0" y="64"/>
                  </a:lnTo>
                  <a:lnTo>
                    <a:pt x="1" y="67"/>
                  </a:lnTo>
                  <a:lnTo>
                    <a:pt x="3" y="68"/>
                  </a:lnTo>
                  <a:lnTo>
                    <a:pt x="4" y="68"/>
                  </a:lnTo>
                  <a:lnTo>
                    <a:pt x="6" y="68"/>
                  </a:lnTo>
                  <a:lnTo>
                    <a:pt x="7" y="67"/>
                  </a:lnTo>
                  <a:lnTo>
                    <a:pt x="7" y="67"/>
                  </a:lnTo>
                  <a:lnTo>
                    <a:pt x="20" y="51"/>
                  </a:lnTo>
                  <a:lnTo>
                    <a:pt x="35" y="35"/>
                  </a:lnTo>
                  <a:lnTo>
                    <a:pt x="50" y="20"/>
                  </a:lnTo>
                  <a:lnTo>
                    <a:pt x="67" y="7"/>
                  </a:lnTo>
                  <a:lnTo>
                    <a:pt x="67" y="7"/>
                  </a:lnTo>
                  <a:lnTo>
                    <a:pt x="68" y="6"/>
                  </a:lnTo>
                  <a:lnTo>
                    <a:pt x="68" y="4"/>
                  </a:lnTo>
                  <a:lnTo>
                    <a:pt x="68" y="3"/>
                  </a:lnTo>
                  <a:lnTo>
                    <a:pt x="67" y="1"/>
                  </a:lnTo>
                  <a:lnTo>
                    <a:pt x="64" y="0"/>
                  </a:lnTo>
                  <a:lnTo>
                    <a:pt x="62" y="0"/>
                  </a:lnTo>
                  <a:lnTo>
                    <a:pt x="60" y="1"/>
                  </a:lnTo>
                  <a:lnTo>
                    <a:pt x="60"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4" name="chenying0907 307"/>
            <p:cNvSpPr/>
            <p:nvPr/>
          </p:nvSpPr>
          <p:spPr bwMode="auto">
            <a:xfrm>
              <a:off x="6704013" y="3554413"/>
              <a:ext cx="26988" cy="38100"/>
            </a:xfrm>
            <a:custGeom>
              <a:avLst/>
              <a:gdLst/>
              <a:ahLst/>
              <a:cxnLst>
                <a:cxn ang="0">
                  <a:pos x="42" y="6"/>
                </a:cxn>
                <a:cxn ang="0">
                  <a:pos x="42" y="6"/>
                </a:cxn>
                <a:cxn ang="0">
                  <a:pos x="41" y="9"/>
                </a:cxn>
                <a:cxn ang="0">
                  <a:pos x="39" y="13"/>
                </a:cxn>
                <a:cxn ang="0">
                  <a:pos x="34" y="20"/>
                </a:cxn>
                <a:cxn ang="0">
                  <a:pos x="22" y="33"/>
                </a:cxn>
                <a:cxn ang="0">
                  <a:pos x="22" y="33"/>
                </a:cxn>
                <a:cxn ang="0">
                  <a:pos x="11" y="47"/>
                </a:cxn>
                <a:cxn ang="0">
                  <a:pos x="1" y="62"/>
                </a:cxn>
                <a:cxn ang="0">
                  <a:pos x="1" y="62"/>
                </a:cxn>
                <a:cxn ang="0">
                  <a:pos x="0" y="63"/>
                </a:cxn>
                <a:cxn ang="0">
                  <a:pos x="0" y="65"/>
                </a:cxn>
                <a:cxn ang="0">
                  <a:pos x="1" y="68"/>
                </a:cxn>
                <a:cxn ang="0">
                  <a:pos x="3" y="69"/>
                </a:cxn>
                <a:cxn ang="0">
                  <a:pos x="4" y="70"/>
                </a:cxn>
                <a:cxn ang="0">
                  <a:pos x="6" y="69"/>
                </a:cxn>
                <a:cxn ang="0">
                  <a:pos x="7" y="68"/>
                </a:cxn>
                <a:cxn ang="0">
                  <a:pos x="7" y="68"/>
                </a:cxn>
                <a:cxn ang="0">
                  <a:pos x="20" y="50"/>
                </a:cxn>
                <a:cxn ang="0">
                  <a:pos x="35" y="33"/>
                </a:cxn>
                <a:cxn ang="0">
                  <a:pos x="35" y="33"/>
                </a:cxn>
                <a:cxn ang="0">
                  <a:pos x="41" y="26"/>
                </a:cxn>
                <a:cxn ang="0">
                  <a:pos x="45" y="20"/>
                </a:cxn>
                <a:cxn ang="0">
                  <a:pos x="49" y="13"/>
                </a:cxn>
                <a:cxn ang="0">
                  <a:pos x="51" y="6"/>
                </a:cxn>
                <a:cxn ang="0">
                  <a:pos x="51" y="6"/>
                </a:cxn>
                <a:cxn ang="0">
                  <a:pos x="51" y="3"/>
                </a:cxn>
                <a:cxn ang="0">
                  <a:pos x="50" y="1"/>
                </a:cxn>
                <a:cxn ang="0">
                  <a:pos x="48" y="0"/>
                </a:cxn>
                <a:cxn ang="0">
                  <a:pos x="47" y="0"/>
                </a:cxn>
                <a:cxn ang="0">
                  <a:pos x="43" y="1"/>
                </a:cxn>
                <a:cxn ang="0">
                  <a:pos x="42" y="3"/>
                </a:cxn>
                <a:cxn ang="0">
                  <a:pos x="42" y="6"/>
                </a:cxn>
                <a:cxn ang="0">
                  <a:pos x="42" y="6"/>
                </a:cxn>
              </a:cxnLst>
              <a:rect l="0" t="0" r="r" b="b"/>
              <a:pathLst>
                <a:path w="51" h="70">
                  <a:moveTo>
                    <a:pt x="42" y="6"/>
                  </a:moveTo>
                  <a:lnTo>
                    <a:pt x="42" y="6"/>
                  </a:lnTo>
                  <a:lnTo>
                    <a:pt x="41" y="9"/>
                  </a:lnTo>
                  <a:lnTo>
                    <a:pt x="39" y="13"/>
                  </a:lnTo>
                  <a:lnTo>
                    <a:pt x="34" y="20"/>
                  </a:lnTo>
                  <a:lnTo>
                    <a:pt x="22" y="33"/>
                  </a:lnTo>
                  <a:lnTo>
                    <a:pt x="22" y="33"/>
                  </a:lnTo>
                  <a:lnTo>
                    <a:pt x="11" y="47"/>
                  </a:lnTo>
                  <a:lnTo>
                    <a:pt x="1" y="62"/>
                  </a:lnTo>
                  <a:lnTo>
                    <a:pt x="1" y="62"/>
                  </a:lnTo>
                  <a:lnTo>
                    <a:pt x="0" y="63"/>
                  </a:lnTo>
                  <a:lnTo>
                    <a:pt x="0" y="65"/>
                  </a:lnTo>
                  <a:lnTo>
                    <a:pt x="1" y="68"/>
                  </a:lnTo>
                  <a:lnTo>
                    <a:pt x="3" y="69"/>
                  </a:lnTo>
                  <a:lnTo>
                    <a:pt x="4" y="70"/>
                  </a:lnTo>
                  <a:lnTo>
                    <a:pt x="6" y="69"/>
                  </a:lnTo>
                  <a:lnTo>
                    <a:pt x="7" y="68"/>
                  </a:lnTo>
                  <a:lnTo>
                    <a:pt x="7" y="68"/>
                  </a:lnTo>
                  <a:lnTo>
                    <a:pt x="20" y="50"/>
                  </a:lnTo>
                  <a:lnTo>
                    <a:pt x="35" y="33"/>
                  </a:lnTo>
                  <a:lnTo>
                    <a:pt x="35" y="33"/>
                  </a:lnTo>
                  <a:lnTo>
                    <a:pt x="41" y="26"/>
                  </a:lnTo>
                  <a:lnTo>
                    <a:pt x="45" y="20"/>
                  </a:lnTo>
                  <a:lnTo>
                    <a:pt x="49" y="13"/>
                  </a:lnTo>
                  <a:lnTo>
                    <a:pt x="51" y="6"/>
                  </a:lnTo>
                  <a:lnTo>
                    <a:pt x="51" y="6"/>
                  </a:lnTo>
                  <a:lnTo>
                    <a:pt x="51" y="3"/>
                  </a:lnTo>
                  <a:lnTo>
                    <a:pt x="50" y="1"/>
                  </a:lnTo>
                  <a:lnTo>
                    <a:pt x="48" y="0"/>
                  </a:lnTo>
                  <a:lnTo>
                    <a:pt x="47" y="0"/>
                  </a:lnTo>
                  <a:lnTo>
                    <a:pt x="43" y="1"/>
                  </a:lnTo>
                  <a:lnTo>
                    <a:pt x="42" y="3"/>
                  </a:lnTo>
                  <a:lnTo>
                    <a:pt x="42" y="6"/>
                  </a:lnTo>
                  <a:lnTo>
                    <a:pt x="42" y="6"/>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5" name="chenying0907 308"/>
            <p:cNvSpPr/>
            <p:nvPr/>
          </p:nvSpPr>
          <p:spPr bwMode="auto">
            <a:xfrm>
              <a:off x="6704013" y="3603626"/>
              <a:ext cx="28575" cy="30163"/>
            </a:xfrm>
            <a:custGeom>
              <a:avLst/>
              <a:gdLst/>
              <a:ahLst/>
              <a:cxnLst>
                <a:cxn ang="0">
                  <a:pos x="46" y="2"/>
                </a:cxn>
                <a:cxn ang="0">
                  <a:pos x="46" y="2"/>
                </a:cxn>
                <a:cxn ang="0">
                  <a:pos x="22" y="24"/>
                </a:cxn>
                <a:cxn ang="0">
                  <a:pos x="1" y="48"/>
                </a:cxn>
                <a:cxn ang="0">
                  <a:pos x="1" y="48"/>
                </a:cxn>
                <a:cxn ang="0">
                  <a:pos x="0" y="50"/>
                </a:cxn>
                <a:cxn ang="0">
                  <a:pos x="0" y="52"/>
                </a:cxn>
                <a:cxn ang="0">
                  <a:pos x="0" y="54"/>
                </a:cxn>
                <a:cxn ang="0">
                  <a:pos x="1" y="56"/>
                </a:cxn>
                <a:cxn ang="0">
                  <a:pos x="3" y="57"/>
                </a:cxn>
                <a:cxn ang="0">
                  <a:pos x="4" y="57"/>
                </a:cxn>
                <a:cxn ang="0">
                  <a:pos x="6" y="57"/>
                </a:cxn>
                <a:cxn ang="0">
                  <a:pos x="7" y="56"/>
                </a:cxn>
                <a:cxn ang="0">
                  <a:pos x="7" y="56"/>
                </a:cxn>
                <a:cxn ang="0">
                  <a:pos x="30" y="32"/>
                </a:cxn>
                <a:cxn ang="0">
                  <a:pos x="52" y="8"/>
                </a:cxn>
                <a:cxn ang="0">
                  <a:pos x="52" y="8"/>
                </a:cxn>
                <a:cxn ang="0">
                  <a:pos x="53" y="6"/>
                </a:cxn>
                <a:cxn ang="0">
                  <a:pos x="53" y="5"/>
                </a:cxn>
                <a:cxn ang="0">
                  <a:pos x="53" y="3"/>
                </a:cxn>
                <a:cxn ang="0">
                  <a:pos x="52" y="2"/>
                </a:cxn>
                <a:cxn ang="0">
                  <a:pos x="51" y="1"/>
                </a:cxn>
                <a:cxn ang="0">
                  <a:pos x="49" y="0"/>
                </a:cxn>
                <a:cxn ang="0">
                  <a:pos x="47" y="0"/>
                </a:cxn>
                <a:cxn ang="0">
                  <a:pos x="46" y="2"/>
                </a:cxn>
                <a:cxn ang="0">
                  <a:pos x="46" y="2"/>
                </a:cxn>
              </a:cxnLst>
              <a:rect l="0" t="0" r="r" b="b"/>
              <a:pathLst>
                <a:path w="53" h="57">
                  <a:moveTo>
                    <a:pt x="46" y="2"/>
                  </a:moveTo>
                  <a:lnTo>
                    <a:pt x="46" y="2"/>
                  </a:lnTo>
                  <a:lnTo>
                    <a:pt x="22" y="24"/>
                  </a:lnTo>
                  <a:lnTo>
                    <a:pt x="1" y="48"/>
                  </a:lnTo>
                  <a:lnTo>
                    <a:pt x="1" y="48"/>
                  </a:lnTo>
                  <a:lnTo>
                    <a:pt x="0" y="50"/>
                  </a:lnTo>
                  <a:lnTo>
                    <a:pt x="0" y="52"/>
                  </a:lnTo>
                  <a:lnTo>
                    <a:pt x="0" y="54"/>
                  </a:lnTo>
                  <a:lnTo>
                    <a:pt x="1" y="56"/>
                  </a:lnTo>
                  <a:lnTo>
                    <a:pt x="3" y="57"/>
                  </a:lnTo>
                  <a:lnTo>
                    <a:pt x="4" y="57"/>
                  </a:lnTo>
                  <a:lnTo>
                    <a:pt x="6" y="57"/>
                  </a:lnTo>
                  <a:lnTo>
                    <a:pt x="7" y="56"/>
                  </a:lnTo>
                  <a:lnTo>
                    <a:pt x="7" y="56"/>
                  </a:lnTo>
                  <a:lnTo>
                    <a:pt x="30" y="32"/>
                  </a:lnTo>
                  <a:lnTo>
                    <a:pt x="52" y="8"/>
                  </a:lnTo>
                  <a:lnTo>
                    <a:pt x="52" y="8"/>
                  </a:lnTo>
                  <a:lnTo>
                    <a:pt x="53" y="6"/>
                  </a:lnTo>
                  <a:lnTo>
                    <a:pt x="53" y="5"/>
                  </a:lnTo>
                  <a:lnTo>
                    <a:pt x="53" y="3"/>
                  </a:lnTo>
                  <a:lnTo>
                    <a:pt x="52" y="2"/>
                  </a:lnTo>
                  <a:lnTo>
                    <a:pt x="51" y="1"/>
                  </a:lnTo>
                  <a:lnTo>
                    <a:pt x="49" y="0"/>
                  </a:lnTo>
                  <a:lnTo>
                    <a:pt x="47" y="0"/>
                  </a:lnTo>
                  <a:lnTo>
                    <a:pt x="46" y="2"/>
                  </a:lnTo>
                  <a:lnTo>
                    <a:pt x="46"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6" name="chenying0907 309"/>
            <p:cNvSpPr/>
            <p:nvPr/>
          </p:nvSpPr>
          <p:spPr bwMode="auto">
            <a:xfrm>
              <a:off x="6704013" y="3644901"/>
              <a:ext cx="34925" cy="44450"/>
            </a:xfrm>
            <a:custGeom>
              <a:avLst/>
              <a:gdLst/>
              <a:ahLst/>
              <a:cxnLst>
                <a:cxn ang="0">
                  <a:pos x="59" y="2"/>
                </a:cxn>
                <a:cxn ang="0">
                  <a:pos x="59" y="2"/>
                </a:cxn>
                <a:cxn ang="0">
                  <a:pos x="53" y="11"/>
                </a:cxn>
                <a:cxn ang="0">
                  <a:pos x="47" y="18"/>
                </a:cxn>
                <a:cxn ang="0">
                  <a:pos x="41" y="24"/>
                </a:cxn>
                <a:cxn ang="0">
                  <a:pos x="35" y="31"/>
                </a:cxn>
                <a:cxn ang="0">
                  <a:pos x="35" y="31"/>
                </a:cxn>
                <a:cxn ang="0">
                  <a:pos x="18" y="54"/>
                </a:cxn>
                <a:cxn ang="0">
                  <a:pos x="1" y="76"/>
                </a:cxn>
                <a:cxn ang="0">
                  <a:pos x="1" y="76"/>
                </a:cxn>
                <a:cxn ang="0">
                  <a:pos x="0" y="77"/>
                </a:cxn>
                <a:cxn ang="0">
                  <a:pos x="0" y="79"/>
                </a:cxn>
                <a:cxn ang="0">
                  <a:pos x="1" y="82"/>
                </a:cxn>
                <a:cxn ang="0">
                  <a:pos x="2" y="83"/>
                </a:cxn>
                <a:cxn ang="0">
                  <a:pos x="4" y="84"/>
                </a:cxn>
                <a:cxn ang="0">
                  <a:pos x="6" y="83"/>
                </a:cxn>
                <a:cxn ang="0">
                  <a:pos x="7" y="82"/>
                </a:cxn>
                <a:cxn ang="0">
                  <a:pos x="7" y="82"/>
                </a:cxn>
                <a:cxn ang="0">
                  <a:pos x="22" y="64"/>
                </a:cxn>
                <a:cxn ang="0">
                  <a:pos x="37" y="45"/>
                </a:cxn>
                <a:cxn ang="0">
                  <a:pos x="37" y="45"/>
                </a:cxn>
                <a:cxn ang="0">
                  <a:pos x="45" y="36"/>
                </a:cxn>
                <a:cxn ang="0">
                  <a:pos x="53" y="27"/>
                </a:cxn>
                <a:cxn ang="0">
                  <a:pos x="61" y="18"/>
                </a:cxn>
                <a:cxn ang="0">
                  <a:pos x="64" y="13"/>
                </a:cxn>
                <a:cxn ang="0">
                  <a:pos x="67" y="8"/>
                </a:cxn>
                <a:cxn ang="0">
                  <a:pos x="67" y="8"/>
                </a:cxn>
                <a:cxn ang="0">
                  <a:pos x="68" y="6"/>
                </a:cxn>
                <a:cxn ang="0">
                  <a:pos x="67" y="4"/>
                </a:cxn>
                <a:cxn ang="0">
                  <a:pos x="65" y="1"/>
                </a:cxn>
                <a:cxn ang="0">
                  <a:pos x="64" y="0"/>
                </a:cxn>
                <a:cxn ang="0">
                  <a:pos x="62" y="0"/>
                </a:cxn>
                <a:cxn ang="0">
                  <a:pos x="60" y="1"/>
                </a:cxn>
                <a:cxn ang="0">
                  <a:pos x="59" y="2"/>
                </a:cxn>
                <a:cxn ang="0">
                  <a:pos x="59" y="2"/>
                </a:cxn>
              </a:cxnLst>
              <a:rect l="0" t="0" r="r" b="b"/>
              <a:pathLst>
                <a:path w="68" h="84">
                  <a:moveTo>
                    <a:pt x="59" y="2"/>
                  </a:moveTo>
                  <a:lnTo>
                    <a:pt x="59" y="2"/>
                  </a:lnTo>
                  <a:lnTo>
                    <a:pt x="53" y="11"/>
                  </a:lnTo>
                  <a:lnTo>
                    <a:pt x="47" y="18"/>
                  </a:lnTo>
                  <a:lnTo>
                    <a:pt x="41" y="24"/>
                  </a:lnTo>
                  <a:lnTo>
                    <a:pt x="35" y="31"/>
                  </a:lnTo>
                  <a:lnTo>
                    <a:pt x="35" y="31"/>
                  </a:lnTo>
                  <a:lnTo>
                    <a:pt x="18" y="54"/>
                  </a:lnTo>
                  <a:lnTo>
                    <a:pt x="1" y="76"/>
                  </a:lnTo>
                  <a:lnTo>
                    <a:pt x="1" y="76"/>
                  </a:lnTo>
                  <a:lnTo>
                    <a:pt x="0" y="77"/>
                  </a:lnTo>
                  <a:lnTo>
                    <a:pt x="0" y="79"/>
                  </a:lnTo>
                  <a:lnTo>
                    <a:pt x="1" y="82"/>
                  </a:lnTo>
                  <a:lnTo>
                    <a:pt x="2" y="83"/>
                  </a:lnTo>
                  <a:lnTo>
                    <a:pt x="4" y="84"/>
                  </a:lnTo>
                  <a:lnTo>
                    <a:pt x="6" y="83"/>
                  </a:lnTo>
                  <a:lnTo>
                    <a:pt x="7" y="82"/>
                  </a:lnTo>
                  <a:lnTo>
                    <a:pt x="7" y="82"/>
                  </a:lnTo>
                  <a:lnTo>
                    <a:pt x="22" y="64"/>
                  </a:lnTo>
                  <a:lnTo>
                    <a:pt x="37" y="45"/>
                  </a:lnTo>
                  <a:lnTo>
                    <a:pt x="37" y="45"/>
                  </a:lnTo>
                  <a:lnTo>
                    <a:pt x="45" y="36"/>
                  </a:lnTo>
                  <a:lnTo>
                    <a:pt x="53" y="27"/>
                  </a:lnTo>
                  <a:lnTo>
                    <a:pt x="61" y="18"/>
                  </a:lnTo>
                  <a:lnTo>
                    <a:pt x="64" y="13"/>
                  </a:lnTo>
                  <a:lnTo>
                    <a:pt x="67" y="8"/>
                  </a:lnTo>
                  <a:lnTo>
                    <a:pt x="67" y="8"/>
                  </a:lnTo>
                  <a:lnTo>
                    <a:pt x="68" y="6"/>
                  </a:lnTo>
                  <a:lnTo>
                    <a:pt x="67" y="4"/>
                  </a:lnTo>
                  <a:lnTo>
                    <a:pt x="65" y="1"/>
                  </a:lnTo>
                  <a:lnTo>
                    <a:pt x="64" y="0"/>
                  </a:lnTo>
                  <a:lnTo>
                    <a:pt x="62" y="0"/>
                  </a:lnTo>
                  <a:lnTo>
                    <a:pt x="60" y="1"/>
                  </a:lnTo>
                  <a:lnTo>
                    <a:pt x="59" y="2"/>
                  </a:lnTo>
                  <a:lnTo>
                    <a:pt x="59"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7" name="chenying0907 310"/>
            <p:cNvSpPr/>
            <p:nvPr/>
          </p:nvSpPr>
          <p:spPr bwMode="auto">
            <a:xfrm>
              <a:off x="6699251" y="3689351"/>
              <a:ext cx="41275" cy="46038"/>
            </a:xfrm>
            <a:custGeom>
              <a:avLst/>
              <a:gdLst/>
              <a:ahLst/>
              <a:cxnLst>
                <a:cxn ang="0">
                  <a:pos x="71" y="2"/>
                </a:cxn>
                <a:cxn ang="0">
                  <a:pos x="71" y="2"/>
                </a:cxn>
                <a:cxn ang="0">
                  <a:pos x="62" y="13"/>
                </a:cxn>
                <a:cxn ang="0">
                  <a:pos x="53" y="22"/>
                </a:cxn>
                <a:cxn ang="0">
                  <a:pos x="34" y="41"/>
                </a:cxn>
                <a:cxn ang="0">
                  <a:pos x="25" y="50"/>
                </a:cxn>
                <a:cxn ang="0">
                  <a:pos x="17" y="59"/>
                </a:cxn>
                <a:cxn ang="0">
                  <a:pos x="9" y="70"/>
                </a:cxn>
                <a:cxn ang="0">
                  <a:pos x="1" y="81"/>
                </a:cxn>
                <a:cxn ang="0">
                  <a:pos x="1" y="81"/>
                </a:cxn>
                <a:cxn ang="0">
                  <a:pos x="0" y="82"/>
                </a:cxn>
                <a:cxn ang="0">
                  <a:pos x="1" y="84"/>
                </a:cxn>
                <a:cxn ang="0">
                  <a:pos x="2" y="86"/>
                </a:cxn>
                <a:cxn ang="0">
                  <a:pos x="3" y="87"/>
                </a:cxn>
                <a:cxn ang="0">
                  <a:pos x="4" y="87"/>
                </a:cxn>
                <a:cxn ang="0">
                  <a:pos x="6" y="87"/>
                </a:cxn>
                <a:cxn ang="0">
                  <a:pos x="9" y="87"/>
                </a:cxn>
                <a:cxn ang="0">
                  <a:pos x="10" y="85"/>
                </a:cxn>
                <a:cxn ang="0">
                  <a:pos x="10" y="85"/>
                </a:cxn>
                <a:cxn ang="0">
                  <a:pos x="17" y="74"/>
                </a:cxn>
                <a:cxn ang="0">
                  <a:pos x="25" y="65"/>
                </a:cxn>
                <a:cxn ang="0">
                  <a:pos x="33" y="54"/>
                </a:cxn>
                <a:cxn ang="0">
                  <a:pos x="43" y="45"/>
                </a:cxn>
                <a:cxn ang="0">
                  <a:pos x="61" y="27"/>
                </a:cxn>
                <a:cxn ang="0">
                  <a:pos x="71" y="17"/>
                </a:cxn>
                <a:cxn ang="0">
                  <a:pos x="79" y="7"/>
                </a:cxn>
                <a:cxn ang="0">
                  <a:pos x="79" y="7"/>
                </a:cxn>
                <a:cxn ang="0">
                  <a:pos x="79" y="6"/>
                </a:cxn>
                <a:cxn ang="0">
                  <a:pos x="79" y="3"/>
                </a:cxn>
                <a:cxn ang="0">
                  <a:pos x="78" y="2"/>
                </a:cxn>
                <a:cxn ang="0">
                  <a:pos x="77" y="1"/>
                </a:cxn>
                <a:cxn ang="0">
                  <a:pos x="74" y="0"/>
                </a:cxn>
                <a:cxn ang="0">
                  <a:pos x="72" y="0"/>
                </a:cxn>
                <a:cxn ang="0">
                  <a:pos x="71" y="2"/>
                </a:cxn>
                <a:cxn ang="0">
                  <a:pos x="71" y="2"/>
                </a:cxn>
              </a:cxnLst>
              <a:rect l="0" t="0" r="r" b="b"/>
              <a:pathLst>
                <a:path w="79" h="87">
                  <a:moveTo>
                    <a:pt x="71" y="2"/>
                  </a:moveTo>
                  <a:lnTo>
                    <a:pt x="71" y="2"/>
                  </a:lnTo>
                  <a:lnTo>
                    <a:pt x="62" y="13"/>
                  </a:lnTo>
                  <a:lnTo>
                    <a:pt x="53" y="22"/>
                  </a:lnTo>
                  <a:lnTo>
                    <a:pt x="34" y="41"/>
                  </a:lnTo>
                  <a:lnTo>
                    <a:pt x="25" y="50"/>
                  </a:lnTo>
                  <a:lnTo>
                    <a:pt x="17" y="59"/>
                  </a:lnTo>
                  <a:lnTo>
                    <a:pt x="9" y="70"/>
                  </a:lnTo>
                  <a:lnTo>
                    <a:pt x="1" y="81"/>
                  </a:lnTo>
                  <a:lnTo>
                    <a:pt x="1" y="81"/>
                  </a:lnTo>
                  <a:lnTo>
                    <a:pt x="0" y="82"/>
                  </a:lnTo>
                  <a:lnTo>
                    <a:pt x="1" y="84"/>
                  </a:lnTo>
                  <a:lnTo>
                    <a:pt x="2" y="86"/>
                  </a:lnTo>
                  <a:lnTo>
                    <a:pt x="3" y="87"/>
                  </a:lnTo>
                  <a:lnTo>
                    <a:pt x="4" y="87"/>
                  </a:lnTo>
                  <a:lnTo>
                    <a:pt x="6" y="87"/>
                  </a:lnTo>
                  <a:lnTo>
                    <a:pt x="9" y="87"/>
                  </a:lnTo>
                  <a:lnTo>
                    <a:pt x="10" y="85"/>
                  </a:lnTo>
                  <a:lnTo>
                    <a:pt x="10" y="85"/>
                  </a:lnTo>
                  <a:lnTo>
                    <a:pt x="17" y="74"/>
                  </a:lnTo>
                  <a:lnTo>
                    <a:pt x="25" y="65"/>
                  </a:lnTo>
                  <a:lnTo>
                    <a:pt x="33" y="54"/>
                  </a:lnTo>
                  <a:lnTo>
                    <a:pt x="43" y="45"/>
                  </a:lnTo>
                  <a:lnTo>
                    <a:pt x="61" y="27"/>
                  </a:lnTo>
                  <a:lnTo>
                    <a:pt x="71" y="17"/>
                  </a:lnTo>
                  <a:lnTo>
                    <a:pt x="79" y="7"/>
                  </a:lnTo>
                  <a:lnTo>
                    <a:pt x="79" y="7"/>
                  </a:lnTo>
                  <a:lnTo>
                    <a:pt x="79" y="6"/>
                  </a:lnTo>
                  <a:lnTo>
                    <a:pt x="79" y="3"/>
                  </a:lnTo>
                  <a:lnTo>
                    <a:pt x="78" y="2"/>
                  </a:lnTo>
                  <a:lnTo>
                    <a:pt x="77" y="1"/>
                  </a:lnTo>
                  <a:lnTo>
                    <a:pt x="74" y="0"/>
                  </a:lnTo>
                  <a:lnTo>
                    <a:pt x="72" y="0"/>
                  </a:lnTo>
                  <a:lnTo>
                    <a:pt x="71" y="2"/>
                  </a:lnTo>
                  <a:lnTo>
                    <a:pt x="71"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8" name="chenying0907 311"/>
            <p:cNvSpPr/>
            <p:nvPr/>
          </p:nvSpPr>
          <p:spPr bwMode="auto">
            <a:xfrm>
              <a:off x="6732588" y="3716338"/>
              <a:ext cx="23813" cy="33338"/>
            </a:xfrm>
            <a:custGeom>
              <a:avLst/>
              <a:gdLst/>
              <a:ahLst/>
              <a:cxnLst>
                <a:cxn ang="0">
                  <a:pos x="37" y="2"/>
                </a:cxn>
                <a:cxn ang="0">
                  <a:pos x="37" y="2"/>
                </a:cxn>
                <a:cxn ang="0">
                  <a:pos x="26" y="18"/>
                </a:cxn>
                <a:cxn ang="0">
                  <a:pos x="17" y="33"/>
                </a:cxn>
                <a:cxn ang="0">
                  <a:pos x="17" y="33"/>
                </a:cxn>
                <a:cxn ang="0">
                  <a:pos x="13" y="39"/>
                </a:cxn>
                <a:cxn ang="0">
                  <a:pos x="8" y="46"/>
                </a:cxn>
                <a:cxn ang="0">
                  <a:pos x="5" y="51"/>
                </a:cxn>
                <a:cxn ang="0">
                  <a:pos x="2" y="58"/>
                </a:cxn>
                <a:cxn ang="0">
                  <a:pos x="2" y="58"/>
                </a:cxn>
                <a:cxn ang="0">
                  <a:pos x="0" y="60"/>
                </a:cxn>
                <a:cxn ang="0">
                  <a:pos x="2" y="61"/>
                </a:cxn>
                <a:cxn ang="0">
                  <a:pos x="3" y="63"/>
                </a:cxn>
                <a:cxn ang="0">
                  <a:pos x="5" y="63"/>
                </a:cxn>
                <a:cxn ang="0">
                  <a:pos x="6" y="63"/>
                </a:cxn>
                <a:cxn ang="0">
                  <a:pos x="8" y="63"/>
                </a:cxn>
                <a:cxn ang="0">
                  <a:pos x="9" y="62"/>
                </a:cxn>
                <a:cxn ang="0">
                  <a:pos x="10" y="60"/>
                </a:cxn>
                <a:cxn ang="0">
                  <a:pos x="10" y="60"/>
                </a:cxn>
                <a:cxn ang="0">
                  <a:pos x="13" y="54"/>
                </a:cxn>
                <a:cxn ang="0">
                  <a:pos x="18" y="48"/>
                </a:cxn>
                <a:cxn ang="0">
                  <a:pos x="22" y="42"/>
                </a:cxn>
                <a:cxn ang="0">
                  <a:pos x="26" y="35"/>
                </a:cxn>
                <a:cxn ang="0">
                  <a:pos x="26" y="35"/>
                </a:cxn>
                <a:cxn ang="0">
                  <a:pos x="36" y="21"/>
                </a:cxn>
                <a:cxn ang="0">
                  <a:pos x="45" y="7"/>
                </a:cxn>
                <a:cxn ang="0">
                  <a:pos x="45" y="7"/>
                </a:cxn>
                <a:cxn ang="0">
                  <a:pos x="46" y="5"/>
                </a:cxn>
                <a:cxn ang="0">
                  <a:pos x="46" y="3"/>
                </a:cxn>
                <a:cxn ang="0">
                  <a:pos x="45" y="2"/>
                </a:cxn>
                <a:cxn ang="0">
                  <a:pos x="44" y="1"/>
                </a:cxn>
                <a:cxn ang="0">
                  <a:pos x="41" y="0"/>
                </a:cxn>
                <a:cxn ang="0">
                  <a:pos x="39" y="1"/>
                </a:cxn>
                <a:cxn ang="0">
                  <a:pos x="37" y="2"/>
                </a:cxn>
                <a:cxn ang="0">
                  <a:pos x="37" y="2"/>
                </a:cxn>
              </a:cxnLst>
              <a:rect l="0" t="0" r="r" b="b"/>
              <a:pathLst>
                <a:path w="46" h="63">
                  <a:moveTo>
                    <a:pt x="37" y="2"/>
                  </a:moveTo>
                  <a:lnTo>
                    <a:pt x="37" y="2"/>
                  </a:lnTo>
                  <a:lnTo>
                    <a:pt x="26" y="18"/>
                  </a:lnTo>
                  <a:lnTo>
                    <a:pt x="17" y="33"/>
                  </a:lnTo>
                  <a:lnTo>
                    <a:pt x="17" y="33"/>
                  </a:lnTo>
                  <a:lnTo>
                    <a:pt x="13" y="39"/>
                  </a:lnTo>
                  <a:lnTo>
                    <a:pt x="8" y="46"/>
                  </a:lnTo>
                  <a:lnTo>
                    <a:pt x="5" y="51"/>
                  </a:lnTo>
                  <a:lnTo>
                    <a:pt x="2" y="58"/>
                  </a:lnTo>
                  <a:lnTo>
                    <a:pt x="2" y="58"/>
                  </a:lnTo>
                  <a:lnTo>
                    <a:pt x="0" y="60"/>
                  </a:lnTo>
                  <a:lnTo>
                    <a:pt x="2" y="61"/>
                  </a:lnTo>
                  <a:lnTo>
                    <a:pt x="3" y="63"/>
                  </a:lnTo>
                  <a:lnTo>
                    <a:pt x="5" y="63"/>
                  </a:lnTo>
                  <a:lnTo>
                    <a:pt x="6" y="63"/>
                  </a:lnTo>
                  <a:lnTo>
                    <a:pt x="8" y="63"/>
                  </a:lnTo>
                  <a:lnTo>
                    <a:pt x="9" y="62"/>
                  </a:lnTo>
                  <a:lnTo>
                    <a:pt x="10" y="60"/>
                  </a:lnTo>
                  <a:lnTo>
                    <a:pt x="10" y="60"/>
                  </a:lnTo>
                  <a:lnTo>
                    <a:pt x="13" y="54"/>
                  </a:lnTo>
                  <a:lnTo>
                    <a:pt x="18" y="48"/>
                  </a:lnTo>
                  <a:lnTo>
                    <a:pt x="22" y="42"/>
                  </a:lnTo>
                  <a:lnTo>
                    <a:pt x="26" y="35"/>
                  </a:lnTo>
                  <a:lnTo>
                    <a:pt x="26" y="35"/>
                  </a:lnTo>
                  <a:lnTo>
                    <a:pt x="36" y="21"/>
                  </a:lnTo>
                  <a:lnTo>
                    <a:pt x="45" y="7"/>
                  </a:lnTo>
                  <a:lnTo>
                    <a:pt x="45" y="7"/>
                  </a:lnTo>
                  <a:lnTo>
                    <a:pt x="46" y="5"/>
                  </a:lnTo>
                  <a:lnTo>
                    <a:pt x="46" y="3"/>
                  </a:lnTo>
                  <a:lnTo>
                    <a:pt x="45" y="2"/>
                  </a:lnTo>
                  <a:lnTo>
                    <a:pt x="44" y="1"/>
                  </a:lnTo>
                  <a:lnTo>
                    <a:pt x="41" y="0"/>
                  </a:lnTo>
                  <a:lnTo>
                    <a:pt x="39" y="1"/>
                  </a:lnTo>
                  <a:lnTo>
                    <a:pt x="37" y="2"/>
                  </a:lnTo>
                  <a:lnTo>
                    <a:pt x="37"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59" name="chenying0907 312"/>
            <p:cNvSpPr/>
            <p:nvPr/>
          </p:nvSpPr>
          <p:spPr bwMode="auto">
            <a:xfrm>
              <a:off x="6786563" y="3716338"/>
              <a:ext cx="25400" cy="33338"/>
            </a:xfrm>
            <a:custGeom>
              <a:avLst/>
              <a:gdLst/>
              <a:ahLst/>
              <a:cxnLst>
                <a:cxn ang="0">
                  <a:pos x="41" y="1"/>
                </a:cxn>
                <a:cxn ang="0">
                  <a:pos x="41" y="1"/>
                </a:cxn>
                <a:cxn ang="0">
                  <a:pos x="36" y="7"/>
                </a:cxn>
                <a:cxn ang="0">
                  <a:pos x="31" y="15"/>
                </a:cxn>
                <a:cxn ang="0">
                  <a:pos x="22" y="28"/>
                </a:cxn>
                <a:cxn ang="0">
                  <a:pos x="22" y="28"/>
                </a:cxn>
                <a:cxn ang="0">
                  <a:pos x="17" y="35"/>
                </a:cxn>
                <a:cxn ang="0">
                  <a:pos x="11" y="43"/>
                </a:cxn>
                <a:cxn ang="0">
                  <a:pos x="11" y="43"/>
                </a:cxn>
                <a:cxn ang="0">
                  <a:pos x="9" y="47"/>
                </a:cxn>
                <a:cxn ang="0">
                  <a:pos x="6" y="50"/>
                </a:cxn>
                <a:cxn ang="0">
                  <a:pos x="3" y="53"/>
                </a:cxn>
                <a:cxn ang="0">
                  <a:pos x="0" y="57"/>
                </a:cxn>
                <a:cxn ang="0">
                  <a:pos x="0" y="57"/>
                </a:cxn>
                <a:cxn ang="0">
                  <a:pos x="0" y="59"/>
                </a:cxn>
                <a:cxn ang="0">
                  <a:pos x="0" y="61"/>
                </a:cxn>
                <a:cxn ang="0">
                  <a:pos x="3" y="63"/>
                </a:cxn>
                <a:cxn ang="0">
                  <a:pos x="4" y="64"/>
                </a:cxn>
                <a:cxn ang="0">
                  <a:pos x="6" y="64"/>
                </a:cxn>
                <a:cxn ang="0">
                  <a:pos x="7" y="63"/>
                </a:cxn>
                <a:cxn ang="0">
                  <a:pos x="8" y="61"/>
                </a:cxn>
                <a:cxn ang="0">
                  <a:pos x="8" y="61"/>
                </a:cxn>
                <a:cxn ang="0">
                  <a:pos x="10" y="59"/>
                </a:cxn>
                <a:cxn ang="0">
                  <a:pos x="12" y="58"/>
                </a:cxn>
                <a:cxn ang="0">
                  <a:pos x="15" y="56"/>
                </a:cxn>
                <a:cxn ang="0">
                  <a:pos x="16" y="55"/>
                </a:cxn>
                <a:cxn ang="0">
                  <a:pos x="16" y="55"/>
                </a:cxn>
                <a:cxn ang="0">
                  <a:pos x="21" y="46"/>
                </a:cxn>
                <a:cxn ang="0">
                  <a:pos x="24" y="41"/>
                </a:cxn>
                <a:cxn ang="0">
                  <a:pos x="27" y="36"/>
                </a:cxn>
                <a:cxn ang="0">
                  <a:pos x="27" y="36"/>
                </a:cxn>
                <a:cxn ang="0">
                  <a:pos x="32" y="29"/>
                </a:cxn>
                <a:cxn ang="0">
                  <a:pos x="37" y="22"/>
                </a:cxn>
                <a:cxn ang="0">
                  <a:pos x="43" y="15"/>
                </a:cxn>
                <a:cxn ang="0">
                  <a:pos x="49" y="8"/>
                </a:cxn>
                <a:cxn ang="0">
                  <a:pos x="49" y="8"/>
                </a:cxn>
                <a:cxn ang="0">
                  <a:pos x="50" y="6"/>
                </a:cxn>
                <a:cxn ang="0">
                  <a:pos x="50" y="4"/>
                </a:cxn>
                <a:cxn ang="0">
                  <a:pos x="49" y="2"/>
                </a:cxn>
                <a:cxn ang="0">
                  <a:pos x="48" y="1"/>
                </a:cxn>
                <a:cxn ang="0">
                  <a:pos x="47" y="0"/>
                </a:cxn>
                <a:cxn ang="0">
                  <a:pos x="45" y="0"/>
                </a:cxn>
                <a:cxn ang="0">
                  <a:pos x="44" y="0"/>
                </a:cxn>
                <a:cxn ang="0">
                  <a:pos x="41" y="1"/>
                </a:cxn>
                <a:cxn ang="0">
                  <a:pos x="41" y="1"/>
                </a:cxn>
              </a:cxnLst>
              <a:rect l="0" t="0" r="r" b="b"/>
              <a:pathLst>
                <a:path w="50" h="64">
                  <a:moveTo>
                    <a:pt x="41" y="1"/>
                  </a:moveTo>
                  <a:lnTo>
                    <a:pt x="41" y="1"/>
                  </a:lnTo>
                  <a:lnTo>
                    <a:pt x="36" y="7"/>
                  </a:lnTo>
                  <a:lnTo>
                    <a:pt x="31" y="15"/>
                  </a:lnTo>
                  <a:lnTo>
                    <a:pt x="22" y="28"/>
                  </a:lnTo>
                  <a:lnTo>
                    <a:pt x="22" y="28"/>
                  </a:lnTo>
                  <a:lnTo>
                    <a:pt x="17" y="35"/>
                  </a:lnTo>
                  <a:lnTo>
                    <a:pt x="11" y="43"/>
                  </a:lnTo>
                  <a:lnTo>
                    <a:pt x="11" y="43"/>
                  </a:lnTo>
                  <a:lnTo>
                    <a:pt x="9" y="47"/>
                  </a:lnTo>
                  <a:lnTo>
                    <a:pt x="6" y="50"/>
                  </a:lnTo>
                  <a:lnTo>
                    <a:pt x="3" y="53"/>
                  </a:lnTo>
                  <a:lnTo>
                    <a:pt x="0" y="57"/>
                  </a:lnTo>
                  <a:lnTo>
                    <a:pt x="0" y="57"/>
                  </a:lnTo>
                  <a:lnTo>
                    <a:pt x="0" y="59"/>
                  </a:lnTo>
                  <a:lnTo>
                    <a:pt x="0" y="61"/>
                  </a:lnTo>
                  <a:lnTo>
                    <a:pt x="3" y="63"/>
                  </a:lnTo>
                  <a:lnTo>
                    <a:pt x="4" y="64"/>
                  </a:lnTo>
                  <a:lnTo>
                    <a:pt x="6" y="64"/>
                  </a:lnTo>
                  <a:lnTo>
                    <a:pt x="7" y="63"/>
                  </a:lnTo>
                  <a:lnTo>
                    <a:pt x="8" y="61"/>
                  </a:lnTo>
                  <a:lnTo>
                    <a:pt x="8" y="61"/>
                  </a:lnTo>
                  <a:lnTo>
                    <a:pt x="10" y="59"/>
                  </a:lnTo>
                  <a:lnTo>
                    <a:pt x="12" y="58"/>
                  </a:lnTo>
                  <a:lnTo>
                    <a:pt x="15" y="56"/>
                  </a:lnTo>
                  <a:lnTo>
                    <a:pt x="16" y="55"/>
                  </a:lnTo>
                  <a:lnTo>
                    <a:pt x="16" y="55"/>
                  </a:lnTo>
                  <a:lnTo>
                    <a:pt x="21" y="46"/>
                  </a:lnTo>
                  <a:lnTo>
                    <a:pt x="24" y="41"/>
                  </a:lnTo>
                  <a:lnTo>
                    <a:pt x="27" y="36"/>
                  </a:lnTo>
                  <a:lnTo>
                    <a:pt x="27" y="36"/>
                  </a:lnTo>
                  <a:lnTo>
                    <a:pt x="32" y="29"/>
                  </a:lnTo>
                  <a:lnTo>
                    <a:pt x="37" y="22"/>
                  </a:lnTo>
                  <a:lnTo>
                    <a:pt x="43" y="15"/>
                  </a:lnTo>
                  <a:lnTo>
                    <a:pt x="49" y="8"/>
                  </a:lnTo>
                  <a:lnTo>
                    <a:pt x="49" y="8"/>
                  </a:lnTo>
                  <a:lnTo>
                    <a:pt x="50" y="6"/>
                  </a:lnTo>
                  <a:lnTo>
                    <a:pt x="50" y="4"/>
                  </a:lnTo>
                  <a:lnTo>
                    <a:pt x="49" y="2"/>
                  </a:lnTo>
                  <a:lnTo>
                    <a:pt x="48" y="1"/>
                  </a:lnTo>
                  <a:lnTo>
                    <a:pt x="47" y="0"/>
                  </a:lnTo>
                  <a:lnTo>
                    <a:pt x="45" y="0"/>
                  </a:lnTo>
                  <a:lnTo>
                    <a:pt x="44" y="0"/>
                  </a:lnTo>
                  <a:lnTo>
                    <a:pt x="41" y="1"/>
                  </a:lnTo>
                  <a:lnTo>
                    <a:pt x="41"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0" name="chenying0907 313"/>
            <p:cNvSpPr/>
            <p:nvPr/>
          </p:nvSpPr>
          <p:spPr bwMode="auto">
            <a:xfrm>
              <a:off x="6829426" y="3713163"/>
              <a:ext cx="20638" cy="34925"/>
            </a:xfrm>
            <a:custGeom>
              <a:avLst/>
              <a:gdLst/>
              <a:ahLst/>
              <a:cxnLst>
                <a:cxn ang="0">
                  <a:pos x="31" y="3"/>
                </a:cxn>
                <a:cxn ang="0">
                  <a:pos x="31" y="3"/>
                </a:cxn>
                <a:cxn ang="0">
                  <a:pos x="28" y="10"/>
                </a:cxn>
                <a:cxn ang="0">
                  <a:pos x="24" y="17"/>
                </a:cxn>
                <a:cxn ang="0">
                  <a:pos x="14" y="30"/>
                </a:cxn>
                <a:cxn ang="0">
                  <a:pos x="14" y="30"/>
                </a:cxn>
                <a:cxn ang="0">
                  <a:pos x="10" y="37"/>
                </a:cxn>
                <a:cxn ang="0">
                  <a:pos x="6" y="44"/>
                </a:cxn>
                <a:cxn ang="0">
                  <a:pos x="0" y="59"/>
                </a:cxn>
                <a:cxn ang="0">
                  <a:pos x="0" y="59"/>
                </a:cxn>
                <a:cxn ang="0">
                  <a:pos x="0" y="61"/>
                </a:cxn>
                <a:cxn ang="0">
                  <a:pos x="0" y="63"/>
                </a:cxn>
                <a:cxn ang="0">
                  <a:pos x="3" y="66"/>
                </a:cxn>
                <a:cxn ang="0">
                  <a:pos x="4" y="66"/>
                </a:cxn>
                <a:cxn ang="0">
                  <a:pos x="6" y="66"/>
                </a:cxn>
                <a:cxn ang="0">
                  <a:pos x="7" y="65"/>
                </a:cxn>
                <a:cxn ang="0">
                  <a:pos x="8" y="64"/>
                </a:cxn>
                <a:cxn ang="0">
                  <a:pos x="8" y="64"/>
                </a:cxn>
                <a:cxn ang="0">
                  <a:pos x="16" y="48"/>
                </a:cxn>
                <a:cxn ang="0">
                  <a:pos x="21" y="39"/>
                </a:cxn>
                <a:cxn ang="0">
                  <a:pos x="26" y="31"/>
                </a:cxn>
                <a:cxn ang="0">
                  <a:pos x="26" y="31"/>
                </a:cxn>
                <a:cxn ang="0">
                  <a:pos x="34" y="20"/>
                </a:cxn>
                <a:cxn ang="0">
                  <a:pos x="37" y="12"/>
                </a:cxn>
                <a:cxn ang="0">
                  <a:pos x="40" y="6"/>
                </a:cxn>
                <a:cxn ang="0">
                  <a:pos x="40" y="6"/>
                </a:cxn>
                <a:cxn ang="0">
                  <a:pos x="40" y="4"/>
                </a:cxn>
                <a:cxn ang="0">
                  <a:pos x="39" y="2"/>
                </a:cxn>
                <a:cxn ang="0">
                  <a:pos x="38" y="1"/>
                </a:cxn>
                <a:cxn ang="0">
                  <a:pos x="37" y="0"/>
                </a:cxn>
                <a:cxn ang="0">
                  <a:pos x="33" y="0"/>
                </a:cxn>
                <a:cxn ang="0">
                  <a:pos x="32" y="1"/>
                </a:cxn>
                <a:cxn ang="0">
                  <a:pos x="31" y="3"/>
                </a:cxn>
                <a:cxn ang="0">
                  <a:pos x="31" y="3"/>
                </a:cxn>
              </a:cxnLst>
              <a:rect l="0" t="0" r="r" b="b"/>
              <a:pathLst>
                <a:path w="40" h="66">
                  <a:moveTo>
                    <a:pt x="31" y="3"/>
                  </a:moveTo>
                  <a:lnTo>
                    <a:pt x="31" y="3"/>
                  </a:lnTo>
                  <a:lnTo>
                    <a:pt x="28" y="10"/>
                  </a:lnTo>
                  <a:lnTo>
                    <a:pt x="24" y="17"/>
                  </a:lnTo>
                  <a:lnTo>
                    <a:pt x="14" y="30"/>
                  </a:lnTo>
                  <a:lnTo>
                    <a:pt x="14" y="30"/>
                  </a:lnTo>
                  <a:lnTo>
                    <a:pt x="10" y="37"/>
                  </a:lnTo>
                  <a:lnTo>
                    <a:pt x="6" y="44"/>
                  </a:lnTo>
                  <a:lnTo>
                    <a:pt x="0" y="59"/>
                  </a:lnTo>
                  <a:lnTo>
                    <a:pt x="0" y="59"/>
                  </a:lnTo>
                  <a:lnTo>
                    <a:pt x="0" y="61"/>
                  </a:lnTo>
                  <a:lnTo>
                    <a:pt x="0" y="63"/>
                  </a:lnTo>
                  <a:lnTo>
                    <a:pt x="3" y="66"/>
                  </a:lnTo>
                  <a:lnTo>
                    <a:pt x="4" y="66"/>
                  </a:lnTo>
                  <a:lnTo>
                    <a:pt x="6" y="66"/>
                  </a:lnTo>
                  <a:lnTo>
                    <a:pt x="7" y="65"/>
                  </a:lnTo>
                  <a:lnTo>
                    <a:pt x="8" y="64"/>
                  </a:lnTo>
                  <a:lnTo>
                    <a:pt x="8" y="64"/>
                  </a:lnTo>
                  <a:lnTo>
                    <a:pt x="16" y="48"/>
                  </a:lnTo>
                  <a:lnTo>
                    <a:pt x="21" y="39"/>
                  </a:lnTo>
                  <a:lnTo>
                    <a:pt x="26" y="31"/>
                  </a:lnTo>
                  <a:lnTo>
                    <a:pt x="26" y="31"/>
                  </a:lnTo>
                  <a:lnTo>
                    <a:pt x="34" y="20"/>
                  </a:lnTo>
                  <a:lnTo>
                    <a:pt x="37" y="12"/>
                  </a:lnTo>
                  <a:lnTo>
                    <a:pt x="40" y="6"/>
                  </a:lnTo>
                  <a:lnTo>
                    <a:pt x="40" y="6"/>
                  </a:lnTo>
                  <a:lnTo>
                    <a:pt x="40" y="4"/>
                  </a:lnTo>
                  <a:lnTo>
                    <a:pt x="39" y="2"/>
                  </a:lnTo>
                  <a:lnTo>
                    <a:pt x="38" y="1"/>
                  </a:lnTo>
                  <a:lnTo>
                    <a:pt x="37" y="0"/>
                  </a:lnTo>
                  <a:lnTo>
                    <a:pt x="33" y="0"/>
                  </a:lnTo>
                  <a:lnTo>
                    <a:pt x="32" y="1"/>
                  </a:lnTo>
                  <a:lnTo>
                    <a:pt x="31" y="3"/>
                  </a:lnTo>
                  <a:lnTo>
                    <a:pt x="31"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1" name="chenying0907 314"/>
            <p:cNvSpPr/>
            <p:nvPr/>
          </p:nvSpPr>
          <p:spPr bwMode="auto">
            <a:xfrm>
              <a:off x="6859588" y="3713163"/>
              <a:ext cx="17463" cy="22225"/>
            </a:xfrm>
            <a:custGeom>
              <a:avLst/>
              <a:gdLst/>
              <a:ahLst/>
              <a:cxnLst>
                <a:cxn ang="0">
                  <a:pos x="28" y="1"/>
                </a:cxn>
                <a:cxn ang="0">
                  <a:pos x="28" y="1"/>
                </a:cxn>
                <a:cxn ang="0">
                  <a:pos x="13" y="17"/>
                </a:cxn>
                <a:cxn ang="0">
                  <a:pos x="6" y="26"/>
                </a:cxn>
                <a:cxn ang="0">
                  <a:pos x="1" y="35"/>
                </a:cxn>
                <a:cxn ang="0">
                  <a:pos x="1" y="35"/>
                </a:cxn>
                <a:cxn ang="0">
                  <a:pos x="0" y="37"/>
                </a:cxn>
                <a:cxn ang="0">
                  <a:pos x="0" y="39"/>
                </a:cxn>
                <a:cxn ang="0">
                  <a:pos x="1" y="40"/>
                </a:cxn>
                <a:cxn ang="0">
                  <a:pos x="2" y="41"/>
                </a:cxn>
                <a:cxn ang="0">
                  <a:pos x="4" y="42"/>
                </a:cxn>
                <a:cxn ang="0">
                  <a:pos x="5" y="42"/>
                </a:cxn>
                <a:cxn ang="0">
                  <a:pos x="7" y="41"/>
                </a:cxn>
                <a:cxn ang="0">
                  <a:pos x="8" y="40"/>
                </a:cxn>
                <a:cxn ang="0">
                  <a:pos x="8" y="40"/>
                </a:cxn>
                <a:cxn ang="0">
                  <a:pos x="14" y="32"/>
                </a:cxn>
                <a:cxn ang="0">
                  <a:pos x="21" y="24"/>
                </a:cxn>
                <a:cxn ang="0">
                  <a:pos x="34" y="8"/>
                </a:cxn>
                <a:cxn ang="0">
                  <a:pos x="34" y="8"/>
                </a:cxn>
                <a:cxn ang="0">
                  <a:pos x="35" y="6"/>
                </a:cxn>
                <a:cxn ang="0">
                  <a:pos x="35" y="4"/>
                </a:cxn>
                <a:cxn ang="0">
                  <a:pos x="35" y="3"/>
                </a:cxn>
                <a:cxn ang="0">
                  <a:pos x="34" y="1"/>
                </a:cxn>
                <a:cxn ang="0">
                  <a:pos x="32" y="0"/>
                </a:cxn>
                <a:cxn ang="0">
                  <a:pos x="31" y="0"/>
                </a:cxn>
                <a:cxn ang="0">
                  <a:pos x="29" y="0"/>
                </a:cxn>
                <a:cxn ang="0">
                  <a:pos x="28" y="1"/>
                </a:cxn>
                <a:cxn ang="0">
                  <a:pos x="28" y="1"/>
                </a:cxn>
              </a:cxnLst>
              <a:rect l="0" t="0" r="r" b="b"/>
              <a:pathLst>
                <a:path w="35" h="42">
                  <a:moveTo>
                    <a:pt x="28" y="1"/>
                  </a:moveTo>
                  <a:lnTo>
                    <a:pt x="28" y="1"/>
                  </a:lnTo>
                  <a:lnTo>
                    <a:pt x="13" y="17"/>
                  </a:lnTo>
                  <a:lnTo>
                    <a:pt x="6" y="26"/>
                  </a:lnTo>
                  <a:lnTo>
                    <a:pt x="1" y="35"/>
                  </a:lnTo>
                  <a:lnTo>
                    <a:pt x="1" y="35"/>
                  </a:lnTo>
                  <a:lnTo>
                    <a:pt x="0" y="37"/>
                  </a:lnTo>
                  <a:lnTo>
                    <a:pt x="0" y="39"/>
                  </a:lnTo>
                  <a:lnTo>
                    <a:pt x="1" y="40"/>
                  </a:lnTo>
                  <a:lnTo>
                    <a:pt x="2" y="41"/>
                  </a:lnTo>
                  <a:lnTo>
                    <a:pt x="4" y="42"/>
                  </a:lnTo>
                  <a:lnTo>
                    <a:pt x="5" y="42"/>
                  </a:lnTo>
                  <a:lnTo>
                    <a:pt x="7" y="41"/>
                  </a:lnTo>
                  <a:lnTo>
                    <a:pt x="8" y="40"/>
                  </a:lnTo>
                  <a:lnTo>
                    <a:pt x="8" y="40"/>
                  </a:lnTo>
                  <a:lnTo>
                    <a:pt x="14" y="32"/>
                  </a:lnTo>
                  <a:lnTo>
                    <a:pt x="21" y="24"/>
                  </a:lnTo>
                  <a:lnTo>
                    <a:pt x="34" y="8"/>
                  </a:lnTo>
                  <a:lnTo>
                    <a:pt x="34" y="8"/>
                  </a:lnTo>
                  <a:lnTo>
                    <a:pt x="35" y="6"/>
                  </a:lnTo>
                  <a:lnTo>
                    <a:pt x="35" y="4"/>
                  </a:lnTo>
                  <a:lnTo>
                    <a:pt x="35" y="3"/>
                  </a:lnTo>
                  <a:lnTo>
                    <a:pt x="34" y="1"/>
                  </a:lnTo>
                  <a:lnTo>
                    <a:pt x="32" y="0"/>
                  </a:lnTo>
                  <a:lnTo>
                    <a:pt x="31" y="0"/>
                  </a:lnTo>
                  <a:lnTo>
                    <a:pt x="29" y="0"/>
                  </a:lnTo>
                  <a:lnTo>
                    <a:pt x="28" y="1"/>
                  </a:lnTo>
                  <a:lnTo>
                    <a:pt x="28"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2" name="chenying0907 315"/>
            <p:cNvSpPr/>
            <p:nvPr/>
          </p:nvSpPr>
          <p:spPr bwMode="auto">
            <a:xfrm>
              <a:off x="6310313" y="3257551"/>
              <a:ext cx="19050" cy="31750"/>
            </a:xfrm>
            <a:custGeom>
              <a:avLst/>
              <a:gdLst/>
              <a:ahLst/>
              <a:cxnLst>
                <a:cxn ang="0">
                  <a:pos x="27" y="2"/>
                </a:cxn>
                <a:cxn ang="0">
                  <a:pos x="27" y="2"/>
                </a:cxn>
                <a:cxn ang="0">
                  <a:pos x="13" y="28"/>
                </a:cxn>
                <a:cxn ang="0">
                  <a:pos x="6" y="41"/>
                </a:cxn>
                <a:cxn ang="0">
                  <a:pos x="0" y="56"/>
                </a:cxn>
                <a:cxn ang="0">
                  <a:pos x="0" y="56"/>
                </a:cxn>
                <a:cxn ang="0">
                  <a:pos x="0" y="58"/>
                </a:cxn>
                <a:cxn ang="0">
                  <a:pos x="1" y="59"/>
                </a:cxn>
                <a:cxn ang="0">
                  <a:pos x="2" y="61"/>
                </a:cxn>
                <a:cxn ang="0">
                  <a:pos x="5" y="61"/>
                </a:cxn>
                <a:cxn ang="0">
                  <a:pos x="6" y="62"/>
                </a:cxn>
                <a:cxn ang="0">
                  <a:pos x="8" y="61"/>
                </a:cxn>
                <a:cxn ang="0">
                  <a:pos x="9" y="60"/>
                </a:cxn>
                <a:cxn ang="0">
                  <a:pos x="10" y="58"/>
                </a:cxn>
                <a:cxn ang="0">
                  <a:pos x="10" y="58"/>
                </a:cxn>
                <a:cxn ang="0">
                  <a:pos x="15" y="44"/>
                </a:cxn>
                <a:cxn ang="0">
                  <a:pos x="21" y="32"/>
                </a:cxn>
                <a:cxn ang="0">
                  <a:pos x="36" y="7"/>
                </a:cxn>
                <a:cxn ang="0">
                  <a:pos x="36" y="7"/>
                </a:cxn>
                <a:cxn ang="0">
                  <a:pos x="37" y="5"/>
                </a:cxn>
                <a:cxn ang="0">
                  <a:pos x="37" y="3"/>
                </a:cxn>
                <a:cxn ang="0">
                  <a:pos x="36" y="2"/>
                </a:cxn>
                <a:cxn ang="0">
                  <a:pos x="34" y="1"/>
                </a:cxn>
                <a:cxn ang="0">
                  <a:pos x="33" y="0"/>
                </a:cxn>
                <a:cxn ang="0">
                  <a:pos x="30" y="0"/>
                </a:cxn>
                <a:cxn ang="0">
                  <a:pos x="28" y="1"/>
                </a:cxn>
                <a:cxn ang="0">
                  <a:pos x="27" y="2"/>
                </a:cxn>
                <a:cxn ang="0">
                  <a:pos x="27" y="2"/>
                </a:cxn>
              </a:cxnLst>
              <a:rect l="0" t="0" r="r" b="b"/>
              <a:pathLst>
                <a:path w="37" h="62">
                  <a:moveTo>
                    <a:pt x="27" y="2"/>
                  </a:moveTo>
                  <a:lnTo>
                    <a:pt x="27" y="2"/>
                  </a:lnTo>
                  <a:lnTo>
                    <a:pt x="13" y="28"/>
                  </a:lnTo>
                  <a:lnTo>
                    <a:pt x="6" y="41"/>
                  </a:lnTo>
                  <a:lnTo>
                    <a:pt x="0" y="56"/>
                  </a:lnTo>
                  <a:lnTo>
                    <a:pt x="0" y="56"/>
                  </a:lnTo>
                  <a:lnTo>
                    <a:pt x="0" y="58"/>
                  </a:lnTo>
                  <a:lnTo>
                    <a:pt x="1" y="59"/>
                  </a:lnTo>
                  <a:lnTo>
                    <a:pt x="2" y="61"/>
                  </a:lnTo>
                  <a:lnTo>
                    <a:pt x="5" y="61"/>
                  </a:lnTo>
                  <a:lnTo>
                    <a:pt x="6" y="62"/>
                  </a:lnTo>
                  <a:lnTo>
                    <a:pt x="8" y="61"/>
                  </a:lnTo>
                  <a:lnTo>
                    <a:pt x="9" y="60"/>
                  </a:lnTo>
                  <a:lnTo>
                    <a:pt x="10" y="58"/>
                  </a:lnTo>
                  <a:lnTo>
                    <a:pt x="10" y="58"/>
                  </a:lnTo>
                  <a:lnTo>
                    <a:pt x="15" y="44"/>
                  </a:lnTo>
                  <a:lnTo>
                    <a:pt x="21" y="32"/>
                  </a:lnTo>
                  <a:lnTo>
                    <a:pt x="36" y="7"/>
                  </a:lnTo>
                  <a:lnTo>
                    <a:pt x="36" y="7"/>
                  </a:lnTo>
                  <a:lnTo>
                    <a:pt x="37" y="5"/>
                  </a:lnTo>
                  <a:lnTo>
                    <a:pt x="37" y="3"/>
                  </a:lnTo>
                  <a:lnTo>
                    <a:pt x="36" y="2"/>
                  </a:lnTo>
                  <a:lnTo>
                    <a:pt x="34" y="1"/>
                  </a:lnTo>
                  <a:lnTo>
                    <a:pt x="33" y="0"/>
                  </a:lnTo>
                  <a:lnTo>
                    <a:pt x="30" y="0"/>
                  </a:lnTo>
                  <a:lnTo>
                    <a:pt x="28" y="1"/>
                  </a:lnTo>
                  <a:lnTo>
                    <a:pt x="27" y="2"/>
                  </a:lnTo>
                  <a:lnTo>
                    <a:pt x="27"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3" name="chenying0907 316"/>
            <p:cNvSpPr/>
            <p:nvPr/>
          </p:nvSpPr>
          <p:spPr bwMode="auto">
            <a:xfrm>
              <a:off x="6348413" y="3241676"/>
              <a:ext cx="26988" cy="34925"/>
            </a:xfrm>
            <a:custGeom>
              <a:avLst/>
              <a:gdLst/>
              <a:ahLst/>
              <a:cxnLst>
                <a:cxn ang="0">
                  <a:pos x="39" y="1"/>
                </a:cxn>
                <a:cxn ang="0">
                  <a:pos x="39" y="1"/>
                </a:cxn>
                <a:cxn ang="0">
                  <a:pos x="34" y="6"/>
                </a:cxn>
                <a:cxn ang="0">
                  <a:pos x="30" y="11"/>
                </a:cxn>
                <a:cxn ang="0">
                  <a:pos x="22" y="23"/>
                </a:cxn>
                <a:cxn ang="0">
                  <a:pos x="22" y="23"/>
                </a:cxn>
                <a:cxn ang="0">
                  <a:pos x="11" y="41"/>
                </a:cxn>
                <a:cxn ang="0">
                  <a:pos x="1" y="59"/>
                </a:cxn>
                <a:cxn ang="0">
                  <a:pos x="1" y="59"/>
                </a:cxn>
                <a:cxn ang="0">
                  <a:pos x="0" y="61"/>
                </a:cxn>
                <a:cxn ang="0">
                  <a:pos x="1" y="63"/>
                </a:cxn>
                <a:cxn ang="0">
                  <a:pos x="2" y="64"/>
                </a:cxn>
                <a:cxn ang="0">
                  <a:pos x="3" y="65"/>
                </a:cxn>
                <a:cxn ang="0">
                  <a:pos x="5" y="66"/>
                </a:cxn>
                <a:cxn ang="0">
                  <a:pos x="6" y="66"/>
                </a:cxn>
                <a:cxn ang="0">
                  <a:pos x="8" y="65"/>
                </a:cxn>
                <a:cxn ang="0">
                  <a:pos x="9" y="63"/>
                </a:cxn>
                <a:cxn ang="0">
                  <a:pos x="9" y="63"/>
                </a:cxn>
                <a:cxn ang="0">
                  <a:pos x="19" y="47"/>
                </a:cxn>
                <a:cxn ang="0">
                  <a:pos x="28" y="32"/>
                </a:cxn>
                <a:cxn ang="0">
                  <a:pos x="28" y="32"/>
                </a:cxn>
                <a:cxn ang="0">
                  <a:pos x="36" y="18"/>
                </a:cxn>
                <a:cxn ang="0">
                  <a:pos x="40" y="13"/>
                </a:cxn>
                <a:cxn ang="0">
                  <a:pos x="47" y="7"/>
                </a:cxn>
                <a:cxn ang="0">
                  <a:pos x="47" y="7"/>
                </a:cxn>
                <a:cxn ang="0">
                  <a:pos x="48" y="6"/>
                </a:cxn>
                <a:cxn ang="0">
                  <a:pos x="49" y="4"/>
                </a:cxn>
                <a:cxn ang="0">
                  <a:pos x="48" y="3"/>
                </a:cxn>
                <a:cxn ang="0">
                  <a:pos x="47" y="1"/>
                </a:cxn>
                <a:cxn ang="0">
                  <a:pos x="44" y="0"/>
                </a:cxn>
                <a:cxn ang="0">
                  <a:pos x="41" y="0"/>
                </a:cxn>
                <a:cxn ang="0">
                  <a:pos x="39" y="1"/>
                </a:cxn>
                <a:cxn ang="0">
                  <a:pos x="39" y="1"/>
                </a:cxn>
              </a:cxnLst>
              <a:rect l="0" t="0" r="r" b="b"/>
              <a:pathLst>
                <a:path w="49" h="66">
                  <a:moveTo>
                    <a:pt x="39" y="1"/>
                  </a:moveTo>
                  <a:lnTo>
                    <a:pt x="39" y="1"/>
                  </a:lnTo>
                  <a:lnTo>
                    <a:pt x="34" y="6"/>
                  </a:lnTo>
                  <a:lnTo>
                    <a:pt x="30" y="11"/>
                  </a:lnTo>
                  <a:lnTo>
                    <a:pt x="22" y="23"/>
                  </a:lnTo>
                  <a:lnTo>
                    <a:pt x="22" y="23"/>
                  </a:lnTo>
                  <a:lnTo>
                    <a:pt x="11" y="41"/>
                  </a:lnTo>
                  <a:lnTo>
                    <a:pt x="1" y="59"/>
                  </a:lnTo>
                  <a:lnTo>
                    <a:pt x="1" y="59"/>
                  </a:lnTo>
                  <a:lnTo>
                    <a:pt x="0" y="61"/>
                  </a:lnTo>
                  <a:lnTo>
                    <a:pt x="1" y="63"/>
                  </a:lnTo>
                  <a:lnTo>
                    <a:pt x="2" y="64"/>
                  </a:lnTo>
                  <a:lnTo>
                    <a:pt x="3" y="65"/>
                  </a:lnTo>
                  <a:lnTo>
                    <a:pt x="5" y="66"/>
                  </a:lnTo>
                  <a:lnTo>
                    <a:pt x="6" y="66"/>
                  </a:lnTo>
                  <a:lnTo>
                    <a:pt x="8" y="65"/>
                  </a:lnTo>
                  <a:lnTo>
                    <a:pt x="9" y="63"/>
                  </a:lnTo>
                  <a:lnTo>
                    <a:pt x="9" y="63"/>
                  </a:lnTo>
                  <a:lnTo>
                    <a:pt x="19" y="47"/>
                  </a:lnTo>
                  <a:lnTo>
                    <a:pt x="28" y="32"/>
                  </a:lnTo>
                  <a:lnTo>
                    <a:pt x="28" y="32"/>
                  </a:lnTo>
                  <a:lnTo>
                    <a:pt x="36" y="18"/>
                  </a:lnTo>
                  <a:lnTo>
                    <a:pt x="40" y="13"/>
                  </a:lnTo>
                  <a:lnTo>
                    <a:pt x="47" y="7"/>
                  </a:lnTo>
                  <a:lnTo>
                    <a:pt x="47" y="7"/>
                  </a:lnTo>
                  <a:lnTo>
                    <a:pt x="48" y="6"/>
                  </a:lnTo>
                  <a:lnTo>
                    <a:pt x="49" y="4"/>
                  </a:lnTo>
                  <a:lnTo>
                    <a:pt x="48" y="3"/>
                  </a:lnTo>
                  <a:lnTo>
                    <a:pt x="47" y="1"/>
                  </a:lnTo>
                  <a:lnTo>
                    <a:pt x="44" y="0"/>
                  </a:lnTo>
                  <a:lnTo>
                    <a:pt x="41" y="0"/>
                  </a:lnTo>
                  <a:lnTo>
                    <a:pt x="39" y="1"/>
                  </a:lnTo>
                  <a:lnTo>
                    <a:pt x="39"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4" name="chenying0907 317"/>
            <p:cNvSpPr/>
            <p:nvPr/>
          </p:nvSpPr>
          <p:spPr bwMode="auto">
            <a:xfrm>
              <a:off x="6388101" y="3217863"/>
              <a:ext cx="19050" cy="42863"/>
            </a:xfrm>
            <a:custGeom>
              <a:avLst/>
              <a:gdLst/>
              <a:ahLst/>
              <a:cxnLst>
                <a:cxn ang="0">
                  <a:pos x="26" y="3"/>
                </a:cxn>
                <a:cxn ang="0">
                  <a:pos x="26" y="3"/>
                </a:cxn>
                <a:cxn ang="0">
                  <a:pos x="20" y="22"/>
                </a:cxn>
                <a:cxn ang="0">
                  <a:pos x="15" y="39"/>
                </a:cxn>
                <a:cxn ang="0">
                  <a:pos x="8" y="57"/>
                </a:cxn>
                <a:cxn ang="0">
                  <a:pos x="0" y="74"/>
                </a:cxn>
                <a:cxn ang="0">
                  <a:pos x="0" y="74"/>
                </a:cxn>
                <a:cxn ang="0">
                  <a:pos x="0" y="76"/>
                </a:cxn>
                <a:cxn ang="0">
                  <a:pos x="0" y="78"/>
                </a:cxn>
                <a:cxn ang="0">
                  <a:pos x="1" y="79"/>
                </a:cxn>
                <a:cxn ang="0">
                  <a:pos x="2" y="80"/>
                </a:cxn>
                <a:cxn ang="0">
                  <a:pos x="4" y="81"/>
                </a:cxn>
                <a:cxn ang="0">
                  <a:pos x="5" y="81"/>
                </a:cxn>
                <a:cxn ang="0">
                  <a:pos x="7" y="80"/>
                </a:cxn>
                <a:cxn ang="0">
                  <a:pos x="8" y="79"/>
                </a:cxn>
                <a:cxn ang="0">
                  <a:pos x="8" y="79"/>
                </a:cxn>
                <a:cxn ang="0">
                  <a:pos x="16" y="61"/>
                </a:cxn>
                <a:cxn ang="0">
                  <a:pos x="23" y="43"/>
                </a:cxn>
                <a:cxn ang="0">
                  <a:pos x="30" y="25"/>
                </a:cxn>
                <a:cxn ang="0">
                  <a:pos x="35" y="6"/>
                </a:cxn>
                <a:cxn ang="0">
                  <a:pos x="35" y="6"/>
                </a:cxn>
                <a:cxn ang="0">
                  <a:pos x="35" y="4"/>
                </a:cxn>
                <a:cxn ang="0">
                  <a:pos x="34" y="2"/>
                </a:cxn>
                <a:cxn ang="0">
                  <a:pos x="33" y="1"/>
                </a:cxn>
                <a:cxn ang="0">
                  <a:pos x="31" y="0"/>
                </a:cxn>
                <a:cxn ang="0">
                  <a:pos x="30" y="0"/>
                </a:cxn>
                <a:cxn ang="0">
                  <a:pos x="28" y="0"/>
                </a:cxn>
                <a:cxn ang="0">
                  <a:pos x="27" y="1"/>
                </a:cxn>
                <a:cxn ang="0">
                  <a:pos x="26" y="3"/>
                </a:cxn>
                <a:cxn ang="0">
                  <a:pos x="26" y="3"/>
                </a:cxn>
              </a:cxnLst>
              <a:rect l="0" t="0" r="r" b="b"/>
              <a:pathLst>
                <a:path w="35" h="81">
                  <a:moveTo>
                    <a:pt x="26" y="3"/>
                  </a:moveTo>
                  <a:lnTo>
                    <a:pt x="26" y="3"/>
                  </a:lnTo>
                  <a:lnTo>
                    <a:pt x="20" y="22"/>
                  </a:lnTo>
                  <a:lnTo>
                    <a:pt x="15" y="39"/>
                  </a:lnTo>
                  <a:lnTo>
                    <a:pt x="8" y="57"/>
                  </a:lnTo>
                  <a:lnTo>
                    <a:pt x="0" y="74"/>
                  </a:lnTo>
                  <a:lnTo>
                    <a:pt x="0" y="74"/>
                  </a:lnTo>
                  <a:lnTo>
                    <a:pt x="0" y="76"/>
                  </a:lnTo>
                  <a:lnTo>
                    <a:pt x="0" y="78"/>
                  </a:lnTo>
                  <a:lnTo>
                    <a:pt x="1" y="79"/>
                  </a:lnTo>
                  <a:lnTo>
                    <a:pt x="2" y="80"/>
                  </a:lnTo>
                  <a:lnTo>
                    <a:pt x="4" y="81"/>
                  </a:lnTo>
                  <a:lnTo>
                    <a:pt x="5" y="81"/>
                  </a:lnTo>
                  <a:lnTo>
                    <a:pt x="7" y="80"/>
                  </a:lnTo>
                  <a:lnTo>
                    <a:pt x="8" y="79"/>
                  </a:lnTo>
                  <a:lnTo>
                    <a:pt x="8" y="79"/>
                  </a:lnTo>
                  <a:lnTo>
                    <a:pt x="16" y="61"/>
                  </a:lnTo>
                  <a:lnTo>
                    <a:pt x="23" y="43"/>
                  </a:lnTo>
                  <a:lnTo>
                    <a:pt x="30" y="25"/>
                  </a:lnTo>
                  <a:lnTo>
                    <a:pt x="35" y="6"/>
                  </a:lnTo>
                  <a:lnTo>
                    <a:pt x="35" y="6"/>
                  </a:lnTo>
                  <a:lnTo>
                    <a:pt x="35" y="4"/>
                  </a:lnTo>
                  <a:lnTo>
                    <a:pt x="34" y="2"/>
                  </a:lnTo>
                  <a:lnTo>
                    <a:pt x="33" y="1"/>
                  </a:lnTo>
                  <a:lnTo>
                    <a:pt x="31" y="0"/>
                  </a:lnTo>
                  <a:lnTo>
                    <a:pt x="30" y="0"/>
                  </a:lnTo>
                  <a:lnTo>
                    <a:pt x="28" y="0"/>
                  </a:lnTo>
                  <a:lnTo>
                    <a:pt x="27" y="1"/>
                  </a:lnTo>
                  <a:lnTo>
                    <a:pt x="26" y="3"/>
                  </a:lnTo>
                  <a:lnTo>
                    <a:pt x="26"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5" name="chenying0907 318"/>
            <p:cNvSpPr/>
            <p:nvPr/>
          </p:nvSpPr>
          <p:spPr bwMode="auto">
            <a:xfrm>
              <a:off x="6411913" y="3201988"/>
              <a:ext cx="23813" cy="47625"/>
            </a:xfrm>
            <a:custGeom>
              <a:avLst/>
              <a:gdLst/>
              <a:ahLst/>
              <a:cxnLst>
                <a:cxn ang="0">
                  <a:pos x="34" y="2"/>
                </a:cxn>
                <a:cxn ang="0">
                  <a:pos x="34" y="2"/>
                </a:cxn>
                <a:cxn ang="0">
                  <a:pos x="30" y="10"/>
                </a:cxn>
                <a:cxn ang="0">
                  <a:pos x="26" y="19"/>
                </a:cxn>
                <a:cxn ang="0">
                  <a:pos x="24" y="28"/>
                </a:cxn>
                <a:cxn ang="0">
                  <a:pos x="22" y="37"/>
                </a:cxn>
                <a:cxn ang="0">
                  <a:pos x="22" y="37"/>
                </a:cxn>
                <a:cxn ang="0">
                  <a:pos x="19" y="50"/>
                </a:cxn>
                <a:cxn ang="0">
                  <a:pos x="14" y="62"/>
                </a:cxn>
                <a:cxn ang="0">
                  <a:pos x="7" y="73"/>
                </a:cxn>
                <a:cxn ang="0">
                  <a:pos x="1" y="86"/>
                </a:cxn>
                <a:cxn ang="0">
                  <a:pos x="1" y="86"/>
                </a:cxn>
                <a:cxn ang="0">
                  <a:pos x="0" y="88"/>
                </a:cxn>
                <a:cxn ang="0">
                  <a:pos x="0" y="89"/>
                </a:cxn>
                <a:cxn ang="0">
                  <a:pos x="1" y="91"/>
                </a:cxn>
                <a:cxn ang="0">
                  <a:pos x="3" y="92"/>
                </a:cxn>
                <a:cxn ang="0">
                  <a:pos x="4" y="92"/>
                </a:cxn>
                <a:cxn ang="0">
                  <a:pos x="6" y="92"/>
                </a:cxn>
                <a:cxn ang="0">
                  <a:pos x="7" y="92"/>
                </a:cxn>
                <a:cxn ang="0">
                  <a:pos x="10" y="90"/>
                </a:cxn>
                <a:cxn ang="0">
                  <a:pos x="10" y="90"/>
                </a:cxn>
                <a:cxn ang="0">
                  <a:pos x="19" y="70"/>
                </a:cxn>
                <a:cxn ang="0">
                  <a:pos x="27" y="51"/>
                </a:cxn>
                <a:cxn ang="0">
                  <a:pos x="27" y="51"/>
                </a:cxn>
                <a:cxn ang="0">
                  <a:pos x="31" y="39"/>
                </a:cxn>
                <a:cxn ang="0">
                  <a:pos x="33" y="28"/>
                </a:cxn>
                <a:cxn ang="0">
                  <a:pos x="37" y="17"/>
                </a:cxn>
                <a:cxn ang="0">
                  <a:pos x="40" y="12"/>
                </a:cxn>
                <a:cxn ang="0">
                  <a:pos x="43" y="7"/>
                </a:cxn>
                <a:cxn ang="0">
                  <a:pos x="43" y="7"/>
                </a:cxn>
                <a:cxn ang="0">
                  <a:pos x="44" y="5"/>
                </a:cxn>
                <a:cxn ang="0">
                  <a:pos x="43" y="3"/>
                </a:cxn>
                <a:cxn ang="0">
                  <a:pos x="43" y="2"/>
                </a:cxn>
                <a:cxn ang="0">
                  <a:pos x="41" y="1"/>
                </a:cxn>
                <a:cxn ang="0">
                  <a:pos x="40" y="0"/>
                </a:cxn>
                <a:cxn ang="0">
                  <a:pos x="37" y="0"/>
                </a:cxn>
                <a:cxn ang="0">
                  <a:pos x="35" y="1"/>
                </a:cxn>
                <a:cxn ang="0">
                  <a:pos x="34" y="2"/>
                </a:cxn>
                <a:cxn ang="0">
                  <a:pos x="34" y="2"/>
                </a:cxn>
              </a:cxnLst>
              <a:rect l="0" t="0" r="r" b="b"/>
              <a:pathLst>
                <a:path w="44" h="92">
                  <a:moveTo>
                    <a:pt x="34" y="2"/>
                  </a:moveTo>
                  <a:lnTo>
                    <a:pt x="34" y="2"/>
                  </a:lnTo>
                  <a:lnTo>
                    <a:pt x="30" y="10"/>
                  </a:lnTo>
                  <a:lnTo>
                    <a:pt x="26" y="19"/>
                  </a:lnTo>
                  <a:lnTo>
                    <a:pt x="24" y="28"/>
                  </a:lnTo>
                  <a:lnTo>
                    <a:pt x="22" y="37"/>
                  </a:lnTo>
                  <a:lnTo>
                    <a:pt x="22" y="37"/>
                  </a:lnTo>
                  <a:lnTo>
                    <a:pt x="19" y="50"/>
                  </a:lnTo>
                  <a:lnTo>
                    <a:pt x="14" y="62"/>
                  </a:lnTo>
                  <a:lnTo>
                    <a:pt x="7" y="73"/>
                  </a:lnTo>
                  <a:lnTo>
                    <a:pt x="1" y="86"/>
                  </a:lnTo>
                  <a:lnTo>
                    <a:pt x="1" y="86"/>
                  </a:lnTo>
                  <a:lnTo>
                    <a:pt x="0" y="88"/>
                  </a:lnTo>
                  <a:lnTo>
                    <a:pt x="0" y="89"/>
                  </a:lnTo>
                  <a:lnTo>
                    <a:pt x="1" y="91"/>
                  </a:lnTo>
                  <a:lnTo>
                    <a:pt x="3" y="92"/>
                  </a:lnTo>
                  <a:lnTo>
                    <a:pt x="4" y="92"/>
                  </a:lnTo>
                  <a:lnTo>
                    <a:pt x="6" y="92"/>
                  </a:lnTo>
                  <a:lnTo>
                    <a:pt x="7" y="92"/>
                  </a:lnTo>
                  <a:lnTo>
                    <a:pt x="10" y="90"/>
                  </a:lnTo>
                  <a:lnTo>
                    <a:pt x="10" y="90"/>
                  </a:lnTo>
                  <a:lnTo>
                    <a:pt x="19" y="70"/>
                  </a:lnTo>
                  <a:lnTo>
                    <a:pt x="27" y="51"/>
                  </a:lnTo>
                  <a:lnTo>
                    <a:pt x="27" y="51"/>
                  </a:lnTo>
                  <a:lnTo>
                    <a:pt x="31" y="39"/>
                  </a:lnTo>
                  <a:lnTo>
                    <a:pt x="33" y="28"/>
                  </a:lnTo>
                  <a:lnTo>
                    <a:pt x="37" y="17"/>
                  </a:lnTo>
                  <a:lnTo>
                    <a:pt x="40" y="12"/>
                  </a:lnTo>
                  <a:lnTo>
                    <a:pt x="43" y="7"/>
                  </a:lnTo>
                  <a:lnTo>
                    <a:pt x="43" y="7"/>
                  </a:lnTo>
                  <a:lnTo>
                    <a:pt x="44" y="5"/>
                  </a:lnTo>
                  <a:lnTo>
                    <a:pt x="43" y="3"/>
                  </a:lnTo>
                  <a:lnTo>
                    <a:pt x="43" y="2"/>
                  </a:lnTo>
                  <a:lnTo>
                    <a:pt x="41" y="1"/>
                  </a:lnTo>
                  <a:lnTo>
                    <a:pt x="40" y="0"/>
                  </a:lnTo>
                  <a:lnTo>
                    <a:pt x="37" y="0"/>
                  </a:lnTo>
                  <a:lnTo>
                    <a:pt x="35" y="1"/>
                  </a:lnTo>
                  <a:lnTo>
                    <a:pt x="34" y="2"/>
                  </a:lnTo>
                  <a:lnTo>
                    <a:pt x="34"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6" name="chenying0907 319"/>
            <p:cNvSpPr/>
            <p:nvPr/>
          </p:nvSpPr>
          <p:spPr bwMode="auto">
            <a:xfrm>
              <a:off x="6442076" y="3187701"/>
              <a:ext cx="17463" cy="49213"/>
            </a:xfrm>
            <a:custGeom>
              <a:avLst/>
              <a:gdLst/>
              <a:ahLst/>
              <a:cxnLst>
                <a:cxn ang="0">
                  <a:pos x="24" y="4"/>
                </a:cxn>
                <a:cxn ang="0">
                  <a:pos x="24" y="4"/>
                </a:cxn>
                <a:cxn ang="0">
                  <a:pos x="23" y="16"/>
                </a:cxn>
                <a:cxn ang="0">
                  <a:pos x="22" y="26"/>
                </a:cxn>
                <a:cxn ang="0">
                  <a:pos x="19" y="37"/>
                </a:cxn>
                <a:cxn ang="0">
                  <a:pos x="16" y="48"/>
                </a:cxn>
                <a:cxn ang="0">
                  <a:pos x="16" y="48"/>
                </a:cxn>
                <a:cxn ang="0">
                  <a:pos x="10" y="67"/>
                </a:cxn>
                <a:cxn ang="0">
                  <a:pos x="6" y="77"/>
                </a:cxn>
                <a:cxn ang="0">
                  <a:pos x="1" y="85"/>
                </a:cxn>
                <a:cxn ang="0">
                  <a:pos x="1" y="85"/>
                </a:cxn>
                <a:cxn ang="0">
                  <a:pos x="0" y="87"/>
                </a:cxn>
                <a:cxn ang="0">
                  <a:pos x="0" y="89"/>
                </a:cxn>
                <a:cxn ang="0">
                  <a:pos x="1" y="90"/>
                </a:cxn>
                <a:cxn ang="0">
                  <a:pos x="2" y="91"/>
                </a:cxn>
                <a:cxn ang="0">
                  <a:pos x="6" y="92"/>
                </a:cxn>
                <a:cxn ang="0">
                  <a:pos x="7" y="91"/>
                </a:cxn>
                <a:cxn ang="0">
                  <a:pos x="10" y="90"/>
                </a:cxn>
                <a:cxn ang="0">
                  <a:pos x="10" y="90"/>
                </a:cxn>
                <a:cxn ang="0">
                  <a:pos x="15" y="82"/>
                </a:cxn>
                <a:cxn ang="0">
                  <a:pos x="18" y="73"/>
                </a:cxn>
                <a:cxn ang="0">
                  <a:pos x="24" y="54"/>
                </a:cxn>
                <a:cxn ang="0">
                  <a:pos x="24" y="54"/>
                </a:cxn>
                <a:cxn ang="0">
                  <a:pos x="30" y="30"/>
                </a:cxn>
                <a:cxn ang="0">
                  <a:pos x="32" y="18"/>
                </a:cxn>
                <a:cxn ang="0">
                  <a:pos x="33" y="4"/>
                </a:cxn>
                <a:cxn ang="0">
                  <a:pos x="33" y="4"/>
                </a:cxn>
                <a:cxn ang="0">
                  <a:pos x="33" y="2"/>
                </a:cxn>
                <a:cxn ang="0">
                  <a:pos x="32" y="1"/>
                </a:cxn>
                <a:cxn ang="0">
                  <a:pos x="31" y="0"/>
                </a:cxn>
                <a:cxn ang="0">
                  <a:pos x="29" y="0"/>
                </a:cxn>
                <a:cxn ang="0">
                  <a:pos x="27" y="0"/>
                </a:cxn>
                <a:cxn ang="0">
                  <a:pos x="26" y="1"/>
                </a:cxn>
                <a:cxn ang="0">
                  <a:pos x="25" y="2"/>
                </a:cxn>
                <a:cxn ang="0">
                  <a:pos x="24" y="4"/>
                </a:cxn>
                <a:cxn ang="0">
                  <a:pos x="24" y="4"/>
                </a:cxn>
              </a:cxnLst>
              <a:rect l="0" t="0" r="r" b="b"/>
              <a:pathLst>
                <a:path w="33" h="92">
                  <a:moveTo>
                    <a:pt x="24" y="4"/>
                  </a:moveTo>
                  <a:lnTo>
                    <a:pt x="24" y="4"/>
                  </a:lnTo>
                  <a:lnTo>
                    <a:pt x="23" y="16"/>
                  </a:lnTo>
                  <a:lnTo>
                    <a:pt x="22" y="26"/>
                  </a:lnTo>
                  <a:lnTo>
                    <a:pt x="19" y="37"/>
                  </a:lnTo>
                  <a:lnTo>
                    <a:pt x="16" y="48"/>
                  </a:lnTo>
                  <a:lnTo>
                    <a:pt x="16" y="48"/>
                  </a:lnTo>
                  <a:lnTo>
                    <a:pt x="10" y="67"/>
                  </a:lnTo>
                  <a:lnTo>
                    <a:pt x="6" y="77"/>
                  </a:lnTo>
                  <a:lnTo>
                    <a:pt x="1" y="85"/>
                  </a:lnTo>
                  <a:lnTo>
                    <a:pt x="1" y="85"/>
                  </a:lnTo>
                  <a:lnTo>
                    <a:pt x="0" y="87"/>
                  </a:lnTo>
                  <a:lnTo>
                    <a:pt x="0" y="89"/>
                  </a:lnTo>
                  <a:lnTo>
                    <a:pt x="1" y="90"/>
                  </a:lnTo>
                  <a:lnTo>
                    <a:pt x="2" y="91"/>
                  </a:lnTo>
                  <a:lnTo>
                    <a:pt x="6" y="92"/>
                  </a:lnTo>
                  <a:lnTo>
                    <a:pt x="7" y="91"/>
                  </a:lnTo>
                  <a:lnTo>
                    <a:pt x="10" y="90"/>
                  </a:lnTo>
                  <a:lnTo>
                    <a:pt x="10" y="90"/>
                  </a:lnTo>
                  <a:lnTo>
                    <a:pt x="15" y="82"/>
                  </a:lnTo>
                  <a:lnTo>
                    <a:pt x="18" y="73"/>
                  </a:lnTo>
                  <a:lnTo>
                    <a:pt x="24" y="54"/>
                  </a:lnTo>
                  <a:lnTo>
                    <a:pt x="24" y="54"/>
                  </a:lnTo>
                  <a:lnTo>
                    <a:pt x="30" y="30"/>
                  </a:lnTo>
                  <a:lnTo>
                    <a:pt x="32" y="18"/>
                  </a:lnTo>
                  <a:lnTo>
                    <a:pt x="33" y="4"/>
                  </a:lnTo>
                  <a:lnTo>
                    <a:pt x="33" y="4"/>
                  </a:lnTo>
                  <a:lnTo>
                    <a:pt x="33" y="2"/>
                  </a:lnTo>
                  <a:lnTo>
                    <a:pt x="32" y="1"/>
                  </a:lnTo>
                  <a:lnTo>
                    <a:pt x="31" y="0"/>
                  </a:lnTo>
                  <a:lnTo>
                    <a:pt x="29" y="0"/>
                  </a:lnTo>
                  <a:lnTo>
                    <a:pt x="27" y="0"/>
                  </a:lnTo>
                  <a:lnTo>
                    <a:pt x="26" y="1"/>
                  </a:lnTo>
                  <a:lnTo>
                    <a:pt x="25"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7" name="chenying0907 320"/>
            <p:cNvSpPr/>
            <p:nvPr/>
          </p:nvSpPr>
          <p:spPr bwMode="auto">
            <a:xfrm>
              <a:off x="6475413" y="3162301"/>
              <a:ext cx="15875" cy="42863"/>
            </a:xfrm>
            <a:custGeom>
              <a:avLst/>
              <a:gdLst/>
              <a:ahLst/>
              <a:cxnLst>
                <a:cxn ang="0">
                  <a:pos x="22" y="3"/>
                </a:cxn>
                <a:cxn ang="0">
                  <a:pos x="22" y="3"/>
                </a:cxn>
                <a:cxn ang="0">
                  <a:pos x="12" y="40"/>
                </a:cxn>
                <a:cxn ang="0">
                  <a:pos x="7" y="57"/>
                </a:cxn>
                <a:cxn ang="0">
                  <a:pos x="0" y="75"/>
                </a:cxn>
                <a:cxn ang="0">
                  <a:pos x="0" y="75"/>
                </a:cxn>
                <a:cxn ang="0">
                  <a:pos x="0" y="77"/>
                </a:cxn>
                <a:cxn ang="0">
                  <a:pos x="0" y="79"/>
                </a:cxn>
                <a:cxn ang="0">
                  <a:pos x="1" y="80"/>
                </a:cxn>
                <a:cxn ang="0">
                  <a:pos x="3" y="81"/>
                </a:cxn>
                <a:cxn ang="0">
                  <a:pos x="7" y="80"/>
                </a:cxn>
                <a:cxn ang="0">
                  <a:pos x="9" y="79"/>
                </a:cxn>
                <a:cxn ang="0">
                  <a:pos x="10" y="78"/>
                </a:cxn>
                <a:cxn ang="0">
                  <a:pos x="10" y="78"/>
                </a:cxn>
                <a:cxn ang="0">
                  <a:pos x="16" y="60"/>
                </a:cxn>
                <a:cxn ang="0">
                  <a:pos x="21" y="42"/>
                </a:cxn>
                <a:cxn ang="0">
                  <a:pos x="31" y="6"/>
                </a:cxn>
                <a:cxn ang="0">
                  <a:pos x="31" y="6"/>
                </a:cxn>
                <a:cxn ang="0">
                  <a:pos x="31" y="4"/>
                </a:cxn>
                <a:cxn ang="0">
                  <a:pos x="30" y="2"/>
                </a:cxn>
                <a:cxn ang="0">
                  <a:pos x="29" y="1"/>
                </a:cxn>
                <a:cxn ang="0">
                  <a:pos x="28" y="0"/>
                </a:cxn>
                <a:cxn ang="0">
                  <a:pos x="26" y="0"/>
                </a:cxn>
                <a:cxn ang="0">
                  <a:pos x="24" y="0"/>
                </a:cxn>
                <a:cxn ang="0">
                  <a:pos x="23" y="2"/>
                </a:cxn>
                <a:cxn ang="0">
                  <a:pos x="22" y="3"/>
                </a:cxn>
                <a:cxn ang="0">
                  <a:pos x="22" y="3"/>
                </a:cxn>
              </a:cxnLst>
              <a:rect l="0" t="0" r="r" b="b"/>
              <a:pathLst>
                <a:path w="31" h="81">
                  <a:moveTo>
                    <a:pt x="22" y="3"/>
                  </a:moveTo>
                  <a:lnTo>
                    <a:pt x="22" y="3"/>
                  </a:lnTo>
                  <a:lnTo>
                    <a:pt x="12" y="40"/>
                  </a:lnTo>
                  <a:lnTo>
                    <a:pt x="7" y="57"/>
                  </a:lnTo>
                  <a:lnTo>
                    <a:pt x="0" y="75"/>
                  </a:lnTo>
                  <a:lnTo>
                    <a:pt x="0" y="75"/>
                  </a:lnTo>
                  <a:lnTo>
                    <a:pt x="0" y="77"/>
                  </a:lnTo>
                  <a:lnTo>
                    <a:pt x="0" y="79"/>
                  </a:lnTo>
                  <a:lnTo>
                    <a:pt x="1" y="80"/>
                  </a:lnTo>
                  <a:lnTo>
                    <a:pt x="3" y="81"/>
                  </a:lnTo>
                  <a:lnTo>
                    <a:pt x="7" y="80"/>
                  </a:lnTo>
                  <a:lnTo>
                    <a:pt x="9" y="79"/>
                  </a:lnTo>
                  <a:lnTo>
                    <a:pt x="10" y="78"/>
                  </a:lnTo>
                  <a:lnTo>
                    <a:pt x="10" y="78"/>
                  </a:lnTo>
                  <a:lnTo>
                    <a:pt x="16" y="60"/>
                  </a:lnTo>
                  <a:lnTo>
                    <a:pt x="21" y="42"/>
                  </a:lnTo>
                  <a:lnTo>
                    <a:pt x="31" y="6"/>
                  </a:lnTo>
                  <a:lnTo>
                    <a:pt x="31" y="6"/>
                  </a:lnTo>
                  <a:lnTo>
                    <a:pt x="31" y="4"/>
                  </a:lnTo>
                  <a:lnTo>
                    <a:pt x="30" y="2"/>
                  </a:lnTo>
                  <a:lnTo>
                    <a:pt x="29" y="1"/>
                  </a:lnTo>
                  <a:lnTo>
                    <a:pt x="28" y="0"/>
                  </a:lnTo>
                  <a:lnTo>
                    <a:pt x="26" y="0"/>
                  </a:lnTo>
                  <a:lnTo>
                    <a:pt x="24" y="0"/>
                  </a:lnTo>
                  <a:lnTo>
                    <a:pt x="23" y="2"/>
                  </a:lnTo>
                  <a:lnTo>
                    <a:pt x="22" y="3"/>
                  </a:lnTo>
                  <a:lnTo>
                    <a:pt x="22"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8" name="chenying0907 321"/>
            <p:cNvSpPr/>
            <p:nvPr/>
          </p:nvSpPr>
          <p:spPr bwMode="auto">
            <a:xfrm>
              <a:off x="6500813" y="3133726"/>
              <a:ext cx="12700" cy="46038"/>
            </a:xfrm>
            <a:custGeom>
              <a:avLst/>
              <a:gdLst/>
              <a:ahLst/>
              <a:cxnLst>
                <a:cxn ang="0">
                  <a:pos x="13" y="6"/>
                </a:cxn>
                <a:cxn ang="0">
                  <a:pos x="13" y="6"/>
                </a:cxn>
                <a:cxn ang="0">
                  <a:pos x="10" y="13"/>
                </a:cxn>
                <a:cxn ang="0">
                  <a:pos x="9" y="20"/>
                </a:cxn>
                <a:cxn ang="0">
                  <a:pos x="8" y="27"/>
                </a:cxn>
                <a:cxn ang="0">
                  <a:pos x="7" y="36"/>
                </a:cxn>
                <a:cxn ang="0">
                  <a:pos x="7" y="36"/>
                </a:cxn>
                <a:cxn ang="0">
                  <a:pos x="6" y="48"/>
                </a:cxn>
                <a:cxn ang="0">
                  <a:pos x="5" y="59"/>
                </a:cxn>
                <a:cxn ang="0">
                  <a:pos x="0" y="82"/>
                </a:cxn>
                <a:cxn ang="0">
                  <a:pos x="0" y="82"/>
                </a:cxn>
                <a:cxn ang="0">
                  <a:pos x="0" y="84"/>
                </a:cxn>
                <a:cxn ang="0">
                  <a:pos x="1" y="86"/>
                </a:cxn>
                <a:cxn ang="0">
                  <a:pos x="2" y="87"/>
                </a:cxn>
                <a:cxn ang="0">
                  <a:pos x="4" y="88"/>
                </a:cxn>
                <a:cxn ang="0">
                  <a:pos x="5" y="88"/>
                </a:cxn>
                <a:cxn ang="0">
                  <a:pos x="7" y="88"/>
                </a:cxn>
                <a:cxn ang="0">
                  <a:pos x="8" y="86"/>
                </a:cxn>
                <a:cxn ang="0">
                  <a:pos x="9" y="85"/>
                </a:cxn>
                <a:cxn ang="0">
                  <a:pos x="9" y="85"/>
                </a:cxn>
                <a:cxn ang="0">
                  <a:pos x="15" y="64"/>
                </a:cxn>
                <a:cxn ang="0">
                  <a:pos x="17" y="52"/>
                </a:cxn>
                <a:cxn ang="0">
                  <a:pos x="17" y="42"/>
                </a:cxn>
                <a:cxn ang="0">
                  <a:pos x="17" y="42"/>
                </a:cxn>
                <a:cxn ang="0">
                  <a:pos x="18" y="32"/>
                </a:cxn>
                <a:cxn ang="0">
                  <a:pos x="19" y="23"/>
                </a:cxn>
                <a:cxn ang="0">
                  <a:pos x="22" y="6"/>
                </a:cxn>
                <a:cxn ang="0">
                  <a:pos x="22" y="6"/>
                </a:cxn>
                <a:cxn ang="0">
                  <a:pos x="22" y="3"/>
                </a:cxn>
                <a:cxn ang="0">
                  <a:pos x="21" y="1"/>
                </a:cxn>
                <a:cxn ang="0">
                  <a:pos x="19" y="1"/>
                </a:cxn>
                <a:cxn ang="0">
                  <a:pos x="18" y="0"/>
                </a:cxn>
                <a:cxn ang="0">
                  <a:pos x="14" y="1"/>
                </a:cxn>
                <a:cxn ang="0">
                  <a:pos x="13" y="3"/>
                </a:cxn>
                <a:cxn ang="0">
                  <a:pos x="13" y="6"/>
                </a:cxn>
                <a:cxn ang="0">
                  <a:pos x="13" y="6"/>
                </a:cxn>
              </a:cxnLst>
              <a:rect l="0" t="0" r="r" b="b"/>
              <a:pathLst>
                <a:path w="22" h="88">
                  <a:moveTo>
                    <a:pt x="13" y="6"/>
                  </a:moveTo>
                  <a:lnTo>
                    <a:pt x="13" y="6"/>
                  </a:lnTo>
                  <a:lnTo>
                    <a:pt x="10" y="13"/>
                  </a:lnTo>
                  <a:lnTo>
                    <a:pt x="9" y="20"/>
                  </a:lnTo>
                  <a:lnTo>
                    <a:pt x="8" y="27"/>
                  </a:lnTo>
                  <a:lnTo>
                    <a:pt x="7" y="36"/>
                  </a:lnTo>
                  <a:lnTo>
                    <a:pt x="7" y="36"/>
                  </a:lnTo>
                  <a:lnTo>
                    <a:pt x="6" y="48"/>
                  </a:lnTo>
                  <a:lnTo>
                    <a:pt x="5" y="59"/>
                  </a:lnTo>
                  <a:lnTo>
                    <a:pt x="0" y="82"/>
                  </a:lnTo>
                  <a:lnTo>
                    <a:pt x="0" y="82"/>
                  </a:lnTo>
                  <a:lnTo>
                    <a:pt x="0" y="84"/>
                  </a:lnTo>
                  <a:lnTo>
                    <a:pt x="1" y="86"/>
                  </a:lnTo>
                  <a:lnTo>
                    <a:pt x="2" y="87"/>
                  </a:lnTo>
                  <a:lnTo>
                    <a:pt x="4" y="88"/>
                  </a:lnTo>
                  <a:lnTo>
                    <a:pt x="5" y="88"/>
                  </a:lnTo>
                  <a:lnTo>
                    <a:pt x="7" y="88"/>
                  </a:lnTo>
                  <a:lnTo>
                    <a:pt x="8" y="86"/>
                  </a:lnTo>
                  <a:lnTo>
                    <a:pt x="9" y="85"/>
                  </a:lnTo>
                  <a:lnTo>
                    <a:pt x="9" y="85"/>
                  </a:lnTo>
                  <a:lnTo>
                    <a:pt x="15" y="64"/>
                  </a:lnTo>
                  <a:lnTo>
                    <a:pt x="17" y="52"/>
                  </a:lnTo>
                  <a:lnTo>
                    <a:pt x="17" y="42"/>
                  </a:lnTo>
                  <a:lnTo>
                    <a:pt x="17" y="42"/>
                  </a:lnTo>
                  <a:lnTo>
                    <a:pt x="18" y="32"/>
                  </a:lnTo>
                  <a:lnTo>
                    <a:pt x="19" y="23"/>
                  </a:lnTo>
                  <a:lnTo>
                    <a:pt x="22" y="6"/>
                  </a:lnTo>
                  <a:lnTo>
                    <a:pt x="22" y="6"/>
                  </a:lnTo>
                  <a:lnTo>
                    <a:pt x="22" y="3"/>
                  </a:lnTo>
                  <a:lnTo>
                    <a:pt x="21" y="1"/>
                  </a:lnTo>
                  <a:lnTo>
                    <a:pt x="19" y="1"/>
                  </a:lnTo>
                  <a:lnTo>
                    <a:pt x="18" y="0"/>
                  </a:lnTo>
                  <a:lnTo>
                    <a:pt x="14" y="1"/>
                  </a:lnTo>
                  <a:lnTo>
                    <a:pt x="13" y="3"/>
                  </a:lnTo>
                  <a:lnTo>
                    <a:pt x="13" y="6"/>
                  </a:lnTo>
                  <a:lnTo>
                    <a:pt x="13" y="6"/>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69" name="chenying0907 322"/>
            <p:cNvSpPr/>
            <p:nvPr/>
          </p:nvSpPr>
          <p:spPr bwMode="auto">
            <a:xfrm>
              <a:off x="6370638" y="3087688"/>
              <a:ext cx="14288" cy="19050"/>
            </a:xfrm>
            <a:custGeom>
              <a:avLst/>
              <a:gdLst/>
              <a:ahLst/>
              <a:cxnLst>
                <a:cxn ang="0">
                  <a:pos x="18" y="2"/>
                </a:cxn>
                <a:cxn ang="0">
                  <a:pos x="18" y="2"/>
                </a:cxn>
                <a:cxn ang="0">
                  <a:pos x="9" y="15"/>
                </a:cxn>
                <a:cxn ang="0">
                  <a:pos x="5" y="22"/>
                </a:cxn>
                <a:cxn ang="0">
                  <a:pos x="1" y="29"/>
                </a:cxn>
                <a:cxn ang="0">
                  <a:pos x="1" y="29"/>
                </a:cxn>
                <a:cxn ang="0">
                  <a:pos x="0" y="31"/>
                </a:cxn>
                <a:cxn ang="0">
                  <a:pos x="1" y="34"/>
                </a:cxn>
                <a:cxn ang="0">
                  <a:pos x="2" y="35"/>
                </a:cxn>
                <a:cxn ang="0">
                  <a:pos x="5" y="36"/>
                </a:cxn>
                <a:cxn ang="0">
                  <a:pos x="7" y="36"/>
                </a:cxn>
                <a:cxn ang="0">
                  <a:pos x="8" y="35"/>
                </a:cxn>
                <a:cxn ang="0">
                  <a:pos x="10" y="34"/>
                </a:cxn>
                <a:cxn ang="0">
                  <a:pos x="10" y="32"/>
                </a:cxn>
                <a:cxn ang="0">
                  <a:pos x="10" y="32"/>
                </a:cxn>
                <a:cxn ang="0">
                  <a:pos x="13" y="25"/>
                </a:cxn>
                <a:cxn ang="0">
                  <a:pos x="17" y="19"/>
                </a:cxn>
                <a:cxn ang="0">
                  <a:pos x="26" y="7"/>
                </a:cxn>
                <a:cxn ang="0">
                  <a:pos x="26" y="7"/>
                </a:cxn>
                <a:cxn ang="0">
                  <a:pos x="27" y="6"/>
                </a:cxn>
                <a:cxn ang="0">
                  <a:pos x="27" y="3"/>
                </a:cxn>
                <a:cxn ang="0">
                  <a:pos x="26" y="2"/>
                </a:cxn>
                <a:cxn ang="0">
                  <a:pos x="25" y="0"/>
                </a:cxn>
                <a:cxn ang="0">
                  <a:pos x="23" y="0"/>
                </a:cxn>
                <a:cxn ang="0">
                  <a:pos x="21" y="0"/>
                </a:cxn>
                <a:cxn ang="0">
                  <a:pos x="20" y="0"/>
                </a:cxn>
                <a:cxn ang="0">
                  <a:pos x="18" y="2"/>
                </a:cxn>
                <a:cxn ang="0">
                  <a:pos x="18" y="2"/>
                </a:cxn>
              </a:cxnLst>
              <a:rect l="0" t="0" r="r" b="b"/>
              <a:pathLst>
                <a:path w="27" h="36">
                  <a:moveTo>
                    <a:pt x="18" y="2"/>
                  </a:moveTo>
                  <a:lnTo>
                    <a:pt x="18" y="2"/>
                  </a:lnTo>
                  <a:lnTo>
                    <a:pt x="9" y="15"/>
                  </a:lnTo>
                  <a:lnTo>
                    <a:pt x="5" y="22"/>
                  </a:lnTo>
                  <a:lnTo>
                    <a:pt x="1" y="29"/>
                  </a:lnTo>
                  <a:lnTo>
                    <a:pt x="1" y="29"/>
                  </a:lnTo>
                  <a:lnTo>
                    <a:pt x="0" y="31"/>
                  </a:lnTo>
                  <a:lnTo>
                    <a:pt x="1" y="34"/>
                  </a:lnTo>
                  <a:lnTo>
                    <a:pt x="2" y="35"/>
                  </a:lnTo>
                  <a:lnTo>
                    <a:pt x="5" y="36"/>
                  </a:lnTo>
                  <a:lnTo>
                    <a:pt x="7" y="36"/>
                  </a:lnTo>
                  <a:lnTo>
                    <a:pt x="8" y="35"/>
                  </a:lnTo>
                  <a:lnTo>
                    <a:pt x="10" y="34"/>
                  </a:lnTo>
                  <a:lnTo>
                    <a:pt x="10" y="32"/>
                  </a:lnTo>
                  <a:lnTo>
                    <a:pt x="10" y="32"/>
                  </a:lnTo>
                  <a:lnTo>
                    <a:pt x="13" y="25"/>
                  </a:lnTo>
                  <a:lnTo>
                    <a:pt x="17" y="19"/>
                  </a:lnTo>
                  <a:lnTo>
                    <a:pt x="26" y="7"/>
                  </a:lnTo>
                  <a:lnTo>
                    <a:pt x="26" y="7"/>
                  </a:lnTo>
                  <a:lnTo>
                    <a:pt x="27" y="6"/>
                  </a:lnTo>
                  <a:lnTo>
                    <a:pt x="27" y="3"/>
                  </a:lnTo>
                  <a:lnTo>
                    <a:pt x="26" y="2"/>
                  </a:lnTo>
                  <a:lnTo>
                    <a:pt x="25" y="0"/>
                  </a:lnTo>
                  <a:lnTo>
                    <a:pt x="23" y="0"/>
                  </a:lnTo>
                  <a:lnTo>
                    <a:pt x="21"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0" name="chenying0907 323"/>
            <p:cNvSpPr/>
            <p:nvPr/>
          </p:nvSpPr>
          <p:spPr bwMode="auto">
            <a:xfrm>
              <a:off x="6396038" y="3084513"/>
              <a:ext cx="9525" cy="22225"/>
            </a:xfrm>
            <a:custGeom>
              <a:avLst/>
              <a:gdLst/>
              <a:ahLst/>
              <a:cxnLst>
                <a:cxn ang="0">
                  <a:pos x="10" y="3"/>
                </a:cxn>
                <a:cxn ang="0">
                  <a:pos x="10" y="3"/>
                </a:cxn>
                <a:cxn ang="0">
                  <a:pos x="6" y="19"/>
                </a:cxn>
                <a:cxn ang="0">
                  <a:pos x="4" y="26"/>
                </a:cxn>
                <a:cxn ang="0">
                  <a:pos x="1" y="33"/>
                </a:cxn>
                <a:cxn ang="0">
                  <a:pos x="1" y="33"/>
                </a:cxn>
                <a:cxn ang="0">
                  <a:pos x="0" y="35"/>
                </a:cxn>
                <a:cxn ang="0">
                  <a:pos x="1" y="36"/>
                </a:cxn>
                <a:cxn ang="0">
                  <a:pos x="3" y="39"/>
                </a:cxn>
                <a:cxn ang="0">
                  <a:pos x="5" y="41"/>
                </a:cxn>
                <a:cxn ang="0">
                  <a:pos x="6" y="41"/>
                </a:cxn>
                <a:cxn ang="0">
                  <a:pos x="8" y="39"/>
                </a:cxn>
                <a:cxn ang="0">
                  <a:pos x="9" y="37"/>
                </a:cxn>
                <a:cxn ang="0">
                  <a:pos x="9" y="37"/>
                </a:cxn>
                <a:cxn ang="0">
                  <a:pos x="13" y="30"/>
                </a:cxn>
                <a:cxn ang="0">
                  <a:pos x="16" y="22"/>
                </a:cxn>
                <a:cxn ang="0">
                  <a:pos x="20" y="5"/>
                </a:cxn>
                <a:cxn ang="0">
                  <a:pos x="20" y="5"/>
                </a:cxn>
                <a:cxn ang="0">
                  <a:pos x="20" y="3"/>
                </a:cxn>
                <a:cxn ang="0">
                  <a:pos x="19" y="2"/>
                </a:cxn>
                <a:cxn ang="0">
                  <a:pos x="18" y="1"/>
                </a:cxn>
                <a:cxn ang="0">
                  <a:pos x="16" y="0"/>
                </a:cxn>
                <a:cxn ang="0">
                  <a:pos x="14" y="0"/>
                </a:cxn>
                <a:cxn ang="0">
                  <a:pos x="13" y="0"/>
                </a:cxn>
                <a:cxn ang="0">
                  <a:pos x="10" y="1"/>
                </a:cxn>
                <a:cxn ang="0">
                  <a:pos x="10" y="3"/>
                </a:cxn>
                <a:cxn ang="0">
                  <a:pos x="10" y="3"/>
                </a:cxn>
              </a:cxnLst>
              <a:rect l="0" t="0" r="r" b="b"/>
              <a:pathLst>
                <a:path w="20" h="41">
                  <a:moveTo>
                    <a:pt x="10" y="3"/>
                  </a:moveTo>
                  <a:lnTo>
                    <a:pt x="10" y="3"/>
                  </a:lnTo>
                  <a:lnTo>
                    <a:pt x="6" y="19"/>
                  </a:lnTo>
                  <a:lnTo>
                    <a:pt x="4" y="26"/>
                  </a:lnTo>
                  <a:lnTo>
                    <a:pt x="1" y="33"/>
                  </a:lnTo>
                  <a:lnTo>
                    <a:pt x="1" y="33"/>
                  </a:lnTo>
                  <a:lnTo>
                    <a:pt x="0" y="35"/>
                  </a:lnTo>
                  <a:lnTo>
                    <a:pt x="1" y="36"/>
                  </a:lnTo>
                  <a:lnTo>
                    <a:pt x="3" y="39"/>
                  </a:lnTo>
                  <a:lnTo>
                    <a:pt x="5" y="41"/>
                  </a:lnTo>
                  <a:lnTo>
                    <a:pt x="6" y="41"/>
                  </a:lnTo>
                  <a:lnTo>
                    <a:pt x="8" y="39"/>
                  </a:lnTo>
                  <a:lnTo>
                    <a:pt x="9" y="37"/>
                  </a:lnTo>
                  <a:lnTo>
                    <a:pt x="9" y="37"/>
                  </a:lnTo>
                  <a:lnTo>
                    <a:pt x="13" y="30"/>
                  </a:lnTo>
                  <a:lnTo>
                    <a:pt x="16" y="22"/>
                  </a:lnTo>
                  <a:lnTo>
                    <a:pt x="20" y="5"/>
                  </a:lnTo>
                  <a:lnTo>
                    <a:pt x="20" y="5"/>
                  </a:lnTo>
                  <a:lnTo>
                    <a:pt x="20" y="3"/>
                  </a:lnTo>
                  <a:lnTo>
                    <a:pt x="19" y="2"/>
                  </a:lnTo>
                  <a:lnTo>
                    <a:pt x="18" y="1"/>
                  </a:lnTo>
                  <a:lnTo>
                    <a:pt x="16" y="0"/>
                  </a:lnTo>
                  <a:lnTo>
                    <a:pt x="14" y="0"/>
                  </a:lnTo>
                  <a:lnTo>
                    <a:pt x="13" y="0"/>
                  </a:lnTo>
                  <a:lnTo>
                    <a:pt x="10" y="1"/>
                  </a:lnTo>
                  <a:lnTo>
                    <a:pt x="10" y="3"/>
                  </a:lnTo>
                  <a:lnTo>
                    <a:pt x="10"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1" name="chenying0907 324"/>
            <p:cNvSpPr/>
            <p:nvPr/>
          </p:nvSpPr>
          <p:spPr bwMode="auto">
            <a:xfrm>
              <a:off x="6527801" y="3087688"/>
              <a:ext cx="22225" cy="22225"/>
            </a:xfrm>
            <a:custGeom>
              <a:avLst/>
              <a:gdLst/>
              <a:ahLst/>
              <a:cxnLst>
                <a:cxn ang="0">
                  <a:pos x="34" y="3"/>
                </a:cxn>
                <a:cxn ang="0">
                  <a:pos x="34" y="3"/>
                </a:cxn>
                <a:cxn ang="0">
                  <a:pos x="31" y="9"/>
                </a:cxn>
                <a:cxn ang="0">
                  <a:pos x="27" y="13"/>
                </a:cxn>
                <a:cxn ang="0">
                  <a:pos x="17" y="21"/>
                </a:cxn>
                <a:cxn ang="0">
                  <a:pos x="7" y="28"/>
                </a:cxn>
                <a:cxn ang="0">
                  <a:pos x="3" y="33"/>
                </a:cxn>
                <a:cxn ang="0">
                  <a:pos x="0" y="39"/>
                </a:cxn>
                <a:cxn ang="0">
                  <a:pos x="0" y="39"/>
                </a:cxn>
                <a:cxn ang="0">
                  <a:pos x="0" y="41"/>
                </a:cxn>
                <a:cxn ang="0">
                  <a:pos x="1" y="42"/>
                </a:cxn>
                <a:cxn ang="0">
                  <a:pos x="2" y="44"/>
                </a:cxn>
                <a:cxn ang="0">
                  <a:pos x="3" y="44"/>
                </a:cxn>
                <a:cxn ang="0">
                  <a:pos x="7" y="44"/>
                </a:cxn>
                <a:cxn ang="0">
                  <a:pos x="8" y="43"/>
                </a:cxn>
                <a:cxn ang="0">
                  <a:pos x="9" y="41"/>
                </a:cxn>
                <a:cxn ang="0">
                  <a:pos x="9" y="41"/>
                </a:cxn>
                <a:cxn ang="0">
                  <a:pos x="11" y="38"/>
                </a:cxn>
                <a:cxn ang="0">
                  <a:pos x="13" y="36"/>
                </a:cxn>
                <a:cxn ang="0">
                  <a:pos x="19" y="31"/>
                </a:cxn>
                <a:cxn ang="0">
                  <a:pos x="19" y="31"/>
                </a:cxn>
                <a:cxn ang="0">
                  <a:pos x="24" y="28"/>
                </a:cxn>
                <a:cxn ang="0">
                  <a:pos x="28" y="24"/>
                </a:cxn>
                <a:cxn ang="0">
                  <a:pos x="28" y="24"/>
                </a:cxn>
                <a:cxn ang="0">
                  <a:pos x="36" y="16"/>
                </a:cxn>
                <a:cxn ang="0">
                  <a:pos x="40" y="11"/>
                </a:cxn>
                <a:cxn ang="0">
                  <a:pos x="42" y="5"/>
                </a:cxn>
                <a:cxn ang="0">
                  <a:pos x="42" y="5"/>
                </a:cxn>
                <a:cxn ang="0">
                  <a:pos x="43" y="3"/>
                </a:cxn>
                <a:cxn ang="0">
                  <a:pos x="42" y="2"/>
                </a:cxn>
                <a:cxn ang="0">
                  <a:pos x="41" y="0"/>
                </a:cxn>
                <a:cxn ang="0">
                  <a:pos x="40" y="0"/>
                </a:cxn>
                <a:cxn ang="0">
                  <a:pos x="36" y="0"/>
                </a:cxn>
                <a:cxn ang="0">
                  <a:pos x="35" y="1"/>
                </a:cxn>
                <a:cxn ang="0">
                  <a:pos x="34" y="3"/>
                </a:cxn>
                <a:cxn ang="0">
                  <a:pos x="34" y="3"/>
                </a:cxn>
              </a:cxnLst>
              <a:rect l="0" t="0" r="r" b="b"/>
              <a:pathLst>
                <a:path w="43" h="44">
                  <a:moveTo>
                    <a:pt x="34" y="3"/>
                  </a:moveTo>
                  <a:lnTo>
                    <a:pt x="34" y="3"/>
                  </a:lnTo>
                  <a:lnTo>
                    <a:pt x="31" y="9"/>
                  </a:lnTo>
                  <a:lnTo>
                    <a:pt x="27" y="13"/>
                  </a:lnTo>
                  <a:lnTo>
                    <a:pt x="17" y="21"/>
                  </a:lnTo>
                  <a:lnTo>
                    <a:pt x="7" y="28"/>
                  </a:lnTo>
                  <a:lnTo>
                    <a:pt x="3" y="33"/>
                  </a:lnTo>
                  <a:lnTo>
                    <a:pt x="0" y="39"/>
                  </a:lnTo>
                  <a:lnTo>
                    <a:pt x="0" y="39"/>
                  </a:lnTo>
                  <a:lnTo>
                    <a:pt x="0" y="41"/>
                  </a:lnTo>
                  <a:lnTo>
                    <a:pt x="1" y="42"/>
                  </a:lnTo>
                  <a:lnTo>
                    <a:pt x="2" y="44"/>
                  </a:lnTo>
                  <a:lnTo>
                    <a:pt x="3" y="44"/>
                  </a:lnTo>
                  <a:lnTo>
                    <a:pt x="7" y="44"/>
                  </a:lnTo>
                  <a:lnTo>
                    <a:pt x="8" y="43"/>
                  </a:lnTo>
                  <a:lnTo>
                    <a:pt x="9" y="41"/>
                  </a:lnTo>
                  <a:lnTo>
                    <a:pt x="9" y="41"/>
                  </a:lnTo>
                  <a:lnTo>
                    <a:pt x="11" y="38"/>
                  </a:lnTo>
                  <a:lnTo>
                    <a:pt x="13" y="36"/>
                  </a:lnTo>
                  <a:lnTo>
                    <a:pt x="19" y="31"/>
                  </a:lnTo>
                  <a:lnTo>
                    <a:pt x="19" y="31"/>
                  </a:lnTo>
                  <a:lnTo>
                    <a:pt x="24" y="28"/>
                  </a:lnTo>
                  <a:lnTo>
                    <a:pt x="28" y="24"/>
                  </a:lnTo>
                  <a:lnTo>
                    <a:pt x="28" y="24"/>
                  </a:lnTo>
                  <a:lnTo>
                    <a:pt x="36" y="16"/>
                  </a:lnTo>
                  <a:lnTo>
                    <a:pt x="40" y="11"/>
                  </a:lnTo>
                  <a:lnTo>
                    <a:pt x="42" y="5"/>
                  </a:lnTo>
                  <a:lnTo>
                    <a:pt x="42" y="5"/>
                  </a:lnTo>
                  <a:lnTo>
                    <a:pt x="43" y="3"/>
                  </a:lnTo>
                  <a:lnTo>
                    <a:pt x="42" y="2"/>
                  </a:lnTo>
                  <a:lnTo>
                    <a:pt x="41" y="0"/>
                  </a:lnTo>
                  <a:lnTo>
                    <a:pt x="40" y="0"/>
                  </a:lnTo>
                  <a:lnTo>
                    <a:pt x="36" y="0"/>
                  </a:lnTo>
                  <a:lnTo>
                    <a:pt x="35" y="1"/>
                  </a:lnTo>
                  <a:lnTo>
                    <a:pt x="34" y="3"/>
                  </a:lnTo>
                  <a:lnTo>
                    <a:pt x="34"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2" name="chenying0907 325"/>
            <p:cNvSpPr/>
            <p:nvPr/>
          </p:nvSpPr>
          <p:spPr bwMode="auto">
            <a:xfrm>
              <a:off x="6550026" y="3089276"/>
              <a:ext cx="19050" cy="20638"/>
            </a:xfrm>
            <a:custGeom>
              <a:avLst/>
              <a:gdLst/>
              <a:ahLst/>
              <a:cxnLst>
                <a:cxn ang="0">
                  <a:pos x="25" y="1"/>
                </a:cxn>
                <a:cxn ang="0">
                  <a:pos x="25" y="1"/>
                </a:cxn>
                <a:cxn ang="0">
                  <a:pos x="12" y="15"/>
                </a:cxn>
                <a:cxn ang="0">
                  <a:pos x="12" y="15"/>
                </a:cxn>
                <a:cxn ang="0">
                  <a:pos x="10" y="18"/>
                </a:cxn>
                <a:cxn ang="0">
                  <a:pos x="7" y="22"/>
                </a:cxn>
                <a:cxn ang="0">
                  <a:pos x="5" y="26"/>
                </a:cxn>
                <a:cxn ang="0">
                  <a:pos x="1" y="30"/>
                </a:cxn>
                <a:cxn ang="0">
                  <a:pos x="1" y="30"/>
                </a:cxn>
                <a:cxn ang="0">
                  <a:pos x="0" y="32"/>
                </a:cxn>
                <a:cxn ang="0">
                  <a:pos x="0" y="34"/>
                </a:cxn>
                <a:cxn ang="0">
                  <a:pos x="0" y="36"/>
                </a:cxn>
                <a:cxn ang="0">
                  <a:pos x="1" y="37"/>
                </a:cxn>
                <a:cxn ang="0">
                  <a:pos x="4" y="38"/>
                </a:cxn>
                <a:cxn ang="0">
                  <a:pos x="5" y="39"/>
                </a:cxn>
                <a:cxn ang="0">
                  <a:pos x="7" y="38"/>
                </a:cxn>
                <a:cxn ang="0">
                  <a:pos x="8" y="37"/>
                </a:cxn>
                <a:cxn ang="0">
                  <a:pos x="8" y="37"/>
                </a:cxn>
                <a:cxn ang="0">
                  <a:pos x="13" y="30"/>
                </a:cxn>
                <a:cxn ang="0">
                  <a:pos x="18" y="23"/>
                </a:cxn>
                <a:cxn ang="0">
                  <a:pos x="18" y="23"/>
                </a:cxn>
                <a:cxn ang="0">
                  <a:pos x="21" y="19"/>
                </a:cxn>
                <a:cxn ang="0">
                  <a:pos x="24" y="15"/>
                </a:cxn>
                <a:cxn ang="0">
                  <a:pos x="31" y="9"/>
                </a:cxn>
                <a:cxn ang="0">
                  <a:pos x="31" y="9"/>
                </a:cxn>
                <a:cxn ang="0">
                  <a:pos x="34" y="7"/>
                </a:cxn>
                <a:cxn ang="0">
                  <a:pos x="34" y="5"/>
                </a:cxn>
                <a:cxn ang="0">
                  <a:pos x="33" y="4"/>
                </a:cxn>
                <a:cxn ang="0">
                  <a:pos x="31" y="1"/>
                </a:cxn>
                <a:cxn ang="0">
                  <a:pos x="30" y="0"/>
                </a:cxn>
                <a:cxn ang="0">
                  <a:pos x="28" y="0"/>
                </a:cxn>
                <a:cxn ang="0">
                  <a:pos x="27" y="0"/>
                </a:cxn>
                <a:cxn ang="0">
                  <a:pos x="25" y="1"/>
                </a:cxn>
                <a:cxn ang="0">
                  <a:pos x="25" y="1"/>
                </a:cxn>
              </a:cxnLst>
              <a:rect l="0" t="0" r="r" b="b"/>
              <a:pathLst>
                <a:path w="34" h="39">
                  <a:moveTo>
                    <a:pt x="25" y="1"/>
                  </a:moveTo>
                  <a:lnTo>
                    <a:pt x="25" y="1"/>
                  </a:lnTo>
                  <a:lnTo>
                    <a:pt x="12" y="15"/>
                  </a:lnTo>
                  <a:lnTo>
                    <a:pt x="12" y="15"/>
                  </a:lnTo>
                  <a:lnTo>
                    <a:pt x="10" y="18"/>
                  </a:lnTo>
                  <a:lnTo>
                    <a:pt x="7" y="22"/>
                  </a:lnTo>
                  <a:lnTo>
                    <a:pt x="5" y="26"/>
                  </a:lnTo>
                  <a:lnTo>
                    <a:pt x="1" y="30"/>
                  </a:lnTo>
                  <a:lnTo>
                    <a:pt x="1" y="30"/>
                  </a:lnTo>
                  <a:lnTo>
                    <a:pt x="0" y="32"/>
                  </a:lnTo>
                  <a:lnTo>
                    <a:pt x="0" y="34"/>
                  </a:lnTo>
                  <a:lnTo>
                    <a:pt x="0" y="36"/>
                  </a:lnTo>
                  <a:lnTo>
                    <a:pt x="1" y="37"/>
                  </a:lnTo>
                  <a:lnTo>
                    <a:pt x="4" y="38"/>
                  </a:lnTo>
                  <a:lnTo>
                    <a:pt x="5" y="39"/>
                  </a:lnTo>
                  <a:lnTo>
                    <a:pt x="7" y="38"/>
                  </a:lnTo>
                  <a:lnTo>
                    <a:pt x="8" y="37"/>
                  </a:lnTo>
                  <a:lnTo>
                    <a:pt x="8" y="37"/>
                  </a:lnTo>
                  <a:lnTo>
                    <a:pt x="13" y="30"/>
                  </a:lnTo>
                  <a:lnTo>
                    <a:pt x="18" y="23"/>
                  </a:lnTo>
                  <a:lnTo>
                    <a:pt x="18" y="23"/>
                  </a:lnTo>
                  <a:lnTo>
                    <a:pt x="21" y="19"/>
                  </a:lnTo>
                  <a:lnTo>
                    <a:pt x="24" y="15"/>
                  </a:lnTo>
                  <a:lnTo>
                    <a:pt x="31" y="9"/>
                  </a:lnTo>
                  <a:lnTo>
                    <a:pt x="31" y="9"/>
                  </a:lnTo>
                  <a:lnTo>
                    <a:pt x="34" y="7"/>
                  </a:lnTo>
                  <a:lnTo>
                    <a:pt x="34" y="5"/>
                  </a:lnTo>
                  <a:lnTo>
                    <a:pt x="33" y="4"/>
                  </a:lnTo>
                  <a:lnTo>
                    <a:pt x="31" y="1"/>
                  </a:lnTo>
                  <a:lnTo>
                    <a:pt x="30" y="0"/>
                  </a:lnTo>
                  <a:lnTo>
                    <a:pt x="28" y="0"/>
                  </a:lnTo>
                  <a:lnTo>
                    <a:pt x="27" y="0"/>
                  </a:lnTo>
                  <a:lnTo>
                    <a:pt x="25" y="1"/>
                  </a:lnTo>
                  <a:lnTo>
                    <a:pt x="25"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3" name="chenying0907 326"/>
            <p:cNvSpPr/>
            <p:nvPr/>
          </p:nvSpPr>
          <p:spPr bwMode="auto">
            <a:xfrm>
              <a:off x="6246813" y="3517901"/>
              <a:ext cx="25400" cy="38100"/>
            </a:xfrm>
            <a:custGeom>
              <a:avLst/>
              <a:gdLst/>
              <a:ahLst/>
              <a:cxnLst>
                <a:cxn ang="0">
                  <a:pos x="39" y="2"/>
                </a:cxn>
                <a:cxn ang="0">
                  <a:pos x="39" y="2"/>
                </a:cxn>
                <a:cxn ang="0">
                  <a:pos x="29" y="19"/>
                </a:cxn>
                <a:cxn ang="0">
                  <a:pos x="21" y="34"/>
                </a:cxn>
                <a:cxn ang="0">
                  <a:pos x="13" y="50"/>
                </a:cxn>
                <a:cxn ang="0">
                  <a:pos x="7" y="58"/>
                </a:cxn>
                <a:cxn ang="0">
                  <a:pos x="1" y="64"/>
                </a:cxn>
                <a:cxn ang="0">
                  <a:pos x="1" y="64"/>
                </a:cxn>
                <a:cxn ang="0">
                  <a:pos x="0" y="66"/>
                </a:cxn>
                <a:cxn ang="0">
                  <a:pos x="0" y="68"/>
                </a:cxn>
                <a:cxn ang="0">
                  <a:pos x="0" y="70"/>
                </a:cxn>
                <a:cxn ang="0">
                  <a:pos x="1" y="71"/>
                </a:cxn>
                <a:cxn ang="0">
                  <a:pos x="3" y="72"/>
                </a:cxn>
                <a:cxn ang="0">
                  <a:pos x="4" y="72"/>
                </a:cxn>
                <a:cxn ang="0">
                  <a:pos x="6" y="72"/>
                </a:cxn>
                <a:cxn ang="0">
                  <a:pos x="9" y="71"/>
                </a:cxn>
                <a:cxn ang="0">
                  <a:pos x="9" y="71"/>
                </a:cxn>
                <a:cxn ang="0">
                  <a:pos x="15" y="64"/>
                </a:cxn>
                <a:cxn ang="0">
                  <a:pos x="20" y="56"/>
                </a:cxn>
                <a:cxn ang="0">
                  <a:pos x="29" y="40"/>
                </a:cxn>
                <a:cxn ang="0">
                  <a:pos x="38" y="24"/>
                </a:cxn>
                <a:cxn ang="0">
                  <a:pos x="47" y="7"/>
                </a:cxn>
                <a:cxn ang="0">
                  <a:pos x="47" y="7"/>
                </a:cxn>
                <a:cxn ang="0">
                  <a:pos x="48" y="5"/>
                </a:cxn>
                <a:cxn ang="0">
                  <a:pos x="48" y="3"/>
                </a:cxn>
                <a:cxn ang="0">
                  <a:pos x="47" y="2"/>
                </a:cxn>
                <a:cxn ang="0">
                  <a:pos x="45" y="1"/>
                </a:cxn>
                <a:cxn ang="0">
                  <a:pos x="44" y="0"/>
                </a:cxn>
                <a:cxn ang="0">
                  <a:pos x="42" y="0"/>
                </a:cxn>
                <a:cxn ang="0">
                  <a:pos x="40" y="1"/>
                </a:cxn>
                <a:cxn ang="0">
                  <a:pos x="39" y="2"/>
                </a:cxn>
                <a:cxn ang="0">
                  <a:pos x="39" y="2"/>
                </a:cxn>
              </a:cxnLst>
              <a:rect l="0" t="0" r="r" b="b"/>
              <a:pathLst>
                <a:path w="48" h="72">
                  <a:moveTo>
                    <a:pt x="39" y="2"/>
                  </a:moveTo>
                  <a:lnTo>
                    <a:pt x="39" y="2"/>
                  </a:lnTo>
                  <a:lnTo>
                    <a:pt x="29" y="19"/>
                  </a:lnTo>
                  <a:lnTo>
                    <a:pt x="21" y="34"/>
                  </a:lnTo>
                  <a:lnTo>
                    <a:pt x="13" y="50"/>
                  </a:lnTo>
                  <a:lnTo>
                    <a:pt x="7" y="58"/>
                  </a:lnTo>
                  <a:lnTo>
                    <a:pt x="1" y="64"/>
                  </a:lnTo>
                  <a:lnTo>
                    <a:pt x="1" y="64"/>
                  </a:lnTo>
                  <a:lnTo>
                    <a:pt x="0" y="66"/>
                  </a:lnTo>
                  <a:lnTo>
                    <a:pt x="0" y="68"/>
                  </a:lnTo>
                  <a:lnTo>
                    <a:pt x="0" y="70"/>
                  </a:lnTo>
                  <a:lnTo>
                    <a:pt x="1" y="71"/>
                  </a:lnTo>
                  <a:lnTo>
                    <a:pt x="3" y="72"/>
                  </a:lnTo>
                  <a:lnTo>
                    <a:pt x="4" y="72"/>
                  </a:lnTo>
                  <a:lnTo>
                    <a:pt x="6" y="72"/>
                  </a:lnTo>
                  <a:lnTo>
                    <a:pt x="9" y="71"/>
                  </a:lnTo>
                  <a:lnTo>
                    <a:pt x="9" y="71"/>
                  </a:lnTo>
                  <a:lnTo>
                    <a:pt x="15" y="64"/>
                  </a:lnTo>
                  <a:lnTo>
                    <a:pt x="20" y="56"/>
                  </a:lnTo>
                  <a:lnTo>
                    <a:pt x="29" y="40"/>
                  </a:lnTo>
                  <a:lnTo>
                    <a:pt x="38" y="24"/>
                  </a:lnTo>
                  <a:lnTo>
                    <a:pt x="47" y="7"/>
                  </a:lnTo>
                  <a:lnTo>
                    <a:pt x="47" y="7"/>
                  </a:lnTo>
                  <a:lnTo>
                    <a:pt x="48" y="5"/>
                  </a:lnTo>
                  <a:lnTo>
                    <a:pt x="48" y="3"/>
                  </a:lnTo>
                  <a:lnTo>
                    <a:pt x="47" y="2"/>
                  </a:lnTo>
                  <a:lnTo>
                    <a:pt x="45" y="1"/>
                  </a:lnTo>
                  <a:lnTo>
                    <a:pt x="44" y="0"/>
                  </a:lnTo>
                  <a:lnTo>
                    <a:pt x="42" y="0"/>
                  </a:lnTo>
                  <a:lnTo>
                    <a:pt x="40" y="1"/>
                  </a:lnTo>
                  <a:lnTo>
                    <a:pt x="39" y="2"/>
                  </a:lnTo>
                  <a:lnTo>
                    <a:pt x="39"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4" name="chenying0907 327"/>
            <p:cNvSpPr/>
            <p:nvPr/>
          </p:nvSpPr>
          <p:spPr bwMode="auto">
            <a:xfrm>
              <a:off x="6259513" y="3559176"/>
              <a:ext cx="22225" cy="38100"/>
            </a:xfrm>
            <a:custGeom>
              <a:avLst/>
              <a:gdLst/>
              <a:ahLst/>
              <a:cxnLst>
                <a:cxn ang="0">
                  <a:pos x="32" y="4"/>
                </a:cxn>
                <a:cxn ang="0">
                  <a:pos x="32" y="4"/>
                </a:cxn>
                <a:cxn ang="0">
                  <a:pos x="31" y="8"/>
                </a:cxn>
                <a:cxn ang="0">
                  <a:pos x="29" y="12"/>
                </a:cxn>
                <a:cxn ang="0">
                  <a:pos x="24" y="18"/>
                </a:cxn>
                <a:cxn ang="0">
                  <a:pos x="19" y="24"/>
                </a:cxn>
                <a:cxn ang="0">
                  <a:pos x="14" y="32"/>
                </a:cxn>
                <a:cxn ang="0">
                  <a:pos x="14" y="32"/>
                </a:cxn>
                <a:cxn ang="0">
                  <a:pos x="5" y="48"/>
                </a:cxn>
                <a:cxn ang="0">
                  <a:pos x="2" y="58"/>
                </a:cxn>
                <a:cxn ang="0">
                  <a:pos x="0" y="67"/>
                </a:cxn>
                <a:cxn ang="0">
                  <a:pos x="0" y="67"/>
                </a:cxn>
                <a:cxn ang="0">
                  <a:pos x="0" y="69"/>
                </a:cxn>
                <a:cxn ang="0">
                  <a:pos x="1" y="70"/>
                </a:cxn>
                <a:cxn ang="0">
                  <a:pos x="3" y="71"/>
                </a:cxn>
                <a:cxn ang="0">
                  <a:pos x="5" y="72"/>
                </a:cxn>
                <a:cxn ang="0">
                  <a:pos x="6" y="71"/>
                </a:cxn>
                <a:cxn ang="0">
                  <a:pos x="8" y="70"/>
                </a:cxn>
                <a:cxn ang="0">
                  <a:pos x="9" y="69"/>
                </a:cxn>
                <a:cxn ang="0">
                  <a:pos x="9" y="67"/>
                </a:cxn>
                <a:cxn ang="0">
                  <a:pos x="9" y="67"/>
                </a:cxn>
                <a:cxn ang="0">
                  <a:pos x="11" y="58"/>
                </a:cxn>
                <a:cxn ang="0">
                  <a:pos x="16" y="47"/>
                </a:cxn>
                <a:cxn ang="0">
                  <a:pos x="21" y="38"/>
                </a:cxn>
                <a:cxn ang="0">
                  <a:pos x="27" y="30"/>
                </a:cxn>
                <a:cxn ang="0">
                  <a:pos x="27" y="30"/>
                </a:cxn>
                <a:cxn ang="0">
                  <a:pos x="31" y="23"/>
                </a:cxn>
                <a:cxn ang="0">
                  <a:pos x="36" y="18"/>
                </a:cxn>
                <a:cxn ang="0">
                  <a:pos x="39" y="11"/>
                </a:cxn>
                <a:cxn ang="0">
                  <a:pos x="42" y="4"/>
                </a:cxn>
                <a:cxn ang="0">
                  <a:pos x="42" y="4"/>
                </a:cxn>
                <a:cxn ang="0">
                  <a:pos x="42" y="2"/>
                </a:cxn>
                <a:cxn ang="0">
                  <a:pos x="41" y="1"/>
                </a:cxn>
                <a:cxn ang="0">
                  <a:pos x="38" y="0"/>
                </a:cxn>
                <a:cxn ang="0">
                  <a:pos x="37" y="0"/>
                </a:cxn>
                <a:cxn ang="0">
                  <a:pos x="34" y="1"/>
                </a:cxn>
                <a:cxn ang="0">
                  <a:pos x="32" y="2"/>
                </a:cxn>
                <a:cxn ang="0">
                  <a:pos x="32" y="4"/>
                </a:cxn>
                <a:cxn ang="0">
                  <a:pos x="32" y="4"/>
                </a:cxn>
              </a:cxnLst>
              <a:rect l="0" t="0" r="r" b="b"/>
              <a:pathLst>
                <a:path w="42" h="72">
                  <a:moveTo>
                    <a:pt x="32" y="4"/>
                  </a:moveTo>
                  <a:lnTo>
                    <a:pt x="32" y="4"/>
                  </a:lnTo>
                  <a:lnTo>
                    <a:pt x="31" y="8"/>
                  </a:lnTo>
                  <a:lnTo>
                    <a:pt x="29" y="12"/>
                  </a:lnTo>
                  <a:lnTo>
                    <a:pt x="24" y="18"/>
                  </a:lnTo>
                  <a:lnTo>
                    <a:pt x="19" y="24"/>
                  </a:lnTo>
                  <a:lnTo>
                    <a:pt x="14" y="32"/>
                  </a:lnTo>
                  <a:lnTo>
                    <a:pt x="14" y="32"/>
                  </a:lnTo>
                  <a:lnTo>
                    <a:pt x="5" y="48"/>
                  </a:lnTo>
                  <a:lnTo>
                    <a:pt x="2" y="58"/>
                  </a:lnTo>
                  <a:lnTo>
                    <a:pt x="0" y="67"/>
                  </a:lnTo>
                  <a:lnTo>
                    <a:pt x="0" y="67"/>
                  </a:lnTo>
                  <a:lnTo>
                    <a:pt x="0" y="69"/>
                  </a:lnTo>
                  <a:lnTo>
                    <a:pt x="1" y="70"/>
                  </a:lnTo>
                  <a:lnTo>
                    <a:pt x="3" y="71"/>
                  </a:lnTo>
                  <a:lnTo>
                    <a:pt x="5" y="72"/>
                  </a:lnTo>
                  <a:lnTo>
                    <a:pt x="6" y="71"/>
                  </a:lnTo>
                  <a:lnTo>
                    <a:pt x="8" y="70"/>
                  </a:lnTo>
                  <a:lnTo>
                    <a:pt x="9" y="69"/>
                  </a:lnTo>
                  <a:lnTo>
                    <a:pt x="9" y="67"/>
                  </a:lnTo>
                  <a:lnTo>
                    <a:pt x="9" y="67"/>
                  </a:lnTo>
                  <a:lnTo>
                    <a:pt x="11" y="58"/>
                  </a:lnTo>
                  <a:lnTo>
                    <a:pt x="16" y="47"/>
                  </a:lnTo>
                  <a:lnTo>
                    <a:pt x="21" y="38"/>
                  </a:lnTo>
                  <a:lnTo>
                    <a:pt x="27" y="30"/>
                  </a:lnTo>
                  <a:lnTo>
                    <a:pt x="27" y="30"/>
                  </a:lnTo>
                  <a:lnTo>
                    <a:pt x="31" y="23"/>
                  </a:lnTo>
                  <a:lnTo>
                    <a:pt x="36" y="18"/>
                  </a:lnTo>
                  <a:lnTo>
                    <a:pt x="39" y="11"/>
                  </a:lnTo>
                  <a:lnTo>
                    <a:pt x="42" y="4"/>
                  </a:lnTo>
                  <a:lnTo>
                    <a:pt x="42" y="4"/>
                  </a:lnTo>
                  <a:lnTo>
                    <a:pt x="42" y="2"/>
                  </a:lnTo>
                  <a:lnTo>
                    <a:pt x="41" y="1"/>
                  </a:lnTo>
                  <a:lnTo>
                    <a:pt x="38" y="0"/>
                  </a:lnTo>
                  <a:lnTo>
                    <a:pt x="37" y="0"/>
                  </a:lnTo>
                  <a:lnTo>
                    <a:pt x="34"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5" name="chenying0907 328"/>
            <p:cNvSpPr/>
            <p:nvPr/>
          </p:nvSpPr>
          <p:spPr bwMode="auto">
            <a:xfrm>
              <a:off x="6259513" y="3611563"/>
              <a:ext cx="22225" cy="42863"/>
            </a:xfrm>
            <a:custGeom>
              <a:avLst/>
              <a:gdLst/>
              <a:ahLst/>
              <a:cxnLst>
                <a:cxn ang="0">
                  <a:pos x="32" y="3"/>
                </a:cxn>
                <a:cxn ang="0">
                  <a:pos x="32" y="3"/>
                </a:cxn>
                <a:cxn ang="0">
                  <a:pos x="15" y="37"/>
                </a:cxn>
                <a:cxn ang="0">
                  <a:pos x="6" y="55"/>
                </a:cxn>
                <a:cxn ang="0">
                  <a:pos x="0" y="74"/>
                </a:cxn>
                <a:cxn ang="0">
                  <a:pos x="0" y="74"/>
                </a:cxn>
                <a:cxn ang="0">
                  <a:pos x="0" y="76"/>
                </a:cxn>
                <a:cxn ang="0">
                  <a:pos x="1" y="78"/>
                </a:cxn>
                <a:cxn ang="0">
                  <a:pos x="2" y="79"/>
                </a:cxn>
                <a:cxn ang="0">
                  <a:pos x="4" y="79"/>
                </a:cxn>
                <a:cxn ang="0">
                  <a:pos x="5" y="80"/>
                </a:cxn>
                <a:cxn ang="0">
                  <a:pos x="7" y="79"/>
                </a:cxn>
                <a:cxn ang="0">
                  <a:pos x="8" y="78"/>
                </a:cxn>
                <a:cxn ang="0">
                  <a:pos x="9" y="76"/>
                </a:cxn>
                <a:cxn ang="0">
                  <a:pos x="9" y="76"/>
                </a:cxn>
                <a:cxn ang="0">
                  <a:pos x="16" y="58"/>
                </a:cxn>
                <a:cxn ang="0">
                  <a:pos x="24" y="42"/>
                </a:cxn>
                <a:cxn ang="0">
                  <a:pos x="41" y="7"/>
                </a:cxn>
                <a:cxn ang="0">
                  <a:pos x="41" y="7"/>
                </a:cxn>
                <a:cxn ang="0">
                  <a:pos x="42" y="5"/>
                </a:cxn>
                <a:cxn ang="0">
                  <a:pos x="42" y="3"/>
                </a:cxn>
                <a:cxn ang="0">
                  <a:pos x="41" y="2"/>
                </a:cxn>
                <a:cxn ang="0">
                  <a:pos x="38" y="1"/>
                </a:cxn>
                <a:cxn ang="0">
                  <a:pos x="37" y="0"/>
                </a:cxn>
                <a:cxn ang="0">
                  <a:pos x="35" y="0"/>
                </a:cxn>
                <a:cxn ang="0">
                  <a:pos x="34" y="1"/>
                </a:cxn>
                <a:cxn ang="0">
                  <a:pos x="32" y="3"/>
                </a:cxn>
                <a:cxn ang="0">
                  <a:pos x="32" y="3"/>
                </a:cxn>
              </a:cxnLst>
              <a:rect l="0" t="0" r="r" b="b"/>
              <a:pathLst>
                <a:path w="42" h="80">
                  <a:moveTo>
                    <a:pt x="32" y="3"/>
                  </a:moveTo>
                  <a:lnTo>
                    <a:pt x="32" y="3"/>
                  </a:lnTo>
                  <a:lnTo>
                    <a:pt x="15" y="37"/>
                  </a:lnTo>
                  <a:lnTo>
                    <a:pt x="6" y="55"/>
                  </a:lnTo>
                  <a:lnTo>
                    <a:pt x="0" y="74"/>
                  </a:lnTo>
                  <a:lnTo>
                    <a:pt x="0" y="74"/>
                  </a:lnTo>
                  <a:lnTo>
                    <a:pt x="0" y="76"/>
                  </a:lnTo>
                  <a:lnTo>
                    <a:pt x="1" y="78"/>
                  </a:lnTo>
                  <a:lnTo>
                    <a:pt x="2" y="79"/>
                  </a:lnTo>
                  <a:lnTo>
                    <a:pt x="4" y="79"/>
                  </a:lnTo>
                  <a:lnTo>
                    <a:pt x="5" y="80"/>
                  </a:lnTo>
                  <a:lnTo>
                    <a:pt x="7" y="79"/>
                  </a:lnTo>
                  <a:lnTo>
                    <a:pt x="8" y="78"/>
                  </a:lnTo>
                  <a:lnTo>
                    <a:pt x="9" y="76"/>
                  </a:lnTo>
                  <a:lnTo>
                    <a:pt x="9" y="76"/>
                  </a:lnTo>
                  <a:lnTo>
                    <a:pt x="16" y="58"/>
                  </a:lnTo>
                  <a:lnTo>
                    <a:pt x="24" y="42"/>
                  </a:lnTo>
                  <a:lnTo>
                    <a:pt x="41" y="7"/>
                  </a:lnTo>
                  <a:lnTo>
                    <a:pt x="41" y="7"/>
                  </a:lnTo>
                  <a:lnTo>
                    <a:pt x="42" y="5"/>
                  </a:lnTo>
                  <a:lnTo>
                    <a:pt x="42" y="3"/>
                  </a:lnTo>
                  <a:lnTo>
                    <a:pt x="41" y="2"/>
                  </a:lnTo>
                  <a:lnTo>
                    <a:pt x="38" y="1"/>
                  </a:lnTo>
                  <a:lnTo>
                    <a:pt x="37" y="0"/>
                  </a:lnTo>
                  <a:lnTo>
                    <a:pt x="35" y="0"/>
                  </a:lnTo>
                  <a:lnTo>
                    <a:pt x="34" y="1"/>
                  </a:lnTo>
                  <a:lnTo>
                    <a:pt x="32" y="3"/>
                  </a:lnTo>
                  <a:lnTo>
                    <a:pt x="32" y="3"/>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6" name="chenying0907 329"/>
            <p:cNvSpPr/>
            <p:nvPr/>
          </p:nvSpPr>
          <p:spPr bwMode="auto">
            <a:xfrm>
              <a:off x="6499226" y="3406776"/>
              <a:ext cx="28575" cy="38100"/>
            </a:xfrm>
            <a:custGeom>
              <a:avLst/>
              <a:gdLst/>
              <a:ahLst/>
              <a:cxnLst>
                <a:cxn ang="0">
                  <a:pos x="44" y="5"/>
                </a:cxn>
                <a:cxn ang="0">
                  <a:pos x="44" y="5"/>
                </a:cxn>
                <a:cxn ang="0">
                  <a:pos x="43" y="7"/>
                </a:cxn>
                <a:cxn ang="0">
                  <a:pos x="42" y="9"/>
                </a:cxn>
                <a:cxn ang="0">
                  <a:pos x="38" y="13"/>
                </a:cxn>
                <a:cxn ang="0">
                  <a:pos x="29" y="17"/>
                </a:cxn>
                <a:cxn ang="0">
                  <a:pos x="29" y="17"/>
                </a:cxn>
                <a:cxn ang="0">
                  <a:pos x="26" y="20"/>
                </a:cxn>
                <a:cxn ang="0">
                  <a:pos x="24" y="22"/>
                </a:cxn>
                <a:cxn ang="0">
                  <a:pos x="20" y="29"/>
                </a:cxn>
                <a:cxn ang="0">
                  <a:pos x="20" y="29"/>
                </a:cxn>
                <a:cxn ang="0">
                  <a:pos x="13" y="38"/>
                </a:cxn>
                <a:cxn ang="0">
                  <a:pos x="7" y="46"/>
                </a:cxn>
                <a:cxn ang="0">
                  <a:pos x="3" y="56"/>
                </a:cxn>
                <a:cxn ang="0">
                  <a:pos x="1" y="61"/>
                </a:cxn>
                <a:cxn ang="0">
                  <a:pos x="0" y="66"/>
                </a:cxn>
                <a:cxn ang="0">
                  <a:pos x="0" y="66"/>
                </a:cxn>
                <a:cxn ang="0">
                  <a:pos x="0" y="69"/>
                </a:cxn>
                <a:cxn ang="0">
                  <a:pos x="1" y="70"/>
                </a:cxn>
                <a:cxn ang="0">
                  <a:pos x="4" y="72"/>
                </a:cxn>
                <a:cxn ang="0">
                  <a:pos x="5" y="72"/>
                </a:cxn>
                <a:cxn ang="0">
                  <a:pos x="7" y="72"/>
                </a:cxn>
                <a:cxn ang="0">
                  <a:pos x="8" y="71"/>
                </a:cxn>
                <a:cxn ang="0">
                  <a:pos x="9" y="69"/>
                </a:cxn>
                <a:cxn ang="0">
                  <a:pos x="9" y="69"/>
                </a:cxn>
                <a:cxn ang="0">
                  <a:pos x="10" y="64"/>
                </a:cxn>
                <a:cxn ang="0">
                  <a:pos x="12" y="58"/>
                </a:cxn>
                <a:cxn ang="0">
                  <a:pos x="19" y="46"/>
                </a:cxn>
                <a:cxn ang="0">
                  <a:pos x="26" y="36"/>
                </a:cxn>
                <a:cxn ang="0">
                  <a:pos x="33" y="26"/>
                </a:cxn>
                <a:cxn ang="0">
                  <a:pos x="33" y="26"/>
                </a:cxn>
                <a:cxn ang="0">
                  <a:pos x="36" y="24"/>
                </a:cxn>
                <a:cxn ang="0">
                  <a:pos x="40" y="22"/>
                </a:cxn>
                <a:cxn ang="0">
                  <a:pos x="44" y="20"/>
                </a:cxn>
                <a:cxn ang="0">
                  <a:pos x="48" y="17"/>
                </a:cxn>
                <a:cxn ang="0">
                  <a:pos x="48" y="17"/>
                </a:cxn>
                <a:cxn ang="0">
                  <a:pos x="51" y="14"/>
                </a:cxn>
                <a:cxn ang="0">
                  <a:pos x="52" y="11"/>
                </a:cxn>
                <a:cxn ang="0">
                  <a:pos x="54" y="5"/>
                </a:cxn>
                <a:cxn ang="0">
                  <a:pos x="54" y="5"/>
                </a:cxn>
                <a:cxn ang="0">
                  <a:pos x="54" y="3"/>
                </a:cxn>
                <a:cxn ang="0">
                  <a:pos x="53" y="1"/>
                </a:cxn>
                <a:cxn ang="0">
                  <a:pos x="51" y="0"/>
                </a:cxn>
                <a:cxn ang="0">
                  <a:pos x="50" y="0"/>
                </a:cxn>
                <a:cxn ang="0">
                  <a:pos x="46" y="1"/>
                </a:cxn>
                <a:cxn ang="0">
                  <a:pos x="44" y="3"/>
                </a:cxn>
                <a:cxn ang="0">
                  <a:pos x="44" y="5"/>
                </a:cxn>
                <a:cxn ang="0">
                  <a:pos x="44" y="5"/>
                </a:cxn>
              </a:cxnLst>
              <a:rect l="0" t="0" r="r" b="b"/>
              <a:pathLst>
                <a:path w="54" h="72">
                  <a:moveTo>
                    <a:pt x="44" y="5"/>
                  </a:moveTo>
                  <a:lnTo>
                    <a:pt x="44" y="5"/>
                  </a:lnTo>
                  <a:lnTo>
                    <a:pt x="43" y="7"/>
                  </a:lnTo>
                  <a:lnTo>
                    <a:pt x="42" y="9"/>
                  </a:lnTo>
                  <a:lnTo>
                    <a:pt x="38" y="13"/>
                  </a:lnTo>
                  <a:lnTo>
                    <a:pt x="29" y="17"/>
                  </a:lnTo>
                  <a:lnTo>
                    <a:pt x="29" y="17"/>
                  </a:lnTo>
                  <a:lnTo>
                    <a:pt x="26" y="20"/>
                  </a:lnTo>
                  <a:lnTo>
                    <a:pt x="24" y="22"/>
                  </a:lnTo>
                  <a:lnTo>
                    <a:pt x="20" y="29"/>
                  </a:lnTo>
                  <a:lnTo>
                    <a:pt x="20" y="29"/>
                  </a:lnTo>
                  <a:lnTo>
                    <a:pt x="13" y="38"/>
                  </a:lnTo>
                  <a:lnTo>
                    <a:pt x="7" y="46"/>
                  </a:lnTo>
                  <a:lnTo>
                    <a:pt x="3" y="56"/>
                  </a:lnTo>
                  <a:lnTo>
                    <a:pt x="1" y="61"/>
                  </a:lnTo>
                  <a:lnTo>
                    <a:pt x="0" y="66"/>
                  </a:lnTo>
                  <a:lnTo>
                    <a:pt x="0" y="66"/>
                  </a:lnTo>
                  <a:lnTo>
                    <a:pt x="0" y="69"/>
                  </a:lnTo>
                  <a:lnTo>
                    <a:pt x="1" y="70"/>
                  </a:lnTo>
                  <a:lnTo>
                    <a:pt x="4" y="72"/>
                  </a:lnTo>
                  <a:lnTo>
                    <a:pt x="5" y="72"/>
                  </a:lnTo>
                  <a:lnTo>
                    <a:pt x="7" y="72"/>
                  </a:lnTo>
                  <a:lnTo>
                    <a:pt x="8" y="71"/>
                  </a:lnTo>
                  <a:lnTo>
                    <a:pt x="9" y="69"/>
                  </a:lnTo>
                  <a:lnTo>
                    <a:pt x="9" y="69"/>
                  </a:lnTo>
                  <a:lnTo>
                    <a:pt x="10" y="64"/>
                  </a:lnTo>
                  <a:lnTo>
                    <a:pt x="12" y="58"/>
                  </a:lnTo>
                  <a:lnTo>
                    <a:pt x="19" y="46"/>
                  </a:lnTo>
                  <a:lnTo>
                    <a:pt x="26" y="36"/>
                  </a:lnTo>
                  <a:lnTo>
                    <a:pt x="33" y="26"/>
                  </a:lnTo>
                  <a:lnTo>
                    <a:pt x="33" y="26"/>
                  </a:lnTo>
                  <a:lnTo>
                    <a:pt x="36" y="24"/>
                  </a:lnTo>
                  <a:lnTo>
                    <a:pt x="40" y="22"/>
                  </a:lnTo>
                  <a:lnTo>
                    <a:pt x="44" y="20"/>
                  </a:lnTo>
                  <a:lnTo>
                    <a:pt x="48" y="17"/>
                  </a:lnTo>
                  <a:lnTo>
                    <a:pt x="48" y="17"/>
                  </a:lnTo>
                  <a:lnTo>
                    <a:pt x="51" y="14"/>
                  </a:lnTo>
                  <a:lnTo>
                    <a:pt x="52" y="11"/>
                  </a:lnTo>
                  <a:lnTo>
                    <a:pt x="54" y="5"/>
                  </a:lnTo>
                  <a:lnTo>
                    <a:pt x="54" y="5"/>
                  </a:lnTo>
                  <a:lnTo>
                    <a:pt x="54" y="3"/>
                  </a:lnTo>
                  <a:lnTo>
                    <a:pt x="53" y="1"/>
                  </a:lnTo>
                  <a:lnTo>
                    <a:pt x="51" y="0"/>
                  </a:lnTo>
                  <a:lnTo>
                    <a:pt x="50" y="0"/>
                  </a:lnTo>
                  <a:lnTo>
                    <a:pt x="46" y="1"/>
                  </a:lnTo>
                  <a:lnTo>
                    <a:pt x="44" y="3"/>
                  </a:lnTo>
                  <a:lnTo>
                    <a:pt x="44" y="5"/>
                  </a:lnTo>
                  <a:lnTo>
                    <a:pt x="44" y="5"/>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7" name="chenying0907 330"/>
            <p:cNvSpPr/>
            <p:nvPr/>
          </p:nvSpPr>
          <p:spPr bwMode="auto">
            <a:xfrm>
              <a:off x="6518276" y="3443288"/>
              <a:ext cx="22225" cy="22225"/>
            </a:xfrm>
            <a:custGeom>
              <a:avLst/>
              <a:gdLst/>
              <a:ahLst/>
              <a:cxnLst>
                <a:cxn ang="0">
                  <a:pos x="33" y="2"/>
                </a:cxn>
                <a:cxn ang="0">
                  <a:pos x="33" y="2"/>
                </a:cxn>
                <a:cxn ang="0">
                  <a:pos x="25" y="9"/>
                </a:cxn>
                <a:cxn ang="0">
                  <a:pos x="16" y="17"/>
                </a:cxn>
                <a:cxn ang="0">
                  <a:pos x="7" y="25"/>
                </a:cxn>
                <a:cxn ang="0">
                  <a:pos x="4" y="29"/>
                </a:cxn>
                <a:cxn ang="0">
                  <a:pos x="1" y="34"/>
                </a:cxn>
                <a:cxn ang="0">
                  <a:pos x="1" y="34"/>
                </a:cxn>
                <a:cxn ang="0">
                  <a:pos x="0" y="36"/>
                </a:cxn>
                <a:cxn ang="0">
                  <a:pos x="1" y="38"/>
                </a:cxn>
                <a:cxn ang="0">
                  <a:pos x="2" y="39"/>
                </a:cxn>
                <a:cxn ang="0">
                  <a:pos x="3" y="40"/>
                </a:cxn>
                <a:cxn ang="0">
                  <a:pos x="5" y="41"/>
                </a:cxn>
                <a:cxn ang="0">
                  <a:pos x="6" y="41"/>
                </a:cxn>
                <a:cxn ang="0">
                  <a:pos x="9" y="40"/>
                </a:cxn>
                <a:cxn ang="0">
                  <a:pos x="10" y="39"/>
                </a:cxn>
                <a:cxn ang="0">
                  <a:pos x="10" y="39"/>
                </a:cxn>
                <a:cxn ang="0">
                  <a:pos x="13" y="34"/>
                </a:cxn>
                <a:cxn ang="0">
                  <a:pos x="16" y="30"/>
                </a:cxn>
                <a:cxn ang="0">
                  <a:pos x="24" y="23"/>
                </a:cxn>
                <a:cxn ang="0">
                  <a:pos x="32" y="16"/>
                </a:cxn>
                <a:cxn ang="0">
                  <a:pos x="41" y="8"/>
                </a:cxn>
                <a:cxn ang="0">
                  <a:pos x="41" y="8"/>
                </a:cxn>
                <a:cxn ang="0">
                  <a:pos x="42" y="6"/>
                </a:cxn>
                <a:cxn ang="0">
                  <a:pos x="42" y="5"/>
                </a:cxn>
                <a:cxn ang="0">
                  <a:pos x="42" y="3"/>
                </a:cxn>
                <a:cxn ang="0">
                  <a:pos x="41" y="2"/>
                </a:cxn>
                <a:cxn ang="0">
                  <a:pos x="39" y="1"/>
                </a:cxn>
                <a:cxn ang="0">
                  <a:pos x="38" y="0"/>
                </a:cxn>
                <a:cxn ang="0">
                  <a:pos x="35" y="1"/>
                </a:cxn>
                <a:cxn ang="0">
                  <a:pos x="33" y="2"/>
                </a:cxn>
                <a:cxn ang="0">
                  <a:pos x="33" y="2"/>
                </a:cxn>
              </a:cxnLst>
              <a:rect l="0" t="0" r="r" b="b"/>
              <a:pathLst>
                <a:path w="42" h="41">
                  <a:moveTo>
                    <a:pt x="33" y="2"/>
                  </a:moveTo>
                  <a:lnTo>
                    <a:pt x="33" y="2"/>
                  </a:lnTo>
                  <a:lnTo>
                    <a:pt x="25" y="9"/>
                  </a:lnTo>
                  <a:lnTo>
                    <a:pt x="16" y="17"/>
                  </a:lnTo>
                  <a:lnTo>
                    <a:pt x="7" y="25"/>
                  </a:lnTo>
                  <a:lnTo>
                    <a:pt x="4" y="29"/>
                  </a:lnTo>
                  <a:lnTo>
                    <a:pt x="1" y="34"/>
                  </a:lnTo>
                  <a:lnTo>
                    <a:pt x="1" y="34"/>
                  </a:lnTo>
                  <a:lnTo>
                    <a:pt x="0" y="36"/>
                  </a:lnTo>
                  <a:lnTo>
                    <a:pt x="1" y="38"/>
                  </a:lnTo>
                  <a:lnTo>
                    <a:pt x="2" y="39"/>
                  </a:lnTo>
                  <a:lnTo>
                    <a:pt x="3" y="40"/>
                  </a:lnTo>
                  <a:lnTo>
                    <a:pt x="5" y="41"/>
                  </a:lnTo>
                  <a:lnTo>
                    <a:pt x="6" y="41"/>
                  </a:lnTo>
                  <a:lnTo>
                    <a:pt x="9" y="40"/>
                  </a:lnTo>
                  <a:lnTo>
                    <a:pt x="10" y="39"/>
                  </a:lnTo>
                  <a:lnTo>
                    <a:pt x="10" y="39"/>
                  </a:lnTo>
                  <a:lnTo>
                    <a:pt x="13" y="34"/>
                  </a:lnTo>
                  <a:lnTo>
                    <a:pt x="16" y="30"/>
                  </a:lnTo>
                  <a:lnTo>
                    <a:pt x="24" y="23"/>
                  </a:lnTo>
                  <a:lnTo>
                    <a:pt x="32" y="16"/>
                  </a:lnTo>
                  <a:lnTo>
                    <a:pt x="41" y="8"/>
                  </a:lnTo>
                  <a:lnTo>
                    <a:pt x="41" y="8"/>
                  </a:lnTo>
                  <a:lnTo>
                    <a:pt x="42" y="6"/>
                  </a:lnTo>
                  <a:lnTo>
                    <a:pt x="42" y="5"/>
                  </a:lnTo>
                  <a:lnTo>
                    <a:pt x="42" y="3"/>
                  </a:lnTo>
                  <a:lnTo>
                    <a:pt x="41" y="2"/>
                  </a:lnTo>
                  <a:lnTo>
                    <a:pt x="39" y="1"/>
                  </a:lnTo>
                  <a:lnTo>
                    <a:pt x="38" y="0"/>
                  </a:lnTo>
                  <a:lnTo>
                    <a:pt x="35" y="1"/>
                  </a:lnTo>
                  <a:lnTo>
                    <a:pt x="33" y="2"/>
                  </a:lnTo>
                  <a:lnTo>
                    <a:pt x="33"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8" name="chenying0907 331"/>
            <p:cNvSpPr/>
            <p:nvPr/>
          </p:nvSpPr>
          <p:spPr bwMode="auto">
            <a:xfrm>
              <a:off x="6511926" y="3560763"/>
              <a:ext cx="42863" cy="46038"/>
            </a:xfrm>
            <a:custGeom>
              <a:avLst/>
              <a:gdLst/>
              <a:ahLst/>
              <a:cxnLst>
                <a:cxn ang="0">
                  <a:pos x="71" y="2"/>
                </a:cxn>
                <a:cxn ang="0">
                  <a:pos x="71" y="2"/>
                </a:cxn>
                <a:cxn ang="0">
                  <a:pos x="55" y="19"/>
                </a:cxn>
                <a:cxn ang="0">
                  <a:pos x="39" y="38"/>
                </a:cxn>
                <a:cxn ang="0">
                  <a:pos x="39" y="38"/>
                </a:cxn>
                <a:cxn ang="0">
                  <a:pos x="34" y="43"/>
                </a:cxn>
                <a:cxn ang="0">
                  <a:pos x="29" y="49"/>
                </a:cxn>
                <a:cxn ang="0">
                  <a:pos x="18" y="58"/>
                </a:cxn>
                <a:cxn ang="0">
                  <a:pos x="9" y="67"/>
                </a:cxn>
                <a:cxn ang="0">
                  <a:pos x="5" y="72"/>
                </a:cxn>
                <a:cxn ang="0">
                  <a:pos x="1" y="79"/>
                </a:cxn>
                <a:cxn ang="0">
                  <a:pos x="1" y="79"/>
                </a:cxn>
                <a:cxn ang="0">
                  <a:pos x="0" y="81"/>
                </a:cxn>
                <a:cxn ang="0">
                  <a:pos x="0" y="83"/>
                </a:cxn>
                <a:cxn ang="0">
                  <a:pos x="1" y="84"/>
                </a:cxn>
                <a:cxn ang="0">
                  <a:pos x="3" y="85"/>
                </a:cxn>
                <a:cxn ang="0">
                  <a:pos x="4" y="86"/>
                </a:cxn>
                <a:cxn ang="0">
                  <a:pos x="6" y="86"/>
                </a:cxn>
                <a:cxn ang="0">
                  <a:pos x="7" y="85"/>
                </a:cxn>
                <a:cxn ang="0">
                  <a:pos x="9" y="84"/>
                </a:cxn>
                <a:cxn ang="0">
                  <a:pos x="9" y="84"/>
                </a:cxn>
                <a:cxn ang="0">
                  <a:pos x="13" y="76"/>
                </a:cxn>
                <a:cxn ang="0">
                  <a:pos x="18" y="70"/>
                </a:cxn>
                <a:cxn ang="0">
                  <a:pos x="24" y="64"/>
                </a:cxn>
                <a:cxn ang="0">
                  <a:pos x="31" y="59"/>
                </a:cxn>
                <a:cxn ang="0">
                  <a:pos x="31" y="59"/>
                </a:cxn>
                <a:cxn ang="0">
                  <a:pos x="38" y="54"/>
                </a:cxn>
                <a:cxn ang="0">
                  <a:pos x="40" y="51"/>
                </a:cxn>
                <a:cxn ang="0">
                  <a:pos x="43" y="47"/>
                </a:cxn>
                <a:cxn ang="0">
                  <a:pos x="43" y="47"/>
                </a:cxn>
                <a:cxn ang="0">
                  <a:pos x="52" y="37"/>
                </a:cxn>
                <a:cxn ang="0">
                  <a:pos x="60" y="27"/>
                </a:cxn>
                <a:cxn ang="0">
                  <a:pos x="78" y="8"/>
                </a:cxn>
                <a:cxn ang="0">
                  <a:pos x="78" y="8"/>
                </a:cxn>
                <a:cxn ang="0">
                  <a:pos x="79" y="7"/>
                </a:cxn>
                <a:cxn ang="0">
                  <a:pos x="80" y="5"/>
                </a:cxn>
                <a:cxn ang="0">
                  <a:pos x="79" y="3"/>
                </a:cxn>
                <a:cxn ang="0">
                  <a:pos x="78" y="2"/>
                </a:cxn>
                <a:cxn ang="0">
                  <a:pos x="77" y="1"/>
                </a:cxn>
                <a:cxn ang="0">
                  <a:pos x="74" y="0"/>
                </a:cxn>
                <a:cxn ang="0">
                  <a:pos x="73" y="1"/>
                </a:cxn>
                <a:cxn ang="0">
                  <a:pos x="71" y="2"/>
                </a:cxn>
                <a:cxn ang="0">
                  <a:pos x="71" y="2"/>
                </a:cxn>
              </a:cxnLst>
              <a:rect l="0" t="0" r="r" b="b"/>
              <a:pathLst>
                <a:path w="80" h="86">
                  <a:moveTo>
                    <a:pt x="71" y="2"/>
                  </a:moveTo>
                  <a:lnTo>
                    <a:pt x="71" y="2"/>
                  </a:lnTo>
                  <a:lnTo>
                    <a:pt x="55" y="19"/>
                  </a:lnTo>
                  <a:lnTo>
                    <a:pt x="39" y="38"/>
                  </a:lnTo>
                  <a:lnTo>
                    <a:pt x="39" y="38"/>
                  </a:lnTo>
                  <a:lnTo>
                    <a:pt x="34" y="43"/>
                  </a:lnTo>
                  <a:lnTo>
                    <a:pt x="29" y="49"/>
                  </a:lnTo>
                  <a:lnTo>
                    <a:pt x="18" y="58"/>
                  </a:lnTo>
                  <a:lnTo>
                    <a:pt x="9" y="67"/>
                  </a:lnTo>
                  <a:lnTo>
                    <a:pt x="5" y="72"/>
                  </a:lnTo>
                  <a:lnTo>
                    <a:pt x="1" y="79"/>
                  </a:lnTo>
                  <a:lnTo>
                    <a:pt x="1" y="79"/>
                  </a:lnTo>
                  <a:lnTo>
                    <a:pt x="0" y="81"/>
                  </a:lnTo>
                  <a:lnTo>
                    <a:pt x="0" y="83"/>
                  </a:lnTo>
                  <a:lnTo>
                    <a:pt x="1" y="84"/>
                  </a:lnTo>
                  <a:lnTo>
                    <a:pt x="3" y="85"/>
                  </a:lnTo>
                  <a:lnTo>
                    <a:pt x="4" y="86"/>
                  </a:lnTo>
                  <a:lnTo>
                    <a:pt x="6" y="86"/>
                  </a:lnTo>
                  <a:lnTo>
                    <a:pt x="7" y="85"/>
                  </a:lnTo>
                  <a:lnTo>
                    <a:pt x="9" y="84"/>
                  </a:lnTo>
                  <a:lnTo>
                    <a:pt x="9" y="84"/>
                  </a:lnTo>
                  <a:lnTo>
                    <a:pt x="13" y="76"/>
                  </a:lnTo>
                  <a:lnTo>
                    <a:pt x="18" y="70"/>
                  </a:lnTo>
                  <a:lnTo>
                    <a:pt x="24" y="64"/>
                  </a:lnTo>
                  <a:lnTo>
                    <a:pt x="31" y="59"/>
                  </a:lnTo>
                  <a:lnTo>
                    <a:pt x="31" y="59"/>
                  </a:lnTo>
                  <a:lnTo>
                    <a:pt x="38" y="54"/>
                  </a:lnTo>
                  <a:lnTo>
                    <a:pt x="40" y="51"/>
                  </a:lnTo>
                  <a:lnTo>
                    <a:pt x="43" y="47"/>
                  </a:lnTo>
                  <a:lnTo>
                    <a:pt x="43" y="47"/>
                  </a:lnTo>
                  <a:lnTo>
                    <a:pt x="52" y="37"/>
                  </a:lnTo>
                  <a:lnTo>
                    <a:pt x="60" y="27"/>
                  </a:lnTo>
                  <a:lnTo>
                    <a:pt x="78" y="8"/>
                  </a:lnTo>
                  <a:lnTo>
                    <a:pt x="78" y="8"/>
                  </a:lnTo>
                  <a:lnTo>
                    <a:pt x="79" y="7"/>
                  </a:lnTo>
                  <a:lnTo>
                    <a:pt x="80" y="5"/>
                  </a:lnTo>
                  <a:lnTo>
                    <a:pt x="79" y="3"/>
                  </a:lnTo>
                  <a:lnTo>
                    <a:pt x="78" y="2"/>
                  </a:lnTo>
                  <a:lnTo>
                    <a:pt x="77" y="1"/>
                  </a:lnTo>
                  <a:lnTo>
                    <a:pt x="74" y="0"/>
                  </a:lnTo>
                  <a:lnTo>
                    <a:pt x="73" y="1"/>
                  </a:lnTo>
                  <a:lnTo>
                    <a:pt x="71" y="2"/>
                  </a:lnTo>
                  <a:lnTo>
                    <a:pt x="71"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79" name="chenying0907 332"/>
            <p:cNvSpPr/>
            <p:nvPr/>
          </p:nvSpPr>
          <p:spPr bwMode="auto">
            <a:xfrm>
              <a:off x="6532563" y="3602038"/>
              <a:ext cx="25400" cy="28575"/>
            </a:xfrm>
            <a:custGeom>
              <a:avLst/>
              <a:gdLst/>
              <a:ahLst/>
              <a:cxnLst>
                <a:cxn ang="0">
                  <a:pos x="39" y="4"/>
                </a:cxn>
                <a:cxn ang="0">
                  <a:pos x="39" y="4"/>
                </a:cxn>
                <a:cxn ang="0">
                  <a:pos x="35" y="11"/>
                </a:cxn>
                <a:cxn ang="0">
                  <a:pos x="31" y="16"/>
                </a:cxn>
                <a:cxn ang="0">
                  <a:pos x="26" y="21"/>
                </a:cxn>
                <a:cxn ang="0">
                  <a:pos x="21" y="26"/>
                </a:cxn>
                <a:cxn ang="0">
                  <a:pos x="9" y="36"/>
                </a:cxn>
                <a:cxn ang="0">
                  <a:pos x="4" y="41"/>
                </a:cxn>
                <a:cxn ang="0">
                  <a:pos x="1" y="47"/>
                </a:cxn>
                <a:cxn ang="0">
                  <a:pos x="1" y="47"/>
                </a:cxn>
                <a:cxn ang="0">
                  <a:pos x="0" y="49"/>
                </a:cxn>
                <a:cxn ang="0">
                  <a:pos x="0" y="51"/>
                </a:cxn>
                <a:cxn ang="0">
                  <a:pos x="1" y="52"/>
                </a:cxn>
                <a:cxn ang="0">
                  <a:pos x="2" y="53"/>
                </a:cxn>
                <a:cxn ang="0">
                  <a:pos x="4" y="54"/>
                </a:cxn>
                <a:cxn ang="0">
                  <a:pos x="6" y="54"/>
                </a:cxn>
                <a:cxn ang="0">
                  <a:pos x="7" y="53"/>
                </a:cxn>
                <a:cxn ang="0">
                  <a:pos x="8" y="52"/>
                </a:cxn>
                <a:cxn ang="0">
                  <a:pos x="8" y="52"/>
                </a:cxn>
                <a:cxn ang="0">
                  <a:pos x="14" y="46"/>
                </a:cxn>
                <a:cxn ang="0">
                  <a:pos x="19" y="41"/>
                </a:cxn>
                <a:cxn ang="0">
                  <a:pos x="30" y="31"/>
                </a:cxn>
                <a:cxn ang="0">
                  <a:pos x="30" y="31"/>
                </a:cxn>
                <a:cxn ang="0">
                  <a:pos x="35" y="25"/>
                </a:cxn>
                <a:cxn ang="0">
                  <a:pos x="41" y="19"/>
                </a:cxn>
                <a:cxn ang="0">
                  <a:pos x="45" y="13"/>
                </a:cxn>
                <a:cxn ang="0">
                  <a:pos x="48" y="7"/>
                </a:cxn>
                <a:cxn ang="0">
                  <a:pos x="48" y="7"/>
                </a:cxn>
                <a:cxn ang="0">
                  <a:pos x="48" y="5"/>
                </a:cxn>
                <a:cxn ang="0">
                  <a:pos x="47" y="3"/>
                </a:cxn>
                <a:cxn ang="0">
                  <a:pos x="46" y="2"/>
                </a:cxn>
                <a:cxn ang="0">
                  <a:pos x="45" y="0"/>
                </a:cxn>
                <a:cxn ang="0">
                  <a:pos x="41" y="2"/>
                </a:cxn>
                <a:cxn ang="0">
                  <a:pos x="40" y="3"/>
                </a:cxn>
                <a:cxn ang="0">
                  <a:pos x="39" y="4"/>
                </a:cxn>
                <a:cxn ang="0">
                  <a:pos x="39" y="4"/>
                </a:cxn>
              </a:cxnLst>
              <a:rect l="0" t="0" r="r" b="b"/>
              <a:pathLst>
                <a:path w="48" h="54">
                  <a:moveTo>
                    <a:pt x="39" y="4"/>
                  </a:moveTo>
                  <a:lnTo>
                    <a:pt x="39" y="4"/>
                  </a:lnTo>
                  <a:lnTo>
                    <a:pt x="35" y="11"/>
                  </a:lnTo>
                  <a:lnTo>
                    <a:pt x="31" y="16"/>
                  </a:lnTo>
                  <a:lnTo>
                    <a:pt x="26" y="21"/>
                  </a:lnTo>
                  <a:lnTo>
                    <a:pt x="21" y="26"/>
                  </a:lnTo>
                  <a:lnTo>
                    <a:pt x="9" y="36"/>
                  </a:lnTo>
                  <a:lnTo>
                    <a:pt x="4" y="41"/>
                  </a:lnTo>
                  <a:lnTo>
                    <a:pt x="1" y="47"/>
                  </a:lnTo>
                  <a:lnTo>
                    <a:pt x="1" y="47"/>
                  </a:lnTo>
                  <a:lnTo>
                    <a:pt x="0" y="49"/>
                  </a:lnTo>
                  <a:lnTo>
                    <a:pt x="0" y="51"/>
                  </a:lnTo>
                  <a:lnTo>
                    <a:pt x="1" y="52"/>
                  </a:lnTo>
                  <a:lnTo>
                    <a:pt x="2" y="53"/>
                  </a:lnTo>
                  <a:lnTo>
                    <a:pt x="4" y="54"/>
                  </a:lnTo>
                  <a:lnTo>
                    <a:pt x="6" y="54"/>
                  </a:lnTo>
                  <a:lnTo>
                    <a:pt x="7" y="53"/>
                  </a:lnTo>
                  <a:lnTo>
                    <a:pt x="8" y="52"/>
                  </a:lnTo>
                  <a:lnTo>
                    <a:pt x="8" y="52"/>
                  </a:lnTo>
                  <a:lnTo>
                    <a:pt x="14" y="46"/>
                  </a:lnTo>
                  <a:lnTo>
                    <a:pt x="19" y="41"/>
                  </a:lnTo>
                  <a:lnTo>
                    <a:pt x="30" y="31"/>
                  </a:lnTo>
                  <a:lnTo>
                    <a:pt x="30" y="31"/>
                  </a:lnTo>
                  <a:lnTo>
                    <a:pt x="35" y="25"/>
                  </a:lnTo>
                  <a:lnTo>
                    <a:pt x="41" y="19"/>
                  </a:lnTo>
                  <a:lnTo>
                    <a:pt x="45" y="13"/>
                  </a:lnTo>
                  <a:lnTo>
                    <a:pt x="48" y="7"/>
                  </a:lnTo>
                  <a:lnTo>
                    <a:pt x="48" y="7"/>
                  </a:lnTo>
                  <a:lnTo>
                    <a:pt x="48" y="5"/>
                  </a:lnTo>
                  <a:lnTo>
                    <a:pt x="47" y="3"/>
                  </a:lnTo>
                  <a:lnTo>
                    <a:pt x="46" y="2"/>
                  </a:lnTo>
                  <a:lnTo>
                    <a:pt x="45" y="0"/>
                  </a:lnTo>
                  <a:lnTo>
                    <a:pt x="41" y="2"/>
                  </a:lnTo>
                  <a:lnTo>
                    <a:pt x="40" y="3"/>
                  </a:lnTo>
                  <a:lnTo>
                    <a:pt x="39" y="4"/>
                  </a:lnTo>
                  <a:lnTo>
                    <a:pt x="39" y="4"/>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0" name="chenying0907 333"/>
            <p:cNvSpPr/>
            <p:nvPr/>
          </p:nvSpPr>
          <p:spPr bwMode="auto">
            <a:xfrm>
              <a:off x="6542088" y="3638551"/>
              <a:ext cx="28575" cy="39688"/>
            </a:xfrm>
            <a:custGeom>
              <a:avLst/>
              <a:gdLst/>
              <a:ahLst/>
              <a:cxnLst>
                <a:cxn ang="0">
                  <a:pos x="45" y="2"/>
                </a:cxn>
                <a:cxn ang="0">
                  <a:pos x="45" y="2"/>
                </a:cxn>
                <a:cxn ang="0">
                  <a:pos x="39" y="9"/>
                </a:cxn>
                <a:cxn ang="0">
                  <a:pos x="34" y="17"/>
                </a:cxn>
                <a:cxn ang="0">
                  <a:pos x="24" y="33"/>
                </a:cxn>
                <a:cxn ang="0">
                  <a:pos x="13" y="50"/>
                </a:cxn>
                <a:cxn ang="0">
                  <a:pos x="8" y="58"/>
                </a:cxn>
                <a:cxn ang="0">
                  <a:pos x="2" y="65"/>
                </a:cxn>
                <a:cxn ang="0">
                  <a:pos x="2" y="65"/>
                </a:cxn>
                <a:cxn ang="0">
                  <a:pos x="1" y="66"/>
                </a:cxn>
                <a:cxn ang="0">
                  <a:pos x="0" y="68"/>
                </a:cxn>
                <a:cxn ang="0">
                  <a:pos x="1" y="70"/>
                </a:cxn>
                <a:cxn ang="0">
                  <a:pos x="2" y="71"/>
                </a:cxn>
                <a:cxn ang="0">
                  <a:pos x="3" y="72"/>
                </a:cxn>
                <a:cxn ang="0">
                  <a:pos x="5" y="74"/>
                </a:cxn>
                <a:cxn ang="0">
                  <a:pos x="6" y="72"/>
                </a:cxn>
                <a:cxn ang="0">
                  <a:pos x="8" y="71"/>
                </a:cxn>
                <a:cxn ang="0">
                  <a:pos x="8" y="71"/>
                </a:cxn>
                <a:cxn ang="0">
                  <a:pos x="14" y="64"/>
                </a:cxn>
                <a:cxn ang="0">
                  <a:pos x="21" y="57"/>
                </a:cxn>
                <a:cxn ang="0">
                  <a:pos x="31" y="40"/>
                </a:cxn>
                <a:cxn ang="0">
                  <a:pos x="40" y="24"/>
                </a:cxn>
                <a:cxn ang="0">
                  <a:pos x="46" y="15"/>
                </a:cxn>
                <a:cxn ang="0">
                  <a:pos x="53" y="8"/>
                </a:cxn>
                <a:cxn ang="0">
                  <a:pos x="53" y="8"/>
                </a:cxn>
                <a:cxn ang="0">
                  <a:pos x="54" y="6"/>
                </a:cxn>
                <a:cxn ang="0">
                  <a:pos x="54" y="5"/>
                </a:cxn>
                <a:cxn ang="0">
                  <a:pos x="54" y="3"/>
                </a:cxn>
                <a:cxn ang="0">
                  <a:pos x="53" y="2"/>
                </a:cxn>
                <a:cxn ang="0">
                  <a:pos x="51" y="1"/>
                </a:cxn>
                <a:cxn ang="0">
                  <a:pos x="50" y="0"/>
                </a:cxn>
                <a:cxn ang="0">
                  <a:pos x="47" y="0"/>
                </a:cxn>
                <a:cxn ang="0">
                  <a:pos x="45" y="2"/>
                </a:cxn>
                <a:cxn ang="0">
                  <a:pos x="45" y="2"/>
                </a:cxn>
              </a:cxnLst>
              <a:rect l="0" t="0" r="r" b="b"/>
              <a:pathLst>
                <a:path w="54" h="74">
                  <a:moveTo>
                    <a:pt x="45" y="2"/>
                  </a:moveTo>
                  <a:lnTo>
                    <a:pt x="45" y="2"/>
                  </a:lnTo>
                  <a:lnTo>
                    <a:pt x="39" y="9"/>
                  </a:lnTo>
                  <a:lnTo>
                    <a:pt x="34" y="17"/>
                  </a:lnTo>
                  <a:lnTo>
                    <a:pt x="24" y="33"/>
                  </a:lnTo>
                  <a:lnTo>
                    <a:pt x="13" y="50"/>
                  </a:lnTo>
                  <a:lnTo>
                    <a:pt x="8" y="58"/>
                  </a:lnTo>
                  <a:lnTo>
                    <a:pt x="2" y="65"/>
                  </a:lnTo>
                  <a:lnTo>
                    <a:pt x="2" y="65"/>
                  </a:lnTo>
                  <a:lnTo>
                    <a:pt x="1" y="66"/>
                  </a:lnTo>
                  <a:lnTo>
                    <a:pt x="0" y="68"/>
                  </a:lnTo>
                  <a:lnTo>
                    <a:pt x="1" y="70"/>
                  </a:lnTo>
                  <a:lnTo>
                    <a:pt x="2" y="71"/>
                  </a:lnTo>
                  <a:lnTo>
                    <a:pt x="3" y="72"/>
                  </a:lnTo>
                  <a:lnTo>
                    <a:pt x="5" y="74"/>
                  </a:lnTo>
                  <a:lnTo>
                    <a:pt x="6" y="72"/>
                  </a:lnTo>
                  <a:lnTo>
                    <a:pt x="8" y="71"/>
                  </a:lnTo>
                  <a:lnTo>
                    <a:pt x="8" y="71"/>
                  </a:lnTo>
                  <a:lnTo>
                    <a:pt x="14" y="64"/>
                  </a:lnTo>
                  <a:lnTo>
                    <a:pt x="21" y="57"/>
                  </a:lnTo>
                  <a:lnTo>
                    <a:pt x="31" y="40"/>
                  </a:lnTo>
                  <a:lnTo>
                    <a:pt x="40" y="24"/>
                  </a:lnTo>
                  <a:lnTo>
                    <a:pt x="46" y="15"/>
                  </a:lnTo>
                  <a:lnTo>
                    <a:pt x="53" y="8"/>
                  </a:lnTo>
                  <a:lnTo>
                    <a:pt x="53" y="8"/>
                  </a:lnTo>
                  <a:lnTo>
                    <a:pt x="54" y="6"/>
                  </a:lnTo>
                  <a:lnTo>
                    <a:pt x="54" y="5"/>
                  </a:lnTo>
                  <a:lnTo>
                    <a:pt x="54" y="3"/>
                  </a:lnTo>
                  <a:lnTo>
                    <a:pt x="53" y="2"/>
                  </a:lnTo>
                  <a:lnTo>
                    <a:pt x="51" y="1"/>
                  </a:lnTo>
                  <a:lnTo>
                    <a:pt x="50" y="0"/>
                  </a:lnTo>
                  <a:lnTo>
                    <a:pt x="47" y="0"/>
                  </a:lnTo>
                  <a:lnTo>
                    <a:pt x="45" y="2"/>
                  </a:lnTo>
                  <a:lnTo>
                    <a:pt x="45"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1" name="chenying0907 334"/>
            <p:cNvSpPr/>
            <p:nvPr/>
          </p:nvSpPr>
          <p:spPr bwMode="auto">
            <a:xfrm>
              <a:off x="6804026" y="3252788"/>
              <a:ext cx="34925" cy="28575"/>
            </a:xfrm>
            <a:custGeom>
              <a:avLst/>
              <a:gdLst/>
              <a:ahLst/>
              <a:cxnLst>
                <a:cxn ang="0">
                  <a:pos x="60" y="1"/>
                </a:cxn>
                <a:cxn ang="0">
                  <a:pos x="60" y="1"/>
                </a:cxn>
                <a:cxn ang="0">
                  <a:pos x="53" y="4"/>
                </a:cxn>
                <a:cxn ang="0">
                  <a:pos x="46" y="9"/>
                </a:cxn>
                <a:cxn ang="0">
                  <a:pos x="40" y="13"/>
                </a:cxn>
                <a:cxn ang="0">
                  <a:pos x="32" y="18"/>
                </a:cxn>
                <a:cxn ang="0">
                  <a:pos x="32" y="18"/>
                </a:cxn>
                <a:cxn ang="0">
                  <a:pos x="26" y="23"/>
                </a:cxn>
                <a:cxn ang="0">
                  <a:pos x="20" y="27"/>
                </a:cxn>
                <a:cxn ang="0">
                  <a:pos x="20" y="27"/>
                </a:cxn>
                <a:cxn ang="0">
                  <a:pos x="1" y="47"/>
                </a:cxn>
                <a:cxn ang="0">
                  <a:pos x="1" y="47"/>
                </a:cxn>
                <a:cxn ang="0">
                  <a:pos x="0" y="48"/>
                </a:cxn>
                <a:cxn ang="0">
                  <a:pos x="0" y="50"/>
                </a:cxn>
                <a:cxn ang="0">
                  <a:pos x="0" y="52"/>
                </a:cxn>
                <a:cxn ang="0">
                  <a:pos x="1" y="53"/>
                </a:cxn>
                <a:cxn ang="0">
                  <a:pos x="2" y="54"/>
                </a:cxn>
                <a:cxn ang="0">
                  <a:pos x="4" y="54"/>
                </a:cxn>
                <a:cxn ang="0">
                  <a:pos x="6" y="54"/>
                </a:cxn>
                <a:cxn ang="0">
                  <a:pos x="7" y="53"/>
                </a:cxn>
                <a:cxn ang="0">
                  <a:pos x="7" y="53"/>
                </a:cxn>
                <a:cxn ang="0">
                  <a:pos x="21" y="41"/>
                </a:cxn>
                <a:cxn ang="0">
                  <a:pos x="35" y="28"/>
                </a:cxn>
                <a:cxn ang="0">
                  <a:pos x="35" y="28"/>
                </a:cxn>
                <a:cxn ang="0">
                  <a:pos x="49" y="18"/>
                </a:cxn>
                <a:cxn ang="0">
                  <a:pos x="55" y="14"/>
                </a:cxn>
                <a:cxn ang="0">
                  <a:pos x="63" y="10"/>
                </a:cxn>
                <a:cxn ang="0">
                  <a:pos x="63" y="10"/>
                </a:cxn>
                <a:cxn ang="0">
                  <a:pos x="64" y="9"/>
                </a:cxn>
                <a:cxn ang="0">
                  <a:pos x="66" y="8"/>
                </a:cxn>
                <a:cxn ang="0">
                  <a:pos x="66" y="3"/>
                </a:cxn>
                <a:cxn ang="0">
                  <a:pos x="66" y="2"/>
                </a:cxn>
                <a:cxn ang="0">
                  <a:pos x="64" y="1"/>
                </a:cxn>
                <a:cxn ang="0">
                  <a:pos x="62" y="0"/>
                </a:cxn>
                <a:cxn ang="0">
                  <a:pos x="60" y="1"/>
                </a:cxn>
                <a:cxn ang="0">
                  <a:pos x="60" y="1"/>
                </a:cxn>
              </a:cxnLst>
              <a:rect l="0" t="0" r="r" b="b"/>
              <a:pathLst>
                <a:path w="66" h="54">
                  <a:moveTo>
                    <a:pt x="60" y="1"/>
                  </a:moveTo>
                  <a:lnTo>
                    <a:pt x="60" y="1"/>
                  </a:lnTo>
                  <a:lnTo>
                    <a:pt x="53" y="4"/>
                  </a:lnTo>
                  <a:lnTo>
                    <a:pt x="46" y="9"/>
                  </a:lnTo>
                  <a:lnTo>
                    <a:pt x="40" y="13"/>
                  </a:lnTo>
                  <a:lnTo>
                    <a:pt x="32" y="18"/>
                  </a:lnTo>
                  <a:lnTo>
                    <a:pt x="32" y="18"/>
                  </a:lnTo>
                  <a:lnTo>
                    <a:pt x="26" y="23"/>
                  </a:lnTo>
                  <a:lnTo>
                    <a:pt x="20" y="27"/>
                  </a:lnTo>
                  <a:lnTo>
                    <a:pt x="20" y="27"/>
                  </a:lnTo>
                  <a:lnTo>
                    <a:pt x="1" y="47"/>
                  </a:lnTo>
                  <a:lnTo>
                    <a:pt x="1" y="47"/>
                  </a:lnTo>
                  <a:lnTo>
                    <a:pt x="0" y="48"/>
                  </a:lnTo>
                  <a:lnTo>
                    <a:pt x="0" y="50"/>
                  </a:lnTo>
                  <a:lnTo>
                    <a:pt x="0" y="52"/>
                  </a:lnTo>
                  <a:lnTo>
                    <a:pt x="1" y="53"/>
                  </a:lnTo>
                  <a:lnTo>
                    <a:pt x="2" y="54"/>
                  </a:lnTo>
                  <a:lnTo>
                    <a:pt x="4" y="54"/>
                  </a:lnTo>
                  <a:lnTo>
                    <a:pt x="6" y="54"/>
                  </a:lnTo>
                  <a:lnTo>
                    <a:pt x="7" y="53"/>
                  </a:lnTo>
                  <a:lnTo>
                    <a:pt x="7" y="53"/>
                  </a:lnTo>
                  <a:lnTo>
                    <a:pt x="21" y="41"/>
                  </a:lnTo>
                  <a:lnTo>
                    <a:pt x="35" y="28"/>
                  </a:lnTo>
                  <a:lnTo>
                    <a:pt x="35" y="28"/>
                  </a:lnTo>
                  <a:lnTo>
                    <a:pt x="49" y="18"/>
                  </a:lnTo>
                  <a:lnTo>
                    <a:pt x="55" y="14"/>
                  </a:lnTo>
                  <a:lnTo>
                    <a:pt x="63" y="10"/>
                  </a:lnTo>
                  <a:lnTo>
                    <a:pt x="63" y="10"/>
                  </a:lnTo>
                  <a:lnTo>
                    <a:pt x="64" y="9"/>
                  </a:lnTo>
                  <a:lnTo>
                    <a:pt x="66" y="8"/>
                  </a:lnTo>
                  <a:lnTo>
                    <a:pt x="66" y="3"/>
                  </a:lnTo>
                  <a:lnTo>
                    <a:pt x="66" y="2"/>
                  </a:lnTo>
                  <a:lnTo>
                    <a:pt x="64" y="1"/>
                  </a:lnTo>
                  <a:lnTo>
                    <a:pt x="62" y="0"/>
                  </a:lnTo>
                  <a:lnTo>
                    <a:pt x="60" y="1"/>
                  </a:lnTo>
                  <a:lnTo>
                    <a:pt x="60"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2" name="chenying0907 335"/>
            <p:cNvSpPr/>
            <p:nvPr/>
          </p:nvSpPr>
          <p:spPr bwMode="auto">
            <a:xfrm>
              <a:off x="6824663" y="3282951"/>
              <a:ext cx="23813" cy="28575"/>
            </a:xfrm>
            <a:custGeom>
              <a:avLst/>
              <a:gdLst/>
              <a:ahLst/>
              <a:cxnLst>
                <a:cxn ang="0">
                  <a:pos x="39" y="2"/>
                </a:cxn>
                <a:cxn ang="0">
                  <a:pos x="39" y="2"/>
                </a:cxn>
                <a:cxn ang="0">
                  <a:pos x="30" y="13"/>
                </a:cxn>
                <a:cxn ang="0">
                  <a:pos x="20" y="24"/>
                </a:cxn>
                <a:cxn ang="0">
                  <a:pos x="11" y="36"/>
                </a:cxn>
                <a:cxn ang="0">
                  <a:pos x="2" y="47"/>
                </a:cxn>
                <a:cxn ang="0">
                  <a:pos x="2" y="47"/>
                </a:cxn>
                <a:cxn ang="0">
                  <a:pos x="1" y="48"/>
                </a:cxn>
                <a:cxn ang="0">
                  <a:pos x="0" y="50"/>
                </a:cxn>
                <a:cxn ang="0">
                  <a:pos x="1" y="52"/>
                </a:cxn>
                <a:cxn ang="0">
                  <a:pos x="2" y="53"/>
                </a:cxn>
                <a:cxn ang="0">
                  <a:pos x="3" y="54"/>
                </a:cxn>
                <a:cxn ang="0">
                  <a:pos x="5" y="55"/>
                </a:cxn>
                <a:cxn ang="0">
                  <a:pos x="7" y="54"/>
                </a:cxn>
                <a:cxn ang="0">
                  <a:pos x="8" y="53"/>
                </a:cxn>
                <a:cxn ang="0">
                  <a:pos x="8" y="53"/>
                </a:cxn>
                <a:cxn ang="0">
                  <a:pos x="18" y="43"/>
                </a:cxn>
                <a:cxn ang="0">
                  <a:pos x="28" y="31"/>
                </a:cxn>
                <a:cxn ang="0">
                  <a:pos x="36" y="20"/>
                </a:cxn>
                <a:cxn ang="0">
                  <a:pos x="46" y="9"/>
                </a:cxn>
                <a:cxn ang="0">
                  <a:pos x="46" y="9"/>
                </a:cxn>
                <a:cxn ang="0">
                  <a:pos x="47" y="8"/>
                </a:cxn>
                <a:cxn ang="0">
                  <a:pos x="47" y="5"/>
                </a:cxn>
                <a:cxn ang="0">
                  <a:pos x="47" y="3"/>
                </a:cxn>
                <a:cxn ang="0">
                  <a:pos x="46" y="2"/>
                </a:cxn>
                <a:cxn ang="0">
                  <a:pos x="44" y="1"/>
                </a:cxn>
                <a:cxn ang="0">
                  <a:pos x="43" y="0"/>
                </a:cxn>
                <a:cxn ang="0">
                  <a:pos x="41" y="1"/>
                </a:cxn>
                <a:cxn ang="0">
                  <a:pos x="39" y="2"/>
                </a:cxn>
                <a:cxn ang="0">
                  <a:pos x="39" y="2"/>
                </a:cxn>
              </a:cxnLst>
              <a:rect l="0" t="0" r="r" b="b"/>
              <a:pathLst>
                <a:path w="47" h="55">
                  <a:moveTo>
                    <a:pt x="39" y="2"/>
                  </a:moveTo>
                  <a:lnTo>
                    <a:pt x="39" y="2"/>
                  </a:lnTo>
                  <a:lnTo>
                    <a:pt x="30" y="13"/>
                  </a:lnTo>
                  <a:lnTo>
                    <a:pt x="20" y="24"/>
                  </a:lnTo>
                  <a:lnTo>
                    <a:pt x="11" y="36"/>
                  </a:lnTo>
                  <a:lnTo>
                    <a:pt x="2" y="47"/>
                  </a:lnTo>
                  <a:lnTo>
                    <a:pt x="2" y="47"/>
                  </a:lnTo>
                  <a:lnTo>
                    <a:pt x="1" y="48"/>
                  </a:lnTo>
                  <a:lnTo>
                    <a:pt x="0" y="50"/>
                  </a:lnTo>
                  <a:lnTo>
                    <a:pt x="1" y="52"/>
                  </a:lnTo>
                  <a:lnTo>
                    <a:pt x="2" y="53"/>
                  </a:lnTo>
                  <a:lnTo>
                    <a:pt x="3" y="54"/>
                  </a:lnTo>
                  <a:lnTo>
                    <a:pt x="5" y="55"/>
                  </a:lnTo>
                  <a:lnTo>
                    <a:pt x="7" y="54"/>
                  </a:lnTo>
                  <a:lnTo>
                    <a:pt x="8" y="53"/>
                  </a:lnTo>
                  <a:lnTo>
                    <a:pt x="8" y="53"/>
                  </a:lnTo>
                  <a:lnTo>
                    <a:pt x="18" y="43"/>
                  </a:lnTo>
                  <a:lnTo>
                    <a:pt x="28" y="31"/>
                  </a:lnTo>
                  <a:lnTo>
                    <a:pt x="36" y="20"/>
                  </a:lnTo>
                  <a:lnTo>
                    <a:pt x="46" y="9"/>
                  </a:lnTo>
                  <a:lnTo>
                    <a:pt x="46" y="9"/>
                  </a:lnTo>
                  <a:lnTo>
                    <a:pt x="47" y="8"/>
                  </a:lnTo>
                  <a:lnTo>
                    <a:pt x="47" y="5"/>
                  </a:lnTo>
                  <a:lnTo>
                    <a:pt x="47" y="3"/>
                  </a:lnTo>
                  <a:lnTo>
                    <a:pt x="46" y="2"/>
                  </a:lnTo>
                  <a:lnTo>
                    <a:pt x="44" y="1"/>
                  </a:lnTo>
                  <a:lnTo>
                    <a:pt x="43" y="0"/>
                  </a:lnTo>
                  <a:lnTo>
                    <a:pt x="41" y="1"/>
                  </a:lnTo>
                  <a:lnTo>
                    <a:pt x="39" y="2"/>
                  </a:lnTo>
                  <a:lnTo>
                    <a:pt x="39"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3" name="chenying0907 336"/>
            <p:cNvSpPr/>
            <p:nvPr/>
          </p:nvSpPr>
          <p:spPr bwMode="auto">
            <a:xfrm>
              <a:off x="6746876" y="3535363"/>
              <a:ext cx="41275" cy="41275"/>
            </a:xfrm>
            <a:custGeom>
              <a:avLst/>
              <a:gdLst/>
              <a:ahLst/>
              <a:cxnLst>
                <a:cxn ang="0">
                  <a:pos x="72" y="1"/>
                </a:cxn>
                <a:cxn ang="0">
                  <a:pos x="72" y="1"/>
                </a:cxn>
                <a:cxn ang="0">
                  <a:pos x="54" y="18"/>
                </a:cxn>
                <a:cxn ang="0">
                  <a:pos x="36" y="35"/>
                </a:cxn>
                <a:cxn ang="0">
                  <a:pos x="18" y="53"/>
                </a:cxn>
                <a:cxn ang="0">
                  <a:pos x="10" y="62"/>
                </a:cxn>
                <a:cxn ang="0">
                  <a:pos x="1" y="72"/>
                </a:cxn>
                <a:cxn ang="0">
                  <a:pos x="1" y="72"/>
                </a:cxn>
                <a:cxn ang="0">
                  <a:pos x="0" y="74"/>
                </a:cxn>
                <a:cxn ang="0">
                  <a:pos x="0" y="75"/>
                </a:cxn>
                <a:cxn ang="0">
                  <a:pos x="1" y="77"/>
                </a:cxn>
                <a:cxn ang="0">
                  <a:pos x="2" y="78"/>
                </a:cxn>
                <a:cxn ang="0">
                  <a:pos x="7" y="79"/>
                </a:cxn>
                <a:cxn ang="0">
                  <a:pos x="9" y="78"/>
                </a:cxn>
                <a:cxn ang="0">
                  <a:pos x="10" y="77"/>
                </a:cxn>
                <a:cxn ang="0">
                  <a:pos x="10" y="77"/>
                </a:cxn>
                <a:cxn ang="0">
                  <a:pos x="18" y="67"/>
                </a:cxn>
                <a:cxn ang="0">
                  <a:pos x="26" y="58"/>
                </a:cxn>
                <a:cxn ang="0">
                  <a:pos x="43" y="40"/>
                </a:cxn>
                <a:cxn ang="0">
                  <a:pos x="62" y="24"/>
                </a:cxn>
                <a:cxn ang="0">
                  <a:pos x="79" y="7"/>
                </a:cxn>
                <a:cxn ang="0">
                  <a:pos x="79" y="7"/>
                </a:cxn>
                <a:cxn ang="0">
                  <a:pos x="80" y="6"/>
                </a:cxn>
                <a:cxn ang="0">
                  <a:pos x="80" y="4"/>
                </a:cxn>
                <a:cxn ang="0">
                  <a:pos x="80" y="2"/>
                </a:cxn>
                <a:cxn ang="0">
                  <a:pos x="79" y="1"/>
                </a:cxn>
                <a:cxn ang="0">
                  <a:pos x="77" y="0"/>
                </a:cxn>
                <a:cxn ang="0">
                  <a:pos x="76" y="0"/>
                </a:cxn>
                <a:cxn ang="0">
                  <a:pos x="74" y="0"/>
                </a:cxn>
                <a:cxn ang="0">
                  <a:pos x="72" y="1"/>
                </a:cxn>
                <a:cxn ang="0">
                  <a:pos x="72" y="1"/>
                </a:cxn>
              </a:cxnLst>
              <a:rect l="0" t="0" r="r" b="b"/>
              <a:pathLst>
                <a:path w="80" h="79">
                  <a:moveTo>
                    <a:pt x="72" y="1"/>
                  </a:moveTo>
                  <a:lnTo>
                    <a:pt x="72" y="1"/>
                  </a:lnTo>
                  <a:lnTo>
                    <a:pt x="54" y="18"/>
                  </a:lnTo>
                  <a:lnTo>
                    <a:pt x="36" y="35"/>
                  </a:lnTo>
                  <a:lnTo>
                    <a:pt x="18" y="53"/>
                  </a:lnTo>
                  <a:lnTo>
                    <a:pt x="10" y="62"/>
                  </a:lnTo>
                  <a:lnTo>
                    <a:pt x="1" y="72"/>
                  </a:lnTo>
                  <a:lnTo>
                    <a:pt x="1" y="72"/>
                  </a:lnTo>
                  <a:lnTo>
                    <a:pt x="0" y="74"/>
                  </a:lnTo>
                  <a:lnTo>
                    <a:pt x="0" y="75"/>
                  </a:lnTo>
                  <a:lnTo>
                    <a:pt x="1" y="77"/>
                  </a:lnTo>
                  <a:lnTo>
                    <a:pt x="2" y="78"/>
                  </a:lnTo>
                  <a:lnTo>
                    <a:pt x="7" y="79"/>
                  </a:lnTo>
                  <a:lnTo>
                    <a:pt x="9" y="78"/>
                  </a:lnTo>
                  <a:lnTo>
                    <a:pt x="10" y="77"/>
                  </a:lnTo>
                  <a:lnTo>
                    <a:pt x="10" y="77"/>
                  </a:lnTo>
                  <a:lnTo>
                    <a:pt x="18" y="67"/>
                  </a:lnTo>
                  <a:lnTo>
                    <a:pt x="26" y="58"/>
                  </a:lnTo>
                  <a:lnTo>
                    <a:pt x="43" y="40"/>
                  </a:lnTo>
                  <a:lnTo>
                    <a:pt x="62" y="24"/>
                  </a:lnTo>
                  <a:lnTo>
                    <a:pt x="79" y="7"/>
                  </a:lnTo>
                  <a:lnTo>
                    <a:pt x="79" y="7"/>
                  </a:lnTo>
                  <a:lnTo>
                    <a:pt x="80" y="6"/>
                  </a:lnTo>
                  <a:lnTo>
                    <a:pt x="80" y="4"/>
                  </a:lnTo>
                  <a:lnTo>
                    <a:pt x="80" y="2"/>
                  </a:lnTo>
                  <a:lnTo>
                    <a:pt x="79" y="1"/>
                  </a:lnTo>
                  <a:lnTo>
                    <a:pt x="77" y="0"/>
                  </a:lnTo>
                  <a:lnTo>
                    <a:pt x="76" y="0"/>
                  </a:lnTo>
                  <a:lnTo>
                    <a:pt x="74" y="0"/>
                  </a:lnTo>
                  <a:lnTo>
                    <a:pt x="72" y="1"/>
                  </a:lnTo>
                  <a:lnTo>
                    <a:pt x="72" y="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4" name="chenying0907 337"/>
            <p:cNvSpPr/>
            <p:nvPr/>
          </p:nvSpPr>
          <p:spPr bwMode="auto">
            <a:xfrm>
              <a:off x="6786563" y="3578226"/>
              <a:ext cx="25400" cy="25400"/>
            </a:xfrm>
            <a:custGeom>
              <a:avLst/>
              <a:gdLst/>
              <a:ahLst/>
              <a:cxnLst>
                <a:cxn ang="0">
                  <a:pos x="43" y="0"/>
                </a:cxn>
                <a:cxn ang="0">
                  <a:pos x="43" y="0"/>
                </a:cxn>
                <a:cxn ang="0">
                  <a:pos x="35" y="1"/>
                </a:cxn>
                <a:cxn ang="0">
                  <a:pos x="28" y="4"/>
                </a:cxn>
                <a:cxn ang="0">
                  <a:pos x="22" y="8"/>
                </a:cxn>
                <a:cxn ang="0">
                  <a:pos x="17" y="14"/>
                </a:cxn>
                <a:cxn ang="0">
                  <a:pos x="13" y="21"/>
                </a:cxn>
                <a:cxn ang="0">
                  <a:pos x="8" y="27"/>
                </a:cxn>
                <a:cxn ang="0">
                  <a:pos x="1" y="40"/>
                </a:cxn>
                <a:cxn ang="0">
                  <a:pos x="1" y="40"/>
                </a:cxn>
                <a:cxn ang="0">
                  <a:pos x="0" y="42"/>
                </a:cxn>
                <a:cxn ang="0">
                  <a:pos x="0" y="44"/>
                </a:cxn>
                <a:cxn ang="0">
                  <a:pos x="1" y="46"/>
                </a:cxn>
                <a:cxn ang="0">
                  <a:pos x="3" y="47"/>
                </a:cxn>
                <a:cxn ang="0">
                  <a:pos x="4" y="48"/>
                </a:cxn>
                <a:cxn ang="0">
                  <a:pos x="6" y="48"/>
                </a:cxn>
                <a:cxn ang="0">
                  <a:pos x="7" y="47"/>
                </a:cxn>
                <a:cxn ang="0">
                  <a:pos x="9" y="46"/>
                </a:cxn>
                <a:cxn ang="0">
                  <a:pos x="9" y="46"/>
                </a:cxn>
                <a:cxn ang="0">
                  <a:pos x="15" y="34"/>
                </a:cxn>
                <a:cxn ang="0">
                  <a:pos x="22" y="23"/>
                </a:cxn>
                <a:cxn ang="0">
                  <a:pos x="26" y="18"/>
                </a:cxn>
                <a:cxn ang="0">
                  <a:pos x="31" y="13"/>
                </a:cxn>
                <a:cxn ang="0">
                  <a:pos x="36" y="10"/>
                </a:cxn>
                <a:cxn ang="0">
                  <a:pos x="43" y="9"/>
                </a:cxn>
                <a:cxn ang="0">
                  <a:pos x="43" y="9"/>
                </a:cxn>
                <a:cxn ang="0">
                  <a:pos x="45" y="9"/>
                </a:cxn>
                <a:cxn ang="0">
                  <a:pos x="47" y="8"/>
                </a:cxn>
                <a:cxn ang="0">
                  <a:pos x="48" y="6"/>
                </a:cxn>
                <a:cxn ang="0">
                  <a:pos x="48" y="4"/>
                </a:cxn>
                <a:cxn ang="0">
                  <a:pos x="48" y="3"/>
                </a:cxn>
                <a:cxn ang="0">
                  <a:pos x="47" y="1"/>
                </a:cxn>
                <a:cxn ang="0">
                  <a:pos x="45" y="0"/>
                </a:cxn>
                <a:cxn ang="0">
                  <a:pos x="43" y="0"/>
                </a:cxn>
                <a:cxn ang="0">
                  <a:pos x="43" y="0"/>
                </a:cxn>
              </a:cxnLst>
              <a:rect l="0" t="0" r="r" b="b"/>
              <a:pathLst>
                <a:path w="48" h="48">
                  <a:moveTo>
                    <a:pt x="43" y="0"/>
                  </a:moveTo>
                  <a:lnTo>
                    <a:pt x="43" y="0"/>
                  </a:lnTo>
                  <a:lnTo>
                    <a:pt x="35" y="1"/>
                  </a:lnTo>
                  <a:lnTo>
                    <a:pt x="28" y="4"/>
                  </a:lnTo>
                  <a:lnTo>
                    <a:pt x="22" y="8"/>
                  </a:lnTo>
                  <a:lnTo>
                    <a:pt x="17" y="14"/>
                  </a:lnTo>
                  <a:lnTo>
                    <a:pt x="13" y="21"/>
                  </a:lnTo>
                  <a:lnTo>
                    <a:pt x="8" y="27"/>
                  </a:lnTo>
                  <a:lnTo>
                    <a:pt x="1" y="40"/>
                  </a:lnTo>
                  <a:lnTo>
                    <a:pt x="1" y="40"/>
                  </a:lnTo>
                  <a:lnTo>
                    <a:pt x="0" y="42"/>
                  </a:lnTo>
                  <a:lnTo>
                    <a:pt x="0" y="44"/>
                  </a:lnTo>
                  <a:lnTo>
                    <a:pt x="1" y="46"/>
                  </a:lnTo>
                  <a:lnTo>
                    <a:pt x="3" y="47"/>
                  </a:lnTo>
                  <a:lnTo>
                    <a:pt x="4" y="48"/>
                  </a:lnTo>
                  <a:lnTo>
                    <a:pt x="6" y="48"/>
                  </a:lnTo>
                  <a:lnTo>
                    <a:pt x="7" y="47"/>
                  </a:lnTo>
                  <a:lnTo>
                    <a:pt x="9" y="46"/>
                  </a:lnTo>
                  <a:lnTo>
                    <a:pt x="9" y="46"/>
                  </a:lnTo>
                  <a:lnTo>
                    <a:pt x="15" y="34"/>
                  </a:lnTo>
                  <a:lnTo>
                    <a:pt x="22" y="23"/>
                  </a:lnTo>
                  <a:lnTo>
                    <a:pt x="26" y="18"/>
                  </a:lnTo>
                  <a:lnTo>
                    <a:pt x="31" y="13"/>
                  </a:lnTo>
                  <a:lnTo>
                    <a:pt x="36" y="10"/>
                  </a:lnTo>
                  <a:lnTo>
                    <a:pt x="43" y="9"/>
                  </a:lnTo>
                  <a:lnTo>
                    <a:pt x="43" y="9"/>
                  </a:lnTo>
                  <a:lnTo>
                    <a:pt x="45" y="9"/>
                  </a:lnTo>
                  <a:lnTo>
                    <a:pt x="47" y="8"/>
                  </a:lnTo>
                  <a:lnTo>
                    <a:pt x="48" y="6"/>
                  </a:lnTo>
                  <a:lnTo>
                    <a:pt x="48" y="4"/>
                  </a:lnTo>
                  <a:lnTo>
                    <a:pt x="48" y="3"/>
                  </a:lnTo>
                  <a:lnTo>
                    <a:pt x="47" y="1"/>
                  </a:lnTo>
                  <a:lnTo>
                    <a:pt x="45" y="0"/>
                  </a:lnTo>
                  <a:lnTo>
                    <a:pt x="43" y="0"/>
                  </a:lnTo>
                  <a:lnTo>
                    <a:pt x="43" y="0"/>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5" name="chenying0907 338"/>
            <p:cNvSpPr/>
            <p:nvPr/>
          </p:nvSpPr>
          <p:spPr bwMode="auto">
            <a:xfrm>
              <a:off x="6786563" y="3635376"/>
              <a:ext cx="42863" cy="42863"/>
            </a:xfrm>
            <a:custGeom>
              <a:avLst/>
              <a:gdLst/>
              <a:ahLst/>
              <a:cxnLst>
                <a:cxn ang="0">
                  <a:pos x="71" y="2"/>
                </a:cxn>
                <a:cxn ang="0">
                  <a:pos x="71" y="2"/>
                </a:cxn>
                <a:cxn ang="0">
                  <a:pos x="67" y="8"/>
                </a:cxn>
                <a:cxn ang="0">
                  <a:pos x="64" y="12"/>
                </a:cxn>
                <a:cxn ang="0">
                  <a:pos x="60" y="16"/>
                </a:cxn>
                <a:cxn ang="0">
                  <a:pos x="54" y="19"/>
                </a:cxn>
                <a:cxn ang="0">
                  <a:pos x="54" y="19"/>
                </a:cxn>
                <a:cxn ang="0">
                  <a:pos x="51" y="21"/>
                </a:cxn>
                <a:cxn ang="0">
                  <a:pos x="47" y="26"/>
                </a:cxn>
                <a:cxn ang="0">
                  <a:pos x="41" y="34"/>
                </a:cxn>
                <a:cxn ang="0">
                  <a:pos x="41" y="34"/>
                </a:cxn>
                <a:cxn ang="0">
                  <a:pos x="31" y="44"/>
                </a:cxn>
                <a:cxn ang="0">
                  <a:pos x="22" y="53"/>
                </a:cxn>
                <a:cxn ang="0">
                  <a:pos x="1" y="71"/>
                </a:cxn>
                <a:cxn ang="0">
                  <a:pos x="1" y="71"/>
                </a:cxn>
                <a:cxn ang="0">
                  <a:pos x="0" y="72"/>
                </a:cxn>
                <a:cxn ang="0">
                  <a:pos x="0" y="74"/>
                </a:cxn>
                <a:cxn ang="0">
                  <a:pos x="0" y="76"/>
                </a:cxn>
                <a:cxn ang="0">
                  <a:pos x="1" y="77"/>
                </a:cxn>
                <a:cxn ang="0">
                  <a:pos x="3" y="78"/>
                </a:cxn>
                <a:cxn ang="0">
                  <a:pos x="4" y="80"/>
                </a:cxn>
                <a:cxn ang="0">
                  <a:pos x="6" y="78"/>
                </a:cxn>
                <a:cxn ang="0">
                  <a:pos x="8" y="77"/>
                </a:cxn>
                <a:cxn ang="0">
                  <a:pos x="8" y="77"/>
                </a:cxn>
                <a:cxn ang="0">
                  <a:pos x="31" y="57"/>
                </a:cxn>
                <a:cxn ang="0">
                  <a:pos x="43" y="45"/>
                </a:cxn>
                <a:cxn ang="0">
                  <a:pos x="54" y="34"/>
                </a:cxn>
                <a:cxn ang="0">
                  <a:pos x="54" y="34"/>
                </a:cxn>
                <a:cxn ang="0">
                  <a:pos x="59" y="29"/>
                </a:cxn>
                <a:cxn ang="0">
                  <a:pos x="65" y="25"/>
                </a:cxn>
                <a:cxn ang="0">
                  <a:pos x="65" y="25"/>
                </a:cxn>
                <a:cxn ang="0">
                  <a:pos x="70" y="21"/>
                </a:cxn>
                <a:cxn ang="0">
                  <a:pos x="73" y="17"/>
                </a:cxn>
                <a:cxn ang="0">
                  <a:pos x="79" y="7"/>
                </a:cxn>
                <a:cxn ang="0">
                  <a:pos x="79" y="7"/>
                </a:cxn>
                <a:cxn ang="0">
                  <a:pos x="79" y="5"/>
                </a:cxn>
                <a:cxn ang="0">
                  <a:pos x="79" y="3"/>
                </a:cxn>
                <a:cxn ang="0">
                  <a:pos x="78" y="2"/>
                </a:cxn>
                <a:cxn ang="0">
                  <a:pos x="77" y="1"/>
                </a:cxn>
                <a:cxn ang="0">
                  <a:pos x="75" y="0"/>
                </a:cxn>
                <a:cxn ang="0">
                  <a:pos x="74" y="0"/>
                </a:cxn>
                <a:cxn ang="0">
                  <a:pos x="72" y="1"/>
                </a:cxn>
                <a:cxn ang="0">
                  <a:pos x="71" y="2"/>
                </a:cxn>
                <a:cxn ang="0">
                  <a:pos x="71" y="2"/>
                </a:cxn>
              </a:cxnLst>
              <a:rect l="0" t="0" r="r" b="b"/>
              <a:pathLst>
                <a:path w="79" h="80">
                  <a:moveTo>
                    <a:pt x="71" y="2"/>
                  </a:moveTo>
                  <a:lnTo>
                    <a:pt x="71" y="2"/>
                  </a:lnTo>
                  <a:lnTo>
                    <a:pt x="67" y="8"/>
                  </a:lnTo>
                  <a:lnTo>
                    <a:pt x="64" y="12"/>
                  </a:lnTo>
                  <a:lnTo>
                    <a:pt x="60" y="16"/>
                  </a:lnTo>
                  <a:lnTo>
                    <a:pt x="54" y="19"/>
                  </a:lnTo>
                  <a:lnTo>
                    <a:pt x="54" y="19"/>
                  </a:lnTo>
                  <a:lnTo>
                    <a:pt x="51" y="21"/>
                  </a:lnTo>
                  <a:lnTo>
                    <a:pt x="47" y="26"/>
                  </a:lnTo>
                  <a:lnTo>
                    <a:pt x="41" y="34"/>
                  </a:lnTo>
                  <a:lnTo>
                    <a:pt x="41" y="34"/>
                  </a:lnTo>
                  <a:lnTo>
                    <a:pt x="31" y="44"/>
                  </a:lnTo>
                  <a:lnTo>
                    <a:pt x="22" y="53"/>
                  </a:lnTo>
                  <a:lnTo>
                    <a:pt x="1" y="71"/>
                  </a:lnTo>
                  <a:lnTo>
                    <a:pt x="1" y="71"/>
                  </a:lnTo>
                  <a:lnTo>
                    <a:pt x="0" y="72"/>
                  </a:lnTo>
                  <a:lnTo>
                    <a:pt x="0" y="74"/>
                  </a:lnTo>
                  <a:lnTo>
                    <a:pt x="0" y="76"/>
                  </a:lnTo>
                  <a:lnTo>
                    <a:pt x="1" y="77"/>
                  </a:lnTo>
                  <a:lnTo>
                    <a:pt x="3" y="78"/>
                  </a:lnTo>
                  <a:lnTo>
                    <a:pt x="4" y="80"/>
                  </a:lnTo>
                  <a:lnTo>
                    <a:pt x="6" y="78"/>
                  </a:lnTo>
                  <a:lnTo>
                    <a:pt x="8" y="77"/>
                  </a:lnTo>
                  <a:lnTo>
                    <a:pt x="8" y="77"/>
                  </a:lnTo>
                  <a:lnTo>
                    <a:pt x="31" y="57"/>
                  </a:lnTo>
                  <a:lnTo>
                    <a:pt x="43" y="45"/>
                  </a:lnTo>
                  <a:lnTo>
                    <a:pt x="54" y="34"/>
                  </a:lnTo>
                  <a:lnTo>
                    <a:pt x="54" y="34"/>
                  </a:lnTo>
                  <a:lnTo>
                    <a:pt x="59" y="29"/>
                  </a:lnTo>
                  <a:lnTo>
                    <a:pt x="65" y="25"/>
                  </a:lnTo>
                  <a:lnTo>
                    <a:pt x="65" y="25"/>
                  </a:lnTo>
                  <a:lnTo>
                    <a:pt x="70" y="21"/>
                  </a:lnTo>
                  <a:lnTo>
                    <a:pt x="73" y="17"/>
                  </a:lnTo>
                  <a:lnTo>
                    <a:pt x="79" y="7"/>
                  </a:lnTo>
                  <a:lnTo>
                    <a:pt x="79" y="7"/>
                  </a:lnTo>
                  <a:lnTo>
                    <a:pt x="79" y="5"/>
                  </a:lnTo>
                  <a:lnTo>
                    <a:pt x="79" y="3"/>
                  </a:lnTo>
                  <a:lnTo>
                    <a:pt x="78" y="2"/>
                  </a:lnTo>
                  <a:lnTo>
                    <a:pt x="77" y="1"/>
                  </a:lnTo>
                  <a:lnTo>
                    <a:pt x="75" y="0"/>
                  </a:lnTo>
                  <a:lnTo>
                    <a:pt x="74" y="0"/>
                  </a:lnTo>
                  <a:lnTo>
                    <a:pt x="72" y="1"/>
                  </a:lnTo>
                  <a:lnTo>
                    <a:pt x="71" y="2"/>
                  </a:lnTo>
                  <a:lnTo>
                    <a:pt x="71" y="2"/>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6" name="chenying0907 339"/>
            <p:cNvSpPr>
              <a:spLocks noEditPoints="1"/>
            </p:cNvSpPr>
            <p:nvPr/>
          </p:nvSpPr>
          <p:spPr bwMode="auto">
            <a:xfrm>
              <a:off x="6137276" y="3425826"/>
              <a:ext cx="227013" cy="333375"/>
            </a:xfrm>
            <a:custGeom>
              <a:avLst/>
              <a:gdLst/>
              <a:ahLst/>
              <a:cxnLst>
                <a:cxn ang="0">
                  <a:pos x="94" y="625"/>
                </a:cxn>
                <a:cxn ang="0">
                  <a:pos x="51" y="599"/>
                </a:cxn>
                <a:cxn ang="0">
                  <a:pos x="13" y="539"/>
                </a:cxn>
                <a:cxn ang="0">
                  <a:pos x="8" y="497"/>
                </a:cxn>
                <a:cxn ang="0">
                  <a:pos x="9" y="435"/>
                </a:cxn>
                <a:cxn ang="0">
                  <a:pos x="10" y="394"/>
                </a:cxn>
                <a:cxn ang="0">
                  <a:pos x="8" y="349"/>
                </a:cxn>
                <a:cxn ang="0">
                  <a:pos x="2" y="283"/>
                </a:cxn>
                <a:cxn ang="0">
                  <a:pos x="3" y="229"/>
                </a:cxn>
                <a:cxn ang="0">
                  <a:pos x="0" y="165"/>
                </a:cxn>
                <a:cxn ang="0">
                  <a:pos x="3" y="122"/>
                </a:cxn>
                <a:cxn ang="0">
                  <a:pos x="3" y="84"/>
                </a:cxn>
                <a:cxn ang="0">
                  <a:pos x="37" y="23"/>
                </a:cxn>
                <a:cxn ang="0">
                  <a:pos x="75" y="4"/>
                </a:cxn>
                <a:cxn ang="0">
                  <a:pos x="114" y="3"/>
                </a:cxn>
                <a:cxn ang="0">
                  <a:pos x="221" y="2"/>
                </a:cxn>
                <a:cxn ang="0">
                  <a:pos x="270" y="1"/>
                </a:cxn>
                <a:cxn ang="0">
                  <a:pos x="306" y="10"/>
                </a:cxn>
                <a:cxn ang="0">
                  <a:pos x="354" y="13"/>
                </a:cxn>
                <a:cxn ang="0">
                  <a:pos x="388" y="29"/>
                </a:cxn>
                <a:cxn ang="0">
                  <a:pos x="410" y="63"/>
                </a:cxn>
                <a:cxn ang="0">
                  <a:pos x="419" y="132"/>
                </a:cxn>
                <a:cxn ang="0">
                  <a:pos x="427" y="206"/>
                </a:cxn>
                <a:cxn ang="0">
                  <a:pos x="426" y="266"/>
                </a:cxn>
                <a:cxn ang="0">
                  <a:pos x="426" y="324"/>
                </a:cxn>
                <a:cxn ang="0">
                  <a:pos x="430" y="408"/>
                </a:cxn>
                <a:cxn ang="0">
                  <a:pos x="430" y="483"/>
                </a:cxn>
                <a:cxn ang="0">
                  <a:pos x="428" y="571"/>
                </a:cxn>
                <a:cxn ang="0">
                  <a:pos x="405" y="603"/>
                </a:cxn>
                <a:cxn ang="0">
                  <a:pos x="383" y="614"/>
                </a:cxn>
                <a:cxn ang="0">
                  <a:pos x="343" y="623"/>
                </a:cxn>
                <a:cxn ang="0">
                  <a:pos x="179" y="629"/>
                </a:cxn>
                <a:cxn ang="0">
                  <a:pos x="38" y="100"/>
                </a:cxn>
                <a:cxn ang="0">
                  <a:pos x="36" y="133"/>
                </a:cxn>
                <a:cxn ang="0">
                  <a:pos x="38" y="209"/>
                </a:cxn>
                <a:cxn ang="0">
                  <a:pos x="40" y="358"/>
                </a:cxn>
                <a:cxn ang="0">
                  <a:pos x="43" y="481"/>
                </a:cxn>
                <a:cxn ang="0">
                  <a:pos x="44" y="485"/>
                </a:cxn>
                <a:cxn ang="0">
                  <a:pos x="52" y="539"/>
                </a:cxn>
                <a:cxn ang="0">
                  <a:pos x="77" y="574"/>
                </a:cxn>
                <a:cxn ang="0">
                  <a:pos x="132" y="589"/>
                </a:cxn>
                <a:cxn ang="0">
                  <a:pos x="231" y="594"/>
                </a:cxn>
                <a:cxn ang="0">
                  <a:pos x="303" y="587"/>
                </a:cxn>
                <a:cxn ang="0">
                  <a:pos x="346" y="586"/>
                </a:cxn>
                <a:cxn ang="0">
                  <a:pos x="378" y="570"/>
                </a:cxn>
                <a:cxn ang="0">
                  <a:pos x="388" y="552"/>
                </a:cxn>
                <a:cxn ang="0">
                  <a:pos x="389" y="511"/>
                </a:cxn>
                <a:cxn ang="0">
                  <a:pos x="390" y="475"/>
                </a:cxn>
                <a:cxn ang="0">
                  <a:pos x="394" y="417"/>
                </a:cxn>
                <a:cxn ang="0">
                  <a:pos x="389" y="306"/>
                </a:cxn>
                <a:cxn ang="0">
                  <a:pos x="392" y="237"/>
                </a:cxn>
                <a:cxn ang="0">
                  <a:pos x="387" y="162"/>
                </a:cxn>
                <a:cxn ang="0">
                  <a:pos x="382" y="116"/>
                </a:cxn>
                <a:cxn ang="0">
                  <a:pos x="371" y="70"/>
                </a:cxn>
                <a:cxn ang="0">
                  <a:pos x="343" y="51"/>
                </a:cxn>
                <a:cxn ang="0">
                  <a:pos x="292" y="45"/>
                </a:cxn>
                <a:cxn ang="0">
                  <a:pos x="245" y="39"/>
                </a:cxn>
                <a:cxn ang="0">
                  <a:pos x="140" y="39"/>
                </a:cxn>
                <a:cxn ang="0">
                  <a:pos x="80" y="43"/>
                </a:cxn>
                <a:cxn ang="0">
                  <a:pos x="52" y="63"/>
                </a:cxn>
                <a:cxn ang="0">
                  <a:pos x="38" y="100"/>
                </a:cxn>
              </a:cxnLst>
              <a:rect l="0" t="0" r="r" b="b"/>
              <a:pathLst>
                <a:path w="430" h="630">
                  <a:moveTo>
                    <a:pt x="143" y="630"/>
                  </a:moveTo>
                  <a:lnTo>
                    <a:pt x="143" y="630"/>
                  </a:lnTo>
                  <a:lnTo>
                    <a:pt x="118" y="629"/>
                  </a:lnTo>
                  <a:lnTo>
                    <a:pt x="107" y="627"/>
                  </a:lnTo>
                  <a:lnTo>
                    <a:pt x="94" y="625"/>
                  </a:lnTo>
                  <a:lnTo>
                    <a:pt x="83" y="621"/>
                  </a:lnTo>
                  <a:lnTo>
                    <a:pt x="71" y="615"/>
                  </a:lnTo>
                  <a:lnTo>
                    <a:pt x="61" y="608"/>
                  </a:lnTo>
                  <a:lnTo>
                    <a:pt x="51" y="599"/>
                  </a:lnTo>
                  <a:lnTo>
                    <a:pt x="51" y="599"/>
                  </a:lnTo>
                  <a:lnTo>
                    <a:pt x="39" y="586"/>
                  </a:lnTo>
                  <a:lnTo>
                    <a:pt x="30" y="575"/>
                  </a:lnTo>
                  <a:lnTo>
                    <a:pt x="23" y="563"/>
                  </a:lnTo>
                  <a:lnTo>
                    <a:pt x="18" y="551"/>
                  </a:lnTo>
                  <a:lnTo>
                    <a:pt x="13" y="539"/>
                  </a:lnTo>
                  <a:lnTo>
                    <a:pt x="10" y="526"/>
                  </a:lnTo>
                  <a:lnTo>
                    <a:pt x="9" y="513"/>
                  </a:lnTo>
                  <a:lnTo>
                    <a:pt x="8" y="498"/>
                  </a:lnTo>
                  <a:lnTo>
                    <a:pt x="8" y="498"/>
                  </a:lnTo>
                  <a:lnTo>
                    <a:pt x="8" y="497"/>
                  </a:lnTo>
                  <a:lnTo>
                    <a:pt x="7" y="489"/>
                  </a:lnTo>
                  <a:lnTo>
                    <a:pt x="7" y="489"/>
                  </a:lnTo>
                  <a:lnTo>
                    <a:pt x="7" y="462"/>
                  </a:lnTo>
                  <a:lnTo>
                    <a:pt x="7" y="449"/>
                  </a:lnTo>
                  <a:lnTo>
                    <a:pt x="9" y="435"/>
                  </a:lnTo>
                  <a:lnTo>
                    <a:pt x="9" y="435"/>
                  </a:lnTo>
                  <a:lnTo>
                    <a:pt x="10" y="422"/>
                  </a:lnTo>
                  <a:lnTo>
                    <a:pt x="11" y="411"/>
                  </a:lnTo>
                  <a:lnTo>
                    <a:pt x="10" y="402"/>
                  </a:lnTo>
                  <a:lnTo>
                    <a:pt x="10" y="394"/>
                  </a:lnTo>
                  <a:lnTo>
                    <a:pt x="10" y="394"/>
                  </a:lnTo>
                  <a:lnTo>
                    <a:pt x="8" y="382"/>
                  </a:lnTo>
                  <a:lnTo>
                    <a:pt x="8" y="368"/>
                  </a:lnTo>
                  <a:lnTo>
                    <a:pt x="8" y="368"/>
                  </a:lnTo>
                  <a:lnTo>
                    <a:pt x="8" y="349"/>
                  </a:lnTo>
                  <a:lnTo>
                    <a:pt x="7" y="336"/>
                  </a:lnTo>
                  <a:lnTo>
                    <a:pt x="5" y="316"/>
                  </a:lnTo>
                  <a:lnTo>
                    <a:pt x="5" y="316"/>
                  </a:lnTo>
                  <a:lnTo>
                    <a:pt x="3" y="296"/>
                  </a:lnTo>
                  <a:lnTo>
                    <a:pt x="2" y="283"/>
                  </a:lnTo>
                  <a:lnTo>
                    <a:pt x="2" y="266"/>
                  </a:lnTo>
                  <a:lnTo>
                    <a:pt x="2" y="266"/>
                  </a:lnTo>
                  <a:lnTo>
                    <a:pt x="2" y="239"/>
                  </a:lnTo>
                  <a:lnTo>
                    <a:pt x="3" y="229"/>
                  </a:lnTo>
                  <a:lnTo>
                    <a:pt x="3" y="229"/>
                  </a:lnTo>
                  <a:lnTo>
                    <a:pt x="3" y="217"/>
                  </a:lnTo>
                  <a:lnTo>
                    <a:pt x="2" y="186"/>
                  </a:lnTo>
                  <a:lnTo>
                    <a:pt x="1" y="178"/>
                  </a:lnTo>
                  <a:lnTo>
                    <a:pt x="1" y="178"/>
                  </a:lnTo>
                  <a:lnTo>
                    <a:pt x="0" y="165"/>
                  </a:lnTo>
                  <a:lnTo>
                    <a:pt x="0" y="151"/>
                  </a:lnTo>
                  <a:lnTo>
                    <a:pt x="1" y="138"/>
                  </a:lnTo>
                  <a:lnTo>
                    <a:pt x="3" y="125"/>
                  </a:lnTo>
                  <a:lnTo>
                    <a:pt x="3" y="123"/>
                  </a:lnTo>
                  <a:lnTo>
                    <a:pt x="3" y="122"/>
                  </a:lnTo>
                  <a:lnTo>
                    <a:pt x="3" y="122"/>
                  </a:lnTo>
                  <a:lnTo>
                    <a:pt x="2" y="116"/>
                  </a:lnTo>
                  <a:lnTo>
                    <a:pt x="2" y="116"/>
                  </a:lnTo>
                  <a:lnTo>
                    <a:pt x="2" y="99"/>
                  </a:lnTo>
                  <a:lnTo>
                    <a:pt x="3" y="84"/>
                  </a:lnTo>
                  <a:lnTo>
                    <a:pt x="6" y="69"/>
                  </a:lnTo>
                  <a:lnTo>
                    <a:pt x="10" y="57"/>
                  </a:lnTo>
                  <a:lnTo>
                    <a:pt x="18" y="44"/>
                  </a:lnTo>
                  <a:lnTo>
                    <a:pt x="26" y="34"/>
                  </a:lnTo>
                  <a:lnTo>
                    <a:pt x="37" y="23"/>
                  </a:lnTo>
                  <a:lnTo>
                    <a:pt x="51" y="12"/>
                  </a:lnTo>
                  <a:lnTo>
                    <a:pt x="51" y="12"/>
                  </a:lnTo>
                  <a:lnTo>
                    <a:pt x="56" y="9"/>
                  </a:lnTo>
                  <a:lnTo>
                    <a:pt x="62" y="7"/>
                  </a:lnTo>
                  <a:lnTo>
                    <a:pt x="75" y="4"/>
                  </a:lnTo>
                  <a:lnTo>
                    <a:pt x="88" y="3"/>
                  </a:lnTo>
                  <a:lnTo>
                    <a:pt x="102" y="2"/>
                  </a:lnTo>
                  <a:lnTo>
                    <a:pt x="102" y="2"/>
                  </a:lnTo>
                  <a:lnTo>
                    <a:pt x="114" y="3"/>
                  </a:lnTo>
                  <a:lnTo>
                    <a:pt x="114" y="3"/>
                  </a:lnTo>
                  <a:lnTo>
                    <a:pt x="125" y="3"/>
                  </a:lnTo>
                  <a:lnTo>
                    <a:pt x="194" y="3"/>
                  </a:lnTo>
                  <a:lnTo>
                    <a:pt x="194" y="3"/>
                  </a:lnTo>
                  <a:lnTo>
                    <a:pt x="221" y="2"/>
                  </a:lnTo>
                  <a:lnTo>
                    <a:pt x="221" y="2"/>
                  </a:lnTo>
                  <a:lnTo>
                    <a:pt x="236" y="1"/>
                  </a:lnTo>
                  <a:lnTo>
                    <a:pt x="251" y="0"/>
                  </a:lnTo>
                  <a:lnTo>
                    <a:pt x="251" y="0"/>
                  </a:lnTo>
                  <a:lnTo>
                    <a:pt x="261" y="0"/>
                  </a:lnTo>
                  <a:lnTo>
                    <a:pt x="270" y="1"/>
                  </a:lnTo>
                  <a:lnTo>
                    <a:pt x="279" y="3"/>
                  </a:lnTo>
                  <a:lnTo>
                    <a:pt x="286" y="5"/>
                  </a:lnTo>
                  <a:lnTo>
                    <a:pt x="286" y="5"/>
                  </a:lnTo>
                  <a:lnTo>
                    <a:pt x="295" y="8"/>
                  </a:lnTo>
                  <a:lnTo>
                    <a:pt x="306" y="10"/>
                  </a:lnTo>
                  <a:lnTo>
                    <a:pt x="316" y="10"/>
                  </a:lnTo>
                  <a:lnTo>
                    <a:pt x="326" y="11"/>
                  </a:lnTo>
                  <a:lnTo>
                    <a:pt x="326" y="11"/>
                  </a:lnTo>
                  <a:lnTo>
                    <a:pt x="345" y="11"/>
                  </a:lnTo>
                  <a:lnTo>
                    <a:pt x="354" y="13"/>
                  </a:lnTo>
                  <a:lnTo>
                    <a:pt x="363" y="15"/>
                  </a:lnTo>
                  <a:lnTo>
                    <a:pt x="363" y="15"/>
                  </a:lnTo>
                  <a:lnTo>
                    <a:pt x="376" y="22"/>
                  </a:lnTo>
                  <a:lnTo>
                    <a:pt x="382" y="25"/>
                  </a:lnTo>
                  <a:lnTo>
                    <a:pt x="388" y="29"/>
                  </a:lnTo>
                  <a:lnTo>
                    <a:pt x="393" y="33"/>
                  </a:lnTo>
                  <a:lnTo>
                    <a:pt x="397" y="38"/>
                  </a:lnTo>
                  <a:lnTo>
                    <a:pt x="401" y="43"/>
                  </a:lnTo>
                  <a:lnTo>
                    <a:pt x="405" y="49"/>
                  </a:lnTo>
                  <a:lnTo>
                    <a:pt x="410" y="63"/>
                  </a:lnTo>
                  <a:lnTo>
                    <a:pt x="415" y="79"/>
                  </a:lnTo>
                  <a:lnTo>
                    <a:pt x="418" y="96"/>
                  </a:lnTo>
                  <a:lnTo>
                    <a:pt x="419" y="116"/>
                  </a:lnTo>
                  <a:lnTo>
                    <a:pt x="419" y="116"/>
                  </a:lnTo>
                  <a:lnTo>
                    <a:pt x="419" y="132"/>
                  </a:lnTo>
                  <a:lnTo>
                    <a:pt x="420" y="147"/>
                  </a:lnTo>
                  <a:lnTo>
                    <a:pt x="423" y="170"/>
                  </a:lnTo>
                  <a:lnTo>
                    <a:pt x="423" y="170"/>
                  </a:lnTo>
                  <a:lnTo>
                    <a:pt x="426" y="193"/>
                  </a:lnTo>
                  <a:lnTo>
                    <a:pt x="427" y="206"/>
                  </a:lnTo>
                  <a:lnTo>
                    <a:pt x="428" y="222"/>
                  </a:lnTo>
                  <a:lnTo>
                    <a:pt x="428" y="222"/>
                  </a:lnTo>
                  <a:lnTo>
                    <a:pt x="427" y="248"/>
                  </a:lnTo>
                  <a:lnTo>
                    <a:pt x="426" y="266"/>
                  </a:lnTo>
                  <a:lnTo>
                    <a:pt x="426" y="266"/>
                  </a:lnTo>
                  <a:lnTo>
                    <a:pt x="425" y="276"/>
                  </a:lnTo>
                  <a:lnTo>
                    <a:pt x="425" y="288"/>
                  </a:lnTo>
                  <a:lnTo>
                    <a:pt x="425" y="302"/>
                  </a:lnTo>
                  <a:lnTo>
                    <a:pt x="426" y="323"/>
                  </a:lnTo>
                  <a:lnTo>
                    <a:pt x="426" y="324"/>
                  </a:lnTo>
                  <a:lnTo>
                    <a:pt x="426" y="324"/>
                  </a:lnTo>
                  <a:lnTo>
                    <a:pt x="429" y="359"/>
                  </a:lnTo>
                  <a:lnTo>
                    <a:pt x="429" y="382"/>
                  </a:lnTo>
                  <a:lnTo>
                    <a:pt x="429" y="382"/>
                  </a:lnTo>
                  <a:lnTo>
                    <a:pt x="430" y="408"/>
                  </a:lnTo>
                  <a:lnTo>
                    <a:pt x="430" y="408"/>
                  </a:lnTo>
                  <a:lnTo>
                    <a:pt x="430" y="438"/>
                  </a:lnTo>
                  <a:lnTo>
                    <a:pt x="430" y="438"/>
                  </a:lnTo>
                  <a:lnTo>
                    <a:pt x="430" y="483"/>
                  </a:lnTo>
                  <a:lnTo>
                    <a:pt x="430" y="483"/>
                  </a:lnTo>
                  <a:lnTo>
                    <a:pt x="430" y="527"/>
                  </a:lnTo>
                  <a:lnTo>
                    <a:pt x="430" y="549"/>
                  </a:lnTo>
                  <a:lnTo>
                    <a:pt x="430" y="549"/>
                  </a:lnTo>
                  <a:lnTo>
                    <a:pt x="429" y="562"/>
                  </a:lnTo>
                  <a:lnTo>
                    <a:pt x="428" y="571"/>
                  </a:lnTo>
                  <a:lnTo>
                    <a:pt x="425" y="579"/>
                  </a:lnTo>
                  <a:lnTo>
                    <a:pt x="422" y="586"/>
                  </a:lnTo>
                  <a:lnTo>
                    <a:pt x="418" y="592"/>
                  </a:lnTo>
                  <a:lnTo>
                    <a:pt x="413" y="596"/>
                  </a:lnTo>
                  <a:lnTo>
                    <a:pt x="405" y="603"/>
                  </a:lnTo>
                  <a:lnTo>
                    <a:pt x="404" y="604"/>
                  </a:lnTo>
                  <a:lnTo>
                    <a:pt x="404" y="604"/>
                  </a:lnTo>
                  <a:lnTo>
                    <a:pt x="398" y="608"/>
                  </a:lnTo>
                  <a:lnTo>
                    <a:pt x="391" y="611"/>
                  </a:lnTo>
                  <a:lnTo>
                    <a:pt x="383" y="614"/>
                  </a:lnTo>
                  <a:lnTo>
                    <a:pt x="376" y="617"/>
                  </a:lnTo>
                  <a:lnTo>
                    <a:pt x="360" y="622"/>
                  </a:lnTo>
                  <a:lnTo>
                    <a:pt x="351" y="623"/>
                  </a:lnTo>
                  <a:lnTo>
                    <a:pt x="343" y="623"/>
                  </a:lnTo>
                  <a:lnTo>
                    <a:pt x="343" y="623"/>
                  </a:lnTo>
                  <a:lnTo>
                    <a:pt x="303" y="624"/>
                  </a:lnTo>
                  <a:lnTo>
                    <a:pt x="261" y="626"/>
                  </a:lnTo>
                  <a:lnTo>
                    <a:pt x="261" y="626"/>
                  </a:lnTo>
                  <a:lnTo>
                    <a:pt x="221" y="628"/>
                  </a:lnTo>
                  <a:lnTo>
                    <a:pt x="179" y="629"/>
                  </a:lnTo>
                  <a:lnTo>
                    <a:pt x="170" y="629"/>
                  </a:lnTo>
                  <a:lnTo>
                    <a:pt x="170" y="629"/>
                  </a:lnTo>
                  <a:lnTo>
                    <a:pt x="143" y="630"/>
                  </a:lnTo>
                  <a:lnTo>
                    <a:pt x="143" y="630"/>
                  </a:lnTo>
                  <a:close/>
                  <a:moveTo>
                    <a:pt x="38" y="100"/>
                  </a:moveTo>
                  <a:lnTo>
                    <a:pt x="38" y="100"/>
                  </a:lnTo>
                  <a:lnTo>
                    <a:pt x="37" y="107"/>
                  </a:lnTo>
                  <a:lnTo>
                    <a:pt x="36" y="115"/>
                  </a:lnTo>
                  <a:lnTo>
                    <a:pt x="36" y="130"/>
                  </a:lnTo>
                  <a:lnTo>
                    <a:pt x="36" y="133"/>
                  </a:lnTo>
                  <a:lnTo>
                    <a:pt x="36" y="133"/>
                  </a:lnTo>
                  <a:lnTo>
                    <a:pt x="36" y="155"/>
                  </a:lnTo>
                  <a:lnTo>
                    <a:pt x="37" y="175"/>
                  </a:lnTo>
                  <a:lnTo>
                    <a:pt x="37" y="175"/>
                  </a:lnTo>
                  <a:lnTo>
                    <a:pt x="38" y="209"/>
                  </a:lnTo>
                  <a:lnTo>
                    <a:pt x="38" y="312"/>
                  </a:lnTo>
                  <a:lnTo>
                    <a:pt x="38" y="312"/>
                  </a:lnTo>
                  <a:lnTo>
                    <a:pt x="38" y="341"/>
                  </a:lnTo>
                  <a:lnTo>
                    <a:pt x="40" y="358"/>
                  </a:lnTo>
                  <a:lnTo>
                    <a:pt x="40" y="358"/>
                  </a:lnTo>
                  <a:lnTo>
                    <a:pt x="41" y="374"/>
                  </a:lnTo>
                  <a:lnTo>
                    <a:pt x="42" y="399"/>
                  </a:lnTo>
                  <a:lnTo>
                    <a:pt x="42" y="399"/>
                  </a:lnTo>
                  <a:lnTo>
                    <a:pt x="43" y="439"/>
                  </a:lnTo>
                  <a:lnTo>
                    <a:pt x="43" y="481"/>
                  </a:lnTo>
                  <a:lnTo>
                    <a:pt x="43" y="482"/>
                  </a:lnTo>
                  <a:lnTo>
                    <a:pt x="44" y="483"/>
                  </a:lnTo>
                  <a:lnTo>
                    <a:pt x="44" y="483"/>
                  </a:lnTo>
                  <a:lnTo>
                    <a:pt x="44" y="485"/>
                  </a:lnTo>
                  <a:lnTo>
                    <a:pt x="44" y="485"/>
                  </a:lnTo>
                  <a:lnTo>
                    <a:pt x="44" y="494"/>
                  </a:lnTo>
                  <a:lnTo>
                    <a:pt x="46" y="508"/>
                  </a:lnTo>
                  <a:lnTo>
                    <a:pt x="48" y="523"/>
                  </a:lnTo>
                  <a:lnTo>
                    <a:pt x="50" y="531"/>
                  </a:lnTo>
                  <a:lnTo>
                    <a:pt x="52" y="539"/>
                  </a:lnTo>
                  <a:lnTo>
                    <a:pt x="55" y="547"/>
                  </a:lnTo>
                  <a:lnTo>
                    <a:pt x="59" y="554"/>
                  </a:lnTo>
                  <a:lnTo>
                    <a:pt x="64" y="562"/>
                  </a:lnTo>
                  <a:lnTo>
                    <a:pt x="70" y="568"/>
                  </a:lnTo>
                  <a:lnTo>
                    <a:pt x="77" y="574"/>
                  </a:lnTo>
                  <a:lnTo>
                    <a:pt x="85" y="578"/>
                  </a:lnTo>
                  <a:lnTo>
                    <a:pt x="94" y="582"/>
                  </a:lnTo>
                  <a:lnTo>
                    <a:pt x="106" y="585"/>
                  </a:lnTo>
                  <a:lnTo>
                    <a:pt x="106" y="585"/>
                  </a:lnTo>
                  <a:lnTo>
                    <a:pt x="132" y="589"/>
                  </a:lnTo>
                  <a:lnTo>
                    <a:pt x="153" y="592"/>
                  </a:lnTo>
                  <a:lnTo>
                    <a:pt x="174" y="593"/>
                  </a:lnTo>
                  <a:lnTo>
                    <a:pt x="196" y="594"/>
                  </a:lnTo>
                  <a:lnTo>
                    <a:pt x="231" y="594"/>
                  </a:lnTo>
                  <a:lnTo>
                    <a:pt x="231" y="594"/>
                  </a:lnTo>
                  <a:lnTo>
                    <a:pt x="247" y="593"/>
                  </a:lnTo>
                  <a:lnTo>
                    <a:pt x="262" y="592"/>
                  </a:lnTo>
                  <a:lnTo>
                    <a:pt x="293" y="588"/>
                  </a:lnTo>
                  <a:lnTo>
                    <a:pt x="293" y="588"/>
                  </a:lnTo>
                  <a:lnTo>
                    <a:pt x="303" y="587"/>
                  </a:lnTo>
                  <a:lnTo>
                    <a:pt x="311" y="587"/>
                  </a:lnTo>
                  <a:lnTo>
                    <a:pt x="322" y="587"/>
                  </a:lnTo>
                  <a:lnTo>
                    <a:pt x="322" y="587"/>
                  </a:lnTo>
                  <a:lnTo>
                    <a:pt x="335" y="587"/>
                  </a:lnTo>
                  <a:lnTo>
                    <a:pt x="346" y="586"/>
                  </a:lnTo>
                  <a:lnTo>
                    <a:pt x="357" y="583"/>
                  </a:lnTo>
                  <a:lnTo>
                    <a:pt x="363" y="580"/>
                  </a:lnTo>
                  <a:lnTo>
                    <a:pt x="369" y="577"/>
                  </a:lnTo>
                  <a:lnTo>
                    <a:pt x="369" y="577"/>
                  </a:lnTo>
                  <a:lnTo>
                    <a:pt x="378" y="570"/>
                  </a:lnTo>
                  <a:lnTo>
                    <a:pt x="384" y="565"/>
                  </a:lnTo>
                  <a:lnTo>
                    <a:pt x="385" y="563"/>
                  </a:lnTo>
                  <a:lnTo>
                    <a:pt x="387" y="559"/>
                  </a:lnTo>
                  <a:lnTo>
                    <a:pt x="388" y="552"/>
                  </a:lnTo>
                  <a:lnTo>
                    <a:pt x="388" y="552"/>
                  </a:lnTo>
                  <a:lnTo>
                    <a:pt x="389" y="547"/>
                  </a:lnTo>
                  <a:lnTo>
                    <a:pt x="390" y="540"/>
                  </a:lnTo>
                  <a:lnTo>
                    <a:pt x="390" y="540"/>
                  </a:lnTo>
                  <a:lnTo>
                    <a:pt x="390" y="530"/>
                  </a:lnTo>
                  <a:lnTo>
                    <a:pt x="389" y="511"/>
                  </a:lnTo>
                  <a:lnTo>
                    <a:pt x="389" y="511"/>
                  </a:lnTo>
                  <a:lnTo>
                    <a:pt x="389" y="498"/>
                  </a:lnTo>
                  <a:lnTo>
                    <a:pt x="389" y="497"/>
                  </a:lnTo>
                  <a:lnTo>
                    <a:pt x="389" y="497"/>
                  </a:lnTo>
                  <a:lnTo>
                    <a:pt x="390" y="475"/>
                  </a:lnTo>
                  <a:lnTo>
                    <a:pt x="392" y="459"/>
                  </a:lnTo>
                  <a:lnTo>
                    <a:pt x="392" y="459"/>
                  </a:lnTo>
                  <a:lnTo>
                    <a:pt x="393" y="441"/>
                  </a:lnTo>
                  <a:lnTo>
                    <a:pt x="394" y="417"/>
                  </a:lnTo>
                  <a:lnTo>
                    <a:pt x="394" y="417"/>
                  </a:lnTo>
                  <a:lnTo>
                    <a:pt x="393" y="382"/>
                  </a:lnTo>
                  <a:lnTo>
                    <a:pt x="392" y="359"/>
                  </a:lnTo>
                  <a:lnTo>
                    <a:pt x="392" y="359"/>
                  </a:lnTo>
                  <a:lnTo>
                    <a:pt x="390" y="338"/>
                  </a:lnTo>
                  <a:lnTo>
                    <a:pt x="389" y="306"/>
                  </a:lnTo>
                  <a:lnTo>
                    <a:pt x="389" y="306"/>
                  </a:lnTo>
                  <a:lnTo>
                    <a:pt x="390" y="276"/>
                  </a:lnTo>
                  <a:lnTo>
                    <a:pt x="391" y="258"/>
                  </a:lnTo>
                  <a:lnTo>
                    <a:pt x="391" y="258"/>
                  </a:lnTo>
                  <a:lnTo>
                    <a:pt x="392" y="237"/>
                  </a:lnTo>
                  <a:lnTo>
                    <a:pt x="392" y="224"/>
                  </a:lnTo>
                  <a:lnTo>
                    <a:pt x="391" y="204"/>
                  </a:lnTo>
                  <a:lnTo>
                    <a:pt x="391" y="204"/>
                  </a:lnTo>
                  <a:lnTo>
                    <a:pt x="389" y="180"/>
                  </a:lnTo>
                  <a:lnTo>
                    <a:pt x="387" y="162"/>
                  </a:lnTo>
                  <a:lnTo>
                    <a:pt x="387" y="162"/>
                  </a:lnTo>
                  <a:lnTo>
                    <a:pt x="383" y="143"/>
                  </a:lnTo>
                  <a:lnTo>
                    <a:pt x="382" y="130"/>
                  </a:lnTo>
                  <a:lnTo>
                    <a:pt x="382" y="116"/>
                  </a:lnTo>
                  <a:lnTo>
                    <a:pt x="382" y="116"/>
                  </a:lnTo>
                  <a:lnTo>
                    <a:pt x="381" y="104"/>
                  </a:lnTo>
                  <a:lnTo>
                    <a:pt x="380" y="94"/>
                  </a:lnTo>
                  <a:lnTo>
                    <a:pt x="378" y="85"/>
                  </a:lnTo>
                  <a:lnTo>
                    <a:pt x="375" y="77"/>
                  </a:lnTo>
                  <a:lnTo>
                    <a:pt x="371" y="70"/>
                  </a:lnTo>
                  <a:lnTo>
                    <a:pt x="367" y="65"/>
                  </a:lnTo>
                  <a:lnTo>
                    <a:pt x="362" y="60"/>
                  </a:lnTo>
                  <a:lnTo>
                    <a:pt x="356" y="56"/>
                  </a:lnTo>
                  <a:lnTo>
                    <a:pt x="350" y="53"/>
                  </a:lnTo>
                  <a:lnTo>
                    <a:pt x="343" y="51"/>
                  </a:lnTo>
                  <a:lnTo>
                    <a:pt x="336" y="48"/>
                  </a:lnTo>
                  <a:lnTo>
                    <a:pt x="327" y="47"/>
                  </a:lnTo>
                  <a:lnTo>
                    <a:pt x="311" y="45"/>
                  </a:lnTo>
                  <a:lnTo>
                    <a:pt x="292" y="45"/>
                  </a:lnTo>
                  <a:lnTo>
                    <a:pt x="292" y="45"/>
                  </a:lnTo>
                  <a:lnTo>
                    <a:pt x="282" y="44"/>
                  </a:lnTo>
                  <a:lnTo>
                    <a:pt x="270" y="42"/>
                  </a:lnTo>
                  <a:lnTo>
                    <a:pt x="270" y="42"/>
                  </a:lnTo>
                  <a:lnTo>
                    <a:pt x="258" y="40"/>
                  </a:lnTo>
                  <a:lnTo>
                    <a:pt x="245" y="39"/>
                  </a:lnTo>
                  <a:lnTo>
                    <a:pt x="194" y="39"/>
                  </a:lnTo>
                  <a:lnTo>
                    <a:pt x="194" y="39"/>
                  </a:lnTo>
                  <a:lnTo>
                    <a:pt x="160" y="39"/>
                  </a:lnTo>
                  <a:lnTo>
                    <a:pt x="160" y="39"/>
                  </a:lnTo>
                  <a:lnTo>
                    <a:pt x="140" y="39"/>
                  </a:lnTo>
                  <a:lnTo>
                    <a:pt x="140" y="39"/>
                  </a:lnTo>
                  <a:lnTo>
                    <a:pt x="109" y="39"/>
                  </a:lnTo>
                  <a:lnTo>
                    <a:pt x="109" y="39"/>
                  </a:lnTo>
                  <a:lnTo>
                    <a:pt x="93" y="40"/>
                  </a:lnTo>
                  <a:lnTo>
                    <a:pt x="80" y="43"/>
                  </a:lnTo>
                  <a:lnTo>
                    <a:pt x="68" y="47"/>
                  </a:lnTo>
                  <a:lnTo>
                    <a:pt x="64" y="51"/>
                  </a:lnTo>
                  <a:lnTo>
                    <a:pt x="59" y="55"/>
                  </a:lnTo>
                  <a:lnTo>
                    <a:pt x="55" y="59"/>
                  </a:lnTo>
                  <a:lnTo>
                    <a:pt x="52" y="63"/>
                  </a:lnTo>
                  <a:lnTo>
                    <a:pt x="49" y="68"/>
                  </a:lnTo>
                  <a:lnTo>
                    <a:pt x="46" y="73"/>
                  </a:lnTo>
                  <a:lnTo>
                    <a:pt x="41" y="86"/>
                  </a:lnTo>
                  <a:lnTo>
                    <a:pt x="38" y="100"/>
                  </a:lnTo>
                  <a:lnTo>
                    <a:pt x="38" y="100"/>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7" name="chenying0907 340"/>
            <p:cNvSpPr>
              <a:spLocks noEditPoints="1"/>
            </p:cNvSpPr>
            <p:nvPr/>
          </p:nvSpPr>
          <p:spPr bwMode="auto">
            <a:xfrm>
              <a:off x="6407151" y="3316288"/>
              <a:ext cx="227013" cy="442913"/>
            </a:xfrm>
            <a:custGeom>
              <a:avLst/>
              <a:gdLst/>
              <a:ahLst/>
              <a:cxnLst>
                <a:cxn ang="0">
                  <a:pos x="94" y="832"/>
                </a:cxn>
                <a:cxn ang="0">
                  <a:pos x="51" y="806"/>
                </a:cxn>
                <a:cxn ang="0">
                  <a:pos x="13" y="746"/>
                </a:cxn>
                <a:cxn ang="0">
                  <a:pos x="8" y="704"/>
                </a:cxn>
                <a:cxn ang="0">
                  <a:pos x="8" y="589"/>
                </a:cxn>
                <a:cxn ang="0">
                  <a:pos x="10" y="546"/>
                </a:cxn>
                <a:cxn ang="0">
                  <a:pos x="8" y="511"/>
                </a:cxn>
                <a:cxn ang="0">
                  <a:pos x="2" y="330"/>
                </a:cxn>
                <a:cxn ang="0">
                  <a:pos x="3" y="214"/>
                </a:cxn>
                <a:cxn ang="0">
                  <a:pos x="0" y="152"/>
                </a:cxn>
                <a:cxn ang="0">
                  <a:pos x="3" y="123"/>
                </a:cxn>
                <a:cxn ang="0">
                  <a:pos x="6" y="71"/>
                </a:cxn>
                <a:cxn ang="0">
                  <a:pos x="51" y="14"/>
                </a:cxn>
                <a:cxn ang="0">
                  <a:pos x="88" y="4"/>
                </a:cxn>
                <a:cxn ang="0">
                  <a:pos x="125" y="4"/>
                </a:cxn>
                <a:cxn ang="0">
                  <a:pos x="236" y="2"/>
                </a:cxn>
                <a:cxn ang="0">
                  <a:pos x="279" y="4"/>
                </a:cxn>
                <a:cxn ang="0">
                  <a:pos x="317" y="12"/>
                </a:cxn>
                <a:cxn ang="0">
                  <a:pos x="364" y="16"/>
                </a:cxn>
                <a:cxn ang="0">
                  <a:pos x="393" y="35"/>
                </a:cxn>
                <a:cxn ang="0">
                  <a:pos x="415" y="79"/>
                </a:cxn>
                <a:cxn ang="0">
                  <a:pos x="420" y="148"/>
                </a:cxn>
                <a:cxn ang="0">
                  <a:pos x="428" y="222"/>
                </a:cxn>
                <a:cxn ang="0">
                  <a:pos x="425" y="335"/>
                </a:cxn>
                <a:cxn ang="0">
                  <a:pos x="429" y="449"/>
                </a:cxn>
                <a:cxn ang="0">
                  <a:pos x="430" y="608"/>
                </a:cxn>
                <a:cxn ang="0">
                  <a:pos x="430" y="756"/>
                </a:cxn>
                <a:cxn ang="0">
                  <a:pos x="422" y="793"/>
                </a:cxn>
                <a:cxn ang="0">
                  <a:pos x="404" y="811"/>
                </a:cxn>
                <a:cxn ang="0">
                  <a:pos x="359" y="829"/>
                </a:cxn>
                <a:cxn ang="0">
                  <a:pos x="261" y="833"/>
                </a:cxn>
                <a:cxn ang="0">
                  <a:pos x="170" y="836"/>
                </a:cxn>
                <a:cxn ang="0">
                  <a:pos x="37" y="108"/>
                </a:cxn>
                <a:cxn ang="0">
                  <a:pos x="36" y="156"/>
                </a:cxn>
                <a:cxn ang="0">
                  <a:pos x="38" y="376"/>
                </a:cxn>
                <a:cxn ang="0">
                  <a:pos x="42" y="544"/>
                </a:cxn>
                <a:cxn ang="0">
                  <a:pos x="44" y="690"/>
                </a:cxn>
                <a:cxn ang="0">
                  <a:pos x="47" y="730"/>
                </a:cxn>
                <a:cxn ang="0">
                  <a:pos x="64" y="769"/>
                </a:cxn>
                <a:cxn ang="0">
                  <a:pos x="106" y="792"/>
                </a:cxn>
                <a:cxn ang="0">
                  <a:pos x="196" y="801"/>
                </a:cxn>
                <a:cxn ang="0">
                  <a:pos x="293" y="795"/>
                </a:cxn>
                <a:cxn ang="0">
                  <a:pos x="322" y="794"/>
                </a:cxn>
                <a:cxn ang="0">
                  <a:pos x="369" y="784"/>
                </a:cxn>
                <a:cxn ang="0">
                  <a:pos x="387" y="759"/>
                </a:cxn>
                <a:cxn ang="0">
                  <a:pos x="390" y="737"/>
                </a:cxn>
                <a:cxn ang="0">
                  <a:pos x="388" y="704"/>
                </a:cxn>
                <a:cxn ang="0">
                  <a:pos x="394" y="562"/>
                </a:cxn>
                <a:cxn ang="0">
                  <a:pos x="390" y="371"/>
                </a:cxn>
                <a:cxn ang="0">
                  <a:pos x="392" y="251"/>
                </a:cxn>
                <a:cxn ang="0">
                  <a:pos x="386" y="163"/>
                </a:cxn>
                <a:cxn ang="0">
                  <a:pos x="382" y="117"/>
                </a:cxn>
                <a:cxn ang="0">
                  <a:pos x="372" y="71"/>
                </a:cxn>
                <a:cxn ang="0">
                  <a:pos x="343" y="51"/>
                </a:cxn>
                <a:cxn ang="0">
                  <a:pos x="292" y="46"/>
                </a:cxn>
                <a:cxn ang="0">
                  <a:pos x="245" y="40"/>
                </a:cxn>
                <a:cxn ang="0">
                  <a:pos x="140" y="40"/>
                </a:cxn>
                <a:cxn ang="0">
                  <a:pos x="81" y="44"/>
                </a:cxn>
                <a:cxn ang="0">
                  <a:pos x="52" y="64"/>
                </a:cxn>
                <a:cxn ang="0">
                  <a:pos x="39" y="101"/>
                </a:cxn>
              </a:cxnLst>
              <a:rect l="0" t="0" r="r" b="b"/>
              <a:pathLst>
                <a:path w="430" h="837">
                  <a:moveTo>
                    <a:pt x="143" y="837"/>
                  </a:moveTo>
                  <a:lnTo>
                    <a:pt x="143" y="837"/>
                  </a:lnTo>
                  <a:lnTo>
                    <a:pt x="118" y="836"/>
                  </a:lnTo>
                  <a:lnTo>
                    <a:pt x="107" y="834"/>
                  </a:lnTo>
                  <a:lnTo>
                    <a:pt x="94" y="832"/>
                  </a:lnTo>
                  <a:lnTo>
                    <a:pt x="83" y="828"/>
                  </a:lnTo>
                  <a:lnTo>
                    <a:pt x="72" y="822"/>
                  </a:lnTo>
                  <a:lnTo>
                    <a:pt x="61" y="815"/>
                  </a:lnTo>
                  <a:lnTo>
                    <a:pt x="51" y="806"/>
                  </a:lnTo>
                  <a:lnTo>
                    <a:pt x="51" y="806"/>
                  </a:lnTo>
                  <a:lnTo>
                    <a:pt x="39" y="793"/>
                  </a:lnTo>
                  <a:lnTo>
                    <a:pt x="30" y="782"/>
                  </a:lnTo>
                  <a:lnTo>
                    <a:pt x="23" y="770"/>
                  </a:lnTo>
                  <a:lnTo>
                    <a:pt x="17" y="758"/>
                  </a:lnTo>
                  <a:lnTo>
                    <a:pt x="13" y="746"/>
                  </a:lnTo>
                  <a:lnTo>
                    <a:pt x="11" y="733"/>
                  </a:lnTo>
                  <a:lnTo>
                    <a:pt x="9" y="720"/>
                  </a:lnTo>
                  <a:lnTo>
                    <a:pt x="8" y="705"/>
                  </a:lnTo>
                  <a:lnTo>
                    <a:pt x="8" y="705"/>
                  </a:lnTo>
                  <a:lnTo>
                    <a:pt x="8" y="704"/>
                  </a:lnTo>
                  <a:lnTo>
                    <a:pt x="8" y="704"/>
                  </a:lnTo>
                  <a:lnTo>
                    <a:pt x="7" y="677"/>
                  </a:lnTo>
                  <a:lnTo>
                    <a:pt x="7" y="640"/>
                  </a:lnTo>
                  <a:lnTo>
                    <a:pt x="7" y="604"/>
                  </a:lnTo>
                  <a:lnTo>
                    <a:pt x="8" y="589"/>
                  </a:lnTo>
                  <a:lnTo>
                    <a:pt x="9" y="579"/>
                  </a:lnTo>
                  <a:lnTo>
                    <a:pt x="9" y="579"/>
                  </a:lnTo>
                  <a:lnTo>
                    <a:pt x="10" y="565"/>
                  </a:lnTo>
                  <a:lnTo>
                    <a:pt x="11" y="555"/>
                  </a:lnTo>
                  <a:lnTo>
                    <a:pt x="10" y="546"/>
                  </a:lnTo>
                  <a:lnTo>
                    <a:pt x="10" y="537"/>
                  </a:lnTo>
                  <a:lnTo>
                    <a:pt x="10" y="537"/>
                  </a:lnTo>
                  <a:lnTo>
                    <a:pt x="9" y="526"/>
                  </a:lnTo>
                  <a:lnTo>
                    <a:pt x="8" y="511"/>
                  </a:lnTo>
                  <a:lnTo>
                    <a:pt x="8" y="511"/>
                  </a:lnTo>
                  <a:lnTo>
                    <a:pt x="7" y="467"/>
                  </a:lnTo>
                  <a:lnTo>
                    <a:pt x="5" y="420"/>
                  </a:lnTo>
                  <a:lnTo>
                    <a:pt x="5" y="420"/>
                  </a:lnTo>
                  <a:lnTo>
                    <a:pt x="3" y="374"/>
                  </a:lnTo>
                  <a:lnTo>
                    <a:pt x="2" y="330"/>
                  </a:lnTo>
                  <a:lnTo>
                    <a:pt x="2" y="330"/>
                  </a:lnTo>
                  <a:lnTo>
                    <a:pt x="3" y="277"/>
                  </a:lnTo>
                  <a:lnTo>
                    <a:pt x="3" y="277"/>
                  </a:lnTo>
                  <a:lnTo>
                    <a:pt x="3" y="237"/>
                  </a:lnTo>
                  <a:lnTo>
                    <a:pt x="3" y="214"/>
                  </a:lnTo>
                  <a:lnTo>
                    <a:pt x="2" y="187"/>
                  </a:lnTo>
                  <a:lnTo>
                    <a:pt x="1" y="179"/>
                  </a:lnTo>
                  <a:lnTo>
                    <a:pt x="1" y="179"/>
                  </a:lnTo>
                  <a:lnTo>
                    <a:pt x="0" y="165"/>
                  </a:lnTo>
                  <a:lnTo>
                    <a:pt x="0" y="152"/>
                  </a:lnTo>
                  <a:lnTo>
                    <a:pt x="1" y="138"/>
                  </a:lnTo>
                  <a:lnTo>
                    <a:pt x="3" y="126"/>
                  </a:lnTo>
                  <a:lnTo>
                    <a:pt x="3" y="125"/>
                  </a:lnTo>
                  <a:lnTo>
                    <a:pt x="3" y="123"/>
                  </a:lnTo>
                  <a:lnTo>
                    <a:pt x="3" y="123"/>
                  </a:lnTo>
                  <a:lnTo>
                    <a:pt x="2" y="117"/>
                  </a:lnTo>
                  <a:lnTo>
                    <a:pt x="2" y="117"/>
                  </a:lnTo>
                  <a:lnTo>
                    <a:pt x="2" y="100"/>
                  </a:lnTo>
                  <a:lnTo>
                    <a:pt x="4" y="84"/>
                  </a:lnTo>
                  <a:lnTo>
                    <a:pt x="6" y="71"/>
                  </a:lnTo>
                  <a:lnTo>
                    <a:pt x="11" y="57"/>
                  </a:lnTo>
                  <a:lnTo>
                    <a:pt x="17" y="46"/>
                  </a:lnTo>
                  <a:lnTo>
                    <a:pt x="26" y="35"/>
                  </a:lnTo>
                  <a:lnTo>
                    <a:pt x="37" y="24"/>
                  </a:lnTo>
                  <a:lnTo>
                    <a:pt x="51" y="14"/>
                  </a:lnTo>
                  <a:lnTo>
                    <a:pt x="51" y="14"/>
                  </a:lnTo>
                  <a:lnTo>
                    <a:pt x="56" y="11"/>
                  </a:lnTo>
                  <a:lnTo>
                    <a:pt x="62" y="8"/>
                  </a:lnTo>
                  <a:lnTo>
                    <a:pt x="74" y="5"/>
                  </a:lnTo>
                  <a:lnTo>
                    <a:pt x="88" y="4"/>
                  </a:lnTo>
                  <a:lnTo>
                    <a:pt x="101" y="4"/>
                  </a:lnTo>
                  <a:lnTo>
                    <a:pt x="101" y="4"/>
                  </a:lnTo>
                  <a:lnTo>
                    <a:pt x="114" y="4"/>
                  </a:lnTo>
                  <a:lnTo>
                    <a:pt x="114" y="4"/>
                  </a:lnTo>
                  <a:lnTo>
                    <a:pt x="125" y="4"/>
                  </a:lnTo>
                  <a:lnTo>
                    <a:pt x="195" y="4"/>
                  </a:lnTo>
                  <a:lnTo>
                    <a:pt x="195" y="4"/>
                  </a:lnTo>
                  <a:lnTo>
                    <a:pt x="221" y="3"/>
                  </a:lnTo>
                  <a:lnTo>
                    <a:pt x="221" y="3"/>
                  </a:lnTo>
                  <a:lnTo>
                    <a:pt x="236" y="2"/>
                  </a:lnTo>
                  <a:lnTo>
                    <a:pt x="252" y="0"/>
                  </a:lnTo>
                  <a:lnTo>
                    <a:pt x="252" y="0"/>
                  </a:lnTo>
                  <a:lnTo>
                    <a:pt x="262" y="2"/>
                  </a:lnTo>
                  <a:lnTo>
                    <a:pt x="270" y="3"/>
                  </a:lnTo>
                  <a:lnTo>
                    <a:pt x="279" y="4"/>
                  </a:lnTo>
                  <a:lnTo>
                    <a:pt x="286" y="6"/>
                  </a:lnTo>
                  <a:lnTo>
                    <a:pt x="286" y="6"/>
                  </a:lnTo>
                  <a:lnTo>
                    <a:pt x="296" y="9"/>
                  </a:lnTo>
                  <a:lnTo>
                    <a:pt x="307" y="11"/>
                  </a:lnTo>
                  <a:lnTo>
                    <a:pt x="317" y="12"/>
                  </a:lnTo>
                  <a:lnTo>
                    <a:pt x="327" y="12"/>
                  </a:lnTo>
                  <a:lnTo>
                    <a:pt x="327" y="12"/>
                  </a:lnTo>
                  <a:lnTo>
                    <a:pt x="346" y="13"/>
                  </a:lnTo>
                  <a:lnTo>
                    <a:pt x="354" y="14"/>
                  </a:lnTo>
                  <a:lnTo>
                    <a:pt x="364" y="16"/>
                  </a:lnTo>
                  <a:lnTo>
                    <a:pt x="364" y="16"/>
                  </a:lnTo>
                  <a:lnTo>
                    <a:pt x="376" y="22"/>
                  </a:lnTo>
                  <a:lnTo>
                    <a:pt x="382" y="25"/>
                  </a:lnTo>
                  <a:lnTo>
                    <a:pt x="387" y="30"/>
                  </a:lnTo>
                  <a:lnTo>
                    <a:pt x="393" y="35"/>
                  </a:lnTo>
                  <a:lnTo>
                    <a:pt x="397" y="39"/>
                  </a:lnTo>
                  <a:lnTo>
                    <a:pt x="401" y="45"/>
                  </a:lnTo>
                  <a:lnTo>
                    <a:pt x="405" y="50"/>
                  </a:lnTo>
                  <a:lnTo>
                    <a:pt x="411" y="64"/>
                  </a:lnTo>
                  <a:lnTo>
                    <a:pt x="415" y="79"/>
                  </a:lnTo>
                  <a:lnTo>
                    <a:pt x="417" y="97"/>
                  </a:lnTo>
                  <a:lnTo>
                    <a:pt x="419" y="117"/>
                  </a:lnTo>
                  <a:lnTo>
                    <a:pt x="419" y="117"/>
                  </a:lnTo>
                  <a:lnTo>
                    <a:pt x="419" y="133"/>
                  </a:lnTo>
                  <a:lnTo>
                    <a:pt x="420" y="148"/>
                  </a:lnTo>
                  <a:lnTo>
                    <a:pt x="423" y="170"/>
                  </a:lnTo>
                  <a:lnTo>
                    <a:pt x="423" y="170"/>
                  </a:lnTo>
                  <a:lnTo>
                    <a:pt x="426" y="193"/>
                  </a:lnTo>
                  <a:lnTo>
                    <a:pt x="427" y="207"/>
                  </a:lnTo>
                  <a:lnTo>
                    <a:pt x="428" y="222"/>
                  </a:lnTo>
                  <a:lnTo>
                    <a:pt x="428" y="222"/>
                  </a:lnTo>
                  <a:lnTo>
                    <a:pt x="427" y="253"/>
                  </a:lnTo>
                  <a:lnTo>
                    <a:pt x="426" y="283"/>
                  </a:lnTo>
                  <a:lnTo>
                    <a:pt x="426" y="283"/>
                  </a:lnTo>
                  <a:lnTo>
                    <a:pt x="425" y="335"/>
                  </a:lnTo>
                  <a:lnTo>
                    <a:pt x="425" y="361"/>
                  </a:lnTo>
                  <a:lnTo>
                    <a:pt x="426" y="388"/>
                  </a:lnTo>
                  <a:lnTo>
                    <a:pt x="426" y="388"/>
                  </a:lnTo>
                  <a:lnTo>
                    <a:pt x="428" y="417"/>
                  </a:lnTo>
                  <a:lnTo>
                    <a:pt x="429" y="449"/>
                  </a:lnTo>
                  <a:lnTo>
                    <a:pt x="429" y="514"/>
                  </a:lnTo>
                  <a:lnTo>
                    <a:pt x="429" y="514"/>
                  </a:lnTo>
                  <a:lnTo>
                    <a:pt x="430" y="553"/>
                  </a:lnTo>
                  <a:lnTo>
                    <a:pt x="430" y="553"/>
                  </a:lnTo>
                  <a:lnTo>
                    <a:pt x="430" y="608"/>
                  </a:lnTo>
                  <a:lnTo>
                    <a:pt x="430" y="608"/>
                  </a:lnTo>
                  <a:lnTo>
                    <a:pt x="430" y="690"/>
                  </a:lnTo>
                  <a:lnTo>
                    <a:pt x="430" y="690"/>
                  </a:lnTo>
                  <a:lnTo>
                    <a:pt x="430" y="734"/>
                  </a:lnTo>
                  <a:lnTo>
                    <a:pt x="430" y="756"/>
                  </a:lnTo>
                  <a:lnTo>
                    <a:pt x="430" y="756"/>
                  </a:lnTo>
                  <a:lnTo>
                    <a:pt x="430" y="769"/>
                  </a:lnTo>
                  <a:lnTo>
                    <a:pt x="428" y="778"/>
                  </a:lnTo>
                  <a:lnTo>
                    <a:pt x="425" y="786"/>
                  </a:lnTo>
                  <a:lnTo>
                    <a:pt x="422" y="793"/>
                  </a:lnTo>
                  <a:lnTo>
                    <a:pt x="417" y="799"/>
                  </a:lnTo>
                  <a:lnTo>
                    <a:pt x="413" y="803"/>
                  </a:lnTo>
                  <a:lnTo>
                    <a:pt x="405" y="810"/>
                  </a:lnTo>
                  <a:lnTo>
                    <a:pt x="404" y="811"/>
                  </a:lnTo>
                  <a:lnTo>
                    <a:pt x="404" y="811"/>
                  </a:lnTo>
                  <a:lnTo>
                    <a:pt x="398" y="815"/>
                  </a:lnTo>
                  <a:lnTo>
                    <a:pt x="392" y="818"/>
                  </a:lnTo>
                  <a:lnTo>
                    <a:pt x="383" y="821"/>
                  </a:lnTo>
                  <a:lnTo>
                    <a:pt x="376" y="824"/>
                  </a:lnTo>
                  <a:lnTo>
                    <a:pt x="359" y="829"/>
                  </a:lnTo>
                  <a:lnTo>
                    <a:pt x="351" y="830"/>
                  </a:lnTo>
                  <a:lnTo>
                    <a:pt x="343" y="830"/>
                  </a:lnTo>
                  <a:lnTo>
                    <a:pt x="343" y="830"/>
                  </a:lnTo>
                  <a:lnTo>
                    <a:pt x="302" y="831"/>
                  </a:lnTo>
                  <a:lnTo>
                    <a:pt x="261" y="833"/>
                  </a:lnTo>
                  <a:lnTo>
                    <a:pt x="261" y="833"/>
                  </a:lnTo>
                  <a:lnTo>
                    <a:pt x="221" y="835"/>
                  </a:lnTo>
                  <a:lnTo>
                    <a:pt x="179" y="836"/>
                  </a:lnTo>
                  <a:lnTo>
                    <a:pt x="170" y="836"/>
                  </a:lnTo>
                  <a:lnTo>
                    <a:pt x="170" y="836"/>
                  </a:lnTo>
                  <a:lnTo>
                    <a:pt x="143" y="837"/>
                  </a:lnTo>
                  <a:lnTo>
                    <a:pt x="143" y="837"/>
                  </a:lnTo>
                  <a:close/>
                  <a:moveTo>
                    <a:pt x="39" y="101"/>
                  </a:moveTo>
                  <a:lnTo>
                    <a:pt x="39" y="101"/>
                  </a:lnTo>
                  <a:lnTo>
                    <a:pt x="37" y="108"/>
                  </a:lnTo>
                  <a:lnTo>
                    <a:pt x="37" y="116"/>
                  </a:lnTo>
                  <a:lnTo>
                    <a:pt x="36" y="132"/>
                  </a:lnTo>
                  <a:lnTo>
                    <a:pt x="36" y="134"/>
                  </a:lnTo>
                  <a:lnTo>
                    <a:pt x="36" y="134"/>
                  </a:lnTo>
                  <a:lnTo>
                    <a:pt x="36" y="156"/>
                  </a:lnTo>
                  <a:lnTo>
                    <a:pt x="37" y="176"/>
                  </a:lnTo>
                  <a:lnTo>
                    <a:pt x="37" y="176"/>
                  </a:lnTo>
                  <a:lnTo>
                    <a:pt x="38" y="211"/>
                  </a:lnTo>
                  <a:lnTo>
                    <a:pt x="38" y="376"/>
                  </a:lnTo>
                  <a:lnTo>
                    <a:pt x="38" y="376"/>
                  </a:lnTo>
                  <a:lnTo>
                    <a:pt x="39" y="438"/>
                  </a:lnTo>
                  <a:lnTo>
                    <a:pt x="41" y="505"/>
                  </a:lnTo>
                  <a:lnTo>
                    <a:pt x="41" y="505"/>
                  </a:lnTo>
                  <a:lnTo>
                    <a:pt x="42" y="544"/>
                  </a:lnTo>
                  <a:lnTo>
                    <a:pt x="42" y="544"/>
                  </a:lnTo>
                  <a:lnTo>
                    <a:pt x="43" y="614"/>
                  </a:lnTo>
                  <a:lnTo>
                    <a:pt x="44" y="688"/>
                  </a:lnTo>
                  <a:lnTo>
                    <a:pt x="44" y="689"/>
                  </a:lnTo>
                  <a:lnTo>
                    <a:pt x="44" y="690"/>
                  </a:lnTo>
                  <a:lnTo>
                    <a:pt x="44" y="690"/>
                  </a:lnTo>
                  <a:lnTo>
                    <a:pt x="44" y="692"/>
                  </a:lnTo>
                  <a:lnTo>
                    <a:pt x="44" y="692"/>
                  </a:lnTo>
                  <a:lnTo>
                    <a:pt x="44" y="701"/>
                  </a:lnTo>
                  <a:lnTo>
                    <a:pt x="45" y="715"/>
                  </a:lnTo>
                  <a:lnTo>
                    <a:pt x="47" y="730"/>
                  </a:lnTo>
                  <a:lnTo>
                    <a:pt x="50" y="738"/>
                  </a:lnTo>
                  <a:lnTo>
                    <a:pt x="52" y="746"/>
                  </a:lnTo>
                  <a:lnTo>
                    <a:pt x="55" y="754"/>
                  </a:lnTo>
                  <a:lnTo>
                    <a:pt x="59" y="761"/>
                  </a:lnTo>
                  <a:lnTo>
                    <a:pt x="64" y="769"/>
                  </a:lnTo>
                  <a:lnTo>
                    <a:pt x="70" y="775"/>
                  </a:lnTo>
                  <a:lnTo>
                    <a:pt x="77" y="781"/>
                  </a:lnTo>
                  <a:lnTo>
                    <a:pt x="85" y="785"/>
                  </a:lnTo>
                  <a:lnTo>
                    <a:pt x="94" y="789"/>
                  </a:lnTo>
                  <a:lnTo>
                    <a:pt x="106" y="792"/>
                  </a:lnTo>
                  <a:lnTo>
                    <a:pt x="106" y="792"/>
                  </a:lnTo>
                  <a:lnTo>
                    <a:pt x="131" y="796"/>
                  </a:lnTo>
                  <a:lnTo>
                    <a:pt x="153" y="799"/>
                  </a:lnTo>
                  <a:lnTo>
                    <a:pt x="174" y="800"/>
                  </a:lnTo>
                  <a:lnTo>
                    <a:pt x="196" y="801"/>
                  </a:lnTo>
                  <a:lnTo>
                    <a:pt x="232" y="801"/>
                  </a:lnTo>
                  <a:lnTo>
                    <a:pt x="232" y="801"/>
                  </a:lnTo>
                  <a:lnTo>
                    <a:pt x="246" y="800"/>
                  </a:lnTo>
                  <a:lnTo>
                    <a:pt x="262" y="799"/>
                  </a:lnTo>
                  <a:lnTo>
                    <a:pt x="293" y="795"/>
                  </a:lnTo>
                  <a:lnTo>
                    <a:pt x="293" y="795"/>
                  </a:lnTo>
                  <a:lnTo>
                    <a:pt x="302" y="794"/>
                  </a:lnTo>
                  <a:lnTo>
                    <a:pt x="311" y="794"/>
                  </a:lnTo>
                  <a:lnTo>
                    <a:pt x="322" y="794"/>
                  </a:lnTo>
                  <a:lnTo>
                    <a:pt x="322" y="794"/>
                  </a:lnTo>
                  <a:lnTo>
                    <a:pt x="335" y="794"/>
                  </a:lnTo>
                  <a:lnTo>
                    <a:pt x="346" y="793"/>
                  </a:lnTo>
                  <a:lnTo>
                    <a:pt x="357" y="790"/>
                  </a:lnTo>
                  <a:lnTo>
                    <a:pt x="364" y="787"/>
                  </a:lnTo>
                  <a:lnTo>
                    <a:pt x="369" y="784"/>
                  </a:lnTo>
                  <a:lnTo>
                    <a:pt x="369" y="784"/>
                  </a:lnTo>
                  <a:lnTo>
                    <a:pt x="378" y="777"/>
                  </a:lnTo>
                  <a:lnTo>
                    <a:pt x="384" y="772"/>
                  </a:lnTo>
                  <a:lnTo>
                    <a:pt x="386" y="766"/>
                  </a:lnTo>
                  <a:lnTo>
                    <a:pt x="387" y="759"/>
                  </a:lnTo>
                  <a:lnTo>
                    <a:pt x="387" y="759"/>
                  </a:lnTo>
                  <a:lnTo>
                    <a:pt x="388" y="754"/>
                  </a:lnTo>
                  <a:lnTo>
                    <a:pt x="390" y="747"/>
                  </a:lnTo>
                  <a:lnTo>
                    <a:pt x="390" y="747"/>
                  </a:lnTo>
                  <a:lnTo>
                    <a:pt x="390" y="737"/>
                  </a:lnTo>
                  <a:lnTo>
                    <a:pt x="390" y="718"/>
                  </a:lnTo>
                  <a:lnTo>
                    <a:pt x="390" y="718"/>
                  </a:lnTo>
                  <a:lnTo>
                    <a:pt x="388" y="705"/>
                  </a:lnTo>
                  <a:lnTo>
                    <a:pt x="388" y="704"/>
                  </a:lnTo>
                  <a:lnTo>
                    <a:pt x="388" y="704"/>
                  </a:lnTo>
                  <a:lnTo>
                    <a:pt x="390" y="674"/>
                  </a:lnTo>
                  <a:lnTo>
                    <a:pt x="392" y="638"/>
                  </a:lnTo>
                  <a:lnTo>
                    <a:pt x="392" y="638"/>
                  </a:lnTo>
                  <a:lnTo>
                    <a:pt x="393" y="596"/>
                  </a:lnTo>
                  <a:lnTo>
                    <a:pt x="394" y="562"/>
                  </a:lnTo>
                  <a:lnTo>
                    <a:pt x="394" y="562"/>
                  </a:lnTo>
                  <a:lnTo>
                    <a:pt x="393" y="505"/>
                  </a:lnTo>
                  <a:lnTo>
                    <a:pt x="391" y="444"/>
                  </a:lnTo>
                  <a:lnTo>
                    <a:pt x="391" y="444"/>
                  </a:lnTo>
                  <a:lnTo>
                    <a:pt x="390" y="371"/>
                  </a:lnTo>
                  <a:lnTo>
                    <a:pt x="390" y="371"/>
                  </a:lnTo>
                  <a:lnTo>
                    <a:pt x="390" y="333"/>
                  </a:lnTo>
                  <a:lnTo>
                    <a:pt x="391" y="297"/>
                  </a:lnTo>
                  <a:lnTo>
                    <a:pt x="391" y="297"/>
                  </a:lnTo>
                  <a:lnTo>
                    <a:pt x="392" y="251"/>
                  </a:lnTo>
                  <a:lnTo>
                    <a:pt x="392" y="229"/>
                  </a:lnTo>
                  <a:lnTo>
                    <a:pt x="391" y="205"/>
                  </a:lnTo>
                  <a:lnTo>
                    <a:pt x="391" y="205"/>
                  </a:lnTo>
                  <a:lnTo>
                    <a:pt x="388" y="181"/>
                  </a:lnTo>
                  <a:lnTo>
                    <a:pt x="386" y="163"/>
                  </a:lnTo>
                  <a:lnTo>
                    <a:pt x="386" y="163"/>
                  </a:lnTo>
                  <a:lnTo>
                    <a:pt x="383" y="144"/>
                  </a:lnTo>
                  <a:lnTo>
                    <a:pt x="382" y="132"/>
                  </a:lnTo>
                  <a:lnTo>
                    <a:pt x="382" y="117"/>
                  </a:lnTo>
                  <a:lnTo>
                    <a:pt x="382" y="117"/>
                  </a:lnTo>
                  <a:lnTo>
                    <a:pt x="382" y="105"/>
                  </a:lnTo>
                  <a:lnTo>
                    <a:pt x="380" y="95"/>
                  </a:lnTo>
                  <a:lnTo>
                    <a:pt x="378" y="87"/>
                  </a:lnTo>
                  <a:lnTo>
                    <a:pt x="375" y="78"/>
                  </a:lnTo>
                  <a:lnTo>
                    <a:pt x="372" y="71"/>
                  </a:lnTo>
                  <a:lnTo>
                    <a:pt x="367" y="66"/>
                  </a:lnTo>
                  <a:lnTo>
                    <a:pt x="362" y="61"/>
                  </a:lnTo>
                  <a:lnTo>
                    <a:pt x="356" y="56"/>
                  </a:lnTo>
                  <a:lnTo>
                    <a:pt x="350" y="53"/>
                  </a:lnTo>
                  <a:lnTo>
                    <a:pt x="343" y="51"/>
                  </a:lnTo>
                  <a:lnTo>
                    <a:pt x="336" y="49"/>
                  </a:lnTo>
                  <a:lnTo>
                    <a:pt x="328" y="48"/>
                  </a:lnTo>
                  <a:lnTo>
                    <a:pt x="311" y="46"/>
                  </a:lnTo>
                  <a:lnTo>
                    <a:pt x="292" y="46"/>
                  </a:lnTo>
                  <a:lnTo>
                    <a:pt x="292" y="46"/>
                  </a:lnTo>
                  <a:lnTo>
                    <a:pt x="282" y="45"/>
                  </a:lnTo>
                  <a:lnTo>
                    <a:pt x="270" y="43"/>
                  </a:lnTo>
                  <a:lnTo>
                    <a:pt x="270" y="43"/>
                  </a:lnTo>
                  <a:lnTo>
                    <a:pt x="258" y="41"/>
                  </a:lnTo>
                  <a:lnTo>
                    <a:pt x="245" y="40"/>
                  </a:lnTo>
                  <a:lnTo>
                    <a:pt x="195" y="40"/>
                  </a:lnTo>
                  <a:lnTo>
                    <a:pt x="195" y="40"/>
                  </a:lnTo>
                  <a:lnTo>
                    <a:pt x="159" y="40"/>
                  </a:lnTo>
                  <a:lnTo>
                    <a:pt x="159" y="40"/>
                  </a:lnTo>
                  <a:lnTo>
                    <a:pt x="140" y="40"/>
                  </a:lnTo>
                  <a:lnTo>
                    <a:pt x="140" y="40"/>
                  </a:lnTo>
                  <a:lnTo>
                    <a:pt x="109" y="40"/>
                  </a:lnTo>
                  <a:lnTo>
                    <a:pt x="109" y="40"/>
                  </a:lnTo>
                  <a:lnTo>
                    <a:pt x="93" y="41"/>
                  </a:lnTo>
                  <a:lnTo>
                    <a:pt x="81" y="44"/>
                  </a:lnTo>
                  <a:lnTo>
                    <a:pt x="69" y="48"/>
                  </a:lnTo>
                  <a:lnTo>
                    <a:pt x="64" y="51"/>
                  </a:lnTo>
                  <a:lnTo>
                    <a:pt x="59" y="55"/>
                  </a:lnTo>
                  <a:lnTo>
                    <a:pt x="55" y="60"/>
                  </a:lnTo>
                  <a:lnTo>
                    <a:pt x="52" y="64"/>
                  </a:lnTo>
                  <a:lnTo>
                    <a:pt x="49" y="69"/>
                  </a:lnTo>
                  <a:lnTo>
                    <a:pt x="45" y="74"/>
                  </a:lnTo>
                  <a:lnTo>
                    <a:pt x="41" y="87"/>
                  </a:lnTo>
                  <a:lnTo>
                    <a:pt x="39" y="101"/>
                  </a:lnTo>
                  <a:lnTo>
                    <a:pt x="39" y="101"/>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8" name="chenying0907 341"/>
            <p:cNvSpPr>
              <a:spLocks noEditPoints="1"/>
            </p:cNvSpPr>
            <p:nvPr/>
          </p:nvSpPr>
          <p:spPr bwMode="auto">
            <a:xfrm>
              <a:off x="6678613" y="3179763"/>
              <a:ext cx="227013" cy="579438"/>
            </a:xfrm>
            <a:custGeom>
              <a:avLst/>
              <a:gdLst/>
              <a:ahLst/>
              <a:cxnLst>
                <a:cxn ang="0">
                  <a:pos x="94" y="1092"/>
                </a:cxn>
                <a:cxn ang="0">
                  <a:pos x="51" y="1066"/>
                </a:cxn>
                <a:cxn ang="0">
                  <a:pos x="13" y="1006"/>
                </a:cxn>
                <a:cxn ang="0">
                  <a:pos x="8" y="964"/>
                </a:cxn>
                <a:cxn ang="0">
                  <a:pos x="9" y="902"/>
                </a:cxn>
                <a:cxn ang="0">
                  <a:pos x="9" y="843"/>
                </a:cxn>
                <a:cxn ang="0">
                  <a:pos x="7" y="746"/>
                </a:cxn>
                <a:cxn ang="0">
                  <a:pos x="2" y="490"/>
                </a:cxn>
                <a:cxn ang="0">
                  <a:pos x="2" y="186"/>
                </a:cxn>
                <a:cxn ang="0">
                  <a:pos x="1" y="138"/>
                </a:cxn>
                <a:cxn ang="0">
                  <a:pos x="2" y="115"/>
                </a:cxn>
                <a:cxn ang="0">
                  <a:pos x="10" y="56"/>
                </a:cxn>
                <a:cxn ang="0">
                  <a:pos x="51" y="13"/>
                </a:cxn>
                <a:cxn ang="0">
                  <a:pos x="101" y="2"/>
                </a:cxn>
                <a:cxn ang="0">
                  <a:pos x="195" y="2"/>
                </a:cxn>
                <a:cxn ang="0">
                  <a:pos x="251" y="0"/>
                </a:cxn>
                <a:cxn ang="0">
                  <a:pos x="286" y="5"/>
                </a:cxn>
                <a:cxn ang="0">
                  <a:pos x="326" y="11"/>
                </a:cxn>
                <a:cxn ang="0">
                  <a:pos x="364" y="15"/>
                </a:cxn>
                <a:cxn ang="0">
                  <a:pos x="397" y="39"/>
                </a:cxn>
                <a:cxn ang="0">
                  <a:pos x="418" y="96"/>
                </a:cxn>
                <a:cxn ang="0">
                  <a:pos x="423" y="187"/>
                </a:cxn>
                <a:cxn ang="0">
                  <a:pos x="428" y="256"/>
                </a:cxn>
                <a:cxn ang="0">
                  <a:pos x="426" y="547"/>
                </a:cxn>
                <a:cxn ang="0">
                  <a:pos x="429" y="790"/>
                </a:cxn>
                <a:cxn ang="0">
                  <a:pos x="430" y="950"/>
                </a:cxn>
                <a:cxn ang="0">
                  <a:pos x="429" y="1029"/>
                </a:cxn>
                <a:cxn ang="0">
                  <a:pos x="413" y="1063"/>
                </a:cxn>
                <a:cxn ang="0">
                  <a:pos x="391" y="1078"/>
                </a:cxn>
                <a:cxn ang="0">
                  <a:pos x="343" y="1090"/>
                </a:cxn>
                <a:cxn ang="0">
                  <a:pos x="221" y="1095"/>
                </a:cxn>
                <a:cxn ang="0">
                  <a:pos x="143" y="1097"/>
                </a:cxn>
                <a:cxn ang="0">
                  <a:pos x="93" y="40"/>
                </a:cxn>
                <a:cxn ang="0">
                  <a:pos x="55" y="58"/>
                </a:cxn>
                <a:cxn ang="0">
                  <a:pos x="38" y="101"/>
                </a:cxn>
                <a:cxn ang="0">
                  <a:pos x="44" y="112"/>
                </a:cxn>
                <a:cxn ang="0">
                  <a:pos x="42" y="125"/>
                </a:cxn>
                <a:cxn ang="0">
                  <a:pos x="34" y="191"/>
                </a:cxn>
                <a:cxn ang="0">
                  <a:pos x="38" y="535"/>
                </a:cxn>
                <a:cxn ang="0">
                  <a:pos x="45" y="774"/>
                </a:cxn>
                <a:cxn ang="0">
                  <a:pos x="46" y="901"/>
                </a:cxn>
                <a:cxn ang="0">
                  <a:pos x="44" y="950"/>
                </a:cxn>
                <a:cxn ang="0">
                  <a:pos x="45" y="975"/>
                </a:cxn>
                <a:cxn ang="0">
                  <a:pos x="59" y="1021"/>
                </a:cxn>
                <a:cxn ang="0">
                  <a:pos x="94" y="1049"/>
                </a:cxn>
                <a:cxn ang="0">
                  <a:pos x="174" y="1060"/>
                </a:cxn>
                <a:cxn ang="0">
                  <a:pos x="262" y="1059"/>
                </a:cxn>
                <a:cxn ang="0">
                  <a:pos x="322" y="1054"/>
                </a:cxn>
                <a:cxn ang="0">
                  <a:pos x="364" y="1047"/>
                </a:cxn>
                <a:cxn ang="0">
                  <a:pos x="386" y="1027"/>
                </a:cxn>
                <a:cxn ang="0">
                  <a:pos x="390" y="1007"/>
                </a:cxn>
                <a:cxn ang="0">
                  <a:pos x="388" y="964"/>
                </a:cxn>
                <a:cxn ang="0">
                  <a:pos x="393" y="890"/>
                </a:cxn>
                <a:cxn ang="0">
                  <a:pos x="390" y="479"/>
                </a:cxn>
                <a:cxn ang="0">
                  <a:pos x="391" y="239"/>
                </a:cxn>
                <a:cxn ang="0">
                  <a:pos x="383" y="153"/>
                </a:cxn>
                <a:cxn ang="0">
                  <a:pos x="380" y="94"/>
                </a:cxn>
                <a:cxn ang="0">
                  <a:pos x="362" y="59"/>
                </a:cxn>
                <a:cxn ang="0">
                  <a:pos x="327" y="47"/>
                </a:cxn>
                <a:cxn ang="0">
                  <a:pos x="270" y="42"/>
                </a:cxn>
                <a:cxn ang="0">
                  <a:pos x="195" y="39"/>
                </a:cxn>
              </a:cxnLst>
              <a:rect l="0" t="0" r="r" b="b"/>
              <a:pathLst>
                <a:path w="430" h="1097">
                  <a:moveTo>
                    <a:pt x="143" y="1097"/>
                  </a:moveTo>
                  <a:lnTo>
                    <a:pt x="143" y="1097"/>
                  </a:lnTo>
                  <a:lnTo>
                    <a:pt x="118" y="1096"/>
                  </a:lnTo>
                  <a:lnTo>
                    <a:pt x="107" y="1094"/>
                  </a:lnTo>
                  <a:lnTo>
                    <a:pt x="94" y="1092"/>
                  </a:lnTo>
                  <a:lnTo>
                    <a:pt x="83" y="1088"/>
                  </a:lnTo>
                  <a:lnTo>
                    <a:pt x="72" y="1082"/>
                  </a:lnTo>
                  <a:lnTo>
                    <a:pt x="61" y="1075"/>
                  </a:lnTo>
                  <a:lnTo>
                    <a:pt x="51" y="1066"/>
                  </a:lnTo>
                  <a:lnTo>
                    <a:pt x="51" y="1066"/>
                  </a:lnTo>
                  <a:lnTo>
                    <a:pt x="39" y="1053"/>
                  </a:lnTo>
                  <a:lnTo>
                    <a:pt x="30" y="1042"/>
                  </a:lnTo>
                  <a:lnTo>
                    <a:pt x="23" y="1030"/>
                  </a:lnTo>
                  <a:lnTo>
                    <a:pt x="17" y="1018"/>
                  </a:lnTo>
                  <a:lnTo>
                    <a:pt x="13" y="1006"/>
                  </a:lnTo>
                  <a:lnTo>
                    <a:pt x="10" y="993"/>
                  </a:lnTo>
                  <a:lnTo>
                    <a:pt x="9" y="980"/>
                  </a:lnTo>
                  <a:lnTo>
                    <a:pt x="8" y="965"/>
                  </a:lnTo>
                  <a:lnTo>
                    <a:pt x="8" y="965"/>
                  </a:lnTo>
                  <a:lnTo>
                    <a:pt x="8" y="964"/>
                  </a:lnTo>
                  <a:lnTo>
                    <a:pt x="7" y="956"/>
                  </a:lnTo>
                  <a:lnTo>
                    <a:pt x="7" y="956"/>
                  </a:lnTo>
                  <a:lnTo>
                    <a:pt x="7" y="929"/>
                  </a:lnTo>
                  <a:lnTo>
                    <a:pt x="7" y="916"/>
                  </a:lnTo>
                  <a:lnTo>
                    <a:pt x="9" y="902"/>
                  </a:lnTo>
                  <a:lnTo>
                    <a:pt x="9" y="902"/>
                  </a:lnTo>
                  <a:lnTo>
                    <a:pt x="10" y="887"/>
                  </a:lnTo>
                  <a:lnTo>
                    <a:pt x="11" y="872"/>
                  </a:lnTo>
                  <a:lnTo>
                    <a:pt x="10" y="858"/>
                  </a:lnTo>
                  <a:lnTo>
                    <a:pt x="9" y="843"/>
                  </a:lnTo>
                  <a:lnTo>
                    <a:pt x="9" y="843"/>
                  </a:lnTo>
                  <a:lnTo>
                    <a:pt x="8" y="828"/>
                  </a:lnTo>
                  <a:lnTo>
                    <a:pt x="8" y="812"/>
                  </a:lnTo>
                  <a:lnTo>
                    <a:pt x="8" y="812"/>
                  </a:lnTo>
                  <a:lnTo>
                    <a:pt x="7" y="746"/>
                  </a:lnTo>
                  <a:lnTo>
                    <a:pt x="5" y="650"/>
                  </a:lnTo>
                  <a:lnTo>
                    <a:pt x="5" y="650"/>
                  </a:lnTo>
                  <a:lnTo>
                    <a:pt x="3" y="555"/>
                  </a:lnTo>
                  <a:lnTo>
                    <a:pt x="2" y="490"/>
                  </a:lnTo>
                  <a:lnTo>
                    <a:pt x="2" y="490"/>
                  </a:lnTo>
                  <a:lnTo>
                    <a:pt x="2" y="418"/>
                  </a:lnTo>
                  <a:lnTo>
                    <a:pt x="2" y="418"/>
                  </a:lnTo>
                  <a:lnTo>
                    <a:pt x="3" y="289"/>
                  </a:lnTo>
                  <a:lnTo>
                    <a:pt x="3" y="229"/>
                  </a:lnTo>
                  <a:lnTo>
                    <a:pt x="2" y="186"/>
                  </a:lnTo>
                  <a:lnTo>
                    <a:pt x="1" y="179"/>
                  </a:lnTo>
                  <a:lnTo>
                    <a:pt x="1" y="179"/>
                  </a:lnTo>
                  <a:lnTo>
                    <a:pt x="0" y="165"/>
                  </a:lnTo>
                  <a:lnTo>
                    <a:pt x="0" y="151"/>
                  </a:lnTo>
                  <a:lnTo>
                    <a:pt x="1" y="138"/>
                  </a:lnTo>
                  <a:lnTo>
                    <a:pt x="3" y="125"/>
                  </a:lnTo>
                  <a:lnTo>
                    <a:pt x="3" y="124"/>
                  </a:lnTo>
                  <a:lnTo>
                    <a:pt x="3" y="122"/>
                  </a:lnTo>
                  <a:lnTo>
                    <a:pt x="3" y="122"/>
                  </a:lnTo>
                  <a:lnTo>
                    <a:pt x="2" y="115"/>
                  </a:lnTo>
                  <a:lnTo>
                    <a:pt x="2" y="115"/>
                  </a:lnTo>
                  <a:lnTo>
                    <a:pt x="2" y="99"/>
                  </a:lnTo>
                  <a:lnTo>
                    <a:pt x="4" y="83"/>
                  </a:lnTo>
                  <a:lnTo>
                    <a:pt x="6" y="70"/>
                  </a:lnTo>
                  <a:lnTo>
                    <a:pt x="10" y="56"/>
                  </a:lnTo>
                  <a:lnTo>
                    <a:pt x="17" y="45"/>
                  </a:lnTo>
                  <a:lnTo>
                    <a:pt x="26" y="34"/>
                  </a:lnTo>
                  <a:lnTo>
                    <a:pt x="37" y="23"/>
                  </a:lnTo>
                  <a:lnTo>
                    <a:pt x="51" y="13"/>
                  </a:lnTo>
                  <a:lnTo>
                    <a:pt x="51" y="13"/>
                  </a:lnTo>
                  <a:lnTo>
                    <a:pt x="56" y="10"/>
                  </a:lnTo>
                  <a:lnTo>
                    <a:pt x="62" y="8"/>
                  </a:lnTo>
                  <a:lnTo>
                    <a:pt x="74" y="5"/>
                  </a:lnTo>
                  <a:lnTo>
                    <a:pt x="88" y="2"/>
                  </a:lnTo>
                  <a:lnTo>
                    <a:pt x="101" y="2"/>
                  </a:lnTo>
                  <a:lnTo>
                    <a:pt x="101" y="2"/>
                  </a:lnTo>
                  <a:lnTo>
                    <a:pt x="114" y="2"/>
                  </a:lnTo>
                  <a:lnTo>
                    <a:pt x="114" y="2"/>
                  </a:lnTo>
                  <a:lnTo>
                    <a:pt x="125" y="2"/>
                  </a:lnTo>
                  <a:lnTo>
                    <a:pt x="195" y="2"/>
                  </a:lnTo>
                  <a:lnTo>
                    <a:pt x="195" y="2"/>
                  </a:lnTo>
                  <a:lnTo>
                    <a:pt x="221" y="1"/>
                  </a:lnTo>
                  <a:lnTo>
                    <a:pt x="221" y="1"/>
                  </a:lnTo>
                  <a:lnTo>
                    <a:pt x="236" y="0"/>
                  </a:lnTo>
                  <a:lnTo>
                    <a:pt x="251" y="0"/>
                  </a:lnTo>
                  <a:lnTo>
                    <a:pt x="251" y="0"/>
                  </a:lnTo>
                  <a:lnTo>
                    <a:pt x="262" y="0"/>
                  </a:lnTo>
                  <a:lnTo>
                    <a:pt x="270" y="1"/>
                  </a:lnTo>
                  <a:lnTo>
                    <a:pt x="279" y="2"/>
                  </a:lnTo>
                  <a:lnTo>
                    <a:pt x="286" y="5"/>
                  </a:lnTo>
                  <a:lnTo>
                    <a:pt x="286" y="5"/>
                  </a:lnTo>
                  <a:lnTo>
                    <a:pt x="296" y="9"/>
                  </a:lnTo>
                  <a:lnTo>
                    <a:pt x="307" y="10"/>
                  </a:lnTo>
                  <a:lnTo>
                    <a:pt x="317" y="11"/>
                  </a:lnTo>
                  <a:lnTo>
                    <a:pt x="326" y="11"/>
                  </a:lnTo>
                  <a:lnTo>
                    <a:pt x="326" y="11"/>
                  </a:lnTo>
                  <a:lnTo>
                    <a:pt x="345" y="12"/>
                  </a:lnTo>
                  <a:lnTo>
                    <a:pt x="354" y="13"/>
                  </a:lnTo>
                  <a:lnTo>
                    <a:pt x="364" y="15"/>
                  </a:lnTo>
                  <a:lnTo>
                    <a:pt x="364" y="15"/>
                  </a:lnTo>
                  <a:lnTo>
                    <a:pt x="376" y="21"/>
                  </a:lnTo>
                  <a:lnTo>
                    <a:pt x="382" y="25"/>
                  </a:lnTo>
                  <a:lnTo>
                    <a:pt x="387" y="28"/>
                  </a:lnTo>
                  <a:lnTo>
                    <a:pt x="393" y="34"/>
                  </a:lnTo>
                  <a:lnTo>
                    <a:pt x="397" y="39"/>
                  </a:lnTo>
                  <a:lnTo>
                    <a:pt x="401" y="44"/>
                  </a:lnTo>
                  <a:lnTo>
                    <a:pt x="405" y="50"/>
                  </a:lnTo>
                  <a:lnTo>
                    <a:pt x="410" y="63"/>
                  </a:lnTo>
                  <a:lnTo>
                    <a:pt x="414" y="78"/>
                  </a:lnTo>
                  <a:lnTo>
                    <a:pt x="418" y="96"/>
                  </a:lnTo>
                  <a:lnTo>
                    <a:pt x="419" y="116"/>
                  </a:lnTo>
                  <a:lnTo>
                    <a:pt x="419" y="116"/>
                  </a:lnTo>
                  <a:lnTo>
                    <a:pt x="419" y="134"/>
                  </a:lnTo>
                  <a:lnTo>
                    <a:pt x="420" y="152"/>
                  </a:lnTo>
                  <a:lnTo>
                    <a:pt x="423" y="187"/>
                  </a:lnTo>
                  <a:lnTo>
                    <a:pt x="423" y="187"/>
                  </a:lnTo>
                  <a:lnTo>
                    <a:pt x="426" y="222"/>
                  </a:lnTo>
                  <a:lnTo>
                    <a:pt x="427" y="239"/>
                  </a:lnTo>
                  <a:lnTo>
                    <a:pt x="428" y="256"/>
                  </a:lnTo>
                  <a:lnTo>
                    <a:pt x="428" y="256"/>
                  </a:lnTo>
                  <a:lnTo>
                    <a:pt x="426" y="340"/>
                  </a:lnTo>
                  <a:lnTo>
                    <a:pt x="426" y="340"/>
                  </a:lnTo>
                  <a:lnTo>
                    <a:pt x="425" y="457"/>
                  </a:lnTo>
                  <a:lnTo>
                    <a:pt x="425" y="509"/>
                  </a:lnTo>
                  <a:lnTo>
                    <a:pt x="426" y="547"/>
                  </a:lnTo>
                  <a:lnTo>
                    <a:pt x="426" y="547"/>
                  </a:lnTo>
                  <a:lnTo>
                    <a:pt x="428" y="589"/>
                  </a:lnTo>
                  <a:lnTo>
                    <a:pt x="429" y="651"/>
                  </a:lnTo>
                  <a:lnTo>
                    <a:pt x="429" y="790"/>
                  </a:lnTo>
                  <a:lnTo>
                    <a:pt x="429" y="790"/>
                  </a:lnTo>
                  <a:lnTo>
                    <a:pt x="430" y="853"/>
                  </a:lnTo>
                  <a:lnTo>
                    <a:pt x="430" y="853"/>
                  </a:lnTo>
                  <a:lnTo>
                    <a:pt x="430" y="892"/>
                  </a:lnTo>
                  <a:lnTo>
                    <a:pt x="430" y="892"/>
                  </a:lnTo>
                  <a:lnTo>
                    <a:pt x="430" y="950"/>
                  </a:lnTo>
                  <a:lnTo>
                    <a:pt x="430" y="950"/>
                  </a:lnTo>
                  <a:lnTo>
                    <a:pt x="430" y="994"/>
                  </a:lnTo>
                  <a:lnTo>
                    <a:pt x="430" y="1016"/>
                  </a:lnTo>
                  <a:lnTo>
                    <a:pt x="430" y="1016"/>
                  </a:lnTo>
                  <a:lnTo>
                    <a:pt x="429" y="1029"/>
                  </a:lnTo>
                  <a:lnTo>
                    <a:pt x="428" y="1038"/>
                  </a:lnTo>
                  <a:lnTo>
                    <a:pt x="425" y="1046"/>
                  </a:lnTo>
                  <a:lnTo>
                    <a:pt x="422" y="1053"/>
                  </a:lnTo>
                  <a:lnTo>
                    <a:pt x="418" y="1059"/>
                  </a:lnTo>
                  <a:lnTo>
                    <a:pt x="413" y="1063"/>
                  </a:lnTo>
                  <a:lnTo>
                    <a:pt x="405" y="1070"/>
                  </a:lnTo>
                  <a:lnTo>
                    <a:pt x="404" y="1071"/>
                  </a:lnTo>
                  <a:lnTo>
                    <a:pt x="404" y="1071"/>
                  </a:lnTo>
                  <a:lnTo>
                    <a:pt x="398" y="1075"/>
                  </a:lnTo>
                  <a:lnTo>
                    <a:pt x="391" y="1078"/>
                  </a:lnTo>
                  <a:lnTo>
                    <a:pt x="383" y="1081"/>
                  </a:lnTo>
                  <a:lnTo>
                    <a:pt x="376" y="1085"/>
                  </a:lnTo>
                  <a:lnTo>
                    <a:pt x="359" y="1089"/>
                  </a:lnTo>
                  <a:lnTo>
                    <a:pt x="351" y="1090"/>
                  </a:lnTo>
                  <a:lnTo>
                    <a:pt x="343" y="1090"/>
                  </a:lnTo>
                  <a:lnTo>
                    <a:pt x="343" y="1090"/>
                  </a:lnTo>
                  <a:lnTo>
                    <a:pt x="302" y="1091"/>
                  </a:lnTo>
                  <a:lnTo>
                    <a:pt x="261" y="1093"/>
                  </a:lnTo>
                  <a:lnTo>
                    <a:pt x="261" y="1093"/>
                  </a:lnTo>
                  <a:lnTo>
                    <a:pt x="221" y="1095"/>
                  </a:lnTo>
                  <a:lnTo>
                    <a:pt x="179" y="1096"/>
                  </a:lnTo>
                  <a:lnTo>
                    <a:pt x="170" y="1096"/>
                  </a:lnTo>
                  <a:lnTo>
                    <a:pt x="170" y="1096"/>
                  </a:lnTo>
                  <a:lnTo>
                    <a:pt x="143" y="1097"/>
                  </a:lnTo>
                  <a:lnTo>
                    <a:pt x="143" y="1097"/>
                  </a:lnTo>
                  <a:close/>
                  <a:moveTo>
                    <a:pt x="140" y="39"/>
                  </a:moveTo>
                  <a:lnTo>
                    <a:pt x="140" y="39"/>
                  </a:lnTo>
                  <a:lnTo>
                    <a:pt x="109" y="39"/>
                  </a:lnTo>
                  <a:lnTo>
                    <a:pt x="109" y="39"/>
                  </a:lnTo>
                  <a:lnTo>
                    <a:pt x="93" y="40"/>
                  </a:lnTo>
                  <a:lnTo>
                    <a:pt x="80" y="43"/>
                  </a:lnTo>
                  <a:lnTo>
                    <a:pt x="68" y="48"/>
                  </a:lnTo>
                  <a:lnTo>
                    <a:pt x="63" y="51"/>
                  </a:lnTo>
                  <a:lnTo>
                    <a:pt x="59" y="54"/>
                  </a:lnTo>
                  <a:lnTo>
                    <a:pt x="55" y="58"/>
                  </a:lnTo>
                  <a:lnTo>
                    <a:pt x="52" y="63"/>
                  </a:lnTo>
                  <a:lnTo>
                    <a:pt x="48" y="68"/>
                  </a:lnTo>
                  <a:lnTo>
                    <a:pt x="45" y="74"/>
                  </a:lnTo>
                  <a:lnTo>
                    <a:pt x="41" y="86"/>
                  </a:lnTo>
                  <a:lnTo>
                    <a:pt x="38" y="101"/>
                  </a:lnTo>
                  <a:lnTo>
                    <a:pt x="38" y="103"/>
                  </a:lnTo>
                  <a:lnTo>
                    <a:pt x="40" y="105"/>
                  </a:lnTo>
                  <a:lnTo>
                    <a:pt x="40" y="105"/>
                  </a:lnTo>
                  <a:lnTo>
                    <a:pt x="42" y="108"/>
                  </a:lnTo>
                  <a:lnTo>
                    <a:pt x="44" y="112"/>
                  </a:lnTo>
                  <a:lnTo>
                    <a:pt x="44" y="115"/>
                  </a:lnTo>
                  <a:lnTo>
                    <a:pt x="44" y="119"/>
                  </a:lnTo>
                  <a:lnTo>
                    <a:pt x="43" y="122"/>
                  </a:lnTo>
                  <a:lnTo>
                    <a:pt x="42" y="125"/>
                  </a:lnTo>
                  <a:lnTo>
                    <a:pt x="42" y="125"/>
                  </a:lnTo>
                  <a:lnTo>
                    <a:pt x="38" y="133"/>
                  </a:lnTo>
                  <a:lnTo>
                    <a:pt x="35" y="142"/>
                  </a:lnTo>
                  <a:lnTo>
                    <a:pt x="34" y="154"/>
                  </a:lnTo>
                  <a:lnTo>
                    <a:pt x="33" y="166"/>
                  </a:lnTo>
                  <a:lnTo>
                    <a:pt x="34" y="191"/>
                  </a:lnTo>
                  <a:lnTo>
                    <a:pt x="36" y="217"/>
                  </a:lnTo>
                  <a:lnTo>
                    <a:pt x="36" y="217"/>
                  </a:lnTo>
                  <a:lnTo>
                    <a:pt x="37" y="233"/>
                  </a:lnTo>
                  <a:lnTo>
                    <a:pt x="38" y="244"/>
                  </a:lnTo>
                  <a:lnTo>
                    <a:pt x="38" y="535"/>
                  </a:lnTo>
                  <a:lnTo>
                    <a:pt x="38" y="535"/>
                  </a:lnTo>
                  <a:lnTo>
                    <a:pt x="38" y="576"/>
                  </a:lnTo>
                  <a:lnTo>
                    <a:pt x="40" y="637"/>
                  </a:lnTo>
                  <a:lnTo>
                    <a:pt x="45" y="774"/>
                  </a:lnTo>
                  <a:lnTo>
                    <a:pt x="45" y="774"/>
                  </a:lnTo>
                  <a:lnTo>
                    <a:pt x="49" y="844"/>
                  </a:lnTo>
                  <a:lnTo>
                    <a:pt x="49" y="844"/>
                  </a:lnTo>
                  <a:lnTo>
                    <a:pt x="49" y="859"/>
                  </a:lnTo>
                  <a:lnTo>
                    <a:pt x="49" y="873"/>
                  </a:lnTo>
                  <a:lnTo>
                    <a:pt x="46" y="901"/>
                  </a:lnTo>
                  <a:lnTo>
                    <a:pt x="46" y="901"/>
                  </a:lnTo>
                  <a:lnTo>
                    <a:pt x="44" y="924"/>
                  </a:lnTo>
                  <a:lnTo>
                    <a:pt x="43" y="948"/>
                  </a:lnTo>
                  <a:lnTo>
                    <a:pt x="43" y="949"/>
                  </a:lnTo>
                  <a:lnTo>
                    <a:pt x="44" y="950"/>
                  </a:lnTo>
                  <a:lnTo>
                    <a:pt x="44" y="950"/>
                  </a:lnTo>
                  <a:lnTo>
                    <a:pt x="44" y="952"/>
                  </a:lnTo>
                  <a:lnTo>
                    <a:pt x="44" y="952"/>
                  </a:lnTo>
                  <a:lnTo>
                    <a:pt x="44" y="961"/>
                  </a:lnTo>
                  <a:lnTo>
                    <a:pt x="45" y="975"/>
                  </a:lnTo>
                  <a:lnTo>
                    <a:pt x="48" y="990"/>
                  </a:lnTo>
                  <a:lnTo>
                    <a:pt x="50" y="999"/>
                  </a:lnTo>
                  <a:lnTo>
                    <a:pt x="52" y="1006"/>
                  </a:lnTo>
                  <a:lnTo>
                    <a:pt x="55" y="1014"/>
                  </a:lnTo>
                  <a:lnTo>
                    <a:pt x="59" y="1021"/>
                  </a:lnTo>
                  <a:lnTo>
                    <a:pt x="64" y="1029"/>
                  </a:lnTo>
                  <a:lnTo>
                    <a:pt x="70" y="1035"/>
                  </a:lnTo>
                  <a:lnTo>
                    <a:pt x="77" y="1041"/>
                  </a:lnTo>
                  <a:lnTo>
                    <a:pt x="85" y="1045"/>
                  </a:lnTo>
                  <a:lnTo>
                    <a:pt x="94" y="1049"/>
                  </a:lnTo>
                  <a:lnTo>
                    <a:pt x="106" y="1052"/>
                  </a:lnTo>
                  <a:lnTo>
                    <a:pt x="106" y="1052"/>
                  </a:lnTo>
                  <a:lnTo>
                    <a:pt x="131" y="1057"/>
                  </a:lnTo>
                  <a:lnTo>
                    <a:pt x="153" y="1059"/>
                  </a:lnTo>
                  <a:lnTo>
                    <a:pt x="174" y="1060"/>
                  </a:lnTo>
                  <a:lnTo>
                    <a:pt x="196" y="1061"/>
                  </a:lnTo>
                  <a:lnTo>
                    <a:pt x="231" y="1061"/>
                  </a:lnTo>
                  <a:lnTo>
                    <a:pt x="231" y="1061"/>
                  </a:lnTo>
                  <a:lnTo>
                    <a:pt x="247" y="1060"/>
                  </a:lnTo>
                  <a:lnTo>
                    <a:pt x="262" y="1059"/>
                  </a:lnTo>
                  <a:lnTo>
                    <a:pt x="293" y="1056"/>
                  </a:lnTo>
                  <a:lnTo>
                    <a:pt x="293" y="1056"/>
                  </a:lnTo>
                  <a:lnTo>
                    <a:pt x="302" y="1054"/>
                  </a:lnTo>
                  <a:lnTo>
                    <a:pt x="311" y="1054"/>
                  </a:lnTo>
                  <a:lnTo>
                    <a:pt x="322" y="1054"/>
                  </a:lnTo>
                  <a:lnTo>
                    <a:pt x="322" y="1054"/>
                  </a:lnTo>
                  <a:lnTo>
                    <a:pt x="335" y="1054"/>
                  </a:lnTo>
                  <a:lnTo>
                    <a:pt x="346" y="1053"/>
                  </a:lnTo>
                  <a:lnTo>
                    <a:pt x="357" y="1050"/>
                  </a:lnTo>
                  <a:lnTo>
                    <a:pt x="364" y="1047"/>
                  </a:lnTo>
                  <a:lnTo>
                    <a:pt x="369" y="1044"/>
                  </a:lnTo>
                  <a:lnTo>
                    <a:pt x="369" y="1044"/>
                  </a:lnTo>
                  <a:lnTo>
                    <a:pt x="378" y="1037"/>
                  </a:lnTo>
                  <a:lnTo>
                    <a:pt x="384" y="1032"/>
                  </a:lnTo>
                  <a:lnTo>
                    <a:pt x="386" y="1027"/>
                  </a:lnTo>
                  <a:lnTo>
                    <a:pt x="387" y="1019"/>
                  </a:lnTo>
                  <a:lnTo>
                    <a:pt x="387" y="1019"/>
                  </a:lnTo>
                  <a:lnTo>
                    <a:pt x="388" y="1014"/>
                  </a:lnTo>
                  <a:lnTo>
                    <a:pt x="390" y="1007"/>
                  </a:lnTo>
                  <a:lnTo>
                    <a:pt x="390" y="1007"/>
                  </a:lnTo>
                  <a:lnTo>
                    <a:pt x="390" y="997"/>
                  </a:lnTo>
                  <a:lnTo>
                    <a:pt x="390" y="978"/>
                  </a:lnTo>
                  <a:lnTo>
                    <a:pt x="390" y="978"/>
                  </a:lnTo>
                  <a:lnTo>
                    <a:pt x="388" y="965"/>
                  </a:lnTo>
                  <a:lnTo>
                    <a:pt x="388" y="964"/>
                  </a:lnTo>
                  <a:lnTo>
                    <a:pt x="388" y="964"/>
                  </a:lnTo>
                  <a:lnTo>
                    <a:pt x="390" y="939"/>
                  </a:lnTo>
                  <a:lnTo>
                    <a:pt x="392" y="916"/>
                  </a:lnTo>
                  <a:lnTo>
                    <a:pt x="392" y="916"/>
                  </a:lnTo>
                  <a:lnTo>
                    <a:pt x="393" y="890"/>
                  </a:lnTo>
                  <a:lnTo>
                    <a:pt x="394" y="863"/>
                  </a:lnTo>
                  <a:lnTo>
                    <a:pt x="394" y="863"/>
                  </a:lnTo>
                  <a:lnTo>
                    <a:pt x="388" y="529"/>
                  </a:lnTo>
                  <a:lnTo>
                    <a:pt x="388" y="529"/>
                  </a:lnTo>
                  <a:lnTo>
                    <a:pt x="390" y="479"/>
                  </a:lnTo>
                  <a:lnTo>
                    <a:pt x="391" y="410"/>
                  </a:lnTo>
                  <a:lnTo>
                    <a:pt x="391" y="410"/>
                  </a:lnTo>
                  <a:lnTo>
                    <a:pt x="392" y="312"/>
                  </a:lnTo>
                  <a:lnTo>
                    <a:pt x="392" y="270"/>
                  </a:lnTo>
                  <a:lnTo>
                    <a:pt x="391" y="239"/>
                  </a:lnTo>
                  <a:lnTo>
                    <a:pt x="391" y="239"/>
                  </a:lnTo>
                  <a:lnTo>
                    <a:pt x="390" y="214"/>
                  </a:lnTo>
                  <a:lnTo>
                    <a:pt x="386" y="189"/>
                  </a:lnTo>
                  <a:lnTo>
                    <a:pt x="386" y="189"/>
                  </a:lnTo>
                  <a:lnTo>
                    <a:pt x="383" y="153"/>
                  </a:lnTo>
                  <a:lnTo>
                    <a:pt x="382" y="134"/>
                  </a:lnTo>
                  <a:lnTo>
                    <a:pt x="382" y="115"/>
                  </a:lnTo>
                  <a:lnTo>
                    <a:pt x="382" y="115"/>
                  </a:lnTo>
                  <a:lnTo>
                    <a:pt x="381" y="104"/>
                  </a:lnTo>
                  <a:lnTo>
                    <a:pt x="380" y="94"/>
                  </a:lnTo>
                  <a:lnTo>
                    <a:pt x="378" y="85"/>
                  </a:lnTo>
                  <a:lnTo>
                    <a:pt x="375" y="77"/>
                  </a:lnTo>
                  <a:lnTo>
                    <a:pt x="372" y="71"/>
                  </a:lnTo>
                  <a:lnTo>
                    <a:pt x="367" y="65"/>
                  </a:lnTo>
                  <a:lnTo>
                    <a:pt x="362" y="59"/>
                  </a:lnTo>
                  <a:lnTo>
                    <a:pt x="356" y="56"/>
                  </a:lnTo>
                  <a:lnTo>
                    <a:pt x="350" y="53"/>
                  </a:lnTo>
                  <a:lnTo>
                    <a:pt x="343" y="50"/>
                  </a:lnTo>
                  <a:lnTo>
                    <a:pt x="336" y="48"/>
                  </a:lnTo>
                  <a:lnTo>
                    <a:pt x="327" y="47"/>
                  </a:lnTo>
                  <a:lnTo>
                    <a:pt x="311" y="46"/>
                  </a:lnTo>
                  <a:lnTo>
                    <a:pt x="292" y="45"/>
                  </a:lnTo>
                  <a:lnTo>
                    <a:pt x="292" y="45"/>
                  </a:lnTo>
                  <a:lnTo>
                    <a:pt x="282" y="44"/>
                  </a:lnTo>
                  <a:lnTo>
                    <a:pt x="270" y="42"/>
                  </a:lnTo>
                  <a:lnTo>
                    <a:pt x="270" y="42"/>
                  </a:lnTo>
                  <a:lnTo>
                    <a:pt x="258" y="40"/>
                  </a:lnTo>
                  <a:lnTo>
                    <a:pt x="244" y="39"/>
                  </a:lnTo>
                  <a:lnTo>
                    <a:pt x="195" y="39"/>
                  </a:lnTo>
                  <a:lnTo>
                    <a:pt x="195" y="39"/>
                  </a:lnTo>
                  <a:lnTo>
                    <a:pt x="159" y="39"/>
                  </a:lnTo>
                  <a:lnTo>
                    <a:pt x="159" y="39"/>
                  </a:lnTo>
                  <a:lnTo>
                    <a:pt x="140" y="39"/>
                  </a:lnTo>
                  <a:lnTo>
                    <a:pt x="140" y="39"/>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sp>
          <p:nvSpPr>
            <p:cNvPr id="89" name="chenying0907 342"/>
            <p:cNvSpPr>
              <a:spLocks noEditPoints="1"/>
            </p:cNvSpPr>
            <p:nvPr/>
          </p:nvSpPr>
          <p:spPr bwMode="auto">
            <a:xfrm>
              <a:off x="6242051" y="2995613"/>
              <a:ext cx="368300" cy="307975"/>
            </a:xfrm>
            <a:custGeom>
              <a:avLst/>
              <a:gdLst/>
              <a:ahLst/>
              <a:cxnLst>
                <a:cxn ang="0">
                  <a:pos x="22" y="571"/>
                </a:cxn>
                <a:cxn ang="0">
                  <a:pos x="1" y="548"/>
                </a:cxn>
                <a:cxn ang="0">
                  <a:pos x="19" y="511"/>
                </a:cxn>
                <a:cxn ang="0">
                  <a:pos x="57" y="496"/>
                </a:cxn>
                <a:cxn ang="0">
                  <a:pos x="80" y="477"/>
                </a:cxn>
                <a:cxn ang="0">
                  <a:pos x="154" y="422"/>
                </a:cxn>
                <a:cxn ang="0">
                  <a:pos x="211" y="365"/>
                </a:cxn>
                <a:cxn ang="0">
                  <a:pos x="262" y="274"/>
                </a:cxn>
                <a:cxn ang="0">
                  <a:pos x="252" y="240"/>
                </a:cxn>
                <a:cxn ang="0">
                  <a:pos x="181" y="224"/>
                </a:cxn>
                <a:cxn ang="0">
                  <a:pos x="150" y="186"/>
                </a:cxn>
                <a:cxn ang="0">
                  <a:pos x="184" y="142"/>
                </a:cxn>
                <a:cxn ang="0">
                  <a:pos x="230" y="100"/>
                </a:cxn>
                <a:cxn ang="0">
                  <a:pos x="272" y="76"/>
                </a:cxn>
                <a:cxn ang="0">
                  <a:pos x="399" y="5"/>
                </a:cxn>
                <a:cxn ang="0">
                  <a:pos x="469" y="11"/>
                </a:cxn>
                <a:cxn ang="0">
                  <a:pos x="553" y="63"/>
                </a:cxn>
                <a:cxn ang="0">
                  <a:pos x="670" y="145"/>
                </a:cxn>
                <a:cxn ang="0">
                  <a:pos x="694" y="187"/>
                </a:cxn>
                <a:cxn ang="0">
                  <a:pos x="681" y="225"/>
                </a:cxn>
                <a:cxn ang="0">
                  <a:pos x="632" y="242"/>
                </a:cxn>
                <a:cxn ang="0">
                  <a:pos x="574" y="241"/>
                </a:cxn>
                <a:cxn ang="0">
                  <a:pos x="545" y="271"/>
                </a:cxn>
                <a:cxn ang="0">
                  <a:pos x="529" y="323"/>
                </a:cxn>
                <a:cxn ang="0">
                  <a:pos x="457" y="422"/>
                </a:cxn>
                <a:cxn ang="0">
                  <a:pos x="309" y="522"/>
                </a:cxn>
                <a:cxn ang="0">
                  <a:pos x="200" y="561"/>
                </a:cxn>
                <a:cxn ang="0">
                  <a:pos x="89" y="583"/>
                </a:cxn>
                <a:cxn ang="0">
                  <a:pos x="318" y="201"/>
                </a:cxn>
                <a:cxn ang="0">
                  <a:pos x="321" y="218"/>
                </a:cxn>
                <a:cxn ang="0">
                  <a:pos x="314" y="239"/>
                </a:cxn>
                <a:cxn ang="0">
                  <a:pos x="292" y="296"/>
                </a:cxn>
                <a:cxn ang="0">
                  <a:pos x="256" y="360"/>
                </a:cxn>
                <a:cxn ang="0">
                  <a:pos x="187" y="443"/>
                </a:cxn>
                <a:cxn ang="0">
                  <a:pos x="99" y="509"/>
                </a:cxn>
                <a:cxn ang="0">
                  <a:pos x="78" y="546"/>
                </a:cxn>
                <a:cxn ang="0">
                  <a:pos x="141" y="539"/>
                </a:cxn>
                <a:cxn ang="0">
                  <a:pos x="265" y="502"/>
                </a:cxn>
                <a:cxn ang="0">
                  <a:pos x="396" y="426"/>
                </a:cxn>
                <a:cxn ang="0">
                  <a:pos x="472" y="344"/>
                </a:cxn>
                <a:cxn ang="0">
                  <a:pos x="509" y="272"/>
                </a:cxn>
                <a:cxn ang="0">
                  <a:pos x="533" y="219"/>
                </a:cxn>
                <a:cxn ang="0">
                  <a:pos x="547" y="204"/>
                </a:cxn>
                <a:cxn ang="0">
                  <a:pos x="609" y="207"/>
                </a:cxn>
                <a:cxn ang="0">
                  <a:pos x="657" y="193"/>
                </a:cxn>
                <a:cxn ang="0">
                  <a:pos x="635" y="164"/>
                </a:cxn>
                <a:cxn ang="0">
                  <a:pos x="587" y="130"/>
                </a:cxn>
                <a:cxn ang="0">
                  <a:pos x="495" y="65"/>
                </a:cxn>
                <a:cxn ang="0">
                  <a:pos x="417" y="41"/>
                </a:cxn>
                <a:cxn ang="0">
                  <a:pos x="339" y="74"/>
                </a:cxn>
                <a:cxn ang="0">
                  <a:pos x="281" y="117"/>
                </a:cxn>
                <a:cxn ang="0">
                  <a:pos x="253" y="130"/>
                </a:cxn>
                <a:cxn ang="0">
                  <a:pos x="219" y="163"/>
                </a:cxn>
                <a:cxn ang="0">
                  <a:pos x="203" y="197"/>
                </a:cxn>
                <a:cxn ang="0">
                  <a:pos x="240" y="205"/>
                </a:cxn>
                <a:cxn ang="0">
                  <a:pos x="308" y="197"/>
                </a:cxn>
              </a:cxnLst>
              <a:rect l="0" t="0" r="r" b="b"/>
              <a:pathLst>
                <a:path w="695" h="583">
                  <a:moveTo>
                    <a:pt x="83" y="583"/>
                  </a:moveTo>
                  <a:lnTo>
                    <a:pt x="83" y="583"/>
                  </a:lnTo>
                  <a:lnTo>
                    <a:pt x="67" y="582"/>
                  </a:lnTo>
                  <a:lnTo>
                    <a:pt x="52" y="580"/>
                  </a:lnTo>
                  <a:lnTo>
                    <a:pt x="36" y="576"/>
                  </a:lnTo>
                  <a:lnTo>
                    <a:pt x="29" y="574"/>
                  </a:lnTo>
                  <a:lnTo>
                    <a:pt x="22" y="571"/>
                  </a:lnTo>
                  <a:lnTo>
                    <a:pt x="22" y="571"/>
                  </a:lnTo>
                  <a:lnTo>
                    <a:pt x="16" y="568"/>
                  </a:lnTo>
                  <a:lnTo>
                    <a:pt x="11" y="564"/>
                  </a:lnTo>
                  <a:lnTo>
                    <a:pt x="7" y="561"/>
                  </a:lnTo>
                  <a:lnTo>
                    <a:pt x="4" y="557"/>
                  </a:lnTo>
                  <a:lnTo>
                    <a:pt x="2" y="553"/>
                  </a:lnTo>
                  <a:lnTo>
                    <a:pt x="1" y="548"/>
                  </a:lnTo>
                  <a:lnTo>
                    <a:pt x="0" y="543"/>
                  </a:lnTo>
                  <a:lnTo>
                    <a:pt x="1" y="539"/>
                  </a:lnTo>
                  <a:lnTo>
                    <a:pt x="1" y="539"/>
                  </a:lnTo>
                  <a:lnTo>
                    <a:pt x="3" y="532"/>
                  </a:lnTo>
                  <a:lnTo>
                    <a:pt x="6" y="525"/>
                  </a:lnTo>
                  <a:lnTo>
                    <a:pt x="11" y="517"/>
                  </a:lnTo>
                  <a:lnTo>
                    <a:pt x="19" y="511"/>
                  </a:lnTo>
                  <a:lnTo>
                    <a:pt x="26" y="506"/>
                  </a:lnTo>
                  <a:lnTo>
                    <a:pt x="34" y="502"/>
                  </a:lnTo>
                  <a:lnTo>
                    <a:pt x="42" y="499"/>
                  </a:lnTo>
                  <a:lnTo>
                    <a:pt x="52" y="496"/>
                  </a:lnTo>
                  <a:lnTo>
                    <a:pt x="52" y="496"/>
                  </a:lnTo>
                  <a:lnTo>
                    <a:pt x="55" y="496"/>
                  </a:lnTo>
                  <a:lnTo>
                    <a:pt x="57" y="496"/>
                  </a:lnTo>
                  <a:lnTo>
                    <a:pt x="58" y="495"/>
                  </a:lnTo>
                  <a:lnTo>
                    <a:pt x="58" y="495"/>
                  </a:lnTo>
                  <a:lnTo>
                    <a:pt x="67" y="487"/>
                  </a:lnTo>
                  <a:lnTo>
                    <a:pt x="67" y="487"/>
                  </a:lnTo>
                  <a:lnTo>
                    <a:pt x="73" y="482"/>
                  </a:lnTo>
                  <a:lnTo>
                    <a:pt x="80" y="477"/>
                  </a:lnTo>
                  <a:lnTo>
                    <a:pt x="80" y="477"/>
                  </a:lnTo>
                  <a:lnTo>
                    <a:pt x="104" y="462"/>
                  </a:lnTo>
                  <a:lnTo>
                    <a:pt x="115" y="453"/>
                  </a:lnTo>
                  <a:lnTo>
                    <a:pt x="126" y="444"/>
                  </a:lnTo>
                  <a:lnTo>
                    <a:pt x="126" y="444"/>
                  </a:lnTo>
                  <a:lnTo>
                    <a:pt x="140" y="432"/>
                  </a:lnTo>
                  <a:lnTo>
                    <a:pt x="154" y="422"/>
                  </a:lnTo>
                  <a:lnTo>
                    <a:pt x="154" y="422"/>
                  </a:lnTo>
                  <a:lnTo>
                    <a:pt x="170" y="410"/>
                  </a:lnTo>
                  <a:lnTo>
                    <a:pt x="184" y="397"/>
                  </a:lnTo>
                  <a:lnTo>
                    <a:pt x="192" y="390"/>
                  </a:lnTo>
                  <a:lnTo>
                    <a:pt x="199" y="383"/>
                  </a:lnTo>
                  <a:lnTo>
                    <a:pt x="205" y="374"/>
                  </a:lnTo>
                  <a:lnTo>
                    <a:pt x="211" y="365"/>
                  </a:lnTo>
                  <a:lnTo>
                    <a:pt x="211" y="365"/>
                  </a:lnTo>
                  <a:lnTo>
                    <a:pt x="223" y="347"/>
                  </a:lnTo>
                  <a:lnTo>
                    <a:pt x="223" y="347"/>
                  </a:lnTo>
                  <a:lnTo>
                    <a:pt x="234" y="330"/>
                  </a:lnTo>
                  <a:lnTo>
                    <a:pt x="244" y="311"/>
                  </a:lnTo>
                  <a:lnTo>
                    <a:pt x="254" y="292"/>
                  </a:lnTo>
                  <a:lnTo>
                    <a:pt x="262" y="274"/>
                  </a:lnTo>
                  <a:lnTo>
                    <a:pt x="262" y="274"/>
                  </a:lnTo>
                  <a:lnTo>
                    <a:pt x="266" y="260"/>
                  </a:lnTo>
                  <a:lnTo>
                    <a:pt x="266" y="260"/>
                  </a:lnTo>
                  <a:lnTo>
                    <a:pt x="270" y="246"/>
                  </a:lnTo>
                  <a:lnTo>
                    <a:pt x="274" y="238"/>
                  </a:lnTo>
                  <a:lnTo>
                    <a:pt x="265" y="239"/>
                  </a:lnTo>
                  <a:lnTo>
                    <a:pt x="265" y="239"/>
                  </a:lnTo>
                  <a:lnTo>
                    <a:pt x="252" y="240"/>
                  </a:lnTo>
                  <a:lnTo>
                    <a:pt x="240" y="240"/>
                  </a:lnTo>
                  <a:lnTo>
                    <a:pt x="240" y="240"/>
                  </a:lnTo>
                  <a:lnTo>
                    <a:pt x="224" y="239"/>
                  </a:lnTo>
                  <a:lnTo>
                    <a:pt x="209" y="237"/>
                  </a:lnTo>
                  <a:lnTo>
                    <a:pt x="195" y="231"/>
                  </a:lnTo>
                  <a:lnTo>
                    <a:pt x="181" y="224"/>
                  </a:lnTo>
                  <a:lnTo>
                    <a:pt x="181" y="224"/>
                  </a:lnTo>
                  <a:lnTo>
                    <a:pt x="171" y="218"/>
                  </a:lnTo>
                  <a:lnTo>
                    <a:pt x="162" y="209"/>
                  </a:lnTo>
                  <a:lnTo>
                    <a:pt x="157" y="203"/>
                  </a:lnTo>
                  <a:lnTo>
                    <a:pt x="153" y="197"/>
                  </a:lnTo>
                  <a:lnTo>
                    <a:pt x="151" y="192"/>
                  </a:lnTo>
                  <a:lnTo>
                    <a:pt x="150" y="186"/>
                  </a:lnTo>
                  <a:lnTo>
                    <a:pt x="150" y="186"/>
                  </a:lnTo>
                  <a:lnTo>
                    <a:pt x="150" y="179"/>
                  </a:lnTo>
                  <a:lnTo>
                    <a:pt x="152" y="172"/>
                  </a:lnTo>
                  <a:lnTo>
                    <a:pt x="155" y="167"/>
                  </a:lnTo>
                  <a:lnTo>
                    <a:pt x="161" y="161"/>
                  </a:lnTo>
                  <a:lnTo>
                    <a:pt x="161" y="161"/>
                  </a:lnTo>
                  <a:lnTo>
                    <a:pt x="172" y="152"/>
                  </a:lnTo>
                  <a:lnTo>
                    <a:pt x="184" y="142"/>
                  </a:lnTo>
                  <a:lnTo>
                    <a:pt x="184" y="142"/>
                  </a:lnTo>
                  <a:lnTo>
                    <a:pt x="195" y="134"/>
                  </a:lnTo>
                  <a:lnTo>
                    <a:pt x="206" y="126"/>
                  </a:lnTo>
                  <a:lnTo>
                    <a:pt x="215" y="116"/>
                  </a:lnTo>
                  <a:lnTo>
                    <a:pt x="225" y="105"/>
                  </a:lnTo>
                  <a:lnTo>
                    <a:pt x="225" y="105"/>
                  </a:lnTo>
                  <a:lnTo>
                    <a:pt x="230" y="100"/>
                  </a:lnTo>
                  <a:lnTo>
                    <a:pt x="236" y="96"/>
                  </a:lnTo>
                  <a:lnTo>
                    <a:pt x="250" y="89"/>
                  </a:lnTo>
                  <a:lnTo>
                    <a:pt x="250" y="89"/>
                  </a:lnTo>
                  <a:lnTo>
                    <a:pt x="261" y="84"/>
                  </a:lnTo>
                  <a:lnTo>
                    <a:pt x="267" y="80"/>
                  </a:lnTo>
                  <a:lnTo>
                    <a:pt x="272" y="76"/>
                  </a:lnTo>
                  <a:lnTo>
                    <a:pt x="272" y="76"/>
                  </a:lnTo>
                  <a:lnTo>
                    <a:pt x="287" y="64"/>
                  </a:lnTo>
                  <a:lnTo>
                    <a:pt x="303" y="52"/>
                  </a:lnTo>
                  <a:lnTo>
                    <a:pt x="320" y="41"/>
                  </a:lnTo>
                  <a:lnTo>
                    <a:pt x="339" y="30"/>
                  </a:lnTo>
                  <a:lnTo>
                    <a:pt x="358" y="20"/>
                  </a:lnTo>
                  <a:lnTo>
                    <a:pt x="379" y="12"/>
                  </a:lnTo>
                  <a:lnTo>
                    <a:pt x="399" y="5"/>
                  </a:lnTo>
                  <a:lnTo>
                    <a:pt x="420" y="1"/>
                  </a:lnTo>
                  <a:lnTo>
                    <a:pt x="420" y="1"/>
                  </a:lnTo>
                  <a:lnTo>
                    <a:pt x="429" y="0"/>
                  </a:lnTo>
                  <a:lnTo>
                    <a:pt x="429" y="0"/>
                  </a:lnTo>
                  <a:lnTo>
                    <a:pt x="442" y="2"/>
                  </a:lnTo>
                  <a:lnTo>
                    <a:pt x="456" y="5"/>
                  </a:lnTo>
                  <a:lnTo>
                    <a:pt x="469" y="11"/>
                  </a:lnTo>
                  <a:lnTo>
                    <a:pt x="483" y="17"/>
                  </a:lnTo>
                  <a:lnTo>
                    <a:pt x="496" y="24"/>
                  </a:lnTo>
                  <a:lnTo>
                    <a:pt x="509" y="32"/>
                  </a:lnTo>
                  <a:lnTo>
                    <a:pt x="533" y="49"/>
                  </a:lnTo>
                  <a:lnTo>
                    <a:pt x="533" y="49"/>
                  </a:lnTo>
                  <a:lnTo>
                    <a:pt x="553" y="63"/>
                  </a:lnTo>
                  <a:lnTo>
                    <a:pt x="553" y="63"/>
                  </a:lnTo>
                  <a:lnTo>
                    <a:pt x="588" y="85"/>
                  </a:lnTo>
                  <a:lnTo>
                    <a:pt x="588" y="85"/>
                  </a:lnTo>
                  <a:lnTo>
                    <a:pt x="610" y="99"/>
                  </a:lnTo>
                  <a:lnTo>
                    <a:pt x="631" y="113"/>
                  </a:lnTo>
                  <a:lnTo>
                    <a:pt x="652" y="129"/>
                  </a:lnTo>
                  <a:lnTo>
                    <a:pt x="661" y="137"/>
                  </a:lnTo>
                  <a:lnTo>
                    <a:pt x="670" y="145"/>
                  </a:lnTo>
                  <a:lnTo>
                    <a:pt x="670" y="145"/>
                  </a:lnTo>
                  <a:lnTo>
                    <a:pt x="676" y="152"/>
                  </a:lnTo>
                  <a:lnTo>
                    <a:pt x="681" y="157"/>
                  </a:lnTo>
                  <a:lnTo>
                    <a:pt x="685" y="164"/>
                  </a:lnTo>
                  <a:lnTo>
                    <a:pt x="689" y="171"/>
                  </a:lnTo>
                  <a:lnTo>
                    <a:pt x="692" y="178"/>
                  </a:lnTo>
                  <a:lnTo>
                    <a:pt x="694" y="187"/>
                  </a:lnTo>
                  <a:lnTo>
                    <a:pt x="695" y="194"/>
                  </a:lnTo>
                  <a:lnTo>
                    <a:pt x="695" y="201"/>
                  </a:lnTo>
                  <a:lnTo>
                    <a:pt x="695" y="201"/>
                  </a:lnTo>
                  <a:lnTo>
                    <a:pt x="694" y="209"/>
                  </a:lnTo>
                  <a:lnTo>
                    <a:pt x="691" y="215"/>
                  </a:lnTo>
                  <a:lnTo>
                    <a:pt x="687" y="220"/>
                  </a:lnTo>
                  <a:lnTo>
                    <a:pt x="681" y="225"/>
                  </a:lnTo>
                  <a:lnTo>
                    <a:pt x="681" y="225"/>
                  </a:lnTo>
                  <a:lnTo>
                    <a:pt x="675" y="229"/>
                  </a:lnTo>
                  <a:lnTo>
                    <a:pt x="667" y="232"/>
                  </a:lnTo>
                  <a:lnTo>
                    <a:pt x="659" y="235"/>
                  </a:lnTo>
                  <a:lnTo>
                    <a:pt x="651" y="238"/>
                  </a:lnTo>
                  <a:lnTo>
                    <a:pt x="641" y="240"/>
                  </a:lnTo>
                  <a:lnTo>
                    <a:pt x="632" y="242"/>
                  </a:lnTo>
                  <a:lnTo>
                    <a:pt x="610" y="243"/>
                  </a:lnTo>
                  <a:lnTo>
                    <a:pt x="610" y="243"/>
                  </a:lnTo>
                  <a:lnTo>
                    <a:pt x="610" y="243"/>
                  </a:lnTo>
                  <a:lnTo>
                    <a:pt x="610" y="243"/>
                  </a:lnTo>
                  <a:lnTo>
                    <a:pt x="592" y="242"/>
                  </a:lnTo>
                  <a:lnTo>
                    <a:pt x="574" y="241"/>
                  </a:lnTo>
                  <a:lnTo>
                    <a:pt x="574" y="241"/>
                  </a:lnTo>
                  <a:lnTo>
                    <a:pt x="557" y="240"/>
                  </a:lnTo>
                  <a:lnTo>
                    <a:pt x="555" y="243"/>
                  </a:lnTo>
                  <a:lnTo>
                    <a:pt x="554" y="244"/>
                  </a:lnTo>
                  <a:lnTo>
                    <a:pt x="554" y="244"/>
                  </a:lnTo>
                  <a:lnTo>
                    <a:pt x="550" y="252"/>
                  </a:lnTo>
                  <a:lnTo>
                    <a:pt x="547" y="261"/>
                  </a:lnTo>
                  <a:lnTo>
                    <a:pt x="545" y="271"/>
                  </a:lnTo>
                  <a:lnTo>
                    <a:pt x="544" y="280"/>
                  </a:lnTo>
                  <a:lnTo>
                    <a:pt x="544" y="280"/>
                  </a:lnTo>
                  <a:lnTo>
                    <a:pt x="541" y="295"/>
                  </a:lnTo>
                  <a:lnTo>
                    <a:pt x="540" y="302"/>
                  </a:lnTo>
                  <a:lnTo>
                    <a:pt x="537" y="308"/>
                  </a:lnTo>
                  <a:lnTo>
                    <a:pt x="537" y="308"/>
                  </a:lnTo>
                  <a:lnTo>
                    <a:pt x="529" y="323"/>
                  </a:lnTo>
                  <a:lnTo>
                    <a:pt x="521" y="335"/>
                  </a:lnTo>
                  <a:lnTo>
                    <a:pt x="504" y="362"/>
                  </a:lnTo>
                  <a:lnTo>
                    <a:pt x="500" y="366"/>
                  </a:lnTo>
                  <a:lnTo>
                    <a:pt x="500" y="366"/>
                  </a:lnTo>
                  <a:lnTo>
                    <a:pt x="483" y="390"/>
                  </a:lnTo>
                  <a:lnTo>
                    <a:pt x="466" y="412"/>
                  </a:lnTo>
                  <a:lnTo>
                    <a:pt x="457" y="422"/>
                  </a:lnTo>
                  <a:lnTo>
                    <a:pt x="448" y="431"/>
                  </a:lnTo>
                  <a:lnTo>
                    <a:pt x="437" y="440"/>
                  </a:lnTo>
                  <a:lnTo>
                    <a:pt x="427" y="448"/>
                  </a:lnTo>
                  <a:lnTo>
                    <a:pt x="427" y="448"/>
                  </a:lnTo>
                  <a:lnTo>
                    <a:pt x="396" y="469"/>
                  </a:lnTo>
                  <a:lnTo>
                    <a:pt x="366" y="487"/>
                  </a:lnTo>
                  <a:lnTo>
                    <a:pt x="309" y="522"/>
                  </a:lnTo>
                  <a:lnTo>
                    <a:pt x="309" y="522"/>
                  </a:lnTo>
                  <a:lnTo>
                    <a:pt x="289" y="531"/>
                  </a:lnTo>
                  <a:lnTo>
                    <a:pt x="268" y="539"/>
                  </a:lnTo>
                  <a:lnTo>
                    <a:pt x="247" y="546"/>
                  </a:lnTo>
                  <a:lnTo>
                    <a:pt x="225" y="553"/>
                  </a:lnTo>
                  <a:lnTo>
                    <a:pt x="225" y="553"/>
                  </a:lnTo>
                  <a:lnTo>
                    <a:pt x="200" y="561"/>
                  </a:lnTo>
                  <a:lnTo>
                    <a:pt x="176" y="569"/>
                  </a:lnTo>
                  <a:lnTo>
                    <a:pt x="176" y="569"/>
                  </a:lnTo>
                  <a:lnTo>
                    <a:pt x="166" y="572"/>
                  </a:lnTo>
                  <a:lnTo>
                    <a:pt x="155" y="575"/>
                  </a:lnTo>
                  <a:lnTo>
                    <a:pt x="133" y="580"/>
                  </a:lnTo>
                  <a:lnTo>
                    <a:pt x="110" y="582"/>
                  </a:lnTo>
                  <a:lnTo>
                    <a:pt x="89" y="583"/>
                  </a:lnTo>
                  <a:lnTo>
                    <a:pt x="89" y="583"/>
                  </a:lnTo>
                  <a:lnTo>
                    <a:pt x="83" y="583"/>
                  </a:lnTo>
                  <a:lnTo>
                    <a:pt x="83" y="583"/>
                  </a:lnTo>
                  <a:close/>
                  <a:moveTo>
                    <a:pt x="308" y="197"/>
                  </a:moveTo>
                  <a:lnTo>
                    <a:pt x="308" y="197"/>
                  </a:lnTo>
                  <a:lnTo>
                    <a:pt x="313" y="198"/>
                  </a:lnTo>
                  <a:lnTo>
                    <a:pt x="318" y="201"/>
                  </a:lnTo>
                  <a:lnTo>
                    <a:pt x="318" y="201"/>
                  </a:lnTo>
                  <a:lnTo>
                    <a:pt x="319" y="203"/>
                  </a:lnTo>
                  <a:lnTo>
                    <a:pt x="321" y="207"/>
                  </a:lnTo>
                  <a:lnTo>
                    <a:pt x="321" y="211"/>
                  </a:lnTo>
                  <a:lnTo>
                    <a:pt x="321" y="215"/>
                  </a:lnTo>
                  <a:lnTo>
                    <a:pt x="321" y="216"/>
                  </a:lnTo>
                  <a:lnTo>
                    <a:pt x="321" y="218"/>
                  </a:lnTo>
                  <a:lnTo>
                    <a:pt x="321" y="218"/>
                  </a:lnTo>
                  <a:lnTo>
                    <a:pt x="322" y="221"/>
                  </a:lnTo>
                  <a:lnTo>
                    <a:pt x="322" y="225"/>
                  </a:lnTo>
                  <a:lnTo>
                    <a:pt x="321" y="229"/>
                  </a:lnTo>
                  <a:lnTo>
                    <a:pt x="317" y="234"/>
                  </a:lnTo>
                  <a:lnTo>
                    <a:pt x="317" y="234"/>
                  </a:lnTo>
                  <a:lnTo>
                    <a:pt x="314" y="239"/>
                  </a:lnTo>
                  <a:lnTo>
                    <a:pt x="312" y="243"/>
                  </a:lnTo>
                  <a:lnTo>
                    <a:pt x="307" y="254"/>
                  </a:lnTo>
                  <a:lnTo>
                    <a:pt x="301" y="269"/>
                  </a:lnTo>
                  <a:lnTo>
                    <a:pt x="296" y="285"/>
                  </a:lnTo>
                  <a:lnTo>
                    <a:pt x="296" y="285"/>
                  </a:lnTo>
                  <a:lnTo>
                    <a:pt x="292" y="296"/>
                  </a:lnTo>
                  <a:lnTo>
                    <a:pt x="292" y="296"/>
                  </a:lnTo>
                  <a:lnTo>
                    <a:pt x="289" y="304"/>
                  </a:lnTo>
                  <a:lnTo>
                    <a:pt x="285" y="311"/>
                  </a:lnTo>
                  <a:lnTo>
                    <a:pt x="276" y="327"/>
                  </a:lnTo>
                  <a:lnTo>
                    <a:pt x="276" y="327"/>
                  </a:lnTo>
                  <a:lnTo>
                    <a:pt x="271" y="334"/>
                  </a:lnTo>
                  <a:lnTo>
                    <a:pt x="271" y="334"/>
                  </a:lnTo>
                  <a:lnTo>
                    <a:pt x="256" y="360"/>
                  </a:lnTo>
                  <a:lnTo>
                    <a:pt x="256" y="360"/>
                  </a:lnTo>
                  <a:lnTo>
                    <a:pt x="246" y="376"/>
                  </a:lnTo>
                  <a:lnTo>
                    <a:pt x="235" y="392"/>
                  </a:lnTo>
                  <a:lnTo>
                    <a:pt x="224" y="408"/>
                  </a:lnTo>
                  <a:lnTo>
                    <a:pt x="210" y="422"/>
                  </a:lnTo>
                  <a:lnTo>
                    <a:pt x="210" y="422"/>
                  </a:lnTo>
                  <a:lnTo>
                    <a:pt x="187" y="443"/>
                  </a:lnTo>
                  <a:lnTo>
                    <a:pt x="166" y="461"/>
                  </a:lnTo>
                  <a:lnTo>
                    <a:pt x="144" y="478"/>
                  </a:lnTo>
                  <a:lnTo>
                    <a:pt x="123" y="493"/>
                  </a:lnTo>
                  <a:lnTo>
                    <a:pt x="123" y="493"/>
                  </a:lnTo>
                  <a:lnTo>
                    <a:pt x="112" y="501"/>
                  </a:lnTo>
                  <a:lnTo>
                    <a:pt x="99" y="509"/>
                  </a:lnTo>
                  <a:lnTo>
                    <a:pt x="99" y="509"/>
                  </a:lnTo>
                  <a:lnTo>
                    <a:pt x="82" y="523"/>
                  </a:lnTo>
                  <a:lnTo>
                    <a:pt x="72" y="529"/>
                  </a:lnTo>
                  <a:lnTo>
                    <a:pt x="62" y="534"/>
                  </a:lnTo>
                  <a:lnTo>
                    <a:pt x="45" y="542"/>
                  </a:lnTo>
                  <a:lnTo>
                    <a:pt x="64" y="545"/>
                  </a:lnTo>
                  <a:lnTo>
                    <a:pt x="64" y="545"/>
                  </a:lnTo>
                  <a:lnTo>
                    <a:pt x="78" y="546"/>
                  </a:lnTo>
                  <a:lnTo>
                    <a:pt x="80" y="546"/>
                  </a:lnTo>
                  <a:lnTo>
                    <a:pt x="80" y="546"/>
                  </a:lnTo>
                  <a:lnTo>
                    <a:pt x="97" y="545"/>
                  </a:lnTo>
                  <a:lnTo>
                    <a:pt x="115" y="542"/>
                  </a:lnTo>
                  <a:lnTo>
                    <a:pt x="115" y="542"/>
                  </a:lnTo>
                  <a:lnTo>
                    <a:pt x="127" y="541"/>
                  </a:lnTo>
                  <a:lnTo>
                    <a:pt x="141" y="539"/>
                  </a:lnTo>
                  <a:lnTo>
                    <a:pt x="141" y="539"/>
                  </a:lnTo>
                  <a:lnTo>
                    <a:pt x="158" y="538"/>
                  </a:lnTo>
                  <a:lnTo>
                    <a:pt x="177" y="534"/>
                  </a:lnTo>
                  <a:lnTo>
                    <a:pt x="197" y="529"/>
                  </a:lnTo>
                  <a:lnTo>
                    <a:pt x="219" y="522"/>
                  </a:lnTo>
                  <a:lnTo>
                    <a:pt x="241" y="512"/>
                  </a:lnTo>
                  <a:lnTo>
                    <a:pt x="265" y="502"/>
                  </a:lnTo>
                  <a:lnTo>
                    <a:pt x="290" y="489"/>
                  </a:lnTo>
                  <a:lnTo>
                    <a:pt x="317" y="476"/>
                  </a:lnTo>
                  <a:lnTo>
                    <a:pt x="317" y="476"/>
                  </a:lnTo>
                  <a:lnTo>
                    <a:pt x="338" y="465"/>
                  </a:lnTo>
                  <a:lnTo>
                    <a:pt x="357" y="452"/>
                  </a:lnTo>
                  <a:lnTo>
                    <a:pt x="377" y="440"/>
                  </a:lnTo>
                  <a:lnTo>
                    <a:pt x="396" y="426"/>
                  </a:lnTo>
                  <a:lnTo>
                    <a:pt x="414" y="412"/>
                  </a:lnTo>
                  <a:lnTo>
                    <a:pt x="431" y="395"/>
                  </a:lnTo>
                  <a:lnTo>
                    <a:pt x="447" y="379"/>
                  </a:lnTo>
                  <a:lnTo>
                    <a:pt x="461" y="360"/>
                  </a:lnTo>
                  <a:lnTo>
                    <a:pt x="461" y="360"/>
                  </a:lnTo>
                  <a:lnTo>
                    <a:pt x="472" y="344"/>
                  </a:lnTo>
                  <a:lnTo>
                    <a:pt x="472" y="344"/>
                  </a:lnTo>
                  <a:lnTo>
                    <a:pt x="484" y="328"/>
                  </a:lnTo>
                  <a:lnTo>
                    <a:pt x="495" y="310"/>
                  </a:lnTo>
                  <a:lnTo>
                    <a:pt x="500" y="301"/>
                  </a:lnTo>
                  <a:lnTo>
                    <a:pt x="504" y="291"/>
                  </a:lnTo>
                  <a:lnTo>
                    <a:pt x="507" y="282"/>
                  </a:lnTo>
                  <a:lnTo>
                    <a:pt x="509" y="272"/>
                  </a:lnTo>
                  <a:lnTo>
                    <a:pt x="509" y="272"/>
                  </a:lnTo>
                  <a:lnTo>
                    <a:pt x="511" y="258"/>
                  </a:lnTo>
                  <a:lnTo>
                    <a:pt x="513" y="247"/>
                  </a:lnTo>
                  <a:lnTo>
                    <a:pt x="517" y="237"/>
                  </a:lnTo>
                  <a:lnTo>
                    <a:pt x="523" y="225"/>
                  </a:lnTo>
                  <a:lnTo>
                    <a:pt x="523" y="225"/>
                  </a:lnTo>
                  <a:lnTo>
                    <a:pt x="527" y="221"/>
                  </a:lnTo>
                  <a:lnTo>
                    <a:pt x="533" y="219"/>
                  </a:lnTo>
                  <a:lnTo>
                    <a:pt x="535" y="218"/>
                  </a:lnTo>
                  <a:lnTo>
                    <a:pt x="536" y="215"/>
                  </a:lnTo>
                  <a:lnTo>
                    <a:pt x="536" y="215"/>
                  </a:lnTo>
                  <a:lnTo>
                    <a:pt x="537" y="212"/>
                  </a:lnTo>
                  <a:lnTo>
                    <a:pt x="540" y="207"/>
                  </a:lnTo>
                  <a:lnTo>
                    <a:pt x="544" y="204"/>
                  </a:lnTo>
                  <a:lnTo>
                    <a:pt x="547" y="204"/>
                  </a:lnTo>
                  <a:lnTo>
                    <a:pt x="551" y="203"/>
                  </a:lnTo>
                  <a:lnTo>
                    <a:pt x="551" y="203"/>
                  </a:lnTo>
                  <a:lnTo>
                    <a:pt x="575" y="205"/>
                  </a:lnTo>
                  <a:lnTo>
                    <a:pt x="575" y="205"/>
                  </a:lnTo>
                  <a:lnTo>
                    <a:pt x="592" y="206"/>
                  </a:lnTo>
                  <a:lnTo>
                    <a:pt x="609" y="207"/>
                  </a:lnTo>
                  <a:lnTo>
                    <a:pt x="609" y="207"/>
                  </a:lnTo>
                  <a:lnTo>
                    <a:pt x="622" y="206"/>
                  </a:lnTo>
                  <a:lnTo>
                    <a:pt x="632" y="205"/>
                  </a:lnTo>
                  <a:lnTo>
                    <a:pt x="642" y="203"/>
                  </a:lnTo>
                  <a:lnTo>
                    <a:pt x="652" y="200"/>
                  </a:lnTo>
                  <a:lnTo>
                    <a:pt x="652" y="200"/>
                  </a:lnTo>
                  <a:lnTo>
                    <a:pt x="656" y="197"/>
                  </a:lnTo>
                  <a:lnTo>
                    <a:pt x="657" y="193"/>
                  </a:lnTo>
                  <a:lnTo>
                    <a:pt x="657" y="193"/>
                  </a:lnTo>
                  <a:lnTo>
                    <a:pt x="657" y="190"/>
                  </a:lnTo>
                  <a:lnTo>
                    <a:pt x="657" y="187"/>
                  </a:lnTo>
                  <a:lnTo>
                    <a:pt x="652" y="181"/>
                  </a:lnTo>
                  <a:lnTo>
                    <a:pt x="645" y="172"/>
                  </a:lnTo>
                  <a:lnTo>
                    <a:pt x="635" y="164"/>
                  </a:lnTo>
                  <a:lnTo>
                    <a:pt x="635" y="164"/>
                  </a:lnTo>
                  <a:lnTo>
                    <a:pt x="628" y="157"/>
                  </a:lnTo>
                  <a:lnTo>
                    <a:pt x="628" y="157"/>
                  </a:lnTo>
                  <a:lnTo>
                    <a:pt x="620" y="148"/>
                  </a:lnTo>
                  <a:lnTo>
                    <a:pt x="611" y="142"/>
                  </a:lnTo>
                  <a:lnTo>
                    <a:pt x="602" y="137"/>
                  </a:lnTo>
                  <a:lnTo>
                    <a:pt x="593" y="132"/>
                  </a:lnTo>
                  <a:lnTo>
                    <a:pt x="587" y="130"/>
                  </a:lnTo>
                  <a:lnTo>
                    <a:pt x="587" y="130"/>
                  </a:lnTo>
                  <a:lnTo>
                    <a:pt x="574" y="122"/>
                  </a:lnTo>
                  <a:lnTo>
                    <a:pt x="562" y="113"/>
                  </a:lnTo>
                  <a:lnTo>
                    <a:pt x="535" y="93"/>
                  </a:lnTo>
                  <a:lnTo>
                    <a:pt x="535" y="93"/>
                  </a:lnTo>
                  <a:lnTo>
                    <a:pt x="509" y="75"/>
                  </a:lnTo>
                  <a:lnTo>
                    <a:pt x="495" y="65"/>
                  </a:lnTo>
                  <a:lnTo>
                    <a:pt x="482" y="57"/>
                  </a:lnTo>
                  <a:lnTo>
                    <a:pt x="468" y="50"/>
                  </a:lnTo>
                  <a:lnTo>
                    <a:pt x="454" y="45"/>
                  </a:lnTo>
                  <a:lnTo>
                    <a:pt x="439" y="42"/>
                  </a:lnTo>
                  <a:lnTo>
                    <a:pt x="425" y="41"/>
                  </a:lnTo>
                  <a:lnTo>
                    <a:pt x="425" y="41"/>
                  </a:lnTo>
                  <a:lnTo>
                    <a:pt x="417" y="41"/>
                  </a:lnTo>
                  <a:lnTo>
                    <a:pt x="408" y="42"/>
                  </a:lnTo>
                  <a:lnTo>
                    <a:pt x="400" y="45"/>
                  </a:lnTo>
                  <a:lnTo>
                    <a:pt x="392" y="47"/>
                  </a:lnTo>
                  <a:lnTo>
                    <a:pt x="392" y="47"/>
                  </a:lnTo>
                  <a:lnTo>
                    <a:pt x="367" y="59"/>
                  </a:lnTo>
                  <a:lnTo>
                    <a:pt x="352" y="67"/>
                  </a:lnTo>
                  <a:lnTo>
                    <a:pt x="339" y="74"/>
                  </a:lnTo>
                  <a:lnTo>
                    <a:pt x="325" y="82"/>
                  </a:lnTo>
                  <a:lnTo>
                    <a:pt x="312" y="92"/>
                  </a:lnTo>
                  <a:lnTo>
                    <a:pt x="298" y="103"/>
                  </a:lnTo>
                  <a:lnTo>
                    <a:pt x="286" y="114"/>
                  </a:lnTo>
                  <a:lnTo>
                    <a:pt x="286" y="114"/>
                  </a:lnTo>
                  <a:lnTo>
                    <a:pt x="283" y="116"/>
                  </a:lnTo>
                  <a:lnTo>
                    <a:pt x="281" y="117"/>
                  </a:lnTo>
                  <a:lnTo>
                    <a:pt x="275" y="119"/>
                  </a:lnTo>
                  <a:lnTo>
                    <a:pt x="275" y="119"/>
                  </a:lnTo>
                  <a:lnTo>
                    <a:pt x="268" y="120"/>
                  </a:lnTo>
                  <a:lnTo>
                    <a:pt x="261" y="124"/>
                  </a:lnTo>
                  <a:lnTo>
                    <a:pt x="261" y="124"/>
                  </a:lnTo>
                  <a:lnTo>
                    <a:pt x="257" y="127"/>
                  </a:lnTo>
                  <a:lnTo>
                    <a:pt x="253" y="130"/>
                  </a:lnTo>
                  <a:lnTo>
                    <a:pt x="246" y="137"/>
                  </a:lnTo>
                  <a:lnTo>
                    <a:pt x="246" y="137"/>
                  </a:lnTo>
                  <a:lnTo>
                    <a:pt x="238" y="145"/>
                  </a:lnTo>
                  <a:lnTo>
                    <a:pt x="238" y="145"/>
                  </a:lnTo>
                  <a:lnTo>
                    <a:pt x="231" y="152"/>
                  </a:lnTo>
                  <a:lnTo>
                    <a:pt x="231" y="152"/>
                  </a:lnTo>
                  <a:lnTo>
                    <a:pt x="219" y="163"/>
                  </a:lnTo>
                  <a:lnTo>
                    <a:pt x="208" y="173"/>
                  </a:lnTo>
                  <a:lnTo>
                    <a:pt x="204" y="178"/>
                  </a:lnTo>
                  <a:lnTo>
                    <a:pt x="202" y="184"/>
                  </a:lnTo>
                  <a:lnTo>
                    <a:pt x="201" y="189"/>
                  </a:lnTo>
                  <a:lnTo>
                    <a:pt x="201" y="194"/>
                  </a:lnTo>
                  <a:lnTo>
                    <a:pt x="201" y="194"/>
                  </a:lnTo>
                  <a:lnTo>
                    <a:pt x="203" y="197"/>
                  </a:lnTo>
                  <a:lnTo>
                    <a:pt x="205" y="199"/>
                  </a:lnTo>
                  <a:lnTo>
                    <a:pt x="208" y="201"/>
                  </a:lnTo>
                  <a:lnTo>
                    <a:pt x="212" y="203"/>
                  </a:lnTo>
                  <a:lnTo>
                    <a:pt x="223" y="205"/>
                  </a:lnTo>
                  <a:lnTo>
                    <a:pt x="237" y="206"/>
                  </a:lnTo>
                  <a:lnTo>
                    <a:pt x="240" y="205"/>
                  </a:lnTo>
                  <a:lnTo>
                    <a:pt x="240" y="205"/>
                  </a:lnTo>
                  <a:lnTo>
                    <a:pt x="251" y="205"/>
                  </a:lnTo>
                  <a:lnTo>
                    <a:pt x="261" y="204"/>
                  </a:lnTo>
                  <a:lnTo>
                    <a:pt x="281" y="201"/>
                  </a:lnTo>
                  <a:lnTo>
                    <a:pt x="281" y="201"/>
                  </a:lnTo>
                  <a:lnTo>
                    <a:pt x="306" y="197"/>
                  </a:lnTo>
                  <a:lnTo>
                    <a:pt x="306" y="197"/>
                  </a:lnTo>
                  <a:lnTo>
                    <a:pt x="308" y="197"/>
                  </a:lnTo>
                  <a:lnTo>
                    <a:pt x="308" y="197"/>
                  </a:lnTo>
                  <a:close/>
                </a:path>
              </a:pathLst>
            </a:custGeom>
            <a:grpFill/>
            <a:ln w="9525">
              <a:noFill/>
              <a:round/>
            </a:ln>
          </p:spPr>
          <p:txBody>
            <a:bodyPr vert="horz" wrap="square" lIns="121920" tIns="60960" rIns="121920" bIns="60960" numCol="1" anchor="t" anchorCtr="0" compatLnSpc="1"/>
            <a:lstStyle/>
            <a:p>
              <a:endParaRPr lang="zh-CN" altLang="en-US" sz="2400">
                <a:solidFill>
                  <a:srgbClr val="605448"/>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49"/>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149"/>
                            </p:stCondLst>
                            <p:childTnLst>
                              <p:par>
                                <p:cTn id="15" presetID="6" presetClass="entr" presetSubtype="16"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1000"/>
                                        <p:tgtEl>
                                          <p:spTgt spid="90"/>
                                        </p:tgtEl>
                                      </p:cBhvr>
                                    </p:animEffect>
                                  </p:childTnLst>
                                </p:cTn>
                              </p:par>
                            </p:childTnLst>
                          </p:cTn>
                        </p:par>
                        <p:par>
                          <p:cTn id="18" fill="hold">
                            <p:stCondLst>
                              <p:cond delay="2149"/>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2649"/>
                            </p:stCondLst>
                            <p:childTnLst>
                              <p:par>
                                <p:cTn id="23" presetID="2" presetClass="entr" presetSubtype="8" decel="100000" fill="hold" nodeType="after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fill="hold"/>
                                        <p:tgtEl>
                                          <p:spTgt spid="91"/>
                                        </p:tgtEl>
                                        <p:attrNameLst>
                                          <p:attrName>ppt_x</p:attrName>
                                        </p:attrNameLst>
                                      </p:cBhvr>
                                      <p:tavLst>
                                        <p:tav tm="0">
                                          <p:val>
                                            <p:strVal val="0-#ppt_w/2"/>
                                          </p:val>
                                        </p:tav>
                                        <p:tav tm="100000">
                                          <p:val>
                                            <p:strVal val="#ppt_x"/>
                                          </p:val>
                                        </p:tav>
                                      </p:tavLst>
                                    </p:anim>
                                    <p:anim calcmode="lin" valueType="num">
                                      <p:cBhvr additive="base">
                                        <p:cTn id="26" dur="500" fill="hold"/>
                                        <p:tgtEl>
                                          <p:spTgt spid="91"/>
                                        </p:tgtEl>
                                        <p:attrNameLst>
                                          <p:attrName>ppt_y</p:attrName>
                                        </p:attrNameLst>
                                      </p:cBhvr>
                                      <p:tavLst>
                                        <p:tav tm="0">
                                          <p:val>
                                            <p:strVal val="#ppt_y"/>
                                          </p:val>
                                        </p:tav>
                                        <p:tav tm="100000">
                                          <p:val>
                                            <p:strVal val="#ppt_y"/>
                                          </p:val>
                                        </p:tav>
                                      </p:tavLst>
                                    </p:anim>
                                  </p:childTnLst>
                                </p:cTn>
                              </p:par>
                            </p:childTnLst>
                          </p:cTn>
                        </p:par>
                        <p:par>
                          <p:cTn id="27" fill="hold">
                            <p:stCondLst>
                              <p:cond delay="3149"/>
                            </p:stCondLst>
                            <p:childTnLst>
                              <p:par>
                                <p:cTn id="28" presetID="2" presetClass="entr" presetSubtype="8" decel="100000" fill="hold" nodeType="afterEffect">
                                  <p:stCondLst>
                                    <p:cond delay="0"/>
                                  </p:stCondLst>
                                  <p:childTnLst>
                                    <p:set>
                                      <p:cBhvr>
                                        <p:cTn id="29" dur="1" fill="hold">
                                          <p:stCondLst>
                                            <p:cond delay="0"/>
                                          </p:stCondLst>
                                        </p:cTn>
                                        <p:tgtEl>
                                          <p:spTgt spid="92"/>
                                        </p:tgtEl>
                                        <p:attrNameLst>
                                          <p:attrName>style.visibility</p:attrName>
                                        </p:attrNameLst>
                                      </p:cBhvr>
                                      <p:to>
                                        <p:strVal val="visible"/>
                                      </p:to>
                                    </p:set>
                                    <p:anim calcmode="lin" valueType="num">
                                      <p:cBhvr additive="base">
                                        <p:cTn id="30" dur="500" fill="hold"/>
                                        <p:tgtEl>
                                          <p:spTgt spid="92"/>
                                        </p:tgtEl>
                                        <p:attrNameLst>
                                          <p:attrName>ppt_x</p:attrName>
                                        </p:attrNameLst>
                                      </p:cBhvr>
                                      <p:tavLst>
                                        <p:tav tm="0">
                                          <p:val>
                                            <p:strVal val="0-#ppt_w/2"/>
                                          </p:val>
                                        </p:tav>
                                        <p:tav tm="100000">
                                          <p:val>
                                            <p:strVal val="#ppt_x"/>
                                          </p:val>
                                        </p:tav>
                                      </p:tavLst>
                                    </p:anim>
                                    <p:anim calcmode="lin" valueType="num">
                                      <p:cBhvr additive="base">
                                        <p:cTn id="31" dur="500" fill="hold"/>
                                        <p:tgtEl>
                                          <p:spTgt spid="92"/>
                                        </p:tgtEl>
                                        <p:attrNameLst>
                                          <p:attrName>ppt_y</p:attrName>
                                        </p:attrNameLst>
                                      </p:cBhvr>
                                      <p:tavLst>
                                        <p:tav tm="0">
                                          <p:val>
                                            <p:strVal val="#ppt_y"/>
                                          </p:val>
                                        </p:tav>
                                        <p:tav tm="100000">
                                          <p:val>
                                            <p:strVal val="#ppt_y"/>
                                          </p:val>
                                        </p:tav>
                                      </p:tavLst>
                                    </p:anim>
                                  </p:childTnLst>
                                </p:cTn>
                              </p:par>
                            </p:childTnLst>
                          </p:cTn>
                        </p:par>
                        <p:par>
                          <p:cTn id="32" fill="hold">
                            <p:stCondLst>
                              <p:cond delay="3649"/>
                            </p:stCondLst>
                            <p:childTnLst>
                              <p:par>
                                <p:cTn id="33" presetID="2" presetClass="entr" presetSubtype="2" decel="100000" fill="hold" nodeType="afterEffect">
                                  <p:stCondLst>
                                    <p:cond delay="0"/>
                                  </p:stCondLst>
                                  <p:childTnLst>
                                    <p:set>
                                      <p:cBhvr>
                                        <p:cTn id="34" dur="1" fill="hold">
                                          <p:stCondLst>
                                            <p:cond delay="0"/>
                                          </p:stCondLst>
                                        </p:cTn>
                                        <p:tgtEl>
                                          <p:spTgt spid="93"/>
                                        </p:tgtEl>
                                        <p:attrNameLst>
                                          <p:attrName>style.visibility</p:attrName>
                                        </p:attrNameLst>
                                      </p:cBhvr>
                                      <p:to>
                                        <p:strVal val="visible"/>
                                      </p:to>
                                    </p:set>
                                    <p:anim calcmode="lin" valueType="num">
                                      <p:cBhvr additive="base">
                                        <p:cTn id="35" dur="500" fill="hold"/>
                                        <p:tgtEl>
                                          <p:spTgt spid="93"/>
                                        </p:tgtEl>
                                        <p:attrNameLst>
                                          <p:attrName>ppt_x</p:attrName>
                                        </p:attrNameLst>
                                      </p:cBhvr>
                                      <p:tavLst>
                                        <p:tav tm="0">
                                          <p:val>
                                            <p:strVal val="1+#ppt_w/2"/>
                                          </p:val>
                                        </p:tav>
                                        <p:tav tm="100000">
                                          <p:val>
                                            <p:strVal val="#ppt_x"/>
                                          </p:val>
                                        </p:tav>
                                      </p:tavLst>
                                    </p:anim>
                                    <p:anim calcmode="lin" valueType="num">
                                      <p:cBhvr additive="base">
                                        <p:cTn id="36" dur="5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
                        </p:tgtEl>
                        <p:attrNameLst>
                          <p:attrName>style.visibility</p:attrName>
                        </p:attrNameLst>
                      </p:cBhvr>
                      <p:to>
                        <p:strVal val="visible"/>
                      </p:to>
                    </p:set>
                    <p:anim calcmode="lin" valueType="num">
                      <p:cBhvr additive="base">
                        <p:cTn dur="500" fill="hold"/>
                        <p:tgtEl>
                          <p:spTgt spid="2"/>
                        </p:tgtEl>
                        <p:attrNameLst>
                          <p:attrName>ppt_x</p:attrName>
                        </p:attrNameLst>
                      </p:cBhvr>
                      <p:tavLst>
                        <p:tav tm="0">
                          <p:val>
                            <p:strVal val="1+#ppt_w/2"/>
                          </p:val>
                        </p:tav>
                        <p:tav tm="100000">
                          <p:val>
                            <p:strVal val="#ppt_x"/>
                          </p:val>
                        </p:tav>
                      </p:tavLst>
                    </p:anim>
                    <p:anim calcmode="lin" valueType="num">
                      <p:cBhvr additive="base">
                        <p:cTn dur="500" fill="hold"/>
                        <p:tgtEl>
                          <p:spTgt spid="2"/>
                        </p:tgtEl>
                        <p:attrNameLst>
                          <p:attrName>ppt_y</p:attrName>
                        </p:attrNameLst>
                      </p:cBhvr>
                      <p:tavLst>
                        <p:tav tm="0">
                          <p:val>
                            <p:strVal val="#ppt_y"/>
                          </p:val>
                        </p:tav>
                        <p:tav tm="100000">
                          <p:val>
                            <p:strVal val="#ppt_y"/>
                          </p:val>
                        </p:tav>
                      </p:tavLst>
                    </p:anim>
                  </p:childTnLst>
                </p:cTn>
              </p:par>
            </p:tnLst>
          </p:tmpl>
        </p:tmplLst>
      </p:bldP>
      <p:bldP spid="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txBox="1"/>
          <p:nvPr/>
        </p:nvSpPr>
        <p:spPr>
          <a:xfrm>
            <a:off x="1192479" y="292682"/>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0" dirty="0">
                <a:solidFill>
                  <a:srgbClr val="005188"/>
                </a:solidFill>
                <a:latin typeface="方正清刻本悦宋简体" panose="02000000000000000000" pitchFamily="2" charset="-122"/>
                <a:ea typeface="方正清刻本悦宋简体" panose="02000000000000000000" pitchFamily="2" charset="-122"/>
              </a:rPr>
              <a:t>网站要求</a:t>
            </a:r>
            <a:endParaRPr lang="en-US" altLang="zh-CN" sz="3200" b="0" dirty="0">
              <a:solidFill>
                <a:srgbClr val="005188"/>
              </a:solidFill>
              <a:latin typeface="方正清刻本悦宋简体" panose="02000000000000000000" pitchFamily="2" charset="-122"/>
              <a:ea typeface="方正清刻本悦宋简体" panose="02000000000000000000" pitchFamily="2" charset="-122"/>
            </a:endParaRPr>
          </a:p>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sp>
        <p:nvSpPr>
          <p:cNvPr id="3" name="文本占位符 2"/>
          <p:cNvSpPr txBox="1"/>
          <p:nvPr/>
        </p:nvSpPr>
        <p:spPr>
          <a:xfrm>
            <a:off x="8994696" y="292681"/>
            <a:ext cx="2737705" cy="42518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200" b="0" dirty="0">
              <a:solidFill>
                <a:srgbClr val="005188"/>
              </a:solidFill>
              <a:latin typeface="方正清刻本悦宋简体" panose="02000000000000000000" pitchFamily="2" charset="-122"/>
              <a:ea typeface="方正清刻本悦宋简体" panose="02000000000000000000" pitchFamily="2" charset="-122"/>
            </a:endParaRPr>
          </a:p>
        </p:txBody>
      </p:sp>
      <p:grpSp>
        <p:nvGrpSpPr>
          <p:cNvPr id="4" name="chenying0907 3"/>
          <p:cNvGrpSpPr/>
          <p:nvPr/>
        </p:nvGrpSpPr>
        <p:grpSpPr bwMode="auto">
          <a:xfrm>
            <a:off x="969010" y="1412240"/>
            <a:ext cx="5621020" cy="4782185"/>
            <a:chOff x="839089" y="1015825"/>
            <a:chExt cx="4688114" cy="4877531"/>
          </a:xfrm>
        </p:grpSpPr>
        <p:grpSp>
          <p:nvGrpSpPr>
            <p:cNvPr id="5" name="chenying0907 4"/>
            <p:cNvGrpSpPr/>
            <p:nvPr/>
          </p:nvGrpSpPr>
          <p:grpSpPr bwMode="auto">
            <a:xfrm rot="-297887">
              <a:off x="2313380" y="1015825"/>
              <a:ext cx="1482151" cy="1487649"/>
              <a:chOff x="3130077" y="1143064"/>
              <a:chExt cx="1735225" cy="1741663"/>
            </a:xfrm>
          </p:grpSpPr>
          <p:cxnSp>
            <p:nvCxnSpPr>
              <p:cNvPr id="7" name="直接连接符 6"/>
              <p:cNvCxnSpPr>
                <a:endCxn id="9" idx="3"/>
              </p:cNvCxnSpPr>
              <p:nvPr/>
            </p:nvCxnSpPr>
            <p:spPr>
              <a:xfrm rot="297887" flipV="1">
                <a:off x="3130693" y="2229711"/>
                <a:ext cx="810282" cy="569797"/>
              </a:xfrm>
              <a:prstGeom prst="line">
                <a:avLst/>
              </a:prstGeom>
              <a:noFill/>
              <a:ln w="9525" cap="flat">
                <a:solidFill>
                  <a:srgbClr val="005188"/>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9" idx="5"/>
              </p:cNvCxnSpPr>
              <p:nvPr/>
            </p:nvCxnSpPr>
            <p:spPr>
              <a:xfrm rot="297887">
                <a:off x="4141275" y="2296341"/>
                <a:ext cx="723553" cy="587138"/>
              </a:xfrm>
              <a:prstGeom prst="line">
                <a:avLst/>
              </a:prstGeom>
              <a:noFill/>
              <a:ln w="9525" cap="flat">
                <a:solidFill>
                  <a:srgbClr val="005188"/>
                </a:solidFill>
                <a:prstDash val="solid"/>
                <a:miter lim="400000"/>
              </a:ln>
              <a:effectLst/>
            </p:spPr>
            <p:style>
              <a:lnRef idx="0">
                <a:scrgbClr r="0" g="0" b="0"/>
              </a:lnRef>
              <a:fillRef idx="0">
                <a:scrgbClr r="0" g="0" b="0"/>
              </a:fillRef>
              <a:effectRef idx="0">
                <a:scrgbClr r="0" g="0" b="0"/>
              </a:effectRef>
              <a:fontRef idx="none"/>
            </p:style>
          </p:cxnSp>
          <p:sp>
            <p:nvSpPr>
              <p:cNvPr id="9" name="椭圆 8"/>
              <p:cNvSpPr/>
              <p:nvPr/>
            </p:nvSpPr>
            <p:spPr>
              <a:xfrm>
                <a:off x="3920599" y="1140701"/>
                <a:ext cx="289916" cy="1317966"/>
              </a:xfrm>
              <a:prstGeom prst="ellipse">
                <a:avLst/>
              </a:prstGeom>
              <a:noFill/>
              <a:ln w="12700">
                <a:solidFill>
                  <a:srgbClr val="005188"/>
                </a:solidFill>
              </a:ln>
            </p:spPr>
            <p:txBody>
              <a:bodyPr anchor="ctr">
                <a:spAutoFit/>
              </a:bodyPr>
              <a:lstStyle/>
              <a:p>
                <a:pPr algn="ctr" eaLnBrk="1" fontAlgn="auto" hangingPunct="1">
                  <a:spcBef>
                    <a:spcPts val="0"/>
                  </a:spcBef>
                  <a:spcAft>
                    <a:spcPts val="0"/>
                  </a:spcAft>
                  <a:defRPr/>
                </a:pPr>
                <a:endParaRPr lang="zh-CN" altLang="en-US" sz="3300" dirty="0">
                  <a:solidFill>
                    <a:srgbClr val="005188"/>
                  </a:solidFill>
                  <a:latin typeface="+mn-ea"/>
                  <a:ea typeface="+mn-ea"/>
                </a:endParaRPr>
              </a:p>
            </p:txBody>
          </p:sp>
        </p:grpSp>
        <p:sp>
          <p:nvSpPr>
            <p:cNvPr id="6" name="矩形 5"/>
            <p:cNvSpPr/>
            <p:nvPr/>
          </p:nvSpPr>
          <p:spPr>
            <a:xfrm>
              <a:off x="839089" y="2463214"/>
              <a:ext cx="4688114" cy="3430142"/>
            </a:xfrm>
            <a:prstGeom prst="rect">
              <a:avLst/>
            </a:prstGeom>
            <a:noFill/>
            <a:ln>
              <a:solidFill>
                <a:srgbClr val="00518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005188"/>
                </a:solidFill>
                <a:latin typeface="+mn-ea"/>
              </a:endParaRPr>
            </a:p>
          </p:txBody>
        </p:sp>
      </p:grpSp>
      <p:sp>
        <p:nvSpPr>
          <p:cNvPr id="10" name="矩形 9"/>
          <p:cNvSpPr/>
          <p:nvPr/>
        </p:nvSpPr>
        <p:spPr>
          <a:xfrm>
            <a:off x="969010" y="2519045"/>
            <a:ext cx="5655945" cy="3669665"/>
          </a:xfrm>
          <a:prstGeom prst="rect">
            <a:avLst/>
          </a:prstGeom>
          <a:noFill/>
        </p:spPr>
        <p:txBody>
          <a:bodyPr wrap="square" lIns="68580" tIns="34290" rIns="68580" bIns="34290">
            <a:spAutoFit/>
          </a:bodyPr>
          <a:lstStyle/>
          <a:p>
            <a:r>
              <a:rPr lang="zh-CN" altLang="zh-CN" b="1" dirty="0"/>
              <a:t>网站整体要求</a:t>
            </a:r>
            <a:endParaRPr lang="zh-CN" altLang="zh-CN" b="1" dirty="0"/>
          </a:p>
          <a:p>
            <a:r>
              <a:rPr lang="zh-CN" altLang="zh-CN" dirty="0"/>
              <a:t>对于网站风格方面，应该尽量做到网站结构简单明了，结构条理清晰，页面精美、功能实用；而对于版面方面的要求，则应该设计构思力求精巧、布局要求简捷合理、网站整体设计风格统一。</a:t>
            </a:r>
            <a:endParaRPr lang="zh-CN" altLang="zh-CN" dirty="0"/>
          </a:p>
          <a:p>
            <a:r>
              <a:rPr lang="zh-CN" altLang="zh-CN" dirty="0"/>
              <a:t>（</a:t>
            </a:r>
            <a:r>
              <a:rPr lang="en-US" altLang="zh-CN" dirty="0"/>
              <a:t>1</a:t>
            </a:r>
            <a:r>
              <a:rPr lang="zh-CN" altLang="zh-CN" dirty="0"/>
              <a:t>）界面设计精美、友好，信息化设计，体现企业级应用的特色</a:t>
            </a:r>
            <a:endParaRPr lang="zh-CN" altLang="zh-CN" dirty="0"/>
          </a:p>
          <a:p>
            <a:r>
              <a:rPr lang="zh-CN" altLang="zh-CN" dirty="0"/>
              <a:t>（</a:t>
            </a:r>
            <a:r>
              <a:rPr lang="en-US" altLang="zh-CN" dirty="0"/>
              <a:t>2</a:t>
            </a:r>
            <a:r>
              <a:rPr lang="zh-CN" altLang="zh-CN" dirty="0"/>
              <a:t>）更快的信息访问速度、更加省时和智能化的用户界面</a:t>
            </a:r>
            <a:r>
              <a:rPr lang="en-US" altLang="zh-CN" dirty="0"/>
              <a:t>-----</a:t>
            </a:r>
            <a:r>
              <a:rPr lang="zh-CN" altLang="zh-CN" dirty="0"/>
              <a:t>网络响应速度应该尽量快</a:t>
            </a:r>
            <a:endParaRPr lang="zh-CN" altLang="zh-CN" dirty="0"/>
          </a:p>
          <a:p>
            <a:r>
              <a:rPr lang="zh-CN" altLang="zh-CN" dirty="0"/>
              <a:t>（</a:t>
            </a:r>
            <a:r>
              <a:rPr lang="en-US" altLang="zh-CN" dirty="0"/>
              <a:t>3</a:t>
            </a:r>
            <a:r>
              <a:rPr lang="zh-CN" altLang="zh-CN" dirty="0"/>
              <a:t>）更简便、智能化程度更高的浏览查询流程 </a:t>
            </a:r>
            <a:endParaRPr lang="zh-CN" altLang="zh-CN" dirty="0"/>
          </a:p>
          <a:p>
            <a:r>
              <a:rPr lang="zh-CN" altLang="zh-CN" dirty="0"/>
              <a:t>（</a:t>
            </a:r>
            <a:r>
              <a:rPr lang="en-US" altLang="zh-CN" dirty="0"/>
              <a:t>4</a:t>
            </a:r>
            <a:r>
              <a:rPr lang="zh-CN" altLang="zh-CN" dirty="0"/>
              <a:t>）后台管理功能强大、录入效率高</a:t>
            </a:r>
            <a:endParaRPr lang="zh-CN" altLang="zh-CN" dirty="0"/>
          </a:p>
          <a:p>
            <a:r>
              <a:rPr lang="zh-CN" altLang="zh-CN" dirty="0"/>
              <a:t>（</a:t>
            </a:r>
            <a:r>
              <a:rPr lang="en-US" altLang="zh-CN" dirty="0"/>
              <a:t>5</a:t>
            </a:r>
            <a:r>
              <a:rPr lang="zh-CN" altLang="zh-CN" dirty="0"/>
              <a:t>）易于查看基于网民的建议和评论，以及后台信息</a:t>
            </a:r>
            <a:endParaRPr lang="zh-CN" altLang="zh-CN" dirty="0"/>
          </a:p>
          <a:p>
            <a:r>
              <a:rPr lang="zh-CN" altLang="zh-CN" dirty="0"/>
              <a:t>（</a:t>
            </a:r>
            <a:r>
              <a:rPr lang="en-US" altLang="zh-CN" dirty="0"/>
              <a:t>6</a:t>
            </a:r>
            <a:r>
              <a:rPr lang="zh-CN" altLang="zh-CN" dirty="0"/>
              <a:t>）提供给用户的书籍信息尽可能详细</a:t>
            </a:r>
            <a:endParaRPr lang="zh-CN" altLang="zh-CN" dirty="0"/>
          </a:p>
        </p:txBody>
      </p:sp>
      <p:grpSp>
        <p:nvGrpSpPr>
          <p:cNvPr id="12" name="chenying0907 11"/>
          <p:cNvGrpSpPr/>
          <p:nvPr/>
        </p:nvGrpSpPr>
        <p:grpSpPr bwMode="auto">
          <a:xfrm>
            <a:off x="6986270" y="1620520"/>
            <a:ext cx="4900295" cy="4216400"/>
            <a:chOff x="6502470" y="1193017"/>
            <a:chExt cx="3467440" cy="3807479"/>
          </a:xfrm>
        </p:grpSpPr>
        <p:grpSp>
          <p:nvGrpSpPr>
            <p:cNvPr id="13" name="chenying0907 12"/>
            <p:cNvGrpSpPr/>
            <p:nvPr/>
          </p:nvGrpSpPr>
          <p:grpSpPr bwMode="auto">
            <a:xfrm rot="-297887">
              <a:off x="7513178" y="1193017"/>
              <a:ext cx="1250297" cy="1304594"/>
              <a:chOff x="3103525" y="996074"/>
              <a:chExt cx="1790434" cy="1868188"/>
            </a:xfrm>
          </p:grpSpPr>
          <p:cxnSp>
            <p:nvCxnSpPr>
              <p:cNvPr id="15" name="直接连接符 14"/>
              <p:cNvCxnSpPr>
                <a:endCxn id="17" idx="3"/>
              </p:cNvCxnSpPr>
              <p:nvPr/>
            </p:nvCxnSpPr>
            <p:spPr>
              <a:xfrm rot="297887" flipV="1">
                <a:off x="3103298" y="2330272"/>
                <a:ext cx="842209" cy="442491"/>
              </a:xfrm>
              <a:prstGeom prst="line">
                <a:avLst/>
              </a:prstGeom>
              <a:noFill/>
              <a:ln w="9525" cap="flat">
                <a:solidFill>
                  <a:srgbClr val="005188"/>
                </a:solidFill>
                <a:prstDash val="solid"/>
                <a:miter lim="400000"/>
              </a:ln>
              <a:effectLst/>
            </p:spPr>
            <p:style>
              <a:lnRef idx="0">
                <a:scrgbClr r="0" g="0" b="0"/>
              </a:lnRef>
              <a:fillRef idx="0">
                <a:scrgbClr r="0" g="0" b="0"/>
              </a:fillRef>
              <a:effectRef idx="0">
                <a:scrgbClr r="0" g="0" b="0"/>
              </a:effectRef>
              <a:fontRef idx="none"/>
            </p:style>
          </p:cxnSp>
          <p:cxnSp>
            <p:nvCxnSpPr>
              <p:cNvPr id="16" name="直接连接符 15"/>
              <p:cNvCxnSpPr>
                <a:stCxn id="17" idx="5"/>
              </p:cNvCxnSpPr>
              <p:nvPr/>
            </p:nvCxnSpPr>
            <p:spPr>
              <a:xfrm rot="297887">
                <a:off x="4145266" y="2401567"/>
                <a:ext cx="748293" cy="460676"/>
              </a:xfrm>
              <a:prstGeom prst="line">
                <a:avLst/>
              </a:prstGeom>
              <a:noFill/>
              <a:ln w="9525" cap="flat">
                <a:solidFill>
                  <a:srgbClr val="005188"/>
                </a:solidFill>
                <a:prstDash val="solid"/>
                <a:miter lim="400000"/>
              </a:ln>
              <a:effectLst/>
            </p:spPr>
            <p:style>
              <a:lnRef idx="0">
                <a:scrgbClr r="0" g="0" b="0"/>
              </a:lnRef>
              <a:fillRef idx="0">
                <a:scrgbClr r="0" g="0" b="0"/>
              </a:fillRef>
              <a:effectRef idx="0">
                <a:scrgbClr r="0" g="0" b="0"/>
              </a:effectRef>
              <a:fontRef idx="none"/>
            </p:style>
          </p:cxnSp>
          <p:sp>
            <p:nvSpPr>
              <p:cNvPr id="17" name="椭圆 16"/>
              <p:cNvSpPr/>
              <p:nvPr/>
            </p:nvSpPr>
            <p:spPr>
              <a:xfrm>
                <a:off x="3921666" y="995310"/>
                <a:ext cx="287806" cy="1609333"/>
              </a:xfrm>
              <a:prstGeom prst="ellipse">
                <a:avLst/>
              </a:prstGeom>
              <a:noFill/>
              <a:ln w="12700">
                <a:solidFill>
                  <a:srgbClr val="005188"/>
                </a:solidFill>
              </a:ln>
            </p:spPr>
            <p:txBody>
              <a:bodyPr anchor="ctr">
                <a:spAutoFit/>
              </a:bodyPr>
              <a:lstStyle/>
              <a:p>
                <a:pPr algn="ctr" eaLnBrk="1" fontAlgn="auto" hangingPunct="1">
                  <a:spcBef>
                    <a:spcPts val="0"/>
                  </a:spcBef>
                  <a:spcAft>
                    <a:spcPts val="0"/>
                  </a:spcAft>
                  <a:defRPr/>
                </a:pPr>
                <a:endParaRPr lang="zh-CN" altLang="en-US" sz="3300" dirty="0">
                  <a:solidFill>
                    <a:srgbClr val="005188"/>
                  </a:solidFill>
                  <a:latin typeface="+mn-ea"/>
                  <a:ea typeface="+mn-ea"/>
                </a:endParaRPr>
              </a:p>
            </p:txBody>
          </p:sp>
        </p:grpSp>
        <p:sp>
          <p:nvSpPr>
            <p:cNvPr id="14" name="矩形 13"/>
            <p:cNvSpPr/>
            <p:nvPr/>
          </p:nvSpPr>
          <p:spPr>
            <a:xfrm>
              <a:off x="6502470" y="2464998"/>
              <a:ext cx="3467440" cy="2535498"/>
            </a:xfrm>
            <a:prstGeom prst="rect">
              <a:avLst/>
            </a:prstGeom>
            <a:noFill/>
            <a:ln>
              <a:solidFill>
                <a:srgbClr val="00518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005188"/>
                </a:solidFill>
                <a:latin typeface="+mn-ea"/>
              </a:endParaRPr>
            </a:p>
          </p:txBody>
        </p:sp>
      </p:grpSp>
      <p:sp>
        <p:nvSpPr>
          <p:cNvPr id="18" name="矩形 17"/>
          <p:cNvSpPr/>
          <p:nvPr/>
        </p:nvSpPr>
        <p:spPr>
          <a:xfrm>
            <a:off x="7276465" y="3202940"/>
            <a:ext cx="4250055" cy="2561590"/>
          </a:xfrm>
          <a:prstGeom prst="rect">
            <a:avLst/>
          </a:prstGeom>
          <a:noFill/>
        </p:spPr>
        <p:txBody>
          <a:bodyPr wrap="square" lIns="68580" tIns="34290" rIns="68580" bIns="34290">
            <a:spAutoFit/>
          </a:bodyPr>
          <a:lstStyle/>
          <a:p>
            <a:r>
              <a:rPr lang="zh-CN" altLang="zh-CN" b="1" dirty="0"/>
              <a:t>对性能的规定</a:t>
            </a:r>
            <a:r>
              <a:rPr lang="en-US" altLang="zh-CN" b="1" dirty="0"/>
              <a:t>---</a:t>
            </a:r>
            <a:r>
              <a:rPr lang="zh-CN" altLang="zh-CN" b="1" dirty="0"/>
              <a:t>精度</a:t>
            </a:r>
            <a:endParaRPr lang="zh-CN" altLang="zh-CN" b="1" dirty="0"/>
          </a:p>
          <a:p>
            <a:r>
              <a:rPr lang="zh-CN" altLang="zh-CN" b="1" dirty="0"/>
              <a:t>用户输入精度的要求取决于相应功能所需参数的精度要求</a:t>
            </a:r>
            <a:endParaRPr lang="zh-CN" altLang="zh-CN" dirty="0"/>
          </a:p>
          <a:p>
            <a:r>
              <a:rPr lang="zh-CN" altLang="zh-CN" dirty="0"/>
              <a:t>在用户浏览的页面内如果需要用户输入相关的信息或参数将给出详细的数据类型说明，并且如果用户在非恶意的情况下输入了错误的数据类型参数，系统将自动提示用户再次输入正确的参数。</a:t>
            </a:r>
            <a:endParaRPr lang="zh-CN" altLang="zh-CN" dirty="0"/>
          </a:p>
          <a:p>
            <a:endParaRPr lang="zh-CN" altLang="zh-CN" dirty="0">
              <a:solidFill>
                <a:srgbClr val="005188"/>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49"/>
                            </p:stCondLst>
                            <p:childTnLst>
                              <p:par>
                                <p:cTn id="10" presetID="2" presetClass="entr" presetSubtype="2" decel="100000" fill="hold" grpId="0" nodeType="afterEffect" nodePh="1">
                                  <p:stCondLst>
                                    <p:cond delay="0"/>
                                  </p:stCondLst>
                                  <p:endCondLst>
                                    <p:cond evt="begin" delay="0">
                                      <p:tn val="10"/>
                                    </p:cond>
                                  </p:end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149"/>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1649"/>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2149"/>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
                        </p:tgtEl>
                        <p:attrNameLst>
                          <p:attrName>style.visibility</p:attrName>
                        </p:attrNameLst>
                      </p:cBhvr>
                      <p:to>
                        <p:strVal val="visible"/>
                      </p:to>
                    </p:set>
                    <p:anim calcmode="lin" valueType="num">
                      <p:cBhvr additive="base">
                        <p:cTn dur="500" fill="hold"/>
                        <p:tgtEl>
                          <p:spTgt spid="2"/>
                        </p:tgtEl>
                        <p:attrNameLst>
                          <p:attrName>ppt_x</p:attrName>
                        </p:attrNameLst>
                      </p:cBhvr>
                      <p:tavLst>
                        <p:tav tm="0">
                          <p:val>
                            <p:strVal val="1+#ppt_w/2"/>
                          </p:val>
                        </p:tav>
                        <p:tav tm="100000">
                          <p:val>
                            <p:strVal val="#ppt_x"/>
                          </p:val>
                        </p:tav>
                      </p:tavLst>
                    </p:anim>
                    <p:anim calcmode="lin" valueType="num">
                      <p:cBhvr additive="base">
                        <p:cTn dur="500" fill="hold"/>
                        <p:tgtEl>
                          <p:spTgt spid="2"/>
                        </p:tgtEl>
                        <p:attrNameLst>
                          <p:attrName>ppt_y</p:attrName>
                        </p:attrNameLst>
                      </p:cBhvr>
                      <p:tavLst>
                        <p:tav tm="0">
                          <p:val>
                            <p:strVal val="#ppt_y"/>
                          </p:val>
                        </p:tav>
                        <p:tav tm="100000">
                          <p:val>
                            <p:strVal val="#ppt_y"/>
                          </p:val>
                        </p:tav>
                      </p:tavLst>
                    </p:anim>
                  </p:childTnLst>
                </p:cTn>
              </p:par>
            </p:tnLst>
          </p:tmpl>
        </p:tmplLst>
      </p:bldP>
      <p:bldP spid="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10" grpId="0"/>
      <p:bldP spid="18" grpId="0"/>
    </p:bldLst>
  </p:timing>
</p:sld>
</file>

<file path=ppt/tags/tag1.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1583</Words>
  <Application>WPS 演示</Application>
  <PresentationFormat>宽屏</PresentationFormat>
  <Paragraphs>158</Paragraphs>
  <Slides>13</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13</vt:i4>
      </vt:variant>
    </vt:vector>
  </HeadingPairs>
  <TitlesOfParts>
    <vt:vector size="35" baseType="lpstr">
      <vt:lpstr>Arial</vt:lpstr>
      <vt:lpstr>宋体</vt:lpstr>
      <vt:lpstr>Wingdings</vt:lpstr>
      <vt:lpstr>微软雅黑</vt:lpstr>
      <vt:lpstr>方正静蕾简体</vt:lpstr>
      <vt:lpstr>方正清刻本悦宋简体</vt:lpstr>
      <vt:lpstr>Calibri</vt:lpstr>
      <vt:lpstr>Chelsea</vt:lpstr>
      <vt:lpstr>Nexa Light</vt:lpstr>
      <vt:lpstr>华康少女文字W5(P)</vt:lpstr>
      <vt:lpstr>Segoe UI Semilight</vt:lpstr>
      <vt:lpstr>时尚中黑简体</vt:lpstr>
      <vt:lpstr>Arial Unicode MS</vt:lpstr>
      <vt:lpstr>Calibri Light</vt:lpstr>
      <vt:lpstr>Sitka Text</vt:lpstr>
      <vt:lpstr>Segoe Print</vt:lpstr>
      <vt:lpstr>黑体</vt:lpstr>
      <vt:lpstr>华文中宋</vt:lpstr>
      <vt:lpstr>仿宋_GB2312</vt:lpstr>
      <vt:lpstr>仿宋</vt:lpstr>
      <vt:lpstr>华文仿宋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说课公开课</dc:title>
  <dc:creator>第一PPT</dc:creator>
  <cp:keywords>www.1ppt.com</cp:keywords>
  <dc:description>www.1ppt.com</dc:description>
  <cp:lastModifiedBy>月夜曲</cp:lastModifiedBy>
  <cp:revision>122</cp:revision>
  <dcterms:created xsi:type="dcterms:W3CDTF">2016-09-10T02:18:00Z</dcterms:created>
  <dcterms:modified xsi:type="dcterms:W3CDTF">2019-06-12T15:08:09Z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