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3A5A"/>
    <a:srgbClr val="C11C23"/>
    <a:srgbClr val="2C2B3C"/>
    <a:srgbClr val="212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-798" y="-96"/>
      </p:cViewPr>
      <p:guideLst>
        <p:guide orient="horz" pos="2085"/>
        <p:guide pos="37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2A1ED-3F83-41C2-8174-02DD76F6F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236F4-285D-410D-A7D5-9AC3F90B54E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GIF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" t="46150" r="10714"/>
          <a:stretch>
            <a:fillRect/>
          </a:stretch>
        </p:blipFill>
        <p:spPr>
          <a:xfrm>
            <a:off x="-11289" y="3725332"/>
            <a:ext cx="12190589" cy="313160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692910" y="1741805"/>
            <a:ext cx="86118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Typescript中的接口</a:t>
            </a:r>
            <a:endParaRPr lang="zh-CN" sz="4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6" name="图片 3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7275" y="6152515"/>
            <a:ext cx="962025" cy="704850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116205" y="96520"/>
            <a:ext cx="23672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IT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营：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itying.com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83155" y="3725545"/>
            <a:ext cx="74009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主讲老师：大地     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WPS 演示</Application>
  <PresentationFormat>自定义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Office 主题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creator>哎呀小小草</dc:creator>
  <cp:keywords>https://800sucai.taobao.com</cp:keywords>
  <dc:description>https://800sucai.taobao.com</dc:description>
  <dc:subject>哎呀小小草</dc:subject>
  <cp:category>https://800sucai.taobao.com</cp:category>
  <cp:lastModifiedBy>Administrator</cp:lastModifiedBy>
  <cp:revision>147</cp:revision>
  <dcterms:created xsi:type="dcterms:W3CDTF">2016-03-07T08:26:00Z</dcterms:created>
  <dcterms:modified xsi:type="dcterms:W3CDTF">2018-06-12T15:47:16Z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