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2910" y="174180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Typescript中的泛型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372554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148</cp:revision>
  <dcterms:created xsi:type="dcterms:W3CDTF">2016-03-07T08:26:00Z</dcterms:created>
  <dcterms:modified xsi:type="dcterms:W3CDTF">2018-06-13T10:47:33Z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