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5"/>
        <p:guide pos="37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90065" y="1543685"/>
            <a:ext cx="8611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typescript 中的数据类型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0920" y="483171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演示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139</cp:revision>
  <dcterms:created xsi:type="dcterms:W3CDTF">2016-03-07T08:26:00Z</dcterms:created>
  <dcterms:modified xsi:type="dcterms:W3CDTF">2018-06-11T06:34:21Z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