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5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0065" y="1543685"/>
            <a:ext cx="861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typescript中的函数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920" y="483171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140</cp:revision>
  <dcterms:created xsi:type="dcterms:W3CDTF">2016-03-07T08:26:00Z</dcterms:created>
  <dcterms:modified xsi:type="dcterms:W3CDTF">2018-06-11T10:04:04Z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