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A"/>
    <a:srgbClr val="C11C23"/>
    <a:srgbClr val="2C2B3C"/>
    <a:srgbClr val="21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085"/>
        <p:guide pos="37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A1ED-3F83-41C2-8174-02DD76F6F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36F4-285D-410D-A7D5-9AC3F90B5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90065" y="1543685"/>
            <a:ext cx="8611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typescript中的类（下）</a:t>
            </a:r>
            <a:endParaRPr 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83155" y="3725545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WPS 演示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Administrator</cp:lastModifiedBy>
  <cp:revision>145</cp:revision>
  <dcterms:created xsi:type="dcterms:W3CDTF">2016-03-07T08:26:00Z</dcterms:created>
  <dcterms:modified xsi:type="dcterms:W3CDTF">2018-06-12T06:02:46Z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