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585" r:id="rId3"/>
    <p:sldId id="580" r:id="rId4"/>
    <p:sldId id="603" r:id="rId5"/>
    <p:sldId id="604" r:id="rId6"/>
    <p:sldId id="606" r:id="rId7"/>
    <p:sldId id="613" r:id="rId8"/>
    <p:sldId id="614" r:id="rId9"/>
    <p:sldId id="625" r:id="rId10"/>
    <p:sldId id="627" r:id="rId11"/>
    <p:sldId id="608" r:id="rId12"/>
    <p:sldId id="25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15" autoAdjust="0"/>
    <p:restoredTop sz="93222" autoAdjust="0"/>
  </p:normalViewPr>
  <p:slideViewPr>
    <p:cSldViewPr>
      <p:cViewPr varScale="1">
        <p:scale>
          <a:sx n="67" d="100"/>
          <a:sy n="67" d="100"/>
        </p:scale>
        <p:origin x="-14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2019/8/22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14352" y="1844824"/>
            <a:ext cx="8129614" cy="1851025"/>
          </a:xfrm>
        </p:spPr>
        <p:txBody>
          <a:bodyPr>
            <a:normAutofit fontScale="90000"/>
          </a:bodyPr>
          <a:lstStyle/>
          <a:p>
            <a:r>
              <a:rPr lang="zh-CN" altLang="en-US" sz="8000" b="1" dirty="0">
                <a:solidFill>
                  <a:srgbClr val="FFFF00"/>
                </a:solidFill>
                <a:latin typeface="+mn-lt"/>
                <a:ea typeface="楷体" pitchFamily="49" charset="-122"/>
              </a:rPr>
              <a:t>客户信息管理软件</a:t>
            </a:r>
            <a:endParaRPr lang="zh-CN" altLang="zh-CN" sz="8000" b="1" dirty="0">
              <a:solidFill>
                <a:srgbClr val="FFFF00"/>
              </a:solidFill>
              <a:latin typeface="+mn-lt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412776"/>
            <a:ext cx="77768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1412776"/>
            <a:ext cx="43924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5936" y="1412776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14348" y="1714488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86248" y="1714488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500298" y="1785926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643570" y="1643050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072330" y="1785926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57224" y="857232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customers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4348" y="171448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张三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0298" y="185736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莉莉</a:t>
            </a:r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6248" y="178592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王五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72132" y="178592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马六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72330" y="178592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00166" y="3643314"/>
            <a:ext cx="55007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待删除的下标为：</a:t>
            </a:r>
            <a:r>
              <a:rPr lang="en-US" altLang="zh-CN" dirty="0" smtClean="0">
                <a:solidFill>
                  <a:srgbClr val="FF0000"/>
                </a:solidFill>
              </a:rPr>
              <a:t>index   =1</a:t>
            </a:r>
          </a:p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Customers[index] = customers[index+1];</a:t>
            </a:r>
          </a:p>
          <a:p>
            <a:r>
              <a:rPr lang="en-US" altLang="zh-CN" dirty="0" smtClean="0"/>
              <a:t>Customer[index+1] = customers[index+2];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Customers[total-2] = customers[total-1];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 =index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&lt;total-1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86380" y="64291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Total-1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4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772523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kern="0" dirty="0" err="1">
                <a:solidFill>
                  <a:srgbClr val="000000"/>
                </a:solidFill>
                <a:latin typeface="Times New Roman"/>
                <a:ea typeface="宋体" pitchFamily="2" charset="-122"/>
                <a:cs typeface="+mj-cs"/>
              </a:rPr>
              <a:t>enterMainMenu</a:t>
            </a:r>
            <a:r>
              <a:rPr kumimoji="1" lang="en-US" altLang="zh-CN" sz="3200" b="1" kern="0" dirty="0">
                <a:solidFill>
                  <a:srgbClr val="000000"/>
                </a:solidFill>
                <a:latin typeface="Times New Roman"/>
                <a:ea typeface="宋体" pitchFamily="2" charset="-122"/>
                <a:cs typeface="+mj-cs"/>
              </a:rPr>
              <a:t>()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/>
                <a:ea typeface="宋体" pitchFamily="2" charset="-122"/>
                <a:cs typeface="+mj-cs"/>
              </a:rPr>
              <a:t>方法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/>
                <a:ea typeface="宋体" charset="-122"/>
                <a:cs typeface="+mj-cs"/>
              </a:rPr>
              <a:t>的活动图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357298"/>
            <a:ext cx="7416824" cy="531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目标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pPr marL="361950" indent="-361950">
              <a:defRPr/>
            </a:pPr>
            <a:r>
              <a:rPr lang="zh-CN" altLang="en-US" dirty="0">
                <a:ea typeface="宋体" pitchFamily="2" charset="-122"/>
              </a:rPr>
              <a:t>模拟实现一个基于文本界面的</a:t>
            </a:r>
            <a:r>
              <a:rPr lang="en-US" altLang="zh-CN" dirty="0">
                <a:ea typeface="宋体" pitchFamily="2" charset="-122"/>
              </a:rPr>
              <a:t>《</a:t>
            </a:r>
            <a:r>
              <a:rPr lang="zh-CN" altLang="en-US" dirty="0">
                <a:ea typeface="宋体" pitchFamily="2" charset="-122"/>
              </a:rPr>
              <a:t>客户信息管理软件</a:t>
            </a:r>
            <a:r>
              <a:rPr lang="en-US" altLang="zh-CN" dirty="0">
                <a:ea typeface="宋体" pitchFamily="2" charset="-122"/>
              </a:rPr>
              <a:t>》</a:t>
            </a:r>
          </a:p>
          <a:p>
            <a:pPr marL="361950" indent="-361950">
              <a:defRPr/>
            </a:pPr>
            <a:r>
              <a:rPr lang="zh-CN" altLang="en-US" dirty="0">
                <a:ea typeface="宋体" charset="-122"/>
              </a:rPr>
              <a:t>进一步掌握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编程技巧</a:t>
            </a:r>
            <a:r>
              <a:rPr lang="zh-CN" altLang="en-US" dirty="0">
                <a:ea typeface="宋体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调试技巧</a:t>
            </a:r>
            <a:r>
              <a:rPr lang="zh-CN" altLang="en-US" dirty="0">
                <a:ea typeface="宋体" charset="-122"/>
              </a:rPr>
              <a:t>，熟悉</a:t>
            </a:r>
            <a:r>
              <a:rPr lang="zh-CN" altLang="en-US" b="1" dirty="0">
                <a:ea typeface="宋体" charset="-122"/>
              </a:rPr>
              <a:t>面向对象编程</a:t>
            </a:r>
            <a:endParaRPr lang="zh-CN" altLang="en-US" b="1" dirty="0"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dirty="0">
                <a:ea typeface="宋体" pitchFamily="2" charset="-122"/>
              </a:rPr>
              <a:t>主要涉及以下知识点：</a:t>
            </a:r>
            <a:endParaRPr lang="en-US" altLang="zh-CN" dirty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smtClean="0">
                <a:ea typeface="宋体" pitchFamily="2" charset="-122"/>
              </a:rPr>
              <a:t>结</a:t>
            </a:r>
            <a:r>
              <a:rPr lang="zh-CN" altLang="en-US">
                <a:ea typeface="宋体" pitchFamily="2" charset="-122"/>
              </a:rPr>
              <a:t>构</a:t>
            </a:r>
            <a:r>
              <a:rPr lang="zh-CN" altLang="en-US" smtClean="0">
                <a:ea typeface="宋体" pitchFamily="2" charset="-122"/>
              </a:rPr>
              <a:t>体的各种操作</a:t>
            </a:r>
            <a:endParaRPr lang="zh-CN" altLang="en-US" dirty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>
                <a:ea typeface="宋体" pitchFamily="2" charset="-122"/>
              </a:rPr>
              <a:t>引用数组</a:t>
            </a:r>
            <a:endParaRPr lang="en-US" altLang="zh-CN" dirty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数组的插入、删除和</a:t>
            </a:r>
            <a:r>
              <a:rPr lang="zh-CN" altLang="en-US" b="1">
                <a:solidFill>
                  <a:srgbClr val="FF0000"/>
                </a:solidFill>
                <a:ea typeface="宋体" charset="-122"/>
              </a:rPr>
              <a:t>替</a:t>
            </a:r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换</a:t>
            </a:r>
            <a:endParaRPr lang="en-US" altLang="zh-CN" dirty="0">
              <a:ea typeface="宋体" charset="-122"/>
            </a:endParaRPr>
          </a:p>
          <a:p>
            <a:pPr marL="704850" lvl="1" indent="-361950">
              <a:defRPr/>
            </a:pPr>
            <a:r>
              <a:rPr lang="zh-CN" altLang="en-US" b="1">
                <a:solidFill>
                  <a:srgbClr val="FF0000"/>
                </a:solidFill>
                <a:ea typeface="宋体" charset="-122"/>
              </a:rPr>
              <a:t>结</a:t>
            </a:r>
            <a:r>
              <a:rPr lang="zh-CN" altLang="en-US" b="1">
                <a:solidFill>
                  <a:srgbClr val="FF0000"/>
                </a:solidFill>
                <a:ea typeface="宋体" charset="-122"/>
              </a:rPr>
              <a:t>构</a:t>
            </a:r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体</a:t>
            </a:r>
            <a:r>
              <a:rPr lang="zh-CN" altLang="en-US" b="1">
                <a:solidFill>
                  <a:srgbClr val="FF0000"/>
                </a:solidFill>
                <a:ea typeface="宋体" charset="-122"/>
              </a:rPr>
              <a:t>变量</a:t>
            </a:r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协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同工作</a:t>
            </a:r>
            <a:endParaRPr lang="en-US" altLang="zh-CN" b="1" dirty="0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3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571472" y="1571612"/>
            <a:ext cx="85725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zh-CN" altLang="en-US" sz="2400" dirty="0">
                <a:ea typeface="宋体" pitchFamily="2" charset="-122"/>
              </a:rPr>
              <a:t>模拟实现基于文本界面的</a:t>
            </a:r>
            <a:r>
              <a:rPr lang="en-US" altLang="zh-CN" sz="2400" dirty="0">
                <a:ea typeface="宋体" pitchFamily="2" charset="-122"/>
              </a:rPr>
              <a:t>《</a:t>
            </a:r>
            <a:r>
              <a:rPr lang="zh-CN" altLang="en-US" sz="2400" dirty="0">
                <a:ea typeface="宋体" pitchFamily="2" charset="-122"/>
              </a:rPr>
              <a:t>客户信息管理软件</a:t>
            </a:r>
            <a:r>
              <a:rPr lang="en-US" altLang="zh-CN" sz="2400" dirty="0">
                <a:ea typeface="宋体" pitchFamily="2" charset="-122"/>
              </a:rPr>
              <a:t>》</a:t>
            </a:r>
            <a:r>
              <a:rPr lang="zh-CN" altLang="en-US" sz="2400" dirty="0">
                <a:ea typeface="宋体" pitchFamily="2" charset="-122"/>
              </a:rPr>
              <a:t>。</a:t>
            </a:r>
            <a:endParaRPr lang="en-US" altLang="zh-CN" sz="2400" dirty="0">
              <a:ea typeface="宋体" pitchFamily="2" charset="-122"/>
            </a:endParaRPr>
          </a:p>
          <a:p>
            <a:pPr indent="-357188">
              <a:defRPr/>
            </a:pPr>
            <a:r>
              <a:rPr lang="zh-CN" altLang="en-US" sz="2400" dirty="0">
                <a:ea typeface="宋体" pitchFamily="2" charset="-122"/>
              </a:rPr>
              <a:t>该软件能够实现对客户对象的插入、修改和删除（用数组实现），并能够打印客户明细表。</a:t>
            </a:r>
            <a:endParaRPr lang="en-US" altLang="zh-CN" sz="2400" dirty="0">
              <a:ea typeface="宋体" pitchFamily="2" charset="-122"/>
            </a:endParaRPr>
          </a:p>
          <a:p>
            <a:pPr marL="357188" indent="-357188">
              <a:defRPr/>
            </a:pPr>
            <a:r>
              <a:rPr lang="zh-CN" altLang="en-US" sz="2400" dirty="0">
                <a:ea typeface="宋体" pitchFamily="2" charset="-122"/>
              </a:rPr>
              <a:t>项目采用分级菜单方式。主菜单如下：</a:t>
            </a:r>
            <a:endParaRPr lang="en-US" altLang="zh-CN" sz="2400" dirty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-----------------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客户信息管理软件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-----------------</a:t>
            </a:r>
          </a:p>
          <a:p>
            <a:pPr marL="700088" lvl="1" indent="-357188">
              <a:buNone/>
              <a:defRPr/>
            </a:pPr>
            <a:endParaRPr lang="en-US" altLang="zh-CN" sz="2400" dirty="0">
              <a:solidFill>
                <a:srgbClr val="0070C0"/>
              </a:solidFill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                           1 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添 加 客 户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                           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2 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修 改 客 户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                           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3 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删 除 客 户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                           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4 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客 户 列 表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                           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5 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退           出</a:t>
            </a:r>
          </a:p>
          <a:p>
            <a:pPr marL="700088" lvl="1" indent="-357188">
              <a:buNone/>
              <a:defRPr/>
            </a:pPr>
            <a:endParaRPr lang="zh-CN" altLang="en-US" sz="2400" dirty="0">
              <a:solidFill>
                <a:srgbClr val="0070C0"/>
              </a:solidFill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                            请选择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(1-5)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zh-CN" altLang="en-US" sz="2400" dirty="0">
                <a:ea typeface="宋体" pitchFamily="2" charset="-122"/>
              </a:rPr>
              <a:t>“添加客户”的界面及操作过程如下所示：</a:t>
            </a:r>
            <a:endParaRPr lang="en-US" altLang="zh-CN" sz="2400" dirty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sz="240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(1-5)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</a:t>
            </a:r>
          </a:p>
          <a:p>
            <a:pPr marL="700088" lvl="1" indent="-357188">
              <a:buNone/>
              <a:defRPr/>
            </a:pPr>
            <a:endParaRPr lang="en-US" altLang="zh-CN" sz="240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添加客户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姓名：张三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性别：男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年龄：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30</a:t>
            </a:r>
          </a:p>
          <a:p>
            <a:pPr marL="700088" lvl="1" indent="-357188"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电话：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010-56253825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邮箱：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zhang@abc.com</a:t>
            </a:r>
          </a:p>
          <a:p>
            <a:pPr marL="700088" lvl="1" indent="-357188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添加完成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zh-CN" altLang="en-US" sz="2400" dirty="0">
                <a:ea typeface="宋体" pitchFamily="2" charset="-122"/>
              </a:rPr>
              <a:t>“修改客户”的界面及操作过程如下所示：</a:t>
            </a:r>
            <a:endParaRPr lang="en-US" altLang="zh-CN" sz="2400" dirty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sz="240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(1-5)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</a:t>
            </a:r>
          </a:p>
          <a:p>
            <a:pPr marL="700088" lvl="1" indent="-357188">
              <a:buNone/>
              <a:defRPr/>
            </a:pPr>
            <a:endParaRPr lang="en-US" altLang="zh-CN" sz="240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修改客户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请选择待修改客户编号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(-1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退出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姓名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张三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ungsuhChe" pitchFamily="49" charset="-127"/>
                <a:ea typeface="GungsuhChe" pitchFamily="49" charset="-127"/>
              </a:rPr>
              <a:t>&lt;</a:t>
            </a:r>
            <a:r>
              <a:rPr lang="zh-CN" alt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ungsuhChe" pitchFamily="49" charset="-127"/>
                <a:ea typeface="GungsuhChe" pitchFamily="49" charset="-127"/>
              </a:rPr>
              <a:t>直接回车表示不修改</a:t>
            </a: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ungsuhChe" pitchFamily="49" charset="-127"/>
                <a:ea typeface="GungsuhChe" pitchFamily="49" charset="-127"/>
              </a:rPr>
              <a:t>&gt;</a:t>
            </a:r>
            <a:endParaRPr lang="zh-CN" altLang="en-US" sz="2400" i="1" dirty="0">
              <a:solidFill>
                <a:schemeClr val="tx1">
                  <a:lumMod val="50000"/>
                  <a:lumOff val="50000"/>
                </a:schemeClr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性别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男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年龄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(30)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</a:p>
          <a:p>
            <a:pPr marL="700088" lvl="1" indent="-357188"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电话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(010-56253825)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邮箱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(zhang@abc.com)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zsan@abc.com</a:t>
            </a:r>
          </a:p>
          <a:p>
            <a:pPr marL="700088" lvl="1" indent="-357188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修改完成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ea typeface="宋体" charset="-122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214282" y="1882210"/>
            <a:ext cx="83582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zh-CN" altLang="en-US" sz="2400" dirty="0">
                <a:ea typeface="宋体" pitchFamily="2" charset="-122"/>
              </a:rPr>
              <a:t>“删除客户”的界面及操作过程如下所示：</a:t>
            </a:r>
            <a:endParaRPr lang="en-US" altLang="zh-CN" sz="2400" dirty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sz="240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(1-5)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</a:t>
            </a:r>
          </a:p>
          <a:p>
            <a:pPr marL="700088" lvl="1" indent="-357188">
              <a:buNone/>
              <a:defRPr/>
            </a:pPr>
            <a:endParaRPr lang="en-US" altLang="zh-CN" sz="240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删除客户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请选择待删除客户编号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(-1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退出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</a:t>
            </a:r>
          </a:p>
          <a:p>
            <a:pPr marL="700088" lvl="1" indent="-357188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确认是否删除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(Y/N)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y</a:t>
            </a:r>
          </a:p>
          <a:p>
            <a:pPr marL="700088" lvl="1" indent="-357188"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  <a:r>
              <a:rPr lang="zh-CN" altLang="en-US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删除完成</a:t>
            </a:r>
            <a:r>
              <a:rPr lang="en-US" altLang="zh-CN" sz="24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214282" y="1840420"/>
            <a:ext cx="857256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defRPr/>
            </a:pPr>
            <a:r>
              <a:rPr lang="zh-CN" altLang="en-US" sz="2400" dirty="0">
                <a:ea typeface="宋体" pitchFamily="2" charset="-122"/>
              </a:rPr>
              <a:t>“客户列表”的界面及操作过程如下所示：</a:t>
            </a:r>
            <a:endParaRPr lang="en-US" altLang="zh-CN" sz="2400" dirty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</a:p>
          <a:p>
            <a:pPr marL="700088" lvl="1" indent="-357188">
              <a:buNone/>
              <a:defRPr/>
            </a:pPr>
            <a:r>
              <a:rPr lang="zh-CN" altLang="en-US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</a:t>
            </a:r>
            <a:r>
              <a:rPr lang="zh-CN" altLang="en-US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请选择</a:t>
            </a: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(1-5)</a:t>
            </a:r>
            <a:r>
              <a:rPr lang="zh-CN" altLang="en-US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</a:t>
            </a:r>
          </a:p>
          <a:p>
            <a:pPr marL="700088" lvl="1" indent="-357188">
              <a:buNone/>
              <a:defRPr/>
            </a:pPr>
            <a:endParaRPr lang="en-US" altLang="zh-CN" sz="2000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---------------------------</a:t>
            </a:r>
            <a:r>
              <a:rPr lang="zh-CN" altLang="en-US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客户列表</a:t>
            </a: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---------------------------</a:t>
            </a:r>
          </a:p>
          <a:p>
            <a:pPr marL="700088" lvl="1" indent="-357188">
              <a:buNone/>
              <a:defRPr/>
            </a:pPr>
            <a:r>
              <a:rPr lang="zh-CN" altLang="en-US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编号  姓名       性别    年龄   电话            邮箱</a:t>
            </a:r>
          </a:p>
          <a:p>
            <a:pPr marL="700088" lvl="1" indent="-357188">
              <a:defRPr/>
            </a:pPr>
            <a:r>
              <a:rPr lang="zh-CN" altLang="en-US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    </a:t>
            </a:r>
            <a:r>
              <a:rPr lang="zh-CN" altLang="en-US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张三       男      </a:t>
            </a: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30     010-56253825   abc@email.com</a:t>
            </a:r>
          </a:p>
          <a:p>
            <a:pPr marL="700088" lvl="1" indent="-357188">
              <a:defRPr/>
            </a:pP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2    </a:t>
            </a:r>
            <a:r>
              <a:rPr lang="zh-CN" altLang="en-US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李四       女      </a:t>
            </a: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23     010-56253825    lisi@ibm.com</a:t>
            </a:r>
          </a:p>
          <a:p>
            <a:pPr marL="700088" lvl="1" indent="-357188">
              <a:defRPr/>
            </a:pP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3    </a:t>
            </a:r>
            <a:r>
              <a:rPr lang="zh-CN" altLang="en-US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王芳       女      </a:t>
            </a: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26     010-56253825   wang@163.com</a:t>
            </a:r>
          </a:p>
          <a:p>
            <a:pPr marL="700088" lvl="1" indent="-357188"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-------------------------</a:t>
            </a:r>
            <a:r>
              <a:rPr lang="zh-CN" altLang="en-US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客户列表完成</a:t>
            </a:r>
            <a:r>
              <a:rPr lang="en-US" altLang="zh-CN" sz="20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>
            <a:normAutofit/>
          </a:bodyPr>
          <a:lstStyle/>
          <a:p>
            <a:r>
              <a:rPr kumimoji="1" lang="en-US" altLang="zh-CN" sz="3200" b="1" kern="0" smtClean="0">
                <a:solidFill>
                  <a:srgbClr val="000000"/>
                </a:solidFill>
                <a:latin typeface="Times New Roman"/>
                <a:ea typeface="굴림"/>
              </a:rPr>
              <a:t>Customer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/>
                <a:ea typeface="굴림"/>
              </a:rPr>
              <a:t>结构体</a:t>
            </a:r>
            <a:r>
              <a:rPr kumimoji="1" lang="zh-CN" altLang="en-US" sz="3200" b="1" kern="0" smtClean="0">
                <a:solidFill>
                  <a:srgbClr val="000000"/>
                </a:solidFill>
                <a:latin typeface="Times New Roman"/>
                <a:ea typeface="굴림"/>
              </a:rPr>
              <a:t>的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Times New Roman"/>
                <a:ea typeface="굴림"/>
              </a:rPr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defRPr/>
            </a:pPr>
            <a:r>
              <a:rPr lang="en-US" altLang="zh-CN">
                <a:ea typeface="宋体" pitchFamily="2" charset="-122"/>
              </a:rPr>
              <a:t>Customer</a:t>
            </a:r>
            <a:r>
              <a:rPr lang="zh-CN" altLang="en-US" smtClean="0">
                <a:ea typeface="宋体" pitchFamily="2" charset="-122"/>
              </a:rPr>
              <a:t>为</a:t>
            </a:r>
            <a:r>
              <a:rPr lang="zh-CN" altLang="en-US">
                <a:ea typeface="宋体" pitchFamily="2" charset="-122"/>
              </a:rPr>
              <a:t>结构体</a:t>
            </a:r>
            <a:r>
              <a:rPr lang="zh-CN" altLang="en-US" smtClean="0">
                <a:ea typeface="宋体" pitchFamily="2" charset="-122"/>
              </a:rPr>
              <a:t>，</a:t>
            </a:r>
            <a:r>
              <a:rPr lang="zh-CN" altLang="en-US" dirty="0">
                <a:ea typeface="宋体" pitchFamily="2" charset="-122"/>
              </a:rPr>
              <a:t>用来封装客户信息</a:t>
            </a:r>
            <a:endParaRPr lang="en-US" altLang="zh-CN" dirty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>
                <a:ea typeface="宋体" pitchFamily="2" charset="-122"/>
              </a:rPr>
              <a:t>该类封装客户的以下信息</a:t>
            </a:r>
            <a:r>
              <a:rPr lang="zh-CN" altLang="en-US" dirty="0" smtClean="0">
                <a:ea typeface="宋体" pitchFamily="2" charset="-122"/>
              </a:rPr>
              <a:t>：</a:t>
            </a:r>
            <a:endParaRPr lang="en-US" altLang="zh-CN" dirty="0" smtClean="0">
              <a:ea typeface="宋体" pitchFamily="2" charset="-122"/>
            </a:endParaRPr>
          </a:p>
          <a:p>
            <a:pPr marL="857250" lvl="1" indent="-457200">
              <a:defRPr/>
            </a:pP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id:</a:t>
            </a:r>
            <a:r>
              <a:rPr lang="zh-CN" altLang="en-US" dirty="0" smtClean="0">
                <a:ea typeface="宋体" pitchFamily="2" charset="-122"/>
              </a:rPr>
              <a:t>客户编号</a:t>
            </a:r>
            <a:endParaRPr lang="en-US" altLang="zh-CN" dirty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>
                <a:ea typeface="宋体" pitchFamily="2" charset="-122"/>
              </a:rPr>
              <a:t>String name </a:t>
            </a:r>
            <a:r>
              <a:rPr lang="zh-CN" altLang="en-US" dirty="0">
                <a:ea typeface="宋体" pitchFamily="2" charset="-122"/>
              </a:rPr>
              <a:t>：客户姓名</a:t>
            </a:r>
            <a:endParaRPr lang="en-US" altLang="zh-CN" dirty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>
                <a:ea typeface="宋体" pitchFamily="2" charset="-122"/>
              </a:rPr>
              <a:t>char gender  </a:t>
            </a:r>
            <a:r>
              <a:rPr lang="zh-CN" altLang="en-US" dirty="0">
                <a:ea typeface="宋体" pitchFamily="2" charset="-122"/>
              </a:rPr>
              <a:t>：性别</a:t>
            </a:r>
            <a:endParaRPr lang="en-US" altLang="zh-CN" dirty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age          </a:t>
            </a:r>
            <a:r>
              <a:rPr lang="zh-CN" altLang="en-US" dirty="0">
                <a:ea typeface="宋体" pitchFamily="2" charset="-122"/>
              </a:rPr>
              <a:t>：年龄</a:t>
            </a:r>
            <a:endParaRPr lang="en-US" altLang="zh-CN" dirty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>
                <a:ea typeface="宋体" pitchFamily="2" charset="-122"/>
              </a:rPr>
              <a:t>String phone</a:t>
            </a:r>
            <a:r>
              <a:rPr lang="zh-CN" altLang="en-US" dirty="0">
                <a:ea typeface="宋体" pitchFamily="2" charset="-122"/>
              </a:rPr>
              <a:t>：电话号码</a:t>
            </a:r>
            <a:endParaRPr lang="en-US" altLang="zh-CN" dirty="0">
              <a:ea typeface="宋体" pitchFamily="2" charset="-122"/>
            </a:endParaRPr>
          </a:p>
          <a:p>
            <a:pPr marL="800100" lvl="1" indent="-354013">
              <a:defRPr/>
            </a:pPr>
            <a:r>
              <a:rPr lang="en-US" altLang="zh-CN" dirty="0">
                <a:ea typeface="宋体" pitchFamily="2" charset="-122"/>
              </a:rPr>
              <a:t>String email </a:t>
            </a:r>
            <a:r>
              <a:rPr lang="zh-CN" altLang="en-US" dirty="0">
                <a:ea typeface="宋体" pitchFamily="2" charset="-122"/>
              </a:rPr>
              <a:t>：电子</a:t>
            </a:r>
            <a:r>
              <a:rPr lang="zh-CN" altLang="en-US">
                <a:ea typeface="宋体" pitchFamily="2" charset="-122"/>
              </a:rPr>
              <a:t>邮</a:t>
            </a:r>
            <a:r>
              <a:rPr lang="zh-CN" altLang="en-US" smtClean="0">
                <a:ea typeface="宋体" pitchFamily="2" charset="-122"/>
              </a:rPr>
              <a:t>箱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412776"/>
            <a:ext cx="77768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1412776"/>
            <a:ext cx="43924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5936" y="1412776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14348" y="1714488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86248" y="1714488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500298" y="1785926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928926" y="4643446"/>
            <a:ext cx="92869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李雷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5643570" y="1643050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072330" y="1785926"/>
            <a:ext cx="576064" cy="5040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71670" y="71435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customers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4348" y="171448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张三</a:t>
            </a:r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28860" y="185736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莉莉</a:t>
            </a:r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6248" y="178592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王五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72132" y="178592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马六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72330" y="178592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2910" y="2857496"/>
            <a:ext cx="3929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待修改的编号：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/>
              <a:t>待修改的客户：</a:t>
            </a:r>
            <a:r>
              <a:rPr lang="en-US" altLang="zh-CN" dirty="0" err="1" smtClean="0"/>
              <a:t>cust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、查找编号对应的位置 </a:t>
            </a:r>
            <a:r>
              <a:rPr lang="en-US" altLang="zh-CN" dirty="0" smtClean="0"/>
              <a:t>no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、将新的客户赋值到</a:t>
            </a:r>
            <a:r>
              <a:rPr lang="en-US" altLang="zh-CN" dirty="0" smtClean="0"/>
              <a:t>no</a:t>
            </a:r>
            <a:r>
              <a:rPr lang="zh-CN" altLang="en-US" dirty="0" smtClean="0"/>
              <a:t>位置上去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4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6889</TotalTime>
  <Words>501</Words>
  <Application>Microsoft Office PowerPoint</Application>
  <PresentationFormat>全屏显示(4:3)</PresentationFormat>
  <Paragraphs>111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PPT模板</vt:lpstr>
      <vt:lpstr>客户信息管理软件</vt:lpstr>
      <vt:lpstr>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Customer结构体的设计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han</cp:lastModifiedBy>
  <cp:revision>717</cp:revision>
  <dcterms:created xsi:type="dcterms:W3CDTF">2012-08-05T14:09:30Z</dcterms:created>
  <dcterms:modified xsi:type="dcterms:W3CDTF">2019-08-22T11:37:38Z</dcterms:modified>
</cp:coreProperties>
</file>