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F5CCB-FBCA-F50A-2C23-9A085286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A584EE-5C7E-EB8C-EBF2-C574F727F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1082-D7CA-D53C-00DD-05E8F5BB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EB1F3-1164-321C-6BE0-056F642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57FC-3EC0-8601-C39C-9BB95068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4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C166-BBA9-1039-3D24-215EF3B0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222C8-8653-A9A0-90BF-37009CB34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5A070-0F0D-A2A7-BAA3-3805AE58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225EE-83F1-CDF1-9BEC-FE98A665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E07B3-4863-15B8-FA8E-3DEC2176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24EEE-B9E2-24A5-0EA0-993B17B99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37F56-30BB-8784-F71E-4C95AE59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02ADE-0720-7E8A-DB4B-C340420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BA921-1B56-DC7C-4654-D508A49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2D8D0-8245-86FC-2AD8-8016D4BA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DAF5-91F5-2E8D-4AF7-AC3CC885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CEA10-17CC-7FE8-1D17-032A9550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D842C-A8B3-D11F-E5CE-6269400D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EAFF2-61B8-041B-62C3-F7B63AF8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4ADB2-3143-53AF-1181-F0812AA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5D42B-94E0-1D86-ADB2-786DE2E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61D81-988D-70F2-78FB-679F15C6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3593F-AB0F-7E1E-51E6-D7499E84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DA032-CE58-463A-7B58-BF25682C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AA809-24E0-2681-09C6-33AA1CD4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0530-931D-8E8F-6434-FFBADC22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5C38-65F9-FDAF-9AE1-31F99C429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D88715-5991-D9D2-9BE2-98005D43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0B0C9-18D3-1CA4-4A8A-774C098D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88718-72C5-04B7-740D-3C2036C5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987ED-2756-F4BC-B1CC-8C2446DD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1291-C3CB-D43C-911C-B4C54C21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C08FC-986C-A32C-06C6-8C3DD808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47EDA-E276-9D21-EEAF-207469FF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C37D2-7848-4981-C09D-41E1BB838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DF978-461B-7858-9642-B21264397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25D30E-2855-8A3E-845D-DFD305FB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04DE0-7C77-A474-AF67-91F2C388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08CFD-43D9-5FF5-7752-98042B7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5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8881-0786-673F-4D7B-E23A63A4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DCB93-8382-3FA7-8B57-927E6C6B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134E1-3371-CEF8-F39A-AC77F120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D5467A-290D-9145-C4D5-270E004E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7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56B41A-7474-5973-F8E4-32897A47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96C09-9488-076A-5AEB-901EFD7F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75FFF-5BD5-7AB0-D637-63833DC5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DB45-7C31-1F07-3172-0FE4199D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1C751-4EE4-873D-DEF9-35F78362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930A3-F916-C948-60DE-A19311E87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6D498-7A38-6874-8985-6E007F87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8E426-192A-7F85-16FA-DC1B3CA1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821EA-4706-94D0-1DD6-EC12638E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1285-DC05-3B9E-D031-E298722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EDA9AA-F04E-A719-BD09-A1190FFB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A0DE6-C3EA-DD63-F597-A20B0E4D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371B0-0B59-CBF1-B0E3-96CB3601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4A41D-C2A3-215D-490D-907F5C11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1816E-54BB-DFB6-D078-58CD739F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A9564D-FB55-4A98-BA4A-61FD8197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A5EF3-9349-5E1A-12C4-10497F04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122D5-908F-E5D6-7B41-B153F63DD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CD55-7606-4222-B087-A5CAEAB5576A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0CFC6-8F08-F7DA-1C1B-66BF23308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ED9CA-8C5A-D25F-5DCD-99060BB8A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2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8A17E3-9768-2468-623A-4099008E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52" y="751810"/>
            <a:ext cx="4438650" cy="1866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EC0110-0C75-259C-36AA-2AA2C189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56" y="2641559"/>
            <a:ext cx="2673487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2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 wang</dc:creator>
  <cp:lastModifiedBy>jackie wang</cp:lastModifiedBy>
  <cp:revision>2</cp:revision>
  <dcterms:created xsi:type="dcterms:W3CDTF">2023-08-07T12:09:03Z</dcterms:created>
  <dcterms:modified xsi:type="dcterms:W3CDTF">2023-08-07T13:26:29Z</dcterms:modified>
</cp:coreProperties>
</file>