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1" r:id="rId3"/>
    <p:sldId id="262" r:id="rId4"/>
    <p:sldId id="263" r:id="rId5"/>
    <p:sldId id="264" r:id="rId6"/>
    <p:sldId id="285" r:id="rId7"/>
    <p:sldId id="295" r:id="rId8"/>
    <p:sldId id="265" r:id="rId9"/>
    <p:sldId id="293" r:id="rId10"/>
    <p:sldId id="287" r:id="rId11"/>
    <p:sldId id="288" r:id="rId12"/>
    <p:sldId id="289" r:id="rId13"/>
    <p:sldId id="266" r:id="rId14"/>
    <p:sldId id="291" r:id="rId15"/>
    <p:sldId id="296" r:id="rId16"/>
    <p:sldId id="281" r:id="rId17"/>
    <p:sldId id="282" r:id="rId18"/>
    <p:sldId id="283" r:id="rId19"/>
    <p:sldId id="290" r:id="rId20"/>
    <p:sldId id="297" r:id="rId21"/>
    <p:sldId id="268" r:id="rId22"/>
    <p:sldId id="277" r:id="rId23"/>
    <p:sldId id="292" r:id="rId24"/>
    <p:sldId id="272"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59" autoAdjust="0"/>
  </p:normalViewPr>
  <p:slideViewPr>
    <p:cSldViewPr>
      <p:cViewPr varScale="1">
        <p:scale>
          <a:sx n="63" d="100"/>
          <a:sy n="63" d="100"/>
        </p:scale>
        <p:origin x="-15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95CDBF-DB2E-4FDD-A359-5D4AC94F8C02}" type="datetimeFigureOut">
              <a:rPr lang="zh-CN" altLang="en-US" smtClean="0"/>
              <a:t>2016/6/1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F9AEC9-34EB-4A52-9C10-BC7A9F64FD4F}" type="slidenum">
              <a:rPr lang="zh-CN" altLang="en-US" smtClean="0"/>
              <a:t>‹#›</a:t>
            </a:fld>
            <a:endParaRPr lang="zh-CN" altLang="en-US"/>
          </a:p>
        </p:txBody>
      </p:sp>
    </p:spTree>
    <p:extLst>
      <p:ext uri="{BB962C8B-B14F-4D97-AF65-F5344CB8AC3E}">
        <p14:creationId xmlns:p14="http://schemas.microsoft.com/office/powerpoint/2010/main" val="3540425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http://docer.mysoeasy.com</a:t>
            </a:r>
            <a:endParaRPr lang="zh-CN" altLang="en-US" smtClean="0"/>
          </a:p>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Font typeface="Arial" panose="020B0604020202020204" pitchFamily="34" charset="0"/>
              <a:defRPr sz="1400">
                <a:solidFill>
                  <a:srgbClr val="FF0000"/>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AD53882-512B-40F0-8902-E3388E4649BD}" type="slidenum">
              <a:rPr lang="zh-CN" altLang="en-US" sz="1200">
                <a:solidFill>
                  <a:schemeClr val="tx1"/>
                </a:solidFill>
              </a:rPr>
              <a:pPr>
                <a:spcBef>
                  <a:spcPct val="0"/>
                </a:spcBef>
                <a:buFontTx/>
                <a:buNone/>
              </a:pPr>
              <a:t>1</a:t>
            </a:fld>
            <a:endParaRPr lang="zh-CN" altLang="en-US" sz="1200">
              <a:solidFill>
                <a:schemeClr val="tx1"/>
              </a:solidFill>
            </a:endParaRPr>
          </a:p>
        </p:txBody>
      </p:sp>
    </p:spTree>
    <p:extLst>
      <p:ext uri="{BB962C8B-B14F-4D97-AF65-F5344CB8AC3E}">
        <p14:creationId xmlns:p14="http://schemas.microsoft.com/office/powerpoint/2010/main" val="3365506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charset="-122"/>
              </a:defRPr>
            </a:lvl1pPr>
            <a:lvl2pPr marL="742950" indent="-285750">
              <a:defRPr>
                <a:solidFill>
                  <a:schemeClr val="tx1"/>
                </a:solidFill>
                <a:latin typeface="Arial Narrow" pitchFamily="34" charset="0"/>
                <a:ea typeface="宋体" charset="-122"/>
              </a:defRPr>
            </a:lvl2pPr>
            <a:lvl3pPr marL="1143000" indent="-228600">
              <a:defRPr>
                <a:solidFill>
                  <a:schemeClr val="tx1"/>
                </a:solidFill>
                <a:latin typeface="Arial Narrow" pitchFamily="34" charset="0"/>
                <a:ea typeface="宋体" charset="-122"/>
              </a:defRPr>
            </a:lvl3pPr>
            <a:lvl4pPr marL="1600200" indent="-228600">
              <a:defRPr>
                <a:solidFill>
                  <a:schemeClr val="tx1"/>
                </a:solidFill>
                <a:latin typeface="Arial Narrow" pitchFamily="34" charset="0"/>
                <a:ea typeface="宋体" charset="-122"/>
              </a:defRPr>
            </a:lvl4pPr>
            <a:lvl5pPr marL="2057400" indent="-228600">
              <a:defRPr>
                <a:solidFill>
                  <a:schemeClr val="tx1"/>
                </a:solidFill>
                <a:latin typeface="Arial Narrow" pitchFamily="34" charset="0"/>
                <a:ea typeface="宋体" charset="-122"/>
              </a:defRPr>
            </a:lvl5pPr>
            <a:lvl6pPr marL="2514600" indent="-228600" eaLnBrk="0" fontAlgn="base" hangingPunct="0">
              <a:spcBef>
                <a:spcPct val="0"/>
              </a:spcBef>
              <a:spcAft>
                <a:spcPct val="0"/>
              </a:spcAft>
              <a:defRPr>
                <a:solidFill>
                  <a:schemeClr val="tx1"/>
                </a:solidFill>
                <a:latin typeface="Arial Narrow" pitchFamily="34" charset="0"/>
                <a:ea typeface="宋体" charset="-122"/>
              </a:defRPr>
            </a:lvl6pPr>
            <a:lvl7pPr marL="2971800" indent="-228600" eaLnBrk="0" fontAlgn="base" hangingPunct="0">
              <a:spcBef>
                <a:spcPct val="0"/>
              </a:spcBef>
              <a:spcAft>
                <a:spcPct val="0"/>
              </a:spcAft>
              <a:defRPr>
                <a:solidFill>
                  <a:schemeClr val="tx1"/>
                </a:solidFill>
                <a:latin typeface="Arial Narrow" pitchFamily="34" charset="0"/>
                <a:ea typeface="宋体" charset="-122"/>
              </a:defRPr>
            </a:lvl7pPr>
            <a:lvl8pPr marL="3429000" indent="-228600" eaLnBrk="0" fontAlgn="base" hangingPunct="0">
              <a:spcBef>
                <a:spcPct val="0"/>
              </a:spcBef>
              <a:spcAft>
                <a:spcPct val="0"/>
              </a:spcAft>
              <a:defRPr>
                <a:solidFill>
                  <a:schemeClr val="tx1"/>
                </a:solidFill>
                <a:latin typeface="Arial Narrow" pitchFamily="34" charset="0"/>
                <a:ea typeface="宋体" charset="-122"/>
              </a:defRPr>
            </a:lvl8pPr>
            <a:lvl9pPr marL="3886200" indent="-228600" eaLnBrk="0" fontAlgn="base" hangingPunct="0">
              <a:spcBef>
                <a:spcPct val="0"/>
              </a:spcBef>
              <a:spcAft>
                <a:spcPct val="0"/>
              </a:spcAft>
              <a:defRPr>
                <a:solidFill>
                  <a:schemeClr val="tx1"/>
                </a:solidFill>
                <a:latin typeface="Arial Narrow" pitchFamily="34" charset="0"/>
                <a:ea typeface="宋体" charset="-122"/>
              </a:defRPr>
            </a:lvl9pPr>
          </a:lstStyle>
          <a:p>
            <a:fld id="{BA45D334-7CF9-4D6C-944F-BC08B2EF8A05}" type="slidenum">
              <a:rPr lang="zh-CN" altLang="en-US">
                <a:latin typeface="Calibri" pitchFamily="34" charset="0"/>
              </a:rPr>
              <a:pPr/>
              <a:t>2</a:t>
            </a:fld>
            <a:endParaRPr lang="en-US" altLang="zh-CN">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fld id="{8E20AF78-BF0A-4770-B1D9-193C1B2AD245}" type="slidenum">
              <a:rPr lang="zh-CN" altLang="en-US">
                <a:latin typeface="Calibri" pitchFamily="34" charset="0"/>
                <a:ea typeface="宋体" charset="-122"/>
              </a:rPr>
              <a:pPr/>
              <a:t>24</a:t>
            </a:fld>
            <a:endParaRPr lang="zh-CN" altLang="en-US">
              <a:latin typeface="Calibri" pitchFamily="34"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cxnSp>
        <p:nvCxnSpPr>
          <p:cNvPr id="8" name="直接连接符 7"/>
          <p:cNvCxnSpPr/>
          <p:nvPr/>
        </p:nvCxnSpPr>
        <p:spPr>
          <a:xfrm>
            <a:off x="0" y="3036097"/>
            <a:ext cx="7924798"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482" y="1623046"/>
            <a:ext cx="3774607" cy="3631693"/>
          </a:xfrm>
          <a:prstGeom prst="rect">
            <a:avLst/>
          </a:prstGeom>
        </p:spPr>
      </p:pic>
      <p:sp>
        <p:nvSpPr>
          <p:cNvPr id="2" name="KSO_CT1"/>
          <p:cNvSpPr>
            <a:spLocks noGrp="1"/>
          </p:cNvSpPr>
          <p:nvPr>
            <p:ph type="ctrTitle" hasCustomPrompt="1"/>
          </p:nvPr>
        </p:nvSpPr>
        <p:spPr>
          <a:xfrm>
            <a:off x="2902947" y="1323703"/>
            <a:ext cx="5021851" cy="1697154"/>
          </a:xfrm>
          <a:noFill/>
        </p:spPr>
        <p:txBody>
          <a:bodyPr lIns="0" tIns="0" rIns="0" bIns="0" anchor="b">
            <a:normAutofit/>
          </a:bodyPr>
          <a:lstStyle>
            <a:lvl1pPr algn="l">
              <a:defRPr sz="3200" b="0" i="0" baseline="0">
                <a:latin typeface="Arial" panose="020B0604020202020204" pitchFamily="34" charset="0"/>
                <a:ea typeface="黑体" panose="02010609060101010101" pitchFamily="49" charset="-122"/>
              </a:defRPr>
            </a:lvl1pPr>
          </a:lstStyle>
          <a:p>
            <a:r>
              <a:rPr lang="zh-CN" altLang="en-US" dirty="0" smtClean="0"/>
              <a:t>此处添加您的标题</a:t>
            </a:r>
            <a:endParaRPr lang="en-US" dirty="0"/>
          </a:p>
        </p:txBody>
      </p:sp>
      <p:sp>
        <p:nvSpPr>
          <p:cNvPr id="3" name="KSO_CT2"/>
          <p:cNvSpPr>
            <a:spLocks noGrp="1"/>
          </p:cNvSpPr>
          <p:nvPr>
            <p:ph type="subTitle" idx="1" hasCustomPrompt="1"/>
          </p:nvPr>
        </p:nvSpPr>
        <p:spPr>
          <a:xfrm>
            <a:off x="5042264" y="3164563"/>
            <a:ext cx="3622766" cy="377293"/>
          </a:xfrm>
          <a:noFill/>
        </p:spPr>
        <p:txBody>
          <a:bodyPr anchor="ctr">
            <a:noAutofit/>
          </a:bodyPr>
          <a:lstStyle>
            <a:lvl1pPr marL="0" indent="0" algn="l">
              <a:buNone/>
              <a:defRPr sz="1800">
                <a:solidFill>
                  <a:schemeClr val="tx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endParaRPr lang="en-US" dirty="0"/>
          </a:p>
        </p:txBody>
      </p:sp>
      <p:sp>
        <p:nvSpPr>
          <p:cNvPr id="4" name="KSO_FD"/>
          <p:cNvSpPr>
            <a:spLocks noGrp="1"/>
          </p:cNvSpPr>
          <p:nvPr>
            <p:ph type="dt" sz="half" idx="10"/>
          </p:nvPr>
        </p:nvSpPr>
        <p:spPr/>
        <p:txBody>
          <a:bodyPr/>
          <a:lstStyle/>
          <a:p>
            <a:fld id="{35E94FC7-85FE-4CCD-A9DF-D34048F321CE}" type="datetimeFigureOut">
              <a:rPr lang="zh-CN" altLang="en-US" smtClean="0"/>
              <a:t>2016/6/1</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6D5D34A8-FBCF-44E3-99B1-EBC0014B1909}" type="slidenum">
              <a:rPr lang="zh-CN" altLang="en-US" smtClean="0"/>
              <a:t>‹#›</a:t>
            </a:fld>
            <a:endParaRPr lang="zh-CN" altLang="en-US"/>
          </a:p>
        </p:txBody>
      </p:sp>
      <p:cxnSp>
        <p:nvCxnSpPr>
          <p:cNvPr id="11" name="直接连接符 10"/>
          <p:cNvCxnSpPr/>
          <p:nvPr/>
        </p:nvCxnSpPr>
        <p:spPr>
          <a:xfrm>
            <a:off x="5042264" y="3133099"/>
            <a:ext cx="410173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81939"/>
      </p:ext>
    </p:extLst>
  </p:cSld>
  <p:clrMapOvr>
    <a:masterClrMapping/>
  </p:clrMapOvr>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35E94FC7-85FE-4CCD-A9DF-D34048F321CE}" type="datetimeFigureOut">
              <a:rPr lang="zh-CN" altLang="en-US" smtClean="0"/>
              <a:t>2016/6/1</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6D5D34A8-FBCF-44E3-99B1-EBC0014B1909}" type="slidenum">
              <a:rPr lang="zh-CN" altLang="en-US" smtClean="0"/>
              <a:t>‹#›</a:t>
            </a:fld>
            <a:endParaRPr lang="zh-CN" altLang="en-US"/>
          </a:p>
        </p:txBody>
      </p:sp>
    </p:spTree>
    <p:extLst>
      <p:ext uri="{BB962C8B-B14F-4D97-AF65-F5344CB8AC3E}">
        <p14:creationId xmlns:p14="http://schemas.microsoft.com/office/powerpoint/2010/main" val="520015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35E94FC7-85FE-4CCD-A9DF-D34048F321CE}" type="datetimeFigureOut">
              <a:rPr lang="zh-CN" altLang="en-US" smtClean="0"/>
              <a:t>2016/6/1</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6D5D34A8-FBCF-44E3-99B1-EBC0014B1909}" type="slidenum">
              <a:rPr lang="zh-CN" altLang="en-US" smtClean="0"/>
              <a:t>‹#›</a:t>
            </a:fld>
            <a:endParaRPr lang="zh-CN" altLang="en-US"/>
          </a:p>
        </p:txBody>
      </p:sp>
    </p:spTree>
    <p:extLst>
      <p:ext uri="{BB962C8B-B14F-4D97-AF65-F5344CB8AC3E}">
        <p14:creationId xmlns:p14="http://schemas.microsoft.com/office/powerpoint/2010/main" val="3281439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35E94FC7-85FE-4CCD-A9DF-D34048F321CE}" type="datetimeFigureOut">
              <a:rPr lang="zh-CN" altLang="en-US" smtClean="0"/>
              <a:t>2016/6/1</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6D5D34A8-FBCF-44E3-99B1-EBC0014B1909}" type="slidenum">
              <a:rPr lang="zh-CN" altLang="en-US" smtClean="0"/>
              <a:t>‹#›</a:t>
            </a:fld>
            <a:endParaRPr lang="zh-CN" altLang="en-US"/>
          </a:p>
        </p:txBody>
      </p:sp>
    </p:spTree>
    <p:extLst>
      <p:ext uri="{BB962C8B-B14F-4D97-AF65-F5344CB8AC3E}">
        <p14:creationId xmlns:p14="http://schemas.microsoft.com/office/powerpoint/2010/main" val="388590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16" name="任意多边形 15"/>
          <p:cNvSpPr/>
          <p:nvPr/>
        </p:nvSpPr>
        <p:spPr>
          <a:xfrm>
            <a:off x="8129326" y="6632400"/>
            <a:ext cx="583471" cy="242832"/>
          </a:xfrm>
          <a:custGeom>
            <a:avLst/>
            <a:gdLst>
              <a:gd name="connsiteX0" fmla="*/ 0 w 583471"/>
              <a:gd name="connsiteY0" fmla="*/ 0 h 242832"/>
              <a:gd name="connsiteX1" fmla="*/ 393687 w 583471"/>
              <a:gd name="connsiteY1" fmla="*/ 0 h 242832"/>
              <a:gd name="connsiteX2" fmla="*/ 583471 w 583471"/>
              <a:gd name="connsiteY2" fmla="*/ 242832 h 242832"/>
              <a:gd name="connsiteX3" fmla="*/ 0 w 583471"/>
              <a:gd name="connsiteY3" fmla="*/ 242832 h 242832"/>
            </a:gdLst>
            <a:ahLst/>
            <a:cxnLst>
              <a:cxn ang="0">
                <a:pos x="connsiteX0" y="connsiteY0"/>
              </a:cxn>
              <a:cxn ang="0">
                <a:pos x="connsiteX1" y="connsiteY1"/>
              </a:cxn>
              <a:cxn ang="0">
                <a:pos x="connsiteX2" y="connsiteY2"/>
              </a:cxn>
              <a:cxn ang="0">
                <a:pos x="connsiteX3" y="connsiteY3"/>
              </a:cxn>
            </a:cxnLst>
            <a:rect l="l" t="t" r="r" b="b"/>
            <a:pathLst>
              <a:path w="583471" h="242832">
                <a:moveTo>
                  <a:pt x="0" y="0"/>
                </a:moveTo>
                <a:lnTo>
                  <a:pt x="393687" y="0"/>
                </a:lnTo>
                <a:lnTo>
                  <a:pt x="583471" y="242832"/>
                </a:lnTo>
                <a:lnTo>
                  <a:pt x="0" y="242832"/>
                </a:lnTo>
                <a:close/>
              </a:path>
            </a:pathLst>
          </a:custGeom>
          <a:solidFill>
            <a:srgbClr val="C9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a:xfrm>
            <a:off x="522513" y="1049867"/>
            <a:ext cx="8190283" cy="5127096"/>
          </a:xfrm>
        </p:spPr>
        <p:txBody>
          <a:bodyPr/>
          <a:lstStyle>
            <a:lvl1pPr>
              <a:defRPr>
                <a:solidFill>
                  <a:schemeClr val="accent1">
                    <a:lumMod val="50000"/>
                  </a:schemeClr>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35E94FC7-85FE-4CCD-A9DF-D34048F321CE}" type="datetimeFigureOut">
              <a:rPr lang="zh-CN" altLang="en-US" smtClean="0"/>
              <a:t>2016/6/1</a:t>
            </a:fld>
            <a:endParaRPr lang="zh-CN" altLang="en-US"/>
          </a:p>
        </p:txBody>
      </p:sp>
      <p:sp>
        <p:nvSpPr>
          <p:cNvPr id="5" name="KSO_FT"/>
          <p:cNvSpPr>
            <a:spLocks noGrp="1"/>
          </p:cNvSpPr>
          <p:nvPr>
            <p:ph type="ftr" sz="quarter" idx="11"/>
          </p:nvPr>
        </p:nvSpPr>
        <p:spPr/>
        <p:txBody>
          <a:bodyPr/>
          <a:lstStyle/>
          <a:p>
            <a:endParaRPr lang="zh-CN" altLang="en-US"/>
          </a:p>
        </p:txBody>
      </p:sp>
      <p:sp>
        <p:nvSpPr>
          <p:cNvPr id="13" name="燕尾形 12"/>
          <p:cNvSpPr/>
          <p:nvPr/>
        </p:nvSpPr>
        <p:spPr>
          <a:xfrm flipH="1">
            <a:off x="8332070" y="6707780"/>
            <a:ext cx="95794" cy="9579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任意多边形 16"/>
          <p:cNvSpPr/>
          <p:nvPr/>
        </p:nvSpPr>
        <p:spPr>
          <a:xfrm flipH="1" flipV="1">
            <a:off x="8564749" y="6615168"/>
            <a:ext cx="583471" cy="242832"/>
          </a:xfrm>
          <a:custGeom>
            <a:avLst/>
            <a:gdLst>
              <a:gd name="connsiteX0" fmla="*/ 0 w 583471"/>
              <a:gd name="connsiteY0" fmla="*/ 0 h 242832"/>
              <a:gd name="connsiteX1" fmla="*/ 393687 w 583471"/>
              <a:gd name="connsiteY1" fmla="*/ 0 h 242832"/>
              <a:gd name="connsiteX2" fmla="*/ 583471 w 583471"/>
              <a:gd name="connsiteY2" fmla="*/ 242832 h 242832"/>
              <a:gd name="connsiteX3" fmla="*/ 0 w 583471"/>
              <a:gd name="connsiteY3" fmla="*/ 242832 h 242832"/>
            </a:gdLst>
            <a:ahLst/>
            <a:cxnLst>
              <a:cxn ang="0">
                <a:pos x="connsiteX0" y="connsiteY0"/>
              </a:cxn>
              <a:cxn ang="0">
                <a:pos x="connsiteX1" y="connsiteY1"/>
              </a:cxn>
              <a:cxn ang="0">
                <a:pos x="connsiteX2" y="connsiteY2"/>
              </a:cxn>
              <a:cxn ang="0">
                <a:pos x="connsiteX3" y="connsiteY3"/>
              </a:cxn>
            </a:cxnLst>
            <a:rect l="l" t="t" r="r" b="b"/>
            <a:pathLst>
              <a:path w="583471" h="242832">
                <a:moveTo>
                  <a:pt x="0" y="0"/>
                </a:moveTo>
                <a:lnTo>
                  <a:pt x="393687" y="0"/>
                </a:lnTo>
                <a:lnTo>
                  <a:pt x="583471" y="242832"/>
                </a:lnTo>
                <a:lnTo>
                  <a:pt x="0" y="242832"/>
                </a:lnTo>
                <a:close/>
              </a:path>
            </a:pathLst>
          </a:custGeom>
          <a:solidFill>
            <a:srgbClr val="C9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燕尾形 17"/>
          <p:cNvSpPr/>
          <p:nvPr/>
        </p:nvSpPr>
        <p:spPr>
          <a:xfrm>
            <a:off x="8858945" y="6707780"/>
            <a:ext cx="95794" cy="9579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KSO_FN"/>
          <p:cNvSpPr>
            <a:spLocks noGrp="1"/>
          </p:cNvSpPr>
          <p:nvPr>
            <p:ph type="sldNum" sz="quarter" idx="12"/>
          </p:nvPr>
        </p:nvSpPr>
        <p:spPr/>
        <p:txBody>
          <a:bodyPr/>
          <a:lstStyle/>
          <a:p>
            <a:fld id="{6D5D34A8-FBCF-44E3-99B1-EBC0014B1909}" type="slidenum">
              <a:rPr lang="zh-CN" altLang="en-US" smtClean="0"/>
              <a:t>‹#›</a:t>
            </a:fld>
            <a:endParaRPr lang="zh-CN" altLang="en-US"/>
          </a:p>
        </p:txBody>
      </p:sp>
      <p:sp>
        <p:nvSpPr>
          <p:cNvPr id="7" name="文本框 6"/>
          <p:cNvSpPr txBox="1"/>
          <p:nvPr/>
        </p:nvSpPr>
        <p:spPr>
          <a:xfrm>
            <a:off x="0" y="539930"/>
            <a:ext cx="804863" cy="294893"/>
          </a:xfrm>
          <a:prstGeom prst="rect">
            <a:avLst/>
          </a:prstGeom>
        </p:spPr>
        <p:txBody>
          <a:bodyPr vert="horz" lIns="0" tIns="0" rIns="0" bIns="0" rtlCol="0" anchor="ctr">
            <a:normAutofit/>
          </a:bodyPr>
          <a:lstStyle>
            <a:lvl1pPr lvl="0" indent="0" algn="ctr">
              <a:lnSpc>
                <a:spcPct val="100000"/>
              </a:lnSpc>
              <a:spcBef>
                <a:spcPts val="1800"/>
              </a:spcBef>
              <a:spcAft>
                <a:spcPts val="0"/>
              </a:spcAft>
              <a:buClr>
                <a:srgbClr val="C94D4D"/>
              </a:buClr>
              <a:buSzPct val="60000"/>
              <a:buFont typeface="Wingdings" panose="05000000000000000000" pitchFamily="2" charset="2"/>
              <a:buNone/>
              <a:defRPr baseline="0">
                <a:solidFill>
                  <a:schemeClr val="bg1"/>
                </a:solidFill>
                <a:latin typeface="Arial" panose="020B0604020202020204" pitchFamily="34" charset="0"/>
                <a:ea typeface="微软雅黑" panose="020B0503020204020204" pitchFamily="34" charset="-122"/>
              </a:defRPr>
            </a:lvl1pPr>
            <a:lvl2pPr marL="357188" indent="0" algn="just">
              <a:lnSpc>
                <a:spcPct val="120000"/>
              </a:lnSpc>
              <a:spcBef>
                <a:spcPts val="200"/>
              </a:spcBef>
              <a:spcAft>
                <a:spcPts val="600"/>
              </a:spcAft>
              <a:buFont typeface="Arial" panose="020B0604020202020204" pitchFamily="34" charset="0"/>
              <a:buNone/>
              <a:defRPr sz="1600" baseline="0">
                <a:solidFill>
                  <a:srgbClr val="7D7D7D"/>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altLang="zh-CN" sz="1600" dirty="0" smtClean="0"/>
              <a:t>Part1</a:t>
            </a:r>
            <a:endParaRPr lang="zh-CN" altLang="en-US" sz="1600" dirty="0" smtClean="0"/>
          </a:p>
        </p:txBody>
      </p:sp>
    </p:spTree>
    <p:extLst>
      <p:ext uri="{BB962C8B-B14F-4D97-AF65-F5344CB8AC3E}">
        <p14:creationId xmlns:p14="http://schemas.microsoft.com/office/powerpoint/2010/main" val="1092329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节标题">
    <p:spTree>
      <p:nvGrpSpPr>
        <p:cNvPr id="1" name=""/>
        <p:cNvGrpSpPr/>
        <p:nvPr/>
      </p:nvGrpSpPr>
      <p:grpSpPr>
        <a:xfrm>
          <a:off x="0" y="0"/>
          <a:ext cx="0" cy="0"/>
          <a:chOff x="0" y="0"/>
          <a:chExt cx="0" cy="0"/>
        </a:xfrm>
      </p:grpSpPr>
      <p:sp>
        <p:nvSpPr>
          <p:cNvPr id="4" name="KSO_FD"/>
          <p:cNvSpPr>
            <a:spLocks noGrp="1"/>
          </p:cNvSpPr>
          <p:nvPr>
            <p:ph type="dt" sz="half" idx="10"/>
          </p:nvPr>
        </p:nvSpPr>
        <p:spPr/>
        <p:txBody>
          <a:bodyPr/>
          <a:lstStyle/>
          <a:p>
            <a:fld id="{35E94FC7-85FE-4CCD-A9DF-D34048F321CE}" type="datetimeFigureOut">
              <a:rPr lang="zh-CN" altLang="en-US" smtClean="0"/>
              <a:t>2016/6/1</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6D5D34A8-FBCF-44E3-99B1-EBC0014B1909}" type="slidenum">
              <a:rPr lang="zh-CN" altLang="en-US" smtClean="0"/>
              <a:t>‹#›</a:t>
            </a:fld>
            <a:endParaRPr lang="zh-CN" altLang="en-US"/>
          </a:p>
        </p:txBody>
      </p:sp>
      <p:sp>
        <p:nvSpPr>
          <p:cNvPr id="8" name="文本框 7"/>
          <p:cNvSpPr txBox="1"/>
          <p:nvPr/>
        </p:nvSpPr>
        <p:spPr>
          <a:xfrm>
            <a:off x="45751" y="1159713"/>
            <a:ext cx="1603324" cy="3154710"/>
          </a:xfrm>
          <a:prstGeom prst="rect">
            <a:avLst/>
          </a:prstGeom>
        </p:spPr>
        <p:txBody>
          <a:bodyPr vert="horz" lIns="91440" tIns="45720" rIns="91440" bIns="45720" rtlCol="0" anchor="ctr">
            <a:noAutofit/>
          </a:bodyPr>
          <a:lstStyle>
            <a:lvl1pPr lvl="0" indent="0" algn="just">
              <a:lnSpc>
                <a:spcPct val="100000"/>
              </a:lnSpc>
              <a:spcBef>
                <a:spcPts val="1800"/>
              </a:spcBef>
              <a:spcAft>
                <a:spcPts val="0"/>
              </a:spcAft>
              <a:buClr>
                <a:srgbClr val="C94D4D"/>
              </a:buClr>
              <a:buSzPct val="60000"/>
              <a:buFont typeface="Wingdings" panose="05000000000000000000" pitchFamily="2" charset="2"/>
              <a:buNone/>
              <a:defRPr sz="19900" i="1" baseline="0">
                <a:solidFill>
                  <a:srgbClr val="C94D4D"/>
                </a:solidFill>
                <a:latin typeface="Arial" panose="020B0604020202020204" pitchFamily="34" charset="0"/>
                <a:ea typeface="微软雅黑" panose="020B0503020204020204" pitchFamily="34" charset="-122"/>
              </a:defRPr>
            </a:lvl1pPr>
            <a:lvl2pPr marL="357188" indent="0" algn="just">
              <a:lnSpc>
                <a:spcPct val="120000"/>
              </a:lnSpc>
              <a:spcBef>
                <a:spcPts val="200"/>
              </a:spcBef>
              <a:spcAft>
                <a:spcPts val="600"/>
              </a:spcAft>
              <a:buFont typeface="Arial" panose="020B0604020202020204" pitchFamily="34" charset="0"/>
              <a:buNone/>
              <a:defRPr sz="1600" baseline="0">
                <a:solidFill>
                  <a:srgbClr val="7D7D7D"/>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altLang="zh-CN" dirty="0" smtClean="0"/>
              <a:t>1</a:t>
            </a:r>
            <a:endParaRPr lang="zh-CN" altLang="en-US" dirty="0" smtClean="0"/>
          </a:p>
        </p:txBody>
      </p:sp>
      <p:cxnSp>
        <p:nvCxnSpPr>
          <p:cNvPr id="26" name="直接连接符 25"/>
          <p:cNvCxnSpPr/>
          <p:nvPr/>
        </p:nvCxnSpPr>
        <p:spPr>
          <a:xfrm>
            <a:off x="0" y="3195042"/>
            <a:ext cx="61150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KSO_ST1"/>
          <p:cNvSpPr>
            <a:spLocks noGrp="1"/>
          </p:cNvSpPr>
          <p:nvPr>
            <p:ph type="title" hasCustomPrompt="1"/>
          </p:nvPr>
        </p:nvSpPr>
        <p:spPr>
          <a:xfrm>
            <a:off x="1428290" y="2575195"/>
            <a:ext cx="4686760" cy="619847"/>
          </a:xfrm>
        </p:spPr>
        <p:txBody>
          <a:bodyPr anchor="b">
            <a:normAutofit/>
          </a:bodyPr>
          <a:lstStyle>
            <a:lvl1pPr algn="l">
              <a:defRPr sz="3600"/>
            </a:lvl1pPr>
          </a:lstStyle>
          <a:p>
            <a:r>
              <a:rPr lang="zh-CN" altLang="en-US" dirty="0" smtClean="0"/>
              <a:t>此处添加您的标题</a:t>
            </a:r>
            <a:endParaRPr lang="en-US" dirty="0"/>
          </a:p>
        </p:txBody>
      </p:sp>
      <p:sp>
        <p:nvSpPr>
          <p:cNvPr id="28" name="KSO_ST2"/>
          <p:cNvSpPr>
            <a:spLocks noGrp="1"/>
          </p:cNvSpPr>
          <p:nvPr>
            <p:ph type="body" idx="1"/>
          </p:nvPr>
        </p:nvSpPr>
        <p:spPr>
          <a:xfrm>
            <a:off x="3805648" y="3284173"/>
            <a:ext cx="4615543" cy="425677"/>
          </a:xfrm>
        </p:spPr>
        <p:txBody>
          <a:bodyPr anchor="ctr">
            <a:normAutofit/>
          </a:bodyPr>
          <a:lstStyle>
            <a:lvl1pPr marL="0" indent="0" algn="l">
              <a:buNone/>
              <a:defRPr sz="16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cxnSp>
        <p:nvCxnSpPr>
          <p:cNvPr id="30" name="直接连接符 29"/>
          <p:cNvCxnSpPr/>
          <p:nvPr/>
        </p:nvCxnSpPr>
        <p:spPr>
          <a:xfrm>
            <a:off x="3805648" y="3284173"/>
            <a:ext cx="5338352"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765926"/>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0"/>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499" y="1244600"/>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35E94FC7-85FE-4CCD-A9DF-D34048F321CE}" type="datetimeFigureOut">
              <a:rPr lang="zh-CN" altLang="en-US" smtClean="0"/>
              <a:t>2016/6/1</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6D5D34A8-FBCF-44E3-99B1-EBC0014B1909}" type="slidenum">
              <a:rPr lang="zh-CN" altLang="en-US" smtClean="0"/>
              <a:t>‹#›</a:t>
            </a:fld>
            <a:endParaRPr lang="zh-CN" altLang="en-US"/>
          </a:p>
        </p:txBody>
      </p:sp>
    </p:spTree>
    <p:extLst>
      <p:ext uri="{BB962C8B-B14F-4D97-AF65-F5344CB8AC3E}">
        <p14:creationId xmlns:p14="http://schemas.microsoft.com/office/powerpoint/2010/main" val="4293099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KSO_BC1"/>
          <p:cNvSpPr>
            <a:spLocks noGrp="1"/>
          </p:cNvSpPr>
          <p:nvPr>
            <p:ph sz="half" idx="2"/>
          </p:nvPr>
        </p:nvSpPr>
        <p:spPr>
          <a:xfrm>
            <a:off x="824576"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KSO_BC2"/>
          <p:cNvSpPr>
            <a:spLocks noGrp="1"/>
          </p:cNvSpPr>
          <p:nvPr>
            <p:ph sz="quarter" idx="4"/>
          </p:nvPr>
        </p:nvSpPr>
        <p:spPr>
          <a:xfrm>
            <a:off x="4823884"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35E94FC7-85FE-4CCD-A9DF-D34048F321CE}" type="datetimeFigureOut">
              <a:rPr lang="zh-CN" altLang="en-US" smtClean="0"/>
              <a:t>2016/6/1</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6D5D34A8-FBCF-44E3-99B1-EBC0014B1909}" type="slidenum">
              <a:rPr lang="zh-CN" altLang="en-US" smtClean="0"/>
              <a:t>‹#›</a:t>
            </a:fld>
            <a:endParaRPr lang="zh-CN" altLang="en-US"/>
          </a:p>
        </p:txBody>
      </p:sp>
    </p:spTree>
    <p:extLst>
      <p:ext uri="{BB962C8B-B14F-4D97-AF65-F5344CB8AC3E}">
        <p14:creationId xmlns:p14="http://schemas.microsoft.com/office/powerpoint/2010/main" val="217802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35E94FC7-85FE-4CCD-A9DF-D34048F321CE}" type="datetimeFigureOut">
              <a:rPr lang="zh-CN" altLang="en-US" smtClean="0"/>
              <a:t>2016/6/1</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6D5D34A8-FBCF-44E3-99B1-EBC0014B1909}" type="slidenum">
              <a:rPr lang="zh-CN" altLang="en-US" smtClean="0"/>
              <a:t>‹#›</a:t>
            </a:fld>
            <a:endParaRPr lang="zh-CN" altLang="en-US"/>
          </a:p>
        </p:txBody>
      </p:sp>
      <p:sp>
        <p:nvSpPr>
          <p:cNvPr id="6" name="文本框 5"/>
          <p:cNvSpPr txBox="1"/>
          <p:nvPr/>
        </p:nvSpPr>
        <p:spPr>
          <a:xfrm>
            <a:off x="0" y="533400"/>
            <a:ext cx="804863" cy="301424"/>
          </a:xfrm>
          <a:prstGeom prst="rect">
            <a:avLst/>
          </a:prstGeom>
        </p:spPr>
        <p:txBody>
          <a:bodyPr vert="horz" lIns="0" tIns="0" rIns="0" bIns="0" rtlCol="0" anchor="ctr">
            <a:normAutofit/>
          </a:bodyPr>
          <a:lstStyle>
            <a:lvl1pPr lvl="0" indent="0" algn="ctr">
              <a:lnSpc>
                <a:spcPct val="100000"/>
              </a:lnSpc>
              <a:spcBef>
                <a:spcPts val="1800"/>
              </a:spcBef>
              <a:spcAft>
                <a:spcPts val="0"/>
              </a:spcAft>
              <a:buClr>
                <a:srgbClr val="C94D4D"/>
              </a:buClr>
              <a:buSzPct val="60000"/>
              <a:buFont typeface="Wingdings" panose="05000000000000000000" pitchFamily="2" charset="2"/>
              <a:buNone/>
              <a:defRPr baseline="0">
                <a:solidFill>
                  <a:schemeClr val="bg1"/>
                </a:solidFill>
                <a:latin typeface="Arial" panose="020B0604020202020204" pitchFamily="34" charset="0"/>
                <a:ea typeface="微软雅黑" panose="020B0503020204020204" pitchFamily="34" charset="-122"/>
              </a:defRPr>
            </a:lvl1pPr>
            <a:lvl2pPr marL="357188" indent="0" algn="just">
              <a:lnSpc>
                <a:spcPct val="120000"/>
              </a:lnSpc>
              <a:spcBef>
                <a:spcPts val="200"/>
              </a:spcBef>
              <a:spcAft>
                <a:spcPts val="600"/>
              </a:spcAft>
              <a:buFont typeface="Arial" panose="020B0604020202020204" pitchFamily="34" charset="0"/>
              <a:buNone/>
              <a:defRPr sz="1600" baseline="0">
                <a:solidFill>
                  <a:srgbClr val="7D7D7D"/>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altLang="zh-CN" sz="1600" dirty="0" smtClean="0"/>
              <a:t>Part1</a:t>
            </a:r>
            <a:endParaRPr lang="zh-CN" altLang="en-US" sz="1600" dirty="0" smtClean="0"/>
          </a:p>
        </p:txBody>
      </p:sp>
    </p:spTree>
    <p:extLst>
      <p:ext uri="{BB962C8B-B14F-4D97-AF65-F5344CB8AC3E}">
        <p14:creationId xmlns:p14="http://schemas.microsoft.com/office/powerpoint/2010/main" val="1772185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SO_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35E94FC7-85FE-4CCD-A9DF-D34048F321CE}" type="datetimeFigureOut">
              <a:rPr lang="zh-CN" altLang="en-US" smtClean="0"/>
              <a:t>2016/6/1</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6D5D34A8-FBCF-44E3-99B1-EBC0014B1909}" type="slidenum">
              <a:rPr lang="zh-CN" altLang="en-US" smtClean="0"/>
              <a:t>‹#›</a:t>
            </a:fld>
            <a:endParaRPr lang="zh-CN" altLang="en-US"/>
          </a:p>
        </p:txBody>
      </p:sp>
      <p:sp>
        <p:nvSpPr>
          <p:cNvPr id="9" name="文本占位符 6"/>
          <p:cNvSpPr>
            <a:spLocks noGrp="1"/>
          </p:cNvSpPr>
          <p:nvPr>
            <p:ph type="body" sz="quarter" idx="13" hasCustomPrompt="1"/>
          </p:nvPr>
        </p:nvSpPr>
        <p:spPr>
          <a:xfrm>
            <a:off x="1" y="540544"/>
            <a:ext cx="773906" cy="295276"/>
          </a:xfrm>
        </p:spPr>
        <p:txBody>
          <a:bodyPr lIns="0" tIns="0" rIns="0" bIns="0" anchor="ctr">
            <a:normAutofit/>
          </a:bodyPr>
          <a:lstStyle>
            <a:lvl1pPr marL="0" indent="0" algn="ctr">
              <a:buNone/>
              <a:defRPr sz="1600">
                <a:solidFill>
                  <a:schemeClr val="bg1"/>
                </a:solidFill>
              </a:defRPr>
            </a:lvl1pPr>
          </a:lstStyle>
          <a:p>
            <a:pPr lvl="0"/>
            <a:r>
              <a:rPr lang="en-US" altLang="zh-CN" dirty="0" smtClean="0"/>
              <a:t>Part1</a:t>
            </a:r>
            <a:endParaRPr lang="zh-CN" altLang="en-US" dirty="0"/>
          </a:p>
        </p:txBody>
      </p:sp>
    </p:spTree>
    <p:extLst>
      <p:ext uri="{BB962C8B-B14F-4D97-AF65-F5344CB8AC3E}">
        <p14:creationId xmlns:p14="http://schemas.microsoft.com/office/powerpoint/2010/main" val="382439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35E94FC7-85FE-4CCD-A9DF-D34048F321CE}" type="datetimeFigureOut">
              <a:rPr lang="zh-CN" altLang="en-US" smtClean="0"/>
              <a:t>2016/6/1</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6D5D34A8-FBCF-44E3-99B1-EBC0014B1909}" type="slidenum">
              <a:rPr lang="zh-CN" altLang="en-US" smtClean="0"/>
              <a:t>‹#›</a:t>
            </a:fld>
            <a:endParaRPr lang="zh-CN" altLang="en-US"/>
          </a:p>
        </p:txBody>
      </p:sp>
      <p:sp>
        <p:nvSpPr>
          <p:cNvPr id="5" name="任意多边形 4">
            <a:hlinkClick r:id="" action="ppaction://hlinkshowjump?jump=previousslide"/>
          </p:cNvPr>
          <p:cNvSpPr/>
          <p:nvPr/>
        </p:nvSpPr>
        <p:spPr>
          <a:xfrm>
            <a:off x="8129326" y="6623691"/>
            <a:ext cx="583471" cy="242832"/>
          </a:xfrm>
          <a:custGeom>
            <a:avLst/>
            <a:gdLst>
              <a:gd name="connsiteX0" fmla="*/ 0 w 583471"/>
              <a:gd name="connsiteY0" fmla="*/ 0 h 242832"/>
              <a:gd name="connsiteX1" fmla="*/ 393687 w 583471"/>
              <a:gd name="connsiteY1" fmla="*/ 0 h 242832"/>
              <a:gd name="connsiteX2" fmla="*/ 583471 w 583471"/>
              <a:gd name="connsiteY2" fmla="*/ 242832 h 242832"/>
              <a:gd name="connsiteX3" fmla="*/ 0 w 583471"/>
              <a:gd name="connsiteY3" fmla="*/ 242832 h 242832"/>
            </a:gdLst>
            <a:ahLst/>
            <a:cxnLst>
              <a:cxn ang="0">
                <a:pos x="connsiteX0" y="connsiteY0"/>
              </a:cxn>
              <a:cxn ang="0">
                <a:pos x="connsiteX1" y="connsiteY1"/>
              </a:cxn>
              <a:cxn ang="0">
                <a:pos x="connsiteX2" y="connsiteY2"/>
              </a:cxn>
              <a:cxn ang="0">
                <a:pos x="connsiteX3" y="connsiteY3"/>
              </a:cxn>
            </a:cxnLst>
            <a:rect l="l" t="t" r="r" b="b"/>
            <a:pathLst>
              <a:path w="583471" h="242832">
                <a:moveTo>
                  <a:pt x="0" y="0"/>
                </a:moveTo>
                <a:lnTo>
                  <a:pt x="393687" y="0"/>
                </a:lnTo>
                <a:lnTo>
                  <a:pt x="583471" y="242832"/>
                </a:lnTo>
                <a:lnTo>
                  <a:pt x="0" y="242832"/>
                </a:lnTo>
                <a:close/>
              </a:path>
            </a:pathLst>
          </a:custGeom>
          <a:solidFill>
            <a:srgbClr val="C9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燕尾形 5">
            <a:hlinkClick r:id="" action="ppaction://hlinkshowjump?jump=previousslide"/>
          </p:cNvPr>
          <p:cNvSpPr/>
          <p:nvPr/>
        </p:nvSpPr>
        <p:spPr>
          <a:xfrm flipH="1">
            <a:off x="8332070" y="6699071"/>
            <a:ext cx="95794" cy="9579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任意多边形 6">
            <a:hlinkClick r:id="" action="ppaction://hlinkshowjump?jump=nextslide"/>
          </p:cNvPr>
          <p:cNvSpPr/>
          <p:nvPr/>
        </p:nvSpPr>
        <p:spPr>
          <a:xfrm flipH="1" flipV="1">
            <a:off x="8564749" y="6615168"/>
            <a:ext cx="583471" cy="242832"/>
          </a:xfrm>
          <a:custGeom>
            <a:avLst/>
            <a:gdLst>
              <a:gd name="connsiteX0" fmla="*/ 0 w 583471"/>
              <a:gd name="connsiteY0" fmla="*/ 0 h 242832"/>
              <a:gd name="connsiteX1" fmla="*/ 393687 w 583471"/>
              <a:gd name="connsiteY1" fmla="*/ 0 h 242832"/>
              <a:gd name="connsiteX2" fmla="*/ 583471 w 583471"/>
              <a:gd name="connsiteY2" fmla="*/ 242832 h 242832"/>
              <a:gd name="connsiteX3" fmla="*/ 0 w 583471"/>
              <a:gd name="connsiteY3" fmla="*/ 242832 h 242832"/>
            </a:gdLst>
            <a:ahLst/>
            <a:cxnLst>
              <a:cxn ang="0">
                <a:pos x="connsiteX0" y="connsiteY0"/>
              </a:cxn>
              <a:cxn ang="0">
                <a:pos x="connsiteX1" y="connsiteY1"/>
              </a:cxn>
              <a:cxn ang="0">
                <a:pos x="connsiteX2" y="connsiteY2"/>
              </a:cxn>
              <a:cxn ang="0">
                <a:pos x="connsiteX3" y="connsiteY3"/>
              </a:cxn>
            </a:cxnLst>
            <a:rect l="l" t="t" r="r" b="b"/>
            <a:pathLst>
              <a:path w="583471" h="242832">
                <a:moveTo>
                  <a:pt x="0" y="0"/>
                </a:moveTo>
                <a:lnTo>
                  <a:pt x="393687" y="0"/>
                </a:lnTo>
                <a:lnTo>
                  <a:pt x="583471" y="242832"/>
                </a:lnTo>
                <a:lnTo>
                  <a:pt x="0" y="242832"/>
                </a:lnTo>
                <a:close/>
              </a:path>
            </a:pathLst>
          </a:custGeom>
          <a:solidFill>
            <a:srgbClr val="C9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燕尾形 7">
            <a:hlinkClick r:id="" action="ppaction://hlinkshowjump?jump=nextslide"/>
          </p:cNvPr>
          <p:cNvSpPr/>
          <p:nvPr/>
        </p:nvSpPr>
        <p:spPr>
          <a:xfrm>
            <a:off x="8858945" y="6707780"/>
            <a:ext cx="95794" cy="9579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1772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2" y="533402"/>
            <a:ext cx="2949178"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28"/>
            <a:ext cx="462915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2" y="2133602"/>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35E94FC7-85FE-4CCD-A9DF-D34048F321CE}" type="datetimeFigureOut">
              <a:rPr lang="zh-CN" altLang="en-US" smtClean="0"/>
              <a:t>2016/6/1</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6D5D34A8-FBCF-44E3-99B1-EBC0014B1909}" type="slidenum">
              <a:rPr lang="zh-CN" altLang="en-US" smtClean="0"/>
              <a:t>‹#›</a:t>
            </a:fld>
            <a:endParaRPr lang="zh-CN" altLang="en-US"/>
          </a:p>
        </p:txBody>
      </p:sp>
    </p:spTree>
    <p:extLst>
      <p:ext uri="{BB962C8B-B14F-4D97-AF65-F5344CB8AC3E}">
        <p14:creationId xmlns:p14="http://schemas.microsoft.com/office/powerpoint/2010/main" val="3872216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SO_BT1"/>
          <p:cNvSpPr>
            <a:spLocks noGrp="1"/>
          </p:cNvSpPr>
          <p:nvPr>
            <p:ph type="title"/>
          </p:nvPr>
        </p:nvSpPr>
        <p:spPr>
          <a:xfrm>
            <a:off x="931817" y="191586"/>
            <a:ext cx="6940732" cy="64323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409303" y="1049867"/>
            <a:ext cx="8377646" cy="512709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4" name="KSO_FD"/>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94FC7-85FE-4CCD-A9DF-D34048F321CE}" type="datetimeFigureOut">
              <a:rPr lang="zh-CN" altLang="en-US" smtClean="0"/>
              <a:t>2016/6/1</a:t>
            </a:fld>
            <a:endParaRPr lang="zh-CN" altLang="en-US"/>
          </a:p>
        </p:txBody>
      </p:sp>
      <p:sp>
        <p:nvSpPr>
          <p:cNvPr id="5" name="KSO_FT"/>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D34A8-FBCF-44E3-99B1-EBC0014B1909}" type="slidenum">
              <a:rPr lang="zh-CN" altLang="en-US" smtClean="0"/>
              <a:t>‹#›</a:t>
            </a:fld>
            <a:endParaRPr lang="zh-CN" altLang="en-US"/>
          </a:p>
        </p:txBody>
      </p:sp>
      <p:sp>
        <p:nvSpPr>
          <p:cNvPr id="11" name="任意多边形 10"/>
          <p:cNvSpPr/>
          <p:nvPr/>
        </p:nvSpPr>
        <p:spPr>
          <a:xfrm>
            <a:off x="-1" y="539931"/>
            <a:ext cx="870857" cy="295084"/>
          </a:xfrm>
          <a:custGeom>
            <a:avLst/>
            <a:gdLst>
              <a:gd name="connsiteX0" fmla="*/ 0 w 735872"/>
              <a:gd name="connsiteY0" fmla="*/ 0 h 242832"/>
              <a:gd name="connsiteX1" fmla="*/ 575505 w 735872"/>
              <a:gd name="connsiteY1" fmla="*/ 0 h 242832"/>
              <a:gd name="connsiteX2" fmla="*/ 735872 w 735872"/>
              <a:gd name="connsiteY2" fmla="*/ 242832 h 242832"/>
              <a:gd name="connsiteX3" fmla="*/ 0 w 735872"/>
              <a:gd name="connsiteY3" fmla="*/ 242832 h 242832"/>
            </a:gdLst>
            <a:ahLst/>
            <a:cxnLst>
              <a:cxn ang="0">
                <a:pos x="connsiteX0" y="connsiteY0"/>
              </a:cxn>
              <a:cxn ang="0">
                <a:pos x="connsiteX1" y="connsiteY1"/>
              </a:cxn>
              <a:cxn ang="0">
                <a:pos x="connsiteX2" y="connsiteY2"/>
              </a:cxn>
              <a:cxn ang="0">
                <a:pos x="connsiteX3" y="connsiteY3"/>
              </a:cxn>
            </a:cxnLst>
            <a:rect l="l" t="t" r="r" b="b"/>
            <a:pathLst>
              <a:path w="735872" h="242832">
                <a:moveTo>
                  <a:pt x="0" y="0"/>
                </a:moveTo>
                <a:lnTo>
                  <a:pt x="575505" y="0"/>
                </a:lnTo>
                <a:lnTo>
                  <a:pt x="735872" y="242832"/>
                </a:lnTo>
                <a:lnTo>
                  <a:pt x="0" y="242832"/>
                </a:lnTo>
                <a:close/>
              </a:path>
            </a:pathLst>
          </a:custGeom>
          <a:solidFill>
            <a:srgbClr val="C9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a:hlinkClick r:id="" action="ppaction://hlinkshowjump?jump=previousslide"/>
          </p:cNvPr>
          <p:cNvSpPr/>
          <p:nvPr/>
        </p:nvSpPr>
        <p:spPr>
          <a:xfrm>
            <a:off x="8129326" y="6623691"/>
            <a:ext cx="583471" cy="242832"/>
          </a:xfrm>
          <a:custGeom>
            <a:avLst/>
            <a:gdLst>
              <a:gd name="connsiteX0" fmla="*/ 0 w 583471"/>
              <a:gd name="connsiteY0" fmla="*/ 0 h 242832"/>
              <a:gd name="connsiteX1" fmla="*/ 393687 w 583471"/>
              <a:gd name="connsiteY1" fmla="*/ 0 h 242832"/>
              <a:gd name="connsiteX2" fmla="*/ 583471 w 583471"/>
              <a:gd name="connsiteY2" fmla="*/ 242832 h 242832"/>
              <a:gd name="connsiteX3" fmla="*/ 0 w 583471"/>
              <a:gd name="connsiteY3" fmla="*/ 242832 h 242832"/>
            </a:gdLst>
            <a:ahLst/>
            <a:cxnLst>
              <a:cxn ang="0">
                <a:pos x="connsiteX0" y="connsiteY0"/>
              </a:cxn>
              <a:cxn ang="0">
                <a:pos x="connsiteX1" y="connsiteY1"/>
              </a:cxn>
              <a:cxn ang="0">
                <a:pos x="connsiteX2" y="connsiteY2"/>
              </a:cxn>
              <a:cxn ang="0">
                <a:pos x="connsiteX3" y="connsiteY3"/>
              </a:cxn>
            </a:cxnLst>
            <a:rect l="l" t="t" r="r" b="b"/>
            <a:pathLst>
              <a:path w="583471" h="242832">
                <a:moveTo>
                  <a:pt x="0" y="0"/>
                </a:moveTo>
                <a:lnTo>
                  <a:pt x="393687" y="0"/>
                </a:lnTo>
                <a:lnTo>
                  <a:pt x="583471" y="242832"/>
                </a:lnTo>
                <a:lnTo>
                  <a:pt x="0" y="242832"/>
                </a:lnTo>
                <a:close/>
              </a:path>
            </a:pathLst>
          </a:custGeom>
          <a:solidFill>
            <a:srgbClr val="C9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燕尾形 12">
            <a:hlinkClick r:id="" action="ppaction://hlinkshowjump?jump=previousslide"/>
          </p:cNvPr>
          <p:cNvSpPr/>
          <p:nvPr/>
        </p:nvSpPr>
        <p:spPr>
          <a:xfrm flipH="1">
            <a:off x="8332070" y="6699071"/>
            <a:ext cx="95794" cy="9579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任意多边形 13">
            <a:hlinkClick r:id="" action="ppaction://hlinkshowjump?jump=nextslide"/>
          </p:cNvPr>
          <p:cNvSpPr/>
          <p:nvPr/>
        </p:nvSpPr>
        <p:spPr>
          <a:xfrm flipH="1" flipV="1">
            <a:off x="8564749" y="6615168"/>
            <a:ext cx="583471" cy="242832"/>
          </a:xfrm>
          <a:custGeom>
            <a:avLst/>
            <a:gdLst>
              <a:gd name="connsiteX0" fmla="*/ 0 w 583471"/>
              <a:gd name="connsiteY0" fmla="*/ 0 h 242832"/>
              <a:gd name="connsiteX1" fmla="*/ 393687 w 583471"/>
              <a:gd name="connsiteY1" fmla="*/ 0 h 242832"/>
              <a:gd name="connsiteX2" fmla="*/ 583471 w 583471"/>
              <a:gd name="connsiteY2" fmla="*/ 242832 h 242832"/>
              <a:gd name="connsiteX3" fmla="*/ 0 w 583471"/>
              <a:gd name="connsiteY3" fmla="*/ 242832 h 242832"/>
            </a:gdLst>
            <a:ahLst/>
            <a:cxnLst>
              <a:cxn ang="0">
                <a:pos x="connsiteX0" y="connsiteY0"/>
              </a:cxn>
              <a:cxn ang="0">
                <a:pos x="connsiteX1" y="connsiteY1"/>
              </a:cxn>
              <a:cxn ang="0">
                <a:pos x="connsiteX2" y="connsiteY2"/>
              </a:cxn>
              <a:cxn ang="0">
                <a:pos x="connsiteX3" y="connsiteY3"/>
              </a:cxn>
            </a:cxnLst>
            <a:rect l="l" t="t" r="r" b="b"/>
            <a:pathLst>
              <a:path w="583471" h="242832">
                <a:moveTo>
                  <a:pt x="0" y="0"/>
                </a:moveTo>
                <a:lnTo>
                  <a:pt x="393687" y="0"/>
                </a:lnTo>
                <a:lnTo>
                  <a:pt x="583471" y="242832"/>
                </a:lnTo>
                <a:lnTo>
                  <a:pt x="0" y="242832"/>
                </a:lnTo>
                <a:close/>
              </a:path>
            </a:pathLst>
          </a:custGeom>
          <a:solidFill>
            <a:srgbClr val="C9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燕尾形 14">
            <a:hlinkClick r:id="" action="ppaction://hlinkshowjump?jump=nextslide"/>
          </p:cNvPr>
          <p:cNvSpPr/>
          <p:nvPr/>
        </p:nvSpPr>
        <p:spPr>
          <a:xfrm>
            <a:off x="8858945" y="6707780"/>
            <a:ext cx="95794" cy="9579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6" name="直接连接符 15"/>
          <p:cNvCxnSpPr/>
          <p:nvPr/>
        </p:nvCxnSpPr>
        <p:spPr>
          <a:xfrm>
            <a:off x="0" y="829465"/>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941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2800" b="1" i="0" kern="1200" baseline="0">
          <a:solidFill>
            <a:schemeClr val="tx1"/>
          </a:solidFill>
          <a:latin typeface="Arial Black" panose="020B0A04020102020204" pitchFamily="34" charset="0"/>
          <a:ea typeface="微软雅黑" panose="020B0503020204020204" pitchFamily="34" charset="-122"/>
          <a:cs typeface="+mj-cs"/>
        </a:defRPr>
      </a:lvl1pPr>
    </p:titleStyle>
    <p:bodyStyle>
      <a:lvl1pPr marL="357188" indent="-357188" algn="just" defTabSz="914400" rtl="0" eaLnBrk="1" latinLnBrk="0" hangingPunct="1">
        <a:lnSpc>
          <a:spcPct val="100000"/>
        </a:lnSpc>
        <a:spcBef>
          <a:spcPts val="1800"/>
        </a:spcBef>
        <a:spcAft>
          <a:spcPts val="0"/>
        </a:spcAft>
        <a:buClr>
          <a:srgbClr val="C94D4D"/>
        </a:buClr>
        <a:buSzPct val="60000"/>
        <a:buFont typeface="Wingdings" panose="05000000000000000000" pitchFamily="2" charset="2"/>
        <a:buChar char="u"/>
        <a:defRPr sz="2000" kern="1200" baseline="0">
          <a:solidFill>
            <a:schemeClr val="accent1">
              <a:lumMod val="50000"/>
            </a:schemeClr>
          </a:solidFill>
          <a:latin typeface="Arial" panose="020B0604020202020204" pitchFamily="34" charset="0"/>
          <a:ea typeface="微软雅黑" panose="020B0503020204020204" pitchFamily="34" charset="-122"/>
          <a:cs typeface="+mn-cs"/>
        </a:defRPr>
      </a:lvl1pPr>
      <a:lvl2pPr marL="357188" indent="-285750" algn="just" defTabSz="914400" rtl="0" eaLnBrk="1" latinLnBrk="0" hangingPunct="1">
        <a:lnSpc>
          <a:spcPct val="120000"/>
        </a:lnSpc>
        <a:spcBef>
          <a:spcPts val="600"/>
        </a:spcBef>
        <a:spcAft>
          <a:spcPts val="600"/>
        </a:spcAft>
        <a:buFont typeface="幼圆" panose="02010509060101010101" pitchFamily="49" charset="-122"/>
        <a:buChar char=" "/>
        <a:defRPr sz="1800" kern="1200" baseline="0">
          <a:solidFill>
            <a:srgbClr val="7D7D7D"/>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9.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slide" Target="slide13.xml"/><Relationship Id="rId5" Type="http://schemas.openxmlformats.org/officeDocument/2006/relationships/slide" Target="slide6.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5"/>
          <p:cNvSpPr>
            <a:spLocks noGrp="1"/>
          </p:cNvSpPr>
          <p:nvPr>
            <p:ph type="ctrTitle"/>
          </p:nvPr>
        </p:nvSpPr>
        <p:spPr>
          <a:xfrm>
            <a:off x="2768475" y="1323703"/>
            <a:ext cx="5891429" cy="1697154"/>
          </a:xfrm>
        </p:spPr>
        <p:txBody>
          <a:bodyPr>
            <a:normAutofit/>
          </a:bodyPr>
          <a:lstStyle/>
          <a:p>
            <a:pPr eaLnBrk="1" hangingPunct="1"/>
            <a:r>
              <a:rPr lang="zh-CN" altLang="en-US" sz="2800" dirty="0" smtClean="0">
                <a:latin typeface="+mj-ea"/>
                <a:ea typeface="+mj-ea"/>
              </a:rPr>
              <a:t>        基于</a:t>
            </a:r>
            <a:r>
              <a:rPr lang="en-US" altLang="zh-CN" sz="2800" dirty="0" smtClean="0">
                <a:latin typeface="+mj-ea"/>
                <a:ea typeface="+mj-ea"/>
              </a:rPr>
              <a:t>R</a:t>
            </a:r>
            <a:r>
              <a:rPr lang="zh-CN" altLang="en-US" sz="2800" dirty="0" smtClean="0">
                <a:latin typeface="+mj-ea"/>
                <a:ea typeface="+mj-ea"/>
              </a:rPr>
              <a:t>语言的试卷评估系统</a:t>
            </a:r>
            <a:endParaRPr lang="zh-CN" altLang="en-US" sz="4400" dirty="0" smtClean="0">
              <a:latin typeface="+mj-ea"/>
              <a:ea typeface="+mj-ea"/>
            </a:endParaRPr>
          </a:p>
        </p:txBody>
      </p:sp>
      <p:sp>
        <p:nvSpPr>
          <p:cNvPr id="7" name="副标题 6"/>
          <p:cNvSpPr>
            <a:spLocks noGrp="1"/>
          </p:cNvSpPr>
          <p:nvPr>
            <p:ph type="subTitle" idx="1"/>
          </p:nvPr>
        </p:nvSpPr>
        <p:spPr>
          <a:xfrm>
            <a:off x="5076056" y="3212976"/>
            <a:ext cx="3622766" cy="1224136"/>
          </a:xfrm>
        </p:spPr>
        <p:txBody>
          <a:bodyPr/>
          <a:lstStyle/>
          <a:p>
            <a:pPr eaLnBrk="1" hangingPunct="1">
              <a:defRPr/>
            </a:pPr>
            <a:endParaRPr lang="en-US" altLang="zh-CN" dirty="0" smtClean="0"/>
          </a:p>
          <a:p>
            <a:pPr eaLnBrk="1" hangingPunct="1">
              <a:defRPr/>
            </a:pPr>
            <a:endParaRPr lang="en-US" altLang="zh-CN" dirty="0"/>
          </a:p>
          <a:p>
            <a:pPr eaLnBrk="1" hangingPunct="1">
              <a:defRPr/>
            </a:pPr>
            <a:endParaRPr lang="en-US" altLang="zh-CN" dirty="0" smtClean="0"/>
          </a:p>
          <a:p>
            <a:pPr eaLnBrk="1" hangingPunct="1">
              <a:defRPr/>
            </a:pPr>
            <a:endParaRPr lang="zh-CN" altLang="en-US" sz="2000" dirty="0">
              <a:solidFill>
                <a:schemeClr val="tx1"/>
              </a:solidFill>
            </a:endParaRPr>
          </a:p>
          <a:p>
            <a:pPr eaLnBrk="1" hangingPunct="1">
              <a:defRPr/>
            </a:pPr>
            <a:r>
              <a:rPr lang="zh-CN" altLang="en-US" dirty="0" smtClean="0">
                <a:solidFill>
                  <a:schemeClr val="tx1"/>
                </a:solidFill>
                <a:latin typeface="+mn-ea"/>
                <a:ea typeface="+mn-ea"/>
              </a:rPr>
              <a:t>指导教师：谢晓燕</a:t>
            </a:r>
            <a:endParaRPr lang="en-US" altLang="zh-CN" dirty="0" smtClean="0">
              <a:solidFill>
                <a:schemeClr val="tx1"/>
              </a:solidFill>
              <a:latin typeface="+mn-ea"/>
              <a:ea typeface="+mn-ea"/>
            </a:endParaRPr>
          </a:p>
          <a:p>
            <a:pPr eaLnBrk="1" hangingPunct="1">
              <a:defRPr/>
            </a:pPr>
            <a:r>
              <a:rPr lang="zh-CN" altLang="en-US" dirty="0" smtClean="0">
                <a:solidFill>
                  <a:schemeClr val="tx1"/>
                </a:solidFill>
                <a:latin typeface="+mn-ea"/>
                <a:ea typeface="+mn-ea"/>
              </a:rPr>
              <a:t>班级：软件</a:t>
            </a:r>
            <a:r>
              <a:rPr lang="en-US" altLang="zh-CN" dirty="0" smtClean="0">
                <a:solidFill>
                  <a:schemeClr val="tx1"/>
                </a:solidFill>
                <a:latin typeface="+mn-ea"/>
                <a:ea typeface="+mn-ea"/>
              </a:rPr>
              <a:t>1205</a:t>
            </a:r>
          </a:p>
          <a:p>
            <a:pPr eaLnBrk="1" hangingPunct="1">
              <a:defRPr/>
            </a:pPr>
            <a:r>
              <a:rPr lang="zh-CN" altLang="en-US" dirty="0" smtClean="0">
                <a:solidFill>
                  <a:schemeClr val="tx1"/>
                </a:solidFill>
                <a:latin typeface="+mn-ea"/>
                <a:ea typeface="+mn-ea"/>
              </a:rPr>
              <a:t>姓名：胡桐</a:t>
            </a:r>
            <a:endParaRPr lang="en-US" altLang="zh-CN" dirty="0" smtClean="0">
              <a:solidFill>
                <a:schemeClr val="tx1"/>
              </a:solidFill>
              <a:latin typeface="+mn-ea"/>
              <a:ea typeface="+mn-ea"/>
            </a:endParaRPr>
          </a:p>
          <a:p>
            <a:pPr eaLnBrk="1" hangingPunct="1">
              <a:defRPr/>
            </a:pPr>
            <a:r>
              <a:rPr lang="zh-CN" altLang="en-US" dirty="0">
                <a:solidFill>
                  <a:schemeClr val="tx1"/>
                </a:solidFill>
                <a:latin typeface="+mn-ea"/>
                <a:ea typeface="+mn-ea"/>
              </a:rPr>
              <a:t>学</a:t>
            </a:r>
            <a:r>
              <a:rPr lang="zh-CN" altLang="en-US" dirty="0" smtClean="0">
                <a:solidFill>
                  <a:schemeClr val="tx1"/>
                </a:solidFill>
                <a:latin typeface="+mn-ea"/>
                <a:ea typeface="+mn-ea"/>
              </a:rPr>
              <a:t>号：</a:t>
            </a:r>
            <a:r>
              <a:rPr lang="en-US" altLang="zh-CN" dirty="0" smtClean="0">
                <a:solidFill>
                  <a:schemeClr val="tx1"/>
                </a:solidFill>
                <a:latin typeface="+mn-ea"/>
                <a:ea typeface="+mn-ea"/>
              </a:rPr>
              <a:t>04123172</a:t>
            </a:r>
            <a:endParaRPr lang="en-US" altLang="zh-CN" dirty="0">
              <a:solidFill>
                <a:schemeClr val="tx1"/>
              </a:solidFill>
              <a:latin typeface="+mn-ea"/>
              <a:ea typeface="+mn-ea"/>
            </a:endParaRPr>
          </a:p>
        </p:txBody>
      </p:sp>
    </p:spTree>
    <p:extLst>
      <p:ext uri="{BB962C8B-B14F-4D97-AF65-F5344CB8AC3E}">
        <p14:creationId xmlns:p14="http://schemas.microsoft.com/office/powerpoint/2010/main" val="1661567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solidFill>
                  <a:schemeClr val="accent1">
                    <a:lumMod val="75000"/>
                  </a:schemeClr>
                </a:solidFill>
              </a:rPr>
              <a:t>软件体系结构</a:t>
            </a:r>
            <a:endParaRPr lang="zh-CN" altLang="en-US" sz="2000" dirty="0">
              <a:solidFill>
                <a:schemeClr val="accent1">
                  <a:lumMod val="75000"/>
                </a:schemeClr>
              </a:solidFill>
            </a:endParaRPr>
          </a:p>
        </p:txBody>
      </p:sp>
      <p:sp>
        <p:nvSpPr>
          <p:cNvPr id="3" name="文本占位符 2"/>
          <p:cNvSpPr>
            <a:spLocks noGrp="1"/>
          </p:cNvSpPr>
          <p:nvPr>
            <p:ph type="body" sz="quarter" idx="13"/>
          </p:nvPr>
        </p:nvSpPr>
        <p:spPr/>
        <p:txBody>
          <a:bodyPr/>
          <a:lstStyle/>
          <a:p>
            <a:r>
              <a:rPr lang="en-US" altLang="zh-CN" dirty="0" err="1" smtClean="0"/>
              <a:t>Part3</a:t>
            </a:r>
            <a:endParaRPr lang="zh-CN" altLang="en-US" dirty="0"/>
          </a:p>
        </p:txBody>
      </p:sp>
      <p:sp>
        <p:nvSpPr>
          <p:cNvPr id="7" name="TextBox 6"/>
          <p:cNvSpPr txBox="1"/>
          <p:nvPr/>
        </p:nvSpPr>
        <p:spPr>
          <a:xfrm>
            <a:off x="323528" y="980728"/>
            <a:ext cx="7776864" cy="1172629"/>
          </a:xfrm>
          <a:prstGeom prst="rect">
            <a:avLst/>
          </a:prstGeom>
          <a:noFill/>
        </p:spPr>
        <p:txBody>
          <a:bodyPr wrap="square" rtlCol="0">
            <a:spAutoFit/>
          </a:bodyPr>
          <a:lstStyle/>
          <a:p>
            <a:pPr marL="285750" indent="-285750">
              <a:lnSpc>
                <a:spcPct val="130000"/>
              </a:lnSpc>
              <a:buFont typeface="Wingdings" pitchFamily="2" charset="2"/>
              <a:buChar char="Ø"/>
            </a:pPr>
            <a:r>
              <a:rPr lang="zh-CN" altLang="en-US" dirty="0" smtClean="0"/>
              <a:t>软件体系结构图如下。</a:t>
            </a:r>
            <a:endParaRPr lang="zh-CN" altLang="en-US" dirty="0"/>
          </a:p>
          <a:p>
            <a:pPr marL="285750" indent="-285750">
              <a:lnSpc>
                <a:spcPct val="130000"/>
              </a:lnSpc>
              <a:buFont typeface="Wingdings" pitchFamily="2" charset="2"/>
              <a:buChar char="Ø"/>
            </a:pPr>
            <a:endParaRPr lang="en-US" altLang="zh-CN" dirty="0" smtClean="0">
              <a:solidFill>
                <a:schemeClr val="accent1">
                  <a:lumMod val="75000"/>
                </a:schemeClr>
              </a:solidFill>
              <a:latin typeface="+mn-ea"/>
            </a:endParaRPr>
          </a:p>
          <a:p>
            <a:pPr marL="285750" indent="-285750">
              <a:lnSpc>
                <a:spcPct val="130000"/>
              </a:lnSpc>
              <a:buFont typeface="Wingdings" pitchFamily="2" charset="2"/>
              <a:buChar char="Ø"/>
            </a:pPr>
            <a:endParaRPr lang="zh-CN" altLang="en-US" dirty="0">
              <a:solidFill>
                <a:schemeClr val="accent1">
                  <a:lumMod val="75000"/>
                </a:schemeClr>
              </a:solidFill>
              <a:latin typeface="+mn-ea"/>
            </a:endParaRPr>
          </a:p>
        </p:txBody>
      </p:sp>
      <p:sp>
        <p:nvSpPr>
          <p:cNvPr id="8" name="TextBox 7"/>
          <p:cNvSpPr txBox="1"/>
          <p:nvPr/>
        </p:nvSpPr>
        <p:spPr>
          <a:xfrm>
            <a:off x="611560" y="2294486"/>
            <a:ext cx="3096344" cy="417358"/>
          </a:xfrm>
          <a:prstGeom prst="rect">
            <a:avLst/>
          </a:prstGeom>
          <a:noFill/>
        </p:spPr>
        <p:txBody>
          <a:bodyPr wrap="square" rtlCol="0">
            <a:spAutoFit/>
          </a:bodyPr>
          <a:lstStyle/>
          <a:p>
            <a:pPr>
              <a:lnSpc>
                <a:spcPct val="130000"/>
              </a:lnSpc>
            </a:pPr>
            <a:endParaRPr lang="zh-CN" altLang="en-US" dirty="0" smtClean="0">
              <a:latin typeface="+mn-ea"/>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567042"/>
            <a:ext cx="6984776" cy="4839340"/>
          </a:xfrm>
          <a:prstGeom prst="rect">
            <a:avLst/>
          </a:prstGeom>
        </p:spPr>
      </p:pic>
    </p:spTree>
    <p:extLst>
      <p:ext uri="{BB962C8B-B14F-4D97-AF65-F5344CB8AC3E}">
        <p14:creationId xmlns:p14="http://schemas.microsoft.com/office/powerpoint/2010/main" val="4073969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solidFill>
                  <a:schemeClr val="accent1">
                    <a:lumMod val="75000"/>
                  </a:schemeClr>
                </a:solidFill>
              </a:rPr>
              <a:t>本体设计流程</a:t>
            </a:r>
            <a:endParaRPr lang="zh-CN" altLang="en-US" sz="2000" dirty="0">
              <a:solidFill>
                <a:schemeClr val="accent1">
                  <a:lumMod val="75000"/>
                </a:schemeClr>
              </a:solidFill>
            </a:endParaRPr>
          </a:p>
        </p:txBody>
      </p:sp>
      <p:sp>
        <p:nvSpPr>
          <p:cNvPr id="3" name="文本占位符 2"/>
          <p:cNvSpPr>
            <a:spLocks noGrp="1"/>
          </p:cNvSpPr>
          <p:nvPr>
            <p:ph type="body" sz="quarter" idx="13"/>
          </p:nvPr>
        </p:nvSpPr>
        <p:spPr/>
        <p:txBody>
          <a:bodyPr/>
          <a:lstStyle/>
          <a:p>
            <a:r>
              <a:rPr lang="en-US" altLang="zh-CN" dirty="0" err="1"/>
              <a:t>P</a:t>
            </a:r>
            <a:r>
              <a:rPr lang="en-US" altLang="zh-CN" dirty="0" err="1" smtClean="0"/>
              <a:t>art3</a:t>
            </a:r>
            <a:endParaRPr lang="zh-CN" altLang="en-US" dirty="0"/>
          </a:p>
        </p:txBody>
      </p:sp>
      <p:sp>
        <p:nvSpPr>
          <p:cNvPr id="5" name="TextBox 4"/>
          <p:cNvSpPr txBox="1"/>
          <p:nvPr/>
        </p:nvSpPr>
        <p:spPr>
          <a:xfrm>
            <a:off x="755576" y="1111847"/>
            <a:ext cx="2736304" cy="417358"/>
          </a:xfrm>
          <a:prstGeom prst="rect">
            <a:avLst/>
          </a:prstGeom>
          <a:noFill/>
        </p:spPr>
        <p:txBody>
          <a:bodyPr wrap="square" rtlCol="0">
            <a:spAutoFit/>
          </a:bodyPr>
          <a:lstStyle/>
          <a:p>
            <a:pPr marL="285750" indent="-285750">
              <a:lnSpc>
                <a:spcPct val="130000"/>
              </a:lnSpc>
              <a:buFont typeface="Wingdings" pitchFamily="2" charset="2"/>
              <a:buChar char="Ø"/>
            </a:pPr>
            <a:r>
              <a:rPr lang="zh-CN" altLang="en-US" dirty="0" smtClean="0"/>
              <a:t>本体设计流程图如下</a:t>
            </a:r>
            <a:endParaRPr lang="zh-CN" altLang="en-US" dirty="0" smtClean="0">
              <a:solidFill>
                <a:schemeClr val="accent1">
                  <a:lumMod val="75000"/>
                </a:schemeClr>
              </a:solidFill>
              <a:latin typeface="+mn-ea"/>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844824"/>
            <a:ext cx="6840760" cy="3672408"/>
          </a:xfrm>
          <a:prstGeom prst="rect">
            <a:avLst/>
          </a:prstGeom>
        </p:spPr>
      </p:pic>
    </p:spTree>
    <p:extLst>
      <p:ext uri="{BB962C8B-B14F-4D97-AF65-F5344CB8AC3E}">
        <p14:creationId xmlns:p14="http://schemas.microsoft.com/office/powerpoint/2010/main" val="1305125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solidFill>
                  <a:schemeClr val="accent1">
                    <a:lumMod val="75000"/>
                  </a:schemeClr>
                </a:solidFill>
              </a:rPr>
              <a:t>推理机制</a:t>
            </a:r>
            <a:endParaRPr lang="zh-CN" altLang="en-US" sz="2000" dirty="0">
              <a:solidFill>
                <a:schemeClr val="accent1">
                  <a:lumMod val="75000"/>
                </a:schemeClr>
              </a:solidFill>
            </a:endParaRPr>
          </a:p>
        </p:txBody>
      </p:sp>
      <p:sp>
        <p:nvSpPr>
          <p:cNvPr id="3" name="文本占位符 2"/>
          <p:cNvSpPr>
            <a:spLocks noGrp="1"/>
          </p:cNvSpPr>
          <p:nvPr>
            <p:ph type="body" sz="quarter" idx="13"/>
          </p:nvPr>
        </p:nvSpPr>
        <p:spPr/>
        <p:txBody>
          <a:bodyPr/>
          <a:lstStyle/>
          <a:p>
            <a:r>
              <a:rPr lang="en-US" altLang="zh-CN" dirty="0" err="1"/>
              <a:t>P</a:t>
            </a:r>
            <a:r>
              <a:rPr lang="en-US" altLang="zh-CN" dirty="0" err="1" smtClean="0"/>
              <a:t>art3</a:t>
            </a:r>
            <a:endParaRPr lang="zh-CN" altLang="en-US" dirty="0"/>
          </a:p>
        </p:txBody>
      </p:sp>
      <p:sp>
        <p:nvSpPr>
          <p:cNvPr id="4" name="TextBox 3"/>
          <p:cNvSpPr txBox="1"/>
          <p:nvPr/>
        </p:nvSpPr>
        <p:spPr>
          <a:xfrm>
            <a:off x="646460" y="1090070"/>
            <a:ext cx="2592288" cy="453457"/>
          </a:xfrm>
          <a:prstGeom prst="rect">
            <a:avLst/>
          </a:prstGeom>
          <a:noFill/>
        </p:spPr>
        <p:txBody>
          <a:bodyPr wrap="square" rtlCol="0">
            <a:spAutoFit/>
          </a:bodyPr>
          <a:lstStyle/>
          <a:p>
            <a:pPr marL="285750" indent="-285750">
              <a:lnSpc>
                <a:spcPct val="130000"/>
              </a:lnSpc>
              <a:buFont typeface="Wingdings" pitchFamily="2" charset="2"/>
              <a:buChar char="Ø"/>
            </a:pPr>
            <a:r>
              <a:rPr lang="zh-CN" altLang="en-US" sz="2000" dirty="0" smtClean="0"/>
              <a:t>推理机的工作机制</a:t>
            </a:r>
            <a:endParaRPr lang="zh-CN" altLang="en-US" sz="2000" dirty="0" smtClean="0">
              <a:solidFill>
                <a:schemeClr val="accent1">
                  <a:lumMod val="75000"/>
                </a:schemeClr>
              </a:solidFill>
              <a:latin typeface="+mn-ea"/>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844824"/>
            <a:ext cx="6264695" cy="3672408"/>
          </a:xfrm>
          <a:prstGeom prst="rect">
            <a:avLst/>
          </a:prstGeom>
        </p:spPr>
      </p:pic>
    </p:spTree>
    <p:extLst>
      <p:ext uri="{BB962C8B-B14F-4D97-AF65-F5344CB8AC3E}">
        <p14:creationId xmlns:p14="http://schemas.microsoft.com/office/powerpoint/2010/main" val="1710253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854927" y="2722034"/>
            <a:ext cx="1413933" cy="1413933"/>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561893" y="2901413"/>
            <a:ext cx="4727181"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561893" y="3946034"/>
            <a:ext cx="4727181"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268858" y="2901412"/>
            <a:ext cx="4120233" cy="1044622"/>
          </a:xfrm>
          <a:prstGeom prst="rect">
            <a:avLst/>
          </a:prstGeom>
          <a:noFill/>
        </p:spPr>
        <p:txBody>
          <a:bodyPr wrap="square" lIns="0" tIns="0" rIns="0" bIns="0" rtlCol="0" anchor="ctr" anchorCtr="0">
            <a:normAutofit/>
          </a:bodyPr>
          <a:lstStyle/>
          <a:p>
            <a:pPr algn="ctr"/>
            <a:r>
              <a:rPr lang="zh-CN" altLang="en-US" sz="3600" dirty="0">
                <a:solidFill>
                  <a:schemeClr val="accent1">
                    <a:lumMod val="75000"/>
                  </a:schemeClr>
                </a:solidFill>
                <a:latin typeface="微软雅黑" panose="020B0503020204020204" pitchFamily="34" charset="-122"/>
                <a:ea typeface="微软雅黑" panose="020B0503020204020204" pitchFamily="34" charset="-122"/>
              </a:rPr>
              <a:t>系统</a:t>
            </a:r>
            <a:r>
              <a:rPr lang="zh-CN" altLang="en-US" sz="3600" dirty="0" smtClean="0">
                <a:solidFill>
                  <a:schemeClr val="accent1">
                    <a:lumMod val="75000"/>
                  </a:schemeClr>
                </a:solidFill>
                <a:latin typeface="微软雅黑" panose="020B0503020204020204" pitchFamily="34" charset="-122"/>
                <a:ea typeface="微软雅黑" panose="020B0503020204020204" pitchFamily="34" charset="-122"/>
              </a:rPr>
              <a:t>实现</a:t>
            </a:r>
          </a:p>
        </p:txBody>
      </p:sp>
      <p:sp>
        <p:nvSpPr>
          <p:cNvPr id="3" name="椭圆 2"/>
          <p:cNvSpPr/>
          <p:nvPr/>
        </p:nvSpPr>
        <p:spPr>
          <a:xfrm>
            <a:off x="2023754" y="2890861"/>
            <a:ext cx="1076278" cy="1076278"/>
          </a:xfrm>
          <a:prstGeom prst="ellipse">
            <a:avLst/>
          </a:prstGeom>
          <a:ln>
            <a:noFill/>
          </a:ln>
          <a:scene3d>
            <a:camera prst="orthographicFront"/>
            <a:lightRig rig="threePt" dir="t"/>
          </a:scene3d>
          <a:sp3d>
            <a:bevelT w="381000"/>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FFFFFF"/>
                </a:solidFill>
                <a:latin typeface="Impact" panose="020B0806030902050204" pitchFamily="34" charset="0"/>
                <a:ea typeface="微软雅黑" panose="020B0503020204020204" pitchFamily="34" charset="-122"/>
              </a:rPr>
              <a:t>04</a:t>
            </a:r>
            <a:endParaRPr lang="zh-CN" altLang="en-US" sz="3600" dirty="0">
              <a:solidFill>
                <a:srgbClr val="FFFFFF"/>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658491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solidFill>
                  <a:schemeClr val="accent1">
                    <a:lumMod val="75000"/>
                  </a:schemeClr>
                </a:solidFill>
              </a:rPr>
              <a:t>系统实现工具</a:t>
            </a:r>
            <a:endParaRPr lang="zh-CN" altLang="en-US" sz="2000" dirty="0">
              <a:solidFill>
                <a:schemeClr val="accent1">
                  <a:lumMod val="75000"/>
                </a:schemeClr>
              </a:solidFill>
            </a:endParaRPr>
          </a:p>
        </p:txBody>
      </p:sp>
      <p:sp>
        <p:nvSpPr>
          <p:cNvPr id="3" name="文本占位符 2"/>
          <p:cNvSpPr>
            <a:spLocks noGrp="1"/>
          </p:cNvSpPr>
          <p:nvPr>
            <p:ph type="body" sz="quarter" idx="13"/>
          </p:nvPr>
        </p:nvSpPr>
        <p:spPr/>
        <p:txBody>
          <a:bodyPr/>
          <a:lstStyle/>
          <a:p>
            <a:r>
              <a:rPr lang="en-US" altLang="zh-CN" dirty="0" err="1" smtClean="0"/>
              <a:t>Part4</a:t>
            </a:r>
            <a:endParaRPr lang="zh-CN" altLang="en-US" dirty="0"/>
          </a:p>
        </p:txBody>
      </p:sp>
      <p:sp>
        <p:nvSpPr>
          <p:cNvPr id="4" name="矩形 3"/>
          <p:cNvSpPr/>
          <p:nvPr/>
        </p:nvSpPr>
        <p:spPr>
          <a:xfrm>
            <a:off x="827584" y="980728"/>
            <a:ext cx="7704856" cy="4324261"/>
          </a:xfrm>
          <a:prstGeom prst="rect">
            <a:avLst/>
          </a:prstGeom>
        </p:spPr>
        <p:txBody>
          <a:bodyPr wrap="square">
            <a:spAutoFit/>
          </a:bodyPr>
          <a:lstStyle/>
          <a:p>
            <a:pPr marL="285750" indent="-285750">
              <a:lnSpc>
                <a:spcPts val="3300"/>
              </a:lnSpc>
              <a:buFont typeface="Wingdings" pitchFamily="2" charset="2"/>
              <a:buChar char="Ø"/>
            </a:pPr>
            <a:r>
              <a:rPr lang="en-US" altLang="zh-CN" sz="2000" dirty="0" smtClean="0">
                <a:latin typeface="+mn-ea"/>
              </a:rPr>
              <a:t>Protégé</a:t>
            </a:r>
            <a:r>
              <a:rPr lang="zh-CN" altLang="en-US" sz="2000" dirty="0" smtClean="0">
                <a:latin typeface="+mn-ea"/>
              </a:rPr>
              <a:t>构建课程领域本体。</a:t>
            </a:r>
            <a:endParaRPr lang="en-US" altLang="zh-CN" sz="2000" dirty="0" smtClean="0">
              <a:latin typeface="+mn-ea"/>
            </a:endParaRPr>
          </a:p>
          <a:p>
            <a:pPr indent="360000">
              <a:lnSpc>
                <a:spcPts val="3300"/>
              </a:lnSpc>
            </a:pPr>
            <a:r>
              <a:rPr lang="zh-CN" altLang="en-US" sz="2000" dirty="0" smtClean="0">
                <a:latin typeface="+mn-ea"/>
              </a:rPr>
              <a:t>（</a:t>
            </a:r>
            <a:r>
              <a:rPr lang="en-US" altLang="zh-CN" sz="2000" dirty="0" smtClean="0">
                <a:latin typeface="+mn-ea"/>
              </a:rPr>
              <a:t>1</a:t>
            </a:r>
            <a:r>
              <a:rPr lang="zh-CN" altLang="en-US" sz="2000" dirty="0" smtClean="0">
                <a:latin typeface="+mn-ea"/>
              </a:rPr>
              <a:t>）</a:t>
            </a:r>
            <a:r>
              <a:rPr lang="en-US" altLang="zh-CN" sz="2000" dirty="0" smtClean="0">
                <a:latin typeface="+mn-ea"/>
              </a:rPr>
              <a:t>Classes</a:t>
            </a:r>
            <a:r>
              <a:rPr lang="zh-CN" altLang="en-US" sz="2000" dirty="0">
                <a:latin typeface="+mn-ea"/>
              </a:rPr>
              <a:t>标签，完成构成本体的概念以及子概念的添加操作</a:t>
            </a:r>
            <a:r>
              <a:rPr lang="zh-CN" altLang="en-US" sz="2000" dirty="0" smtClean="0">
                <a:latin typeface="+mn-ea"/>
              </a:rPr>
              <a:t>；</a:t>
            </a:r>
            <a:endParaRPr lang="en-US" altLang="zh-CN" sz="2000" dirty="0" smtClean="0">
              <a:latin typeface="+mn-ea"/>
            </a:endParaRPr>
          </a:p>
          <a:p>
            <a:pPr indent="360000">
              <a:lnSpc>
                <a:spcPts val="3300"/>
              </a:lnSpc>
            </a:pPr>
            <a:r>
              <a:rPr lang="zh-CN" altLang="en-US" sz="2000" dirty="0" smtClean="0">
                <a:latin typeface="+mn-ea"/>
              </a:rPr>
              <a:t>（</a:t>
            </a:r>
            <a:r>
              <a:rPr lang="en-US" altLang="zh-CN" sz="2000" dirty="0" smtClean="0">
                <a:latin typeface="+mn-ea"/>
              </a:rPr>
              <a:t>2</a:t>
            </a:r>
            <a:r>
              <a:rPr lang="zh-CN" altLang="en-US" sz="2000" dirty="0" smtClean="0">
                <a:latin typeface="+mn-ea"/>
              </a:rPr>
              <a:t>）</a:t>
            </a:r>
            <a:r>
              <a:rPr lang="en-US" altLang="zh-CN" sz="2000" dirty="0" smtClean="0">
                <a:latin typeface="+mn-ea"/>
              </a:rPr>
              <a:t>Individuals</a:t>
            </a:r>
            <a:r>
              <a:rPr lang="zh-CN" altLang="en-US" sz="2000" dirty="0" smtClean="0">
                <a:latin typeface="+mn-ea"/>
              </a:rPr>
              <a:t>标签，添加个体；</a:t>
            </a:r>
            <a:endParaRPr lang="en-US" altLang="zh-CN" sz="2000" dirty="0" smtClean="0">
              <a:latin typeface="+mn-ea"/>
            </a:endParaRPr>
          </a:p>
          <a:p>
            <a:pPr indent="360000">
              <a:lnSpc>
                <a:spcPts val="3300"/>
              </a:lnSpc>
            </a:pPr>
            <a:r>
              <a:rPr lang="zh-CN" altLang="en-US" sz="2000" dirty="0" smtClean="0">
                <a:latin typeface="+mn-ea"/>
              </a:rPr>
              <a:t>（</a:t>
            </a:r>
            <a:r>
              <a:rPr lang="en-US" altLang="zh-CN" sz="2000" dirty="0" smtClean="0">
                <a:latin typeface="+mn-ea"/>
              </a:rPr>
              <a:t>3</a:t>
            </a:r>
            <a:r>
              <a:rPr lang="zh-CN" altLang="en-US" sz="2000" dirty="0" smtClean="0">
                <a:latin typeface="+mn-ea"/>
              </a:rPr>
              <a:t>）</a:t>
            </a:r>
            <a:r>
              <a:rPr lang="en-US" altLang="zh-CN" sz="2000" dirty="0" smtClean="0">
                <a:latin typeface="+mn-ea"/>
              </a:rPr>
              <a:t>Properties</a:t>
            </a:r>
            <a:r>
              <a:rPr lang="zh-CN" altLang="en-US" sz="2000" dirty="0">
                <a:latin typeface="+mn-ea"/>
              </a:rPr>
              <a:t>标签，则可以添加对象的</a:t>
            </a:r>
            <a:r>
              <a:rPr lang="zh-CN" altLang="en-US" sz="2000" dirty="0" smtClean="0">
                <a:latin typeface="+mn-ea"/>
              </a:rPr>
              <a:t>属性</a:t>
            </a:r>
            <a:endParaRPr lang="en-US" altLang="zh-CN" sz="2000" dirty="0" smtClean="0">
              <a:latin typeface="+mn-ea"/>
            </a:endParaRPr>
          </a:p>
          <a:p>
            <a:pPr marL="285750" indent="-285750">
              <a:lnSpc>
                <a:spcPts val="3300"/>
              </a:lnSpc>
              <a:buFont typeface="Wingdings" pitchFamily="2" charset="2"/>
              <a:buChar char="Ø"/>
            </a:pPr>
            <a:endParaRPr lang="zh-CN" altLang="en-US" sz="2000" dirty="0">
              <a:latin typeface="+mn-ea"/>
            </a:endParaRPr>
          </a:p>
          <a:p>
            <a:pPr marL="285750" indent="-285750">
              <a:lnSpc>
                <a:spcPts val="3300"/>
              </a:lnSpc>
              <a:buFont typeface="Wingdings" pitchFamily="2" charset="2"/>
              <a:buChar char="Ø"/>
            </a:pPr>
            <a:r>
              <a:rPr lang="zh-CN" altLang="en-US" sz="2000" dirty="0" smtClean="0">
                <a:latin typeface="+mn-ea"/>
              </a:rPr>
              <a:t>使用</a:t>
            </a:r>
            <a:r>
              <a:rPr lang="en-US" altLang="zh-CN" sz="2000" dirty="0" smtClean="0">
                <a:latin typeface="+mn-ea"/>
              </a:rPr>
              <a:t>Jena</a:t>
            </a:r>
            <a:r>
              <a:rPr lang="zh-CN" altLang="en-US" sz="2000" dirty="0" smtClean="0">
                <a:latin typeface="+mn-ea"/>
              </a:rPr>
              <a:t>对本体进行推理。</a:t>
            </a:r>
            <a:endParaRPr lang="en-US" altLang="zh-CN" sz="2000" dirty="0" smtClean="0">
              <a:latin typeface="+mn-ea"/>
            </a:endParaRPr>
          </a:p>
          <a:p>
            <a:pPr marL="285750" indent="-285750">
              <a:lnSpc>
                <a:spcPts val="3300"/>
              </a:lnSpc>
              <a:buFont typeface="Wingdings" pitchFamily="2" charset="2"/>
              <a:buChar char="Ø"/>
            </a:pPr>
            <a:endParaRPr lang="en-US" altLang="zh-CN" sz="2000" dirty="0">
              <a:latin typeface="+mn-ea"/>
            </a:endParaRPr>
          </a:p>
          <a:p>
            <a:pPr marL="285750" indent="-285750">
              <a:lnSpc>
                <a:spcPts val="3300"/>
              </a:lnSpc>
              <a:buFont typeface="Wingdings" pitchFamily="2" charset="2"/>
              <a:buChar char="Ø"/>
            </a:pPr>
            <a:r>
              <a:rPr lang="en-US" altLang="zh-CN" sz="2000" dirty="0" err="1" smtClean="0">
                <a:latin typeface="+mn-ea"/>
              </a:rPr>
              <a:t>RGUI</a:t>
            </a:r>
            <a:r>
              <a:rPr lang="zh-CN" altLang="en-US" sz="2000" dirty="0" smtClean="0">
                <a:latin typeface="+mn-ea"/>
              </a:rPr>
              <a:t>中，使用</a:t>
            </a:r>
            <a:r>
              <a:rPr lang="en-US" altLang="zh-CN" sz="2000" dirty="0" smtClean="0">
                <a:latin typeface="+mn-ea"/>
              </a:rPr>
              <a:t>R</a:t>
            </a:r>
            <a:r>
              <a:rPr lang="zh-CN" altLang="en-US" sz="2000" dirty="0" smtClean="0">
                <a:latin typeface="+mn-ea"/>
              </a:rPr>
              <a:t>语言对数据实现可视化。</a:t>
            </a:r>
            <a:endParaRPr lang="en-US" altLang="zh-CN" sz="2000" dirty="0">
              <a:latin typeface="+mn-ea"/>
            </a:endParaRPr>
          </a:p>
          <a:p>
            <a:pPr marL="285750" indent="-285750">
              <a:lnSpc>
                <a:spcPts val="3300"/>
              </a:lnSpc>
              <a:buFont typeface="Wingdings" pitchFamily="2" charset="2"/>
              <a:buChar char="Ø"/>
            </a:pPr>
            <a:endParaRPr lang="en-US" altLang="zh-CN" dirty="0" smtClean="0">
              <a:solidFill>
                <a:schemeClr val="accent1">
                  <a:lumMod val="75000"/>
                </a:schemeClr>
              </a:solidFill>
              <a:latin typeface="+mj-ea"/>
              <a:ea typeface="+mj-ea"/>
            </a:endParaRPr>
          </a:p>
          <a:p>
            <a:pPr marL="285750" indent="-285750">
              <a:lnSpc>
                <a:spcPts val="3300"/>
              </a:lnSpc>
              <a:buFont typeface="Wingdings" pitchFamily="2" charset="2"/>
              <a:buChar char="Ø"/>
            </a:pPr>
            <a:endParaRPr lang="en-US" altLang="zh-CN" dirty="0">
              <a:solidFill>
                <a:schemeClr val="accent1">
                  <a:lumMod val="75000"/>
                </a:schemeClr>
              </a:solidFill>
            </a:endParaRPr>
          </a:p>
        </p:txBody>
      </p:sp>
      <p:sp>
        <p:nvSpPr>
          <p:cNvPr id="6" name="Rectangle 1"/>
          <p:cNvSpPr>
            <a:spLocks noChangeArrowheads="1"/>
          </p:cNvSpPr>
          <p:nvPr/>
        </p:nvSpPr>
        <p:spPr bwMode="auto">
          <a:xfrm>
            <a:off x="1892300" y="26733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022571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solidFill>
                  <a:schemeClr val="accent1">
                    <a:lumMod val="75000"/>
                  </a:schemeClr>
                </a:solidFill>
              </a:rPr>
              <a:t>本体的构建</a:t>
            </a:r>
            <a:endParaRPr lang="zh-CN" altLang="en-US" sz="2000" dirty="0">
              <a:solidFill>
                <a:schemeClr val="accent1">
                  <a:lumMod val="75000"/>
                </a:schemeClr>
              </a:solidFill>
            </a:endParaRPr>
          </a:p>
        </p:txBody>
      </p:sp>
      <p:sp>
        <p:nvSpPr>
          <p:cNvPr id="3" name="文本占位符 2"/>
          <p:cNvSpPr>
            <a:spLocks noGrp="1"/>
          </p:cNvSpPr>
          <p:nvPr>
            <p:ph type="body" sz="quarter" idx="13"/>
          </p:nvPr>
        </p:nvSpPr>
        <p:spPr/>
        <p:txBody>
          <a:bodyPr/>
          <a:lstStyle/>
          <a:p>
            <a:r>
              <a:rPr lang="en-US" altLang="zh-CN" dirty="0" err="1" smtClean="0"/>
              <a:t>Part4</a:t>
            </a:r>
            <a:endParaRPr lang="zh-CN" altLang="en-US" dirty="0"/>
          </a:p>
        </p:txBody>
      </p:sp>
      <p:sp>
        <p:nvSpPr>
          <p:cNvPr id="4" name="矩形 3"/>
          <p:cNvSpPr/>
          <p:nvPr/>
        </p:nvSpPr>
        <p:spPr>
          <a:xfrm>
            <a:off x="611560" y="980728"/>
            <a:ext cx="7920880" cy="923330"/>
          </a:xfrm>
          <a:prstGeom prst="rect">
            <a:avLst/>
          </a:prstGeom>
        </p:spPr>
        <p:txBody>
          <a:bodyPr wrap="square">
            <a:spAutoFit/>
          </a:bodyPr>
          <a:lstStyle/>
          <a:p>
            <a:pPr marL="285750" indent="-285750">
              <a:buFont typeface="Wingdings" pitchFamily="2" charset="2"/>
              <a:buChar char="Ø"/>
            </a:pPr>
            <a:r>
              <a:rPr lang="zh-CN" altLang="en-US" dirty="0" smtClean="0"/>
              <a:t>采用本体编辑开发的工具</a:t>
            </a:r>
            <a:r>
              <a:rPr lang="en-US" altLang="zh-CN" dirty="0" smtClean="0"/>
              <a:t>Protégé</a:t>
            </a:r>
            <a:r>
              <a:rPr lang="zh-CN" altLang="en-US" dirty="0" smtClean="0"/>
              <a:t>构建课程领域本体，本体</a:t>
            </a:r>
            <a:r>
              <a:rPr lang="zh-CN" altLang="en-US" dirty="0"/>
              <a:t>构建</a:t>
            </a:r>
            <a:r>
              <a:rPr lang="zh-CN" altLang="en-US" dirty="0" smtClean="0"/>
              <a:t>图如下。</a:t>
            </a:r>
            <a:endParaRPr lang="zh-CN" altLang="en-US" dirty="0"/>
          </a:p>
          <a:p>
            <a:pPr marL="285750" indent="-285750">
              <a:buFont typeface="Wingdings" pitchFamily="2" charset="2"/>
              <a:buChar char="Ø"/>
            </a:pPr>
            <a:endParaRPr lang="en-US" altLang="zh-CN" dirty="0" smtClean="0">
              <a:solidFill>
                <a:schemeClr val="accent1">
                  <a:lumMod val="75000"/>
                </a:schemeClr>
              </a:solidFill>
            </a:endParaRPr>
          </a:p>
          <a:p>
            <a:pPr marL="285750" indent="-285750">
              <a:buFont typeface="Wingdings" pitchFamily="2" charset="2"/>
              <a:buChar char="Ø"/>
            </a:pPr>
            <a:endParaRPr lang="en-US" altLang="zh-CN" dirty="0">
              <a:solidFill>
                <a:schemeClr val="accent1">
                  <a:lumMod val="75000"/>
                </a:schemeClr>
              </a:solidFill>
            </a:endParaRPr>
          </a:p>
        </p:txBody>
      </p:sp>
      <p:sp>
        <p:nvSpPr>
          <p:cNvPr id="6" name="Rectangle 1"/>
          <p:cNvSpPr>
            <a:spLocks noChangeArrowheads="1"/>
          </p:cNvSpPr>
          <p:nvPr/>
        </p:nvSpPr>
        <p:spPr bwMode="auto">
          <a:xfrm>
            <a:off x="1892300" y="26733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442393"/>
            <a:ext cx="6912768" cy="4722911"/>
          </a:xfrm>
          <a:prstGeom prst="rect">
            <a:avLst/>
          </a:prstGeom>
        </p:spPr>
      </p:pic>
    </p:spTree>
    <p:extLst>
      <p:ext uri="{BB962C8B-B14F-4D97-AF65-F5344CB8AC3E}">
        <p14:creationId xmlns:p14="http://schemas.microsoft.com/office/powerpoint/2010/main" val="2075859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solidFill>
                  <a:schemeClr val="accent1">
                    <a:lumMod val="75000"/>
                  </a:schemeClr>
                </a:solidFill>
              </a:rPr>
              <a:t>题型比例</a:t>
            </a:r>
            <a:endParaRPr lang="zh-CN" altLang="en-US" sz="2000" dirty="0">
              <a:solidFill>
                <a:schemeClr val="accent1">
                  <a:lumMod val="75000"/>
                </a:schemeClr>
              </a:solidFill>
            </a:endParaRPr>
          </a:p>
        </p:txBody>
      </p:sp>
      <p:sp>
        <p:nvSpPr>
          <p:cNvPr id="3" name="文本占位符 2"/>
          <p:cNvSpPr>
            <a:spLocks noGrp="1"/>
          </p:cNvSpPr>
          <p:nvPr>
            <p:ph type="body" sz="quarter" idx="13"/>
          </p:nvPr>
        </p:nvSpPr>
        <p:spPr/>
        <p:txBody>
          <a:bodyPr/>
          <a:lstStyle/>
          <a:p>
            <a:r>
              <a:rPr lang="en-US" altLang="zh-CN" dirty="0" err="1"/>
              <a:t>P</a:t>
            </a:r>
            <a:r>
              <a:rPr lang="en-US" altLang="zh-CN" dirty="0" err="1" smtClean="0"/>
              <a:t>art4</a:t>
            </a:r>
            <a:endParaRPr lang="zh-CN" altLang="en-US" dirty="0"/>
          </a:p>
        </p:txBody>
      </p:sp>
      <p:sp>
        <p:nvSpPr>
          <p:cNvPr id="4" name="矩形 3"/>
          <p:cNvSpPr/>
          <p:nvPr/>
        </p:nvSpPr>
        <p:spPr>
          <a:xfrm>
            <a:off x="827584" y="1188257"/>
            <a:ext cx="1396536" cy="646331"/>
          </a:xfrm>
          <a:prstGeom prst="rect">
            <a:avLst/>
          </a:prstGeom>
        </p:spPr>
        <p:txBody>
          <a:bodyPr wrap="none">
            <a:spAutoFit/>
          </a:bodyPr>
          <a:lstStyle/>
          <a:p>
            <a:pPr marL="285750" indent="-285750">
              <a:buFont typeface="Wingdings" pitchFamily="2" charset="2"/>
              <a:buChar char="Ø"/>
            </a:pPr>
            <a:r>
              <a:rPr lang="zh-CN" altLang="en-US" dirty="0" smtClean="0"/>
              <a:t>题型</a:t>
            </a:r>
            <a:r>
              <a:rPr lang="zh-CN" altLang="en-US" dirty="0"/>
              <a:t>分布</a:t>
            </a:r>
          </a:p>
          <a:p>
            <a:pPr marL="285750" indent="-285750">
              <a:buFont typeface="Wingdings" pitchFamily="2" charset="2"/>
              <a:buChar char="Ø"/>
            </a:pPr>
            <a:endParaRPr lang="zh-CN" altLang="en-US" dirty="0">
              <a:solidFill>
                <a:schemeClr val="accent1">
                  <a:lumMod val="75000"/>
                </a:schemeClr>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511423"/>
            <a:ext cx="5616623" cy="4797898"/>
          </a:xfrm>
          <a:prstGeom prst="rect">
            <a:avLst/>
          </a:prstGeom>
        </p:spPr>
      </p:pic>
    </p:spTree>
    <p:extLst>
      <p:ext uri="{BB962C8B-B14F-4D97-AF65-F5344CB8AC3E}">
        <p14:creationId xmlns:p14="http://schemas.microsoft.com/office/powerpoint/2010/main" val="1203278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solidFill>
                  <a:schemeClr val="accent1">
                    <a:lumMod val="75000"/>
                  </a:schemeClr>
                </a:solidFill>
              </a:rPr>
              <a:t>知识点分布</a:t>
            </a:r>
            <a:endParaRPr lang="zh-CN" altLang="en-US" sz="2000" dirty="0">
              <a:solidFill>
                <a:schemeClr val="accent1">
                  <a:lumMod val="75000"/>
                </a:schemeClr>
              </a:solidFill>
            </a:endParaRPr>
          </a:p>
        </p:txBody>
      </p:sp>
      <p:sp>
        <p:nvSpPr>
          <p:cNvPr id="3" name="文本占位符 2"/>
          <p:cNvSpPr>
            <a:spLocks noGrp="1"/>
          </p:cNvSpPr>
          <p:nvPr>
            <p:ph type="body" sz="quarter" idx="13"/>
          </p:nvPr>
        </p:nvSpPr>
        <p:spPr/>
        <p:txBody>
          <a:bodyPr/>
          <a:lstStyle/>
          <a:p>
            <a:r>
              <a:rPr lang="en-US" altLang="zh-CN" dirty="0" err="1"/>
              <a:t>P</a:t>
            </a:r>
            <a:r>
              <a:rPr lang="en-US" altLang="zh-CN" dirty="0" err="1" smtClean="0"/>
              <a:t>art4</a:t>
            </a:r>
            <a:endParaRPr lang="zh-CN" altLang="en-US" dirty="0"/>
          </a:p>
        </p:txBody>
      </p:sp>
      <p:sp>
        <p:nvSpPr>
          <p:cNvPr id="4" name="矩形 3"/>
          <p:cNvSpPr/>
          <p:nvPr/>
        </p:nvSpPr>
        <p:spPr>
          <a:xfrm>
            <a:off x="714599" y="1200256"/>
            <a:ext cx="8105874" cy="923330"/>
          </a:xfrm>
          <a:prstGeom prst="rect">
            <a:avLst/>
          </a:prstGeom>
        </p:spPr>
        <p:txBody>
          <a:bodyPr wrap="square">
            <a:spAutoFit/>
          </a:bodyPr>
          <a:lstStyle/>
          <a:p>
            <a:pPr marL="285750" indent="-285750">
              <a:buFont typeface="Wingdings" pitchFamily="2" charset="2"/>
              <a:buChar char="Ø"/>
            </a:pPr>
            <a:r>
              <a:rPr lang="zh-CN" altLang="en-US" dirty="0" smtClean="0"/>
              <a:t>横轴使用课程内容作为</a:t>
            </a:r>
            <a:r>
              <a:rPr lang="zh-CN" altLang="en-US" dirty="0"/>
              <a:t>标注，由于在试卷中的分配比例不同，而</a:t>
            </a:r>
            <a:r>
              <a:rPr lang="zh-CN" altLang="en-US" dirty="0" smtClean="0"/>
              <a:t>直方图以高度表示比例值，结果更加清晰。</a:t>
            </a:r>
            <a:endParaRPr lang="zh-CN" altLang="en-US" dirty="0"/>
          </a:p>
          <a:p>
            <a:pPr marL="285750" indent="-285750">
              <a:buFont typeface="Wingdings" pitchFamily="2" charset="2"/>
              <a:buChar char="Ø"/>
            </a:pPr>
            <a:endParaRPr lang="zh-CN" altLang="en-US" dirty="0">
              <a:solidFill>
                <a:schemeClr val="accent1">
                  <a:lumMod val="75000"/>
                </a:schemeClr>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836940"/>
            <a:ext cx="6480720" cy="4220959"/>
          </a:xfrm>
          <a:prstGeom prst="rect">
            <a:avLst/>
          </a:prstGeom>
        </p:spPr>
      </p:pic>
    </p:spTree>
    <p:extLst>
      <p:ext uri="{BB962C8B-B14F-4D97-AF65-F5344CB8AC3E}">
        <p14:creationId xmlns:p14="http://schemas.microsoft.com/office/powerpoint/2010/main" val="22927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solidFill>
                  <a:schemeClr val="accent1">
                    <a:lumMod val="75000"/>
                  </a:schemeClr>
                </a:solidFill>
              </a:rPr>
              <a:t>试卷难度</a:t>
            </a:r>
            <a:endParaRPr lang="zh-CN" altLang="en-US" sz="2000" dirty="0">
              <a:solidFill>
                <a:schemeClr val="accent1">
                  <a:lumMod val="75000"/>
                </a:schemeClr>
              </a:solidFill>
            </a:endParaRPr>
          </a:p>
        </p:txBody>
      </p:sp>
      <p:sp>
        <p:nvSpPr>
          <p:cNvPr id="3" name="文本占位符 2"/>
          <p:cNvSpPr>
            <a:spLocks noGrp="1"/>
          </p:cNvSpPr>
          <p:nvPr>
            <p:ph type="body" sz="quarter" idx="13"/>
          </p:nvPr>
        </p:nvSpPr>
        <p:spPr/>
        <p:txBody>
          <a:bodyPr/>
          <a:lstStyle/>
          <a:p>
            <a:r>
              <a:rPr lang="en-US" altLang="zh-CN" dirty="0" err="1"/>
              <a:t>P</a:t>
            </a:r>
            <a:r>
              <a:rPr lang="en-US" altLang="zh-CN" dirty="0" err="1" smtClean="0"/>
              <a:t>art4</a:t>
            </a:r>
            <a:endParaRPr lang="zh-CN" altLang="en-US" dirty="0"/>
          </a:p>
        </p:txBody>
      </p:sp>
      <p:sp>
        <p:nvSpPr>
          <p:cNvPr id="4" name="矩形 3"/>
          <p:cNvSpPr/>
          <p:nvPr/>
        </p:nvSpPr>
        <p:spPr>
          <a:xfrm>
            <a:off x="756791" y="1203216"/>
            <a:ext cx="6154249" cy="369332"/>
          </a:xfrm>
          <a:prstGeom prst="rect">
            <a:avLst/>
          </a:prstGeom>
        </p:spPr>
        <p:txBody>
          <a:bodyPr wrap="none">
            <a:spAutoFit/>
          </a:bodyPr>
          <a:lstStyle/>
          <a:p>
            <a:pPr marL="285750" indent="-285750">
              <a:buFont typeface="Wingdings" pitchFamily="2" charset="2"/>
              <a:buChar char="Ø"/>
            </a:pPr>
            <a:r>
              <a:rPr lang="zh-CN" altLang="en-US" dirty="0" smtClean="0"/>
              <a:t>用</a:t>
            </a:r>
            <a:r>
              <a:rPr lang="en-US" altLang="zh-CN" dirty="0"/>
              <a:t>plot</a:t>
            </a:r>
            <a:r>
              <a:rPr lang="zh-CN" altLang="en-US" dirty="0"/>
              <a:t>函数绘制出近五年的试卷难度</a:t>
            </a:r>
            <a:r>
              <a:rPr lang="zh-CN" altLang="en-US" dirty="0" smtClean="0"/>
              <a:t>折线图，结果如图。</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844825"/>
            <a:ext cx="6552728" cy="3736556"/>
          </a:xfrm>
          <a:prstGeom prst="rect">
            <a:avLst/>
          </a:prstGeom>
        </p:spPr>
      </p:pic>
    </p:spTree>
    <p:extLst>
      <p:ext uri="{BB962C8B-B14F-4D97-AF65-F5344CB8AC3E}">
        <p14:creationId xmlns:p14="http://schemas.microsoft.com/office/powerpoint/2010/main" val="3953242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solidFill>
                  <a:schemeClr val="accent1">
                    <a:lumMod val="75000"/>
                  </a:schemeClr>
                </a:solidFill>
              </a:rPr>
              <a:t>区分度</a:t>
            </a:r>
            <a:endParaRPr lang="zh-CN" altLang="en-US" sz="2000" dirty="0">
              <a:solidFill>
                <a:schemeClr val="accent1">
                  <a:lumMod val="75000"/>
                </a:schemeClr>
              </a:solidFill>
            </a:endParaRPr>
          </a:p>
        </p:txBody>
      </p:sp>
      <p:sp>
        <p:nvSpPr>
          <p:cNvPr id="3" name="文本占位符 2"/>
          <p:cNvSpPr>
            <a:spLocks noGrp="1"/>
          </p:cNvSpPr>
          <p:nvPr>
            <p:ph type="body" sz="quarter" idx="13"/>
          </p:nvPr>
        </p:nvSpPr>
        <p:spPr/>
        <p:txBody>
          <a:bodyPr/>
          <a:lstStyle/>
          <a:p>
            <a:r>
              <a:rPr lang="en-US" altLang="zh-CN" dirty="0" err="1" smtClean="0"/>
              <a:t>Part4</a:t>
            </a:r>
            <a:endParaRPr lang="zh-CN" altLang="en-US" dirty="0"/>
          </a:p>
        </p:txBody>
      </p:sp>
      <p:sp>
        <p:nvSpPr>
          <p:cNvPr id="5" name="矩形 4"/>
          <p:cNvSpPr/>
          <p:nvPr/>
        </p:nvSpPr>
        <p:spPr>
          <a:xfrm>
            <a:off x="638423" y="980728"/>
            <a:ext cx="3012363" cy="646331"/>
          </a:xfrm>
          <a:prstGeom prst="rect">
            <a:avLst/>
          </a:prstGeom>
        </p:spPr>
        <p:txBody>
          <a:bodyPr wrap="none">
            <a:spAutoFit/>
          </a:bodyPr>
          <a:lstStyle/>
          <a:p>
            <a:pPr marL="285750" indent="-285750">
              <a:buFont typeface="Wingdings" pitchFamily="2" charset="2"/>
              <a:buChar char="Ø"/>
            </a:pPr>
            <a:r>
              <a:rPr lang="zh-CN" altLang="en-US" dirty="0" smtClean="0"/>
              <a:t>试卷</a:t>
            </a:r>
            <a:r>
              <a:rPr lang="zh-CN" altLang="en-US" dirty="0"/>
              <a:t>区分</a:t>
            </a:r>
            <a:r>
              <a:rPr lang="zh-CN" altLang="en-US" dirty="0" smtClean="0"/>
              <a:t>度折线图如图。</a:t>
            </a:r>
            <a:endParaRPr lang="zh-CN" altLang="en-US" dirty="0"/>
          </a:p>
          <a:p>
            <a:pPr marL="285750" indent="-285750">
              <a:buFont typeface="Wingdings" pitchFamily="2" charset="2"/>
              <a:buChar char="Ø"/>
            </a:pPr>
            <a:endParaRPr lang="zh-CN" altLang="en-US" dirty="0">
              <a:solidFill>
                <a:schemeClr val="accent1">
                  <a:lumMod val="75000"/>
                </a:schemeClr>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412776"/>
            <a:ext cx="6408711" cy="4824536"/>
          </a:xfrm>
          <a:prstGeom prst="rect">
            <a:avLst/>
          </a:prstGeom>
        </p:spPr>
      </p:pic>
    </p:spTree>
    <p:extLst>
      <p:ext uri="{BB962C8B-B14F-4D97-AF65-F5344CB8AC3E}">
        <p14:creationId xmlns:p14="http://schemas.microsoft.com/office/powerpoint/2010/main" val="4119710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1"/>
          <p:cNvSpPr/>
          <p:nvPr/>
        </p:nvSpPr>
        <p:spPr>
          <a:xfrm rot="19913209">
            <a:off x="3584080" y="4260617"/>
            <a:ext cx="1724025" cy="287337"/>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sp>
        <p:nvSpPr>
          <p:cNvPr id="42" name="矩形 1"/>
          <p:cNvSpPr/>
          <p:nvPr/>
        </p:nvSpPr>
        <p:spPr>
          <a:xfrm rot="708470">
            <a:off x="3206750" y="3470275"/>
            <a:ext cx="2138363" cy="287338"/>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sp>
        <p:nvSpPr>
          <p:cNvPr id="43" name="矩形 1"/>
          <p:cNvSpPr/>
          <p:nvPr/>
        </p:nvSpPr>
        <p:spPr>
          <a:xfrm rot="293950">
            <a:off x="3276600" y="1989138"/>
            <a:ext cx="2847975" cy="295275"/>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sp>
        <p:nvSpPr>
          <p:cNvPr id="62" name="椭圆 61">
            <a:hlinkClick r:id="rId3" action="ppaction://hlinksldjump"/>
          </p:cNvPr>
          <p:cNvSpPr/>
          <p:nvPr/>
        </p:nvSpPr>
        <p:spPr>
          <a:xfrm>
            <a:off x="2627313" y="1565275"/>
            <a:ext cx="695325" cy="695325"/>
          </a:xfrm>
          <a:prstGeom prst="ellipse">
            <a:avLst/>
          </a:prstGeom>
          <a:solidFill>
            <a:schemeClr val="accent1"/>
          </a:solidFill>
          <a:ln w="57150" cap="flat" cmpd="sng" algn="ctr">
            <a:solidFill>
              <a:schemeClr val="accent1">
                <a:lumMod val="60000"/>
                <a:lumOff val="40000"/>
              </a:schemeClr>
            </a:solidFill>
            <a:prstDash val="solid"/>
          </a:ln>
          <a:effectLst/>
        </p:spPr>
        <p:txBody>
          <a:bodyPr lIns="0" tIns="0" rIns="0" bIns="0"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800" b="1" dirty="0" smtClean="0">
                <a:solidFill>
                  <a:srgbClr val="FFFFFF"/>
                </a:solidFill>
                <a:latin typeface="Arial Rounded MT Bold" panose="020F0704030504030204" pitchFamily="34" charset="0"/>
                <a:cs typeface="Times New Roman" panose="02020603050405020304" pitchFamily="18" charset="0"/>
              </a:rPr>
              <a:t>01</a:t>
            </a:r>
          </a:p>
        </p:txBody>
      </p:sp>
      <p:sp>
        <p:nvSpPr>
          <p:cNvPr id="45" name="矩形 1"/>
          <p:cNvSpPr/>
          <p:nvPr/>
        </p:nvSpPr>
        <p:spPr>
          <a:xfrm rot="20453418">
            <a:off x="2671763" y="2732088"/>
            <a:ext cx="3417887" cy="376237"/>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sp>
        <p:nvSpPr>
          <p:cNvPr id="60" name="椭圆 59">
            <a:hlinkClick r:id="rId4" action="ppaction://hlinksldjump"/>
          </p:cNvPr>
          <p:cNvSpPr/>
          <p:nvPr/>
        </p:nvSpPr>
        <p:spPr>
          <a:xfrm>
            <a:off x="2187575" y="2944813"/>
            <a:ext cx="998538" cy="998537"/>
          </a:xfrm>
          <a:prstGeom prst="ellipse">
            <a:avLst/>
          </a:prstGeom>
          <a:solidFill>
            <a:schemeClr val="accent1"/>
          </a:solidFill>
          <a:ln w="57150" cap="flat" cmpd="sng" algn="ctr">
            <a:solidFill>
              <a:schemeClr val="accent1">
                <a:lumMod val="60000"/>
                <a:lumOff val="40000"/>
              </a:schemeClr>
            </a:solidFill>
            <a:prstDash val="solid"/>
          </a:ln>
          <a:effectLst/>
        </p:spPr>
        <p:txBody>
          <a:bodyPr lIns="0" tIns="0" rIns="0" bIns="0" anchor="ctr"/>
          <a:lstStyle/>
          <a:p>
            <a:pPr algn="ctr" eaLnBrk="1" fontAlgn="auto" hangingPunct="1">
              <a:spcBef>
                <a:spcPts val="0"/>
              </a:spcBef>
              <a:spcAft>
                <a:spcPts val="0"/>
              </a:spcAft>
              <a:defRPr/>
            </a:pPr>
            <a:r>
              <a:rPr lang="en-US" sz="3600" b="1" kern="0" dirty="0">
                <a:ln w="18415" cmpd="sng">
                  <a:noFill/>
                  <a:prstDash val="solid"/>
                </a:ln>
                <a:solidFill>
                  <a:srgbClr val="FFFFFF"/>
                </a:solidFill>
                <a:latin typeface="Arial Rounded MT Bold" pitchFamily="34" charset="0"/>
                <a:ea typeface="微软雅黑" pitchFamily="34" charset="-122"/>
                <a:cs typeface="Times New Roman" pitchFamily="18" charset="0"/>
              </a:rPr>
              <a:t>03</a:t>
            </a:r>
          </a:p>
        </p:txBody>
      </p:sp>
      <p:sp>
        <p:nvSpPr>
          <p:cNvPr id="58" name="椭圆 57">
            <a:hlinkClick r:id="rId5" action="ppaction://hlinksldjump"/>
          </p:cNvPr>
          <p:cNvSpPr/>
          <p:nvPr/>
        </p:nvSpPr>
        <p:spPr>
          <a:xfrm>
            <a:off x="5953125" y="1695450"/>
            <a:ext cx="998538" cy="998538"/>
          </a:xfrm>
          <a:prstGeom prst="ellipse">
            <a:avLst/>
          </a:prstGeom>
          <a:solidFill>
            <a:schemeClr val="accent1"/>
          </a:solidFill>
          <a:ln w="57150" cap="flat" cmpd="sng" algn="ctr">
            <a:solidFill>
              <a:schemeClr val="accent1">
                <a:lumMod val="60000"/>
                <a:lumOff val="40000"/>
              </a:schemeClr>
            </a:solidFill>
            <a:prstDash val="solid"/>
          </a:ln>
          <a:effectLst/>
        </p:spPr>
        <p:txBody>
          <a:bodyPr lIns="0" tIns="0" rIns="0" bIns="0" anchor="ctr"/>
          <a:lstStyle/>
          <a:p>
            <a:pPr algn="ctr" eaLnBrk="1" fontAlgn="auto" hangingPunct="1">
              <a:spcBef>
                <a:spcPts val="0"/>
              </a:spcBef>
              <a:spcAft>
                <a:spcPts val="0"/>
              </a:spcAft>
              <a:defRPr/>
            </a:pPr>
            <a:r>
              <a:rPr lang="en-US" sz="3600" b="1" kern="0" dirty="0">
                <a:ln w="18415" cmpd="sng">
                  <a:noFill/>
                  <a:prstDash val="solid"/>
                </a:ln>
                <a:solidFill>
                  <a:srgbClr val="FFFFFF"/>
                </a:solidFill>
                <a:latin typeface="Arial Rounded MT Bold" pitchFamily="34" charset="0"/>
                <a:ea typeface="微软雅黑" pitchFamily="34" charset="-122"/>
                <a:cs typeface="Times New Roman" pitchFamily="18" charset="0"/>
              </a:rPr>
              <a:t>02</a:t>
            </a:r>
          </a:p>
        </p:txBody>
      </p:sp>
      <p:sp>
        <p:nvSpPr>
          <p:cNvPr id="56" name="椭圆 55">
            <a:hlinkClick r:id="rId6" action="ppaction://hlinksldjump"/>
          </p:cNvPr>
          <p:cNvSpPr/>
          <p:nvPr/>
        </p:nvSpPr>
        <p:spPr>
          <a:xfrm>
            <a:off x="5094288" y="3254528"/>
            <a:ext cx="1037694" cy="1025372"/>
          </a:xfrm>
          <a:prstGeom prst="ellipse">
            <a:avLst/>
          </a:prstGeom>
          <a:solidFill>
            <a:schemeClr val="accent1"/>
          </a:solidFill>
          <a:ln w="57150" cap="flat" cmpd="sng" algn="ctr">
            <a:solidFill>
              <a:schemeClr val="accent1">
                <a:lumMod val="60000"/>
                <a:lumOff val="40000"/>
              </a:schemeClr>
            </a:solidFill>
            <a:prstDash val="solid"/>
          </a:ln>
          <a:effectLst/>
        </p:spPr>
        <p:txBody>
          <a:bodyPr lIns="0" tIns="0" rIns="0" bIns="0" anchor="ctr"/>
          <a:lstStyle/>
          <a:p>
            <a:pPr algn="ctr" eaLnBrk="1" fontAlgn="auto" hangingPunct="1">
              <a:spcBef>
                <a:spcPts val="0"/>
              </a:spcBef>
              <a:spcAft>
                <a:spcPts val="0"/>
              </a:spcAft>
              <a:defRPr/>
            </a:pPr>
            <a:r>
              <a:rPr lang="en-US" sz="2800" b="1" kern="0" dirty="0">
                <a:ln w="18415" cmpd="sng">
                  <a:noFill/>
                  <a:prstDash val="solid"/>
                </a:ln>
                <a:solidFill>
                  <a:srgbClr val="FFFFFF"/>
                </a:solidFill>
                <a:latin typeface="Arial Rounded MT Bold" pitchFamily="34" charset="0"/>
                <a:ea typeface="微软雅黑" pitchFamily="34" charset="-122"/>
                <a:cs typeface="Times New Roman" pitchFamily="18" charset="0"/>
              </a:rPr>
              <a:t>04</a:t>
            </a:r>
          </a:p>
        </p:txBody>
      </p:sp>
      <p:sp>
        <p:nvSpPr>
          <p:cNvPr id="53" name="椭圆 52"/>
          <p:cNvSpPr/>
          <p:nvPr/>
        </p:nvSpPr>
        <p:spPr>
          <a:xfrm>
            <a:off x="3186256" y="4404286"/>
            <a:ext cx="680289" cy="680289"/>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anchor="ctr"/>
          <a:lstStyle/>
          <a:p>
            <a:pPr algn="ctr" eaLnBrk="1" fontAlgn="auto" hangingPunct="1">
              <a:spcBef>
                <a:spcPts val="0"/>
              </a:spcBef>
              <a:spcAft>
                <a:spcPts val="0"/>
              </a:spcAft>
              <a:defRPr/>
            </a:pPr>
            <a:endParaRPr lang="en-US" kern="0">
              <a:solidFill>
                <a:sysClr val="window" lastClr="FFFFFF"/>
              </a:solidFill>
              <a:latin typeface="Calibri"/>
              <a:ea typeface="+mn-ea"/>
            </a:endParaRPr>
          </a:p>
        </p:txBody>
      </p:sp>
      <p:sp>
        <p:nvSpPr>
          <p:cNvPr id="54" name="椭圆 53">
            <a:hlinkClick r:id="rId7" action="ppaction://hlinksldjump"/>
          </p:cNvPr>
          <p:cNvSpPr/>
          <p:nvPr/>
        </p:nvSpPr>
        <p:spPr>
          <a:xfrm>
            <a:off x="2985983" y="4404286"/>
            <a:ext cx="939552" cy="958850"/>
          </a:xfrm>
          <a:prstGeom prst="ellipse">
            <a:avLst/>
          </a:prstGeom>
          <a:solidFill>
            <a:schemeClr val="accent1"/>
          </a:solidFill>
          <a:ln w="57150" cap="flat" cmpd="sng" algn="ctr">
            <a:solidFill>
              <a:schemeClr val="accent1">
                <a:lumMod val="60000"/>
                <a:lumOff val="40000"/>
              </a:schemeClr>
            </a:solidFill>
            <a:prstDash val="solid"/>
          </a:ln>
          <a:effectLst/>
        </p:spPr>
        <p:txBody>
          <a:bodyPr lIns="0" tIns="0" rIns="0" bIns="0" anchor="ctr"/>
          <a:lstStyle/>
          <a:p>
            <a:pPr algn="ctr" eaLnBrk="1" fontAlgn="auto" hangingPunct="1">
              <a:spcBef>
                <a:spcPts val="0"/>
              </a:spcBef>
              <a:spcAft>
                <a:spcPts val="0"/>
              </a:spcAft>
              <a:defRPr/>
            </a:pPr>
            <a:r>
              <a:rPr lang="en-US" sz="2800" b="1" kern="0" dirty="0">
                <a:ln w="18415" cmpd="sng">
                  <a:noFill/>
                  <a:prstDash val="solid"/>
                </a:ln>
                <a:solidFill>
                  <a:srgbClr val="FFFFFF"/>
                </a:solidFill>
                <a:latin typeface="Arial Rounded MT Bold" pitchFamily="34" charset="0"/>
                <a:ea typeface="微软雅黑" pitchFamily="34" charset="-122"/>
                <a:cs typeface="Times New Roman" pitchFamily="18" charset="0"/>
              </a:rPr>
              <a:t>05</a:t>
            </a:r>
          </a:p>
        </p:txBody>
      </p:sp>
      <p:sp>
        <p:nvSpPr>
          <p:cNvPr id="3088" name="文本框 1"/>
          <p:cNvSpPr txBox="1">
            <a:spLocks noChangeArrowheads="1"/>
          </p:cNvSpPr>
          <p:nvPr/>
        </p:nvSpPr>
        <p:spPr bwMode="auto">
          <a:xfrm>
            <a:off x="3867150" y="782638"/>
            <a:ext cx="16271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sz="1500">
                <a:solidFill>
                  <a:schemeClr val="tx1"/>
                </a:solidFill>
                <a:latin typeface="Calibri" pitchFamily="34" charset="0"/>
                <a:ea typeface="宋体" charset="-122"/>
              </a:defRPr>
            </a:lvl3pPr>
            <a:lvl4pPr marL="1600200" indent="-228600">
              <a:defRPr sz="1300">
                <a:solidFill>
                  <a:schemeClr val="tx1"/>
                </a:solidFill>
                <a:latin typeface="Calibri" pitchFamily="34" charset="0"/>
                <a:ea typeface="宋体" charset="-122"/>
              </a:defRPr>
            </a:lvl4pPr>
            <a:lvl5pPr marL="2057400" indent="-228600">
              <a:defRPr sz="1300">
                <a:solidFill>
                  <a:schemeClr val="tx1"/>
                </a:solidFill>
                <a:latin typeface="Calibri" pitchFamily="34" charset="0"/>
                <a:ea typeface="宋体" charset="-122"/>
              </a:defRPr>
            </a:lvl5pPr>
            <a:lvl6pPr marL="2514600" indent="-228600" eaLnBrk="0" fontAlgn="base" hangingPunct="0">
              <a:spcAft>
                <a:spcPct val="0"/>
              </a:spcAft>
              <a:buFont typeface="Arial" charset="0"/>
              <a:defRPr sz="1300">
                <a:solidFill>
                  <a:schemeClr val="tx1"/>
                </a:solidFill>
                <a:latin typeface="Calibri" pitchFamily="34" charset="0"/>
                <a:ea typeface="宋体" charset="-122"/>
              </a:defRPr>
            </a:lvl6pPr>
            <a:lvl7pPr marL="2971800" indent="-228600" eaLnBrk="0" fontAlgn="base" hangingPunct="0">
              <a:spcAft>
                <a:spcPct val="0"/>
              </a:spcAft>
              <a:buFont typeface="Arial" charset="0"/>
              <a:defRPr sz="1300">
                <a:solidFill>
                  <a:schemeClr val="tx1"/>
                </a:solidFill>
                <a:latin typeface="Calibri" pitchFamily="34" charset="0"/>
                <a:ea typeface="宋体" charset="-122"/>
              </a:defRPr>
            </a:lvl7pPr>
            <a:lvl8pPr marL="3429000" indent="-228600" eaLnBrk="0" fontAlgn="base" hangingPunct="0">
              <a:spcAft>
                <a:spcPct val="0"/>
              </a:spcAft>
              <a:buFont typeface="Arial" charset="0"/>
              <a:defRPr sz="1300">
                <a:solidFill>
                  <a:schemeClr val="tx1"/>
                </a:solidFill>
                <a:latin typeface="Calibri" pitchFamily="34" charset="0"/>
                <a:ea typeface="宋体" charset="-122"/>
              </a:defRPr>
            </a:lvl8pPr>
            <a:lvl9pPr marL="3886200" indent="-228600" eaLnBrk="0" fontAlgn="base" hangingPunct="0">
              <a:spcAft>
                <a:spcPct val="0"/>
              </a:spcAft>
              <a:buFont typeface="Arial" charset="0"/>
              <a:defRPr sz="1300">
                <a:solidFill>
                  <a:schemeClr val="tx1"/>
                </a:solidFill>
                <a:latin typeface="Calibri" pitchFamily="34" charset="0"/>
                <a:ea typeface="宋体" charset="-122"/>
              </a:defRPr>
            </a:lvl9pPr>
          </a:lstStyle>
          <a:p>
            <a:pPr algn="ctr"/>
            <a:r>
              <a:rPr lang="zh-CN" altLang="en-US" sz="3600" b="1">
                <a:solidFill>
                  <a:schemeClr val="accent1"/>
                </a:solidFill>
                <a:latin typeface="微软雅黑" pitchFamily="34" charset="-122"/>
                <a:ea typeface="微软雅黑" pitchFamily="34" charset="-122"/>
              </a:rPr>
              <a:t>目 录</a:t>
            </a:r>
          </a:p>
        </p:txBody>
      </p:sp>
      <p:sp>
        <p:nvSpPr>
          <p:cNvPr id="23" name="KSO_GT1"/>
          <p:cNvSpPr txBox="1"/>
          <p:nvPr/>
        </p:nvSpPr>
        <p:spPr>
          <a:xfrm>
            <a:off x="1919288" y="2354263"/>
            <a:ext cx="2117725" cy="466725"/>
          </a:xfrm>
          <a:prstGeom prst="rect">
            <a:avLst/>
          </a:prstGeom>
          <a:noFill/>
        </p:spPr>
        <p:txBody>
          <a:bodyPr lIns="0" tIns="0" rIns="0" bIns="0" anchor="ctr">
            <a:normAutofit/>
          </a:bodyPr>
          <a:lstStyle/>
          <a:p>
            <a:pPr algn="ctr">
              <a:lnSpc>
                <a:spcPct val="120000"/>
              </a:lnSpc>
              <a:defRPr/>
            </a:pPr>
            <a:r>
              <a:rPr lang="zh-CN" altLang="en-US" sz="2000" dirty="0" smtClean="0">
                <a:solidFill>
                  <a:schemeClr val="tx1">
                    <a:lumMod val="95000"/>
                    <a:lumOff val="5000"/>
                    <a:alpha val="75000"/>
                  </a:schemeClr>
                </a:solidFill>
              </a:rPr>
              <a:t>研究内容</a:t>
            </a:r>
            <a:endParaRPr lang="zh-CN" altLang="en-US" sz="2000" dirty="0">
              <a:solidFill>
                <a:schemeClr val="tx1">
                  <a:lumMod val="95000"/>
                  <a:lumOff val="5000"/>
                  <a:alpha val="75000"/>
                </a:schemeClr>
              </a:solidFill>
            </a:endParaRPr>
          </a:p>
          <a:p>
            <a:pPr algn="ctr" eaLnBrk="1" fontAlgn="auto" hangingPunct="1">
              <a:lnSpc>
                <a:spcPct val="120000"/>
              </a:lnSpc>
              <a:spcBef>
                <a:spcPts val="0"/>
              </a:spcBef>
              <a:spcAft>
                <a:spcPts val="0"/>
              </a:spcAft>
              <a:defRPr/>
            </a:pPr>
            <a:endParaRPr lang="en-US" altLang="zh-CN" sz="2000" kern="0" dirty="0">
              <a:latin typeface="+mn-lt"/>
              <a:ea typeface="+mn-ea"/>
              <a:cs typeface="Arial" panose="020B0604020202020204" pitchFamily="34" charset="0"/>
            </a:endParaRPr>
          </a:p>
        </p:txBody>
      </p:sp>
      <p:sp>
        <p:nvSpPr>
          <p:cNvPr id="24" name="KSO_GT1"/>
          <p:cNvSpPr txBox="1"/>
          <p:nvPr/>
        </p:nvSpPr>
        <p:spPr>
          <a:xfrm>
            <a:off x="5494338" y="2807018"/>
            <a:ext cx="2117725" cy="468313"/>
          </a:xfrm>
          <a:prstGeom prst="rect">
            <a:avLst/>
          </a:prstGeom>
          <a:noFill/>
        </p:spPr>
        <p:txBody>
          <a:bodyPr lIns="0" tIns="0" rIns="0" bIns="0" anchor="ctr">
            <a:normAutofit/>
          </a:bodyPr>
          <a:lstStyle/>
          <a:p>
            <a:pPr algn="ctr">
              <a:lnSpc>
                <a:spcPct val="120000"/>
              </a:lnSpc>
              <a:defRPr/>
            </a:pPr>
            <a:r>
              <a:rPr lang="zh-CN" altLang="en-US" sz="2000" dirty="0" smtClean="0">
                <a:solidFill>
                  <a:schemeClr val="tx1">
                    <a:lumMod val="95000"/>
                    <a:lumOff val="5000"/>
                    <a:alpha val="75000"/>
                  </a:schemeClr>
                </a:solidFill>
              </a:rPr>
              <a:t>系统需求</a:t>
            </a:r>
            <a:endParaRPr lang="zh-CN" altLang="en-US" sz="2000" dirty="0">
              <a:solidFill>
                <a:schemeClr val="tx1">
                  <a:lumMod val="95000"/>
                  <a:lumOff val="5000"/>
                  <a:alpha val="75000"/>
                </a:schemeClr>
              </a:solidFill>
            </a:endParaRPr>
          </a:p>
          <a:p>
            <a:pPr algn="ctr" eaLnBrk="1" fontAlgn="auto" hangingPunct="1">
              <a:lnSpc>
                <a:spcPct val="120000"/>
              </a:lnSpc>
              <a:spcBef>
                <a:spcPts val="0"/>
              </a:spcBef>
              <a:spcAft>
                <a:spcPts val="0"/>
              </a:spcAft>
              <a:defRPr/>
            </a:pPr>
            <a:endParaRPr lang="en-US" altLang="zh-CN" sz="2000" kern="0" dirty="0">
              <a:latin typeface="+mn-lt"/>
              <a:ea typeface="+mn-ea"/>
              <a:cs typeface="Arial" panose="020B0604020202020204" pitchFamily="34" charset="0"/>
            </a:endParaRPr>
          </a:p>
        </p:txBody>
      </p:sp>
      <p:sp>
        <p:nvSpPr>
          <p:cNvPr id="25" name="KSO_GT1"/>
          <p:cNvSpPr txBox="1"/>
          <p:nvPr/>
        </p:nvSpPr>
        <p:spPr>
          <a:xfrm>
            <a:off x="6300192" y="3608706"/>
            <a:ext cx="2117725" cy="466725"/>
          </a:xfrm>
          <a:prstGeom prst="rect">
            <a:avLst/>
          </a:prstGeom>
          <a:noFill/>
        </p:spPr>
        <p:txBody>
          <a:bodyPr lIns="0" tIns="0" rIns="0" bIns="0" anchor="ctr">
            <a:normAutofit/>
          </a:bodyPr>
          <a:lstStyle/>
          <a:p>
            <a:pPr>
              <a:lnSpc>
                <a:spcPct val="120000"/>
              </a:lnSpc>
              <a:defRPr/>
            </a:pPr>
            <a:r>
              <a:rPr lang="zh-CN" altLang="en-US" sz="2000" dirty="0">
                <a:solidFill>
                  <a:schemeClr val="tx1">
                    <a:lumMod val="95000"/>
                    <a:lumOff val="5000"/>
                    <a:alpha val="75000"/>
                  </a:schemeClr>
                </a:solidFill>
              </a:rPr>
              <a:t>系统</a:t>
            </a:r>
            <a:r>
              <a:rPr lang="zh-CN" altLang="en-US" sz="2000" dirty="0" smtClean="0">
                <a:solidFill>
                  <a:schemeClr val="tx1">
                    <a:lumMod val="95000"/>
                    <a:lumOff val="5000"/>
                    <a:alpha val="75000"/>
                  </a:schemeClr>
                </a:solidFill>
              </a:rPr>
              <a:t>实现</a:t>
            </a:r>
            <a:endParaRPr lang="zh-CN" altLang="en-US" sz="2000" dirty="0">
              <a:solidFill>
                <a:schemeClr val="tx1">
                  <a:lumMod val="95000"/>
                  <a:lumOff val="5000"/>
                  <a:alpha val="75000"/>
                </a:schemeClr>
              </a:solidFill>
            </a:endParaRPr>
          </a:p>
          <a:p>
            <a:pPr eaLnBrk="1" fontAlgn="auto" hangingPunct="1">
              <a:lnSpc>
                <a:spcPct val="120000"/>
              </a:lnSpc>
              <a:spcBef>
                <a:spcPts val="0"/>
              </a:spcBef>
              <a:spcAft>
                <a:spcPts val="0"/>
              </a:spcAft>
              <a:defRPr/>
            </a:pPr>
            <a:endParaRPr lang="en-US" altLang="zh-CN" sz="2000" kern="0" dirty="0">
              <a:latin typeface="+mn-lt"/>
              <a:ea typeface="+mn-ea"/>
              <a:cs typeface="Arial" panose="020B0604020202020204" pitchFamily="34" charset="0"/>
            </a:endParaRPr>
          </a:p>
        </p:txBody>
      </p:sp>
      <p:sp>
        <p:nvSpPr>
          <p:cNvPr id="27" name="KSO_GT1"/>
          <p:cNvSpPr txBox="1"/>
          <p:nvPr/>
        </p:nvSpPr>
        <p:spPr>
          <a:xfrm>
            <a:off x="2686844" y="5482908"/>
            <a:ext cx="2117725" cy="466725"/>
          </a:xfrm>
          <a:prstGeom prst="rect">
            <a:avLst/>
          </a:prstGeom>
          <a:noFill/>
        </p:spPr>
        <p:txBody>
          <a:bodyPr lIns="0" tIns="0" rIns="0" bIns="0" anchor="ctr">
            <a:normAutofit/>
          </a:bodyPr>
          <a:lstStyle/>
          <a:p>
            <a:pPr algn="ctr">
              <a:lnSpc>
                <a:spcPct val="120000"/>
              </a:lnSpc>
              <a:defRPr/>
            </a:pPr>
            <a:r>
              <a:rPr lang="zh-CN" altLang="en-US" sz="2000" dirty="0" smtClean="0">
                <a:solidFill>
                  <a:schemeClr val="tx1">
                    <a:lumMod val="95000"/>
                    <a:lumOff val="5000"/>
                    <a:alpha val="75000"/>
                  </a:schemeClr>
                </a:solidFill>
              </a:rPr>
              <a:t>总结及展望</a:t>
            </a:r>
            <a:endParaRPr lang="zh-CN" altLang="en-US" sz="2000" dirty="0">
              <a:solidFill>
                <a:schemeClr val="tx1">
                  <a:lumMod val="95000"/>
                  <a:lumOff val="5000"/>
                  <a:alpha val="75000"/>
                </a:schemeClr>
              </a:solidFill>
            </a:endParaRPr>
          </a:p>
          <a:p>
            <a:pPr algn="ctr" eaLnBrk="1" fontAlgn="auto" hangingPunct="1">
              <a:lnSpc>
                <a:spcPct val="120000"/>
              </a:lnSpc>
              <a:spcBef>
                <a:spcPts val="0"/>
              </a:spcBef>
              <a:spcAft>
                <a:spcPts val="0"/>
              </a:spcAft>
              <a:defRPr/>
            </a:pPr>
            <a:endParaRPr lang="en-US" altLang="zh-CN" sz="2000" kern="0" dirty="0">
              <a:latin typeface="+mn-lt"/>
              <a:ea typeface="+mn-ea"/>
              <a:cs typeface="Arial" panose="020B0604020202020204" pitchFamily="34" charset="0"/>
            </a:endParaRPr>
          </a:p>
        </p:txBody>
      </p:sp>
      <p:sp>
        <p:nvSpPr>
          <p:cNvPr id="28" name="KSO_GT1"/>
          <p:cNvSpPr txBox="1"/>
          <p:nvPr/>
        </p:nvSpPr>
        <p:spPr>
          <a:xfrm>
            <a:off x="1627188" y="4046538"/>
            <a:ext cx="2117725" cy="466725"/>
          </a:xfrm>
          <a:prstGeom prst="rect">
            <a:avLst/>
          </a:prstGeom>
          <a:noFill/>
        </p:spPr>
        <p:txBody>
          <a:bodyPr lIns="0" tIns="0" rIns="0" bIns="0" anchor="ctr">
            <a:normAutofit/>
          </a:bodyPr>
          <a:lstStyle/>
          <a:p>
            <a:pPr algn="ctr">
              <a:lnSpc>
                <a:spcPct val="120000"/>
              </a:lnSpc>
              <a:defRPr/>
            </a:pPr>
            <a:r>
              <a:rPr lang="zh-CN" altLang="en-US" sz="2000" dirty="0" smtClean="0">
                <a:solidFill>
                  <a:schemeClr val="tx1">
                    <a:lumMod val="95000"/>
                    <a:lumOff val="5000"/>
                    <a:alpha val="75000"/>
                  </a:schemeClr>
                </a:solidFill>
              </a:rPr>
              <a:t>概要设计</a:t>
            </a:r>
            <a:endParaRPr lang="zh-CN" altLang="en-US" sz="2000" dirty="0">
              <a:solidFill>
                <a:schemeClr val="tx1">
                  <a:lumMod val="95000"/>
                  <a:lumOff val="5000"/>
                  <a:alpha val="75000"/>
                </a:schemeClr>
              </a:solidFill>
            </a:endParaRPr>
          </a:p>
          <a:p>
            <a:pPr algn="ctr" eaLnBrk="1" fontAlgn="auto" hangingPunct="1">
              <a:lnSpc>
                <a:spcPct val="120000"/>
              </a:lnSpc>
              <a:spcBef>
                <a:spcPts val="0"/>
              </a:spcBef>
              <a:spcAft>
                <a:spcPts val="0"/>
              </a:spcAft>
              <a:defRPr/>
            </a:pPr>
            <a:endParaRPr lang="en-US" altLang="zh-CN" sz="2000" kern="0" dirty="0">
              <a:latin typeface="+mn-lt"/>
              <a:ea typeface="+mn-ea"/>
              <a:cs typeface="Arial" panose="020B0604020202020204" pitchFamily="34" charset="0"/>
            </a:endParaRPr>
          </a:p>
        </p:txBody>
      </p:sp>
    </p:spTree>
    <p:extLst>
      <p:ext uri="{BB962C8B-B14F-4D97-AF65-F5344CB8AC3E}">
        <p14:creationId xmlns:p14="http://schemas.microsoft.com/office/powerpoint/2010/main" val="621222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solidFill>
                  <a:schemeClr val="accent1">
                    <a:lumMod val="75000"/>
                  </a:schemeClr>
                </a:solidFill>
              </a:rPr>
              <a:t>课程体系</a:t>
            </a:r>
            <a:endParaRPr lang="zh-CN" altLang="en-US" sz="2000" dirty="0"/>
          </a:p>
        </p:txBody>
      </p:sp>
      <p:sp>
        <p:nvSpPr>
          <p:cNvPr id="3" name="文本占位符 2"/>
          <p:cNvSpPr>
            <a:spLocks noGrp="1"/>
          </p:cNvSpPr>
          <p:nvPr>
            <p:ph type="body" sz="quarter" idx="13"/>
          </p:nvPr>
        </p:nvSpPr>
        <p:spPr/>
        <p:txBody>
          <a:bodyPr/>
          <a:lstStyle/>
          <a:p>
            <a:r>
              <a:rPr lang="en-US" altLang="zh-CN" dirty="0" err="1" smtClean="0"/>
              <a:t>Part4</a:t>
            </a:r>
            <a:endParaRPr lang="zh-CN" altLang="en-US" dirty="0"/>
          </a:p>
        </p:txBody>
      </p:sp>
      <p:sp>
        <p:nvSpPr>
          <p:cNvPr id="4" name="矩形 3"/>
          <p:cNvSpPr/>
          <p:nvPr/>
        </p:nvSpPr>
        <p:spPr>
          <a:xfrm>
            <a:off x="638423" y="980728"/>
            <a:ext cx="6453857" cy="646331"/>
          </a:xfrm>
          <a:prstGeom prst="rect">
            <a:avLst/>
          </a:prstGeom>
        </p:spPr>
        <p:txBody>
          <a:bodyPr wrap="square">
            <a:spAutoFit/>
          </a:bodyPr>
          <a:lstStyle/>
          <a:p>
            <a:pPr marL="285750" indent="-285750">
              <a:buFont typeface="Wingdings" pitchFamily="2" charset="2"/>
              <a:buChar char="Ø"/>
            </a:pPr>
            <a:r>
              <a:rPr lang="zh-CN" altLang="en-US" dirty="0" smtClean="0"/>
              <a:t>用</a:t>
            </a:r>
            <a:r>
              <a:rPr lang="en-US" altLang="zh-CN" dirty="0"/>
              <a:t>R</a:t>
            </a:r>
            <a:r>
              <a:rPr lang="zh-CN" altLang="en-US" dirty="0"/>
              <a:t>语言的</a:t>
            </a:r>
            <a:r>
              <a:rPr lang="en-US" altLang="zh-CN" dirty="0" err="1"/>
              <a:t>igraph</a:t>
            </a:r>
            <a:r>
              <a:rPr lang="zh-CN" altLang="en-US" dirty="0"/>
              <a:t>包对课程的体系绘制</a:t>
            </a:r>
            <a:r>
              <a:rPr lang="zh-CN" altLang="en-US" dirty="0" smtClean="0"/>
              <a:t>结构图。</a:t>
            </a:r>
            <a:endParaRPr lang="zh-CN" altLang="en-US" dirty="0"/>
          </a:p>
          <a:p>
            <a:pPr marL="285750" indent="-285750">
              <a:buFont typeface="Wingdings" pitchFamily="2" charset="2"/>
              <a:buChar char="Ø"/>
            </a:pPr>
            <a:endParaRPr lang="zh-CN" altLang="en-US" dirty="0">
              <a:solidFill>
                <a:schemeClr val="accent1">
                  <a:lumMod val="75000"/>
                </a:schemeClr>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303894"/>
            <a:ext cx="6768752" cy="5005426"/>
          </a:xfrm>
          <a:prstGeom prst="rect">
            <a:avLst/>
          </a:prstGeom>
        </p:spPr>
      </p:pic>
    </p:spTree>
    <p:extLst>
      <p:ext uri="{BB962C8B-B14F-4D97-AF65-F5344CB8AC3E}">
        <p14:creationId xmlns:p14="http://schemas.microsoft.com/office/powerpoint/2010/main" val="3425709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854927" y="2722034"/>
            <a:ext cx="1413933" cy="1413933"/>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561893" y="2901413"/>
            <a:ext cx="4727181"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561893" y="3946034"/>
            <a:ext cx="4727181"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268858" y="2901412"/>
            <a:ext cx="4120233" cy="1044622"/>
          </a:xfrm>
          <a:prstGeom prst="rect">
            <a:avLst/>
          </a:prstGeom>
          <a:noFill/>
        </p:spPr>
        <p:txBody>
          <a:bodyPr wrap="square" lIns="0" tIns="0" rIns="0" bIns="0" rtlCol="0" anchor="ctr" anchorCtr="0">
            <a:normAutofit/>
          </a:bodyPr>
          <a:lstStyle/>
          <a:p>
            <a:pPr algn="ctr"/>
            <a:r>
              <a:rPr lang="zh-CN" altLang="en-US" sz="3600" dirty="0" smtClean="0">
                <a:solidFill>
                  <a:schemeClr val="accent1">
                    <a:lumMod val="75000"/>
                  </a:schemeClr>
                </a:solidFill>
                <a:latin typeface="微软雅黑" panose="020B0503020204020204" pitchFamily="34" charset="-122"/>
                <a:ea typeface="微软雅黑" panose="020B0503020204020204" pitchFamily="34" charset="-122"/>
              </a:rPr>
              <a:t>总结及展望</a:t>
            </a:r>
          </a:p>
        </p:txBody>
      </p:sp>
      <p:sp>
        <p:nvSpPr>
          <p:cNvPr id="3" name="椭圆 2"/>
          <p:cNvSpPr/>
          <p:nvPr/>
        </p:nvSpPr>
        <p:spPr>
          <a:xfrm>
            <a:off x="2023754" y="2890861"/>
            <a:ext cx="1076278" cy="1076278"/>
          </a:xfrm>
          <a:prstGeom prst="ellipse">
            <a:avLst/>
          </a:prstGeom>
          <a:ln>
            <a:noFill/>
          </a:ln>
          <a:scene3d>
            <a:camera prst="orthographicFront"/>
            <a:lightRig rig="threePt" dir="t"/>
          </a:scene3d>
          <a:sp3d>
            <a:bevelT w="381000"/>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FFFFFF"/>
                </a:solidFill>
                <a:latin typeface="Impact" panose="020B0806030902050204" pitchFamily="34" charset="0"/>
                <a:ea typeface="微软雅黑" panose="020B0503020204020204" pitchFamily="34" charset="-122"/>
              </a:rPr>
              <a:t>05</a:t>
            </a:r>
            <a:endParaRPr lang="zh-CN" altLang="en-US" sz="3600" dirty="0">
              <a:solidFill>
                <a:srgbClr val="FFFFFF"/>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6584911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Other_1"/>
          <p:cNvSpPr/>
          <p:nvPr/>
        </p:nvSpPr>
        <p:spPr>
          <a:xfrm>
            <a:off x="1219200" y="1871663"/>
            <a:ext cx="800100" cy="8001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eaLnBrk="1" fontAlgn="auto" hangingPunct="1">
              <a:spcBef>
                <a:spcPts val="0"/>
              </a:spcBef>
              <a:spcAft>
                <a:spcPts val="0"/>
              </a:spcAft>
              <a:defRPr/>
            </a:pPr>
            <a:r>
              <a:rPr lang="en-US" altLang="zh-CN" sz="2000" dirty="0">
                <a:solidFill>
                  <a:srgbClr val="FFFFFF"/>
                </a:solidFill>
                <a:latin typeface="Arial" panose="020B0604020202020204" pitchFamily="34" charset="0"/>
                <a:ea typeface="黑体" panose="02010609060101010101" pitchFamily="49" charset="-122"/>
              </a:rPr>
              <a:t>01</a:t>
            </a:r>
            <a:endParaRPr lang="zh-CN" altLang="en-US" sz="2000" dirty="0">
              <a:solidFill>
                <a:srgbClr val="FFFFFF"/>
              </a:solidFill>
              <a:latin typeface="Arial" panose="020B0604020202020204" pitchFamily="34" charset="0"/>
              <a:ea typeface="黑体" panose="02010609060101010101" pitchFamily="49" charset="-122"/>
            </a:endParaRPr>
          </a:p>
        </p:txBody>
      </p:sp>
      <p:sp>
        <p:nvSpPr>
          <p:cNvPr id="5" name="MH_Other_2"/>
          <p:cNvSpPr/>
          <p:nvPr/>
        </p:nvSpPr>
        <p:spPr>
          <a:xfrm>
            <a:off x="1104900" y="2047875"/>
            <a:ext cx="336550" cy="336550"/>
          </a:xfrm>
          <a:prstGeom prst="ellipse">
            <a:avLst/>
          </a:prstGeom>
          <a:solidFill>
            <a:schemeClr val="accent1"/>
          </a:solidFill>
          <a:ln w="3175">
            <a:noFill/>
          </a:ln>
          <a:effectLst>
            <a:outerShdw blurRad="50800" dist="12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黑体" panose="02010609060101010101" pitchFamily="49" charset="-122"/>
            </a:endParaRPr>
          </a:p>
        </p:txBody>
      </p:sp>
      <p:sp>
        <p:nvSpPr>
          <p:cNvPr id="6" name="MH_Other_3"/>
          <p:cNvSpPr/>
          <p:nvPr/>
        </p:nvSpPr>
        <p:spPr>
          <a:xfrm>
            <a:off x="1135063" y="1871663"/>
            <a:ext cx="193675" cy="195262"/>
          </a:xfrm>
          <a:prstGeom prst="ellipse">
            <a:avLst/>
          </a:prstGeom>
          <a:solidFill>
            <a:schemeClr val="accent1"/>
          </a:solidFill>
          <a:ln w="3175">
            <a:noFill/>
          </a:ln>
          <a:effectLst>
            <a:outerShdw blurRad="50800" dist="12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黑体" panose="02010609060101010101" pitchFamily="49" charset="-122"/>
            </a:endParaRPr>
          </a:p>
        </p:txBody>
      </p:sp>
      <p:sp>
        <p:nvSpPr>
          <p:cNvPr id="2053" name="MH_SubTitle_1"/>
          <p:cNvSpPr txBox="1">
            <a:spLocks noChangeArrowheads="1"/>
          </p:cNvSpPr>
          <p:nvPr/>
        </p:nvSpPr>
        <p:spPr bwMode="auto">
          <a:xfrm>
            <a:off x="2019300" y="1739900"/>
            <a:ext cx="260985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lnSpc>
                <a:spcPct val="140000"/>
              </a:lnSpc>
            </a:pPr>
            <a:endParaRPr lang="zh-CN" altLang="en-US" b="1" dirty="0">
              <a:solidFill>
                <a:schemeClr val="accent1"/>
              </a:solidFill>
              <a:ea typeface="黑体" pitchFamily="49" charset="-122"/>
            </a:endParaRPr>
          </a:p>
        </p:txBody>
      </p:sp>
      <p:sp>
        <p:nvSpPr>
          <p:cNvPr id="2054" name="MH_Text_1"/>
          <p:cNvSpPr txBox="1">
            <a:spLocks noChangeArrowheads="1"/>
          </p:cNvSpPr>
          <p:nvPr/>
        </p:nvSpPr>
        <p:spPr bwMode="auto">
          <a:xfrm>
            <a:off x="2019895" y="2066925"/>
            <a:ext cx="2609850"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r>
              <a:rPr lang="zh-CN" altLang="en-US" sz="1600" dirty="0" smtClean="0">
                <a:latin typeface="+mn-ea"/>
                <a:ea typeface="+mn-ea"/>
              </a:rPr>
              <a:t>对</a:t>
            </a:r>
            <a:r>
              <a:rPr lang="en-US" altLang="zh-CN" sz="1600" dirty="0">
                <a:latin typeface="+mn-ea"/>
                <a:ea typeface="+mn-ea"/>
              </a:rPr>
              <a:t>R</a:t>
            </a:r>
            <a:r>
              <a:rPr lang="zh-CN" altLang="en-US" sz="1600" dirty="0">
                <a:latin typeface="+mn-ea"/>
                <a:ea typeface="+mn-ea"/>
              </a:rPr>
              <a:t>语言数据可视化的知识进行学习和</a:t>
            </a:r>
            <a:r>
              <a:rPr lang="zh-CN" altLang="en-US" sz="1600" dirty="0" smtClean="0">
                <a:latin typeface="+mn-ea"/>
                <a:ea typeface="+mn-ea"/>
              </a:rPr>
              <a:t>使用，完成对试卷评估结果的图形显示。</a:t>
            </a:r>
            <a:endParaRPr lang="zh-CN" altLang="en-US" sz="1600" dirty="0">
              <a:latin typeface="+mn-ea"/>
              <a:ea typeface="+mn-ea"/>
            </a:endParaRPr>
          </a:p>
        </p:txBody>
      </p:sp>
      <p:sp>
        <p:nvSpPr>
          <p:cNvPr id="17" name="MH_Other_4"/>
          <p:cNvSpPr/>
          <p:nvPr/>
        </p:nvSpPr>
        <p:spPr>
          <a:xfrm>
            <a:off x="1219200" y="3978275"/>
            <a:ext cx="800100" cy="8001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eaLnBrk="1" fontAlgn="auto" hangingPunct="1">
              <a:spcBef>
                <a:spcPts val="0"/>
              </a:spcBef>
              <a:spcAft>
                <a:spcPts val="0"/>
              </a:spcAft>
              <a:defRPr/>
            </a:pPr>
            <a:r>
              <a:rPr lang="en-US" altLang="zh-CN" sz="2000">
                <a:solidFill>
                  <a:srgbClr val="FFFFFF"/>
                </a:solidFill>
                <a:latin typeface="Arial" panose="020B0604020202020204" pitchFamily="34" charset="0"/>
                <a:ea typeface="黑体" panose="02010609060101010101" pitchFamily="49" charset="-122"/>
              </a:rPr>
              <a:t>03</a:t>
            </a:r>
            <a:endParaRPr lang="zh-CN" altLang="en-US" sz="2000">
              <a:solidFill>
                <a:srgbClr val="FFFFFF"/>
              </a:solidFill>
              <a:latin typeface="Arial" panose="020B0604020202020204" pitchFamily="34" charset="0"/>
              <a:ea typeface="黑体" panose="02010609060101010101" pitchFamily="49" charset="-122"/>
            </a:endParaRPr>
          </a:p>
        </p:txBody>
      </p:sp>
      <p:sp>
        <p:nvSpPr>
          <p:cNvPr id="18" name="MH_Other_5"/>
          <p:cNvSpPr/>
          <p:nvPr/>
        </p:nvSpPr>
        <p:spPr>
          <a:xfrm>
            <a:off x="1104900" y="4210050"/>
            <a:ext cx="336550" cy="336550"/>
          </a:xfrm>
          <a:prstGeom prst="ellipse">
            <a:avLst/>
          </a:prstGeom>
          <a:solidFill>
            <a:schemeClr val="accent3"/>
          </a:solidFill>
          <a:ln>
            <a:noFill/>
          </a:ln>
          <a:effectLst>
            <a:outerShdw blurRad="50800" dist="12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黑体" panose="02010609060101010101" pitchFamily="49" charset="-122"/>
            </a:endParaRPr>
          </a:p>
        </p:txBody>
      </p:sp>
      <p:sp>
        <p:nvSpPr>
          <p:cNvPr id="19" name="MH_Other_6"/>
          <p:cNvSpPr/>
          <p:nvPr/>
        </p:nvSpPr>
        <p:spPr>
          <a:xfrm>
            <a:off x="1135063" y="4033838"/>
            <a:ext cx="193675" cy="195262"/>
          </a:xfrm>
          <a:prstGeom prst="ellipse">
            <a:avLst/>
          </a:prstGeom>
          <a:solidFill>
            <a:schemeClr val="accent3"/>
          </a:solidFill>
          <a:ln>
            <a:noFill/>
          </a:ln>
          <a:effectLst>
            <a:outerShdw blurRad="50800" dist="12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黑体" panose="02010609060101010101" pitchFamily="49" charset="-122"/>
            </a:endParaRPr>
          </a:p>
        </p:txBody>
      </p:sp>
      <p:sp>
        <p:nvSpPr>
          <p:cNvPr id="20" name="MH_SubTitle_3"/>
          <p:cNvSpPr txBox="1"/>
          <p:nvPr/>
        </p:nvSpPr>
        <p:spPr>
          <a:xfrm>
            <a:off x="2019300" y="3902075"/>
            <a:ext cx="2609850" cy="447675"/>
          </a:xfrm>
          <a:prstGeom prst="rect">
            <a:avLst/>
          </a:prstGeom>
          <a:noFill/>
        </p:spPr>
        <p:txBody>
          <a:bodyPr anchor="ctr"/>
          <a:lstStyle/>
          <a:p>
            <a:pPr eaLnBrk="1" fontAlgn="auto" hangingPunct="1">
              <a:lnSpc>
                <a:spcPct val="140000"/>
              </a:lnSpc>
              <a:spcBef>
                <a:spcPts val="0"/>
              </a:spcBef>
              <a:spcAft>
                <a:spcPts val="0"/>
              </a:spcAft>
              <a:defRPr/>
            </a:pPr>
            <a:endParaRPr lang="zh-CN" altLang="en-US" b="1" dirty="0">
              <a:solidFill>
                <a:schemeClr val="accent3"/>
              </a:solidFill>
              <a:latin typeface="+mn-lt"/>
              <a:ea typeface="黑体" panose="02010609060101010101" pitchFamily="49" charset="-122"/>
            </a:endParaRPr>
          </a:p>
        </p:txBody>
      </p:sp>
      <p:sp>
        <p:nvSpPr>
          <p:cNvPr id="2059" name="MH_Text_3"/>
          <p:cNvSpPr txBox="1">
            <a:spLocks noChangeArrowheads="1"/>
          </p:cNvSpPr>
          <p:nvPr/>
        </p:nvSpPr>
        <p:spPr bwMode="auto">
          <a:xfrm>
            <a:off x="2019300" y="4131469"/>
            <a:ext cx="2609850"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30000"/>
              </a:lnSpc>
            </a:pPr>
            <a:r>
              <a:rPr lang="zh-CN" altLang="en-US" sz="1600" dirty="0">
                <a:latin typeface="+mn-ea"/>
                <a:ea typeface="+mn-ea"/>
              </a:rPr>
              <a:t>研究对本体进行推理</a:t>
            </a:r>
            <a:r>
              <a:rPr lang="zh-CN" altLang="en-US" sz="1600" dirty="0" smtClean="0">
                <a:latin typeface="+mn-ea"/>
                <a:ea typeface="+mn-ea"/>
              </a:rPr>
              <a:t>的方法学习使用</a:t>
            </a:r>
            <a:r>
              <a:rPr lang="en-US" altLang="zh-CN" sz="1600" dirty="0" smtClean="0">
                <a:latin typeface="+mn-ea"/>
                <a:ea typeface="+mn-ea"/>
              </a:rPr>
              <a:t>Jena</a:t>
            </a:r>
            <a:r>
              <a:rPr lang="zh-CN" altLang="en-US" sz="1600" dirty="0" smtClean="0">
                <a:latin typeface="+mn-ea"/>
                <a:ea typeface="+mn-ea"/>
              </a:rPr>
              <a:t>进行语义推理</a:t>
            </a:r>
            <a:r>
              <a:rPr lang="zh-CN" altLang="en-US" sz="1600" dirty="0">
                <a:latin typeface="+mn-ea"/>
                <a:ea typeface="+mn-ea"/>
              </a:rPr>
              <a:t>。</a:t>
            </a:r>
          </a:p>
        </p:txBody>
      </p:sp>
      <p:sp>
        <p:nvSpPr>
          <p:cNvPr id="41" name="MH_Other_7"/>
          <p:cNvSpPr/>
          <p:nvPr/>
        </p:nvSpPr>
        <p:spPr>
          <a:xfrm>
            <a:off x="4914900" y="1816100"/>
            <a:ext cx="800100" cy="8001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eaLnBrk="1" fontAlgn="auto" hangingPunct="1">
              <a:spcBef>
                <a:spcPts val="0"/>
              </a:spcBef>
              <a:spcAft>
                <a:spcPts val="0"/>
              </a:spcAft>
              <a:defRPr/>
            </a:pPr>
            <a:r>
              <a:rPr lang="en-US" altLang="zh-CN" sz="2000">
                <a:solidFill>
                  <a:srgbClr val="FFFFFF"/>
                </a:solidFill>
                <a:latin typeface="Arial" panose="020B0604020202020204" pitchFamily="34" charset="0"/>
                <a:ea typeface="黑体" panose="02010609060101010101" pitchFamily="49" charset="-122"/>
              </a:rPr>
              <a:t>02</a:t>
            </a:r>
            <a:endParaRPr lang="zh-CN" altLang="en-US" sz="2000">
              <a:solidFill>
                <a:srgbClr val="FFFFFF"/>
              </a:solidFill>
              <a:latin typeface="Arial" panose="020B0604020202020204" pitchFamily="34" charset="0"/>
              <a:ea typeface="黑体" panose="02010609060101010101" pitchFamily="49" charset="-122"/>
            </a:endParaRPr>
          </a:p>
        </p:txBody>
      </p:sp>
      <p:sp>
        <p:nvSpPr>
          <p:cNvPr id="42" name="MH_Other_8"/>
          <p:cNvSpPr/>
          <p:nvPr/>
        </p:nvSpPr>
        <p:spPr>
          <a:xfrm>
            <a:off x="4800600" y="2047875"/>
            <a:ext cx="336550" cy="336550"/>
          </a:xfrm>
          <a:prstGeom prst="ellipse">
            <a:avLst/>
          </a:prstGeom>
          <a:solidFill>
            <a:schemeClr val="accent2"/>
          </a:solidFill>
          <a:ln w="3175">
            <a:noFill/>
          </a:ln>
          <a:effectLst>
            <a:outerShdw blurRad="50800" dist="12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黑体" panose="02010609060101010101" pitchFamily="49" charset="-122"/>
            </a:endParaRPr>
          </a:p>
        </p:txBody>
      </p:sp>
      <p:sp>
        <p:nvSpPr>
          <p:cNvPr id="43" name="MH_Other_9"/>
          <p:cNvSpPr/>
          <p:nvPr/>
        </p:nvSpPr>
        <p:spPr>
          <a:xfrm>
            <a:off x="4829175" y="1871663"/>
            <a:ext cx="195263" cy="195262"/>
          </a:xfrm>
          <a:prstGeom prst="ellipse">
            <a:avLst/>
          </a:prstGeom>
          <a:solidFill>
            <a:schemeClr val="accent2"/>
          </a:solidFill>
          <a:ln w="3175">
            <a:noFill/>
          </a:ln>
          <a:effectLst>
            <a:outerShdw blurRad="50800" dist="12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黑体" panose="02010609060101010101" pitchFamily="49" charset="-122"/>
            </a:endParaRPr>
          </a:p>
        </p:txBody>
      </p:sp>
      <p:sp>
        <p:nvSpPr>
          <p:cNvPr id="2064" name="MH_Text_2"/>
          <p:cNvSpPr txBox="1">
            <a:spLocks noChangeArrowheads="1"/>
          </p:cNvSpPr>
          <p:nvPr/>
        </p:nvSpPr>
        <p:spPr bwMode="auto">
          <a:xfrm>
            <a:off x="5715000" y="2066925"/>
            <a:ext cx="2609850"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30000"/>
              </a:lnSpc>
            </a:pPr>
            <a:r>
              <a:rPr lang="zh-CN" altLang="en-US" sz="1600" dirty="0" smtClean="0">
                <a:latin typeface="+mn-ea"/>
                <a:ea typeface="+mn-ea"/>
              </a:rPr>
              <a:t>梳理计算机网络课程的概念关系集合，并用</a:t>
            </a:r>
            <a:r>
              <a:rPr lang="en-US" altLang="zh-CN" sz="1600" dirty="0" err="1">
                <a:latin typeface="+mn-ea"/>
                <a:ea typeface="+mn-ea"/>
              </a:rPr>
              <a:t>Protege</a:t>
            </a:r>
            <a:r>
              <a:rPr lang="zh-CN" altLang="en-US" sz="1600" dirty="0" smtClean="0">
                <a:latin typeface="+mn-ea"/>
                <a:ea typeface="+mn-ea"/>
              </a:rPr>
              <a:t>构建计算机网络课程</a:t>
            </a:r>
            <a:r>
              <a:rPr lang="zh-CN" altLang="en-US" sz="1600" dirty="0">
                <a:latin typeface="+mn-ea"/>
                <a:ea typeface="+mn-ea"/>
              </a:rPr>
              <a:t>的本体</a:t>
            </a:r>
            <a:r>
              <a:rPr lang="zh-CN" altLang="en-US" sz="1600" dirty="0" smtClean="0">
                <a:latin typeface="+mn-ea"/>
                <a:ea typeface="+mn-ea"/>
              </a:rPr>
              <a:t>库。</a:t>
            </a:r>
            <a:endParaRPr lang="zh-CN" altLang="en-US" sz="1600" dirty="0">
              <a:latin typeface="+mn-ea"/>
              <a:ea typeface="+mn-ea"/>
            </a:endParaRPr>
          </a:p>
        </p:txBody>
      </p:sp>
      <p:sp>
        <p:nvSpPr>
          <p:cNvPr id="46" name="MH_Other_10"/>
          <p:cNvSpPr/>
          <p:nvPr/>
        </p:nvSpPr>
        <p:spPr>
          <a:xfrm>
            <a:off x="4914900" y="3978275"/>
            <a:ext cx="800100" cy="8001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eaLnBrk="1" fontAlgn="auto" hangingPunct="1">
              <a:spcBef>
                <a:spcPts val="0"/>
              </a:spcBef>
              <a:spcAft>
                <a:spcPts val="0"/>
              </a:spcAft>
              <a:defRPr/>
            </a:pPr>
            <a:r>
              <a:rPr lang="en-US" altLang="zh-CN" sz="2000">
                <a:solidFill>
                  <a:srgbClr val="FFFFFF"/>
                </a:solidFill>
                <a:latin typeface="Arial" panose="020B0604020202020204" pitchFamily="34" charset="0"/>
                <a:ea typeface="黑体" panose="02010609060101010101" pitchFamily="49" charset="-122"/>
              </a:rPr>
              <a:t>04</a:t>
            </a:r>
            <a:endParaRPr lang="zh-CN" altLang="en-US" sz="2000">
              <a:solidFill>
                <a:srgbClr val="FFFFFF"/>
              </a:solidFill>
              <a:latin typeface="Arial" panose="020B0604020202020204" pitchFamily="34" charset="0"/>
              <a:ea typeface="黑体" panose="02010609060101010101" pitchFamily="49" charset="-122"/>
            </a:endParaRPr>
          </a:p>
        </p:txBody>
      </p:sp>
      <p:sp>
        <p:nvSpPr>
          <p:cNvPr id="47" name="MH_Other_11"/>
          <p:cNvSpPr/>
          <p:nvPr/>
        </p:nvSpPr>
        <p:spPr>
          <a:xfrm>
            <a:off x="4800600" y="4210050"/>
            <a:ext cx="336550" cy="336550"/>
          </a:xfrm>
          <a:prstGeom prst="ellipse">
            <a:avLst/>
          </a:prstGeom>
          <a:solidFill>
            <a:schemeClr val="accent4"/>
          </a:solidFill>
          <a:ln>
            <a:noFill/>
          </a:ln>
          <a:effectLst>
            <a:outerShdw blurRad="50800" dist="12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黑体" panose="02010609060101010101" pitchFamily="49" charset="-122"/>
            </a:endParaRPr>
          </a:p>
        </p:txBody>
      </p:sp>
      <p:sp>
        <p:nvSpPr>
          <p:cNvPr id="48" name="MH_Other_12"/>
          <p:cNvSpPr/>
          <p:nvPr/>
        </p:nvSpPr>
        <p:spPr>
          <a:xfrm>
            <a:off x="4829175" y="4033838"/>
            <a:ext cx="195263" cy="195262"/>
          </a:xfrm>
          <a:prstGeom prst="ellipse">
            <a:avLst/>
          </a:prstGeom>
          <a:solidFill>
            <a:schemeClr val="accent4"/>
          </a:solidFill>
          <a:ln>
            <a:noFill/>
          </a:ln>
          <a:effectLst>
            <a:outerShdw blurRad="50800" dist="12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黑体" panose="02010609060101010101" pitchFamily="49" charset="-122"/>
            </a:endParaRPr>
          </a:p>
        </p:txBody>
      </p:sp>
      <p:sp>
        <p:nvSpPr>
          <p:cNvPr id="2069" name="MH_Text_4"/>
          <p:cNvSpPr txBox="1">
            <a:spLocks noChangeArrowheads="1"/>
          </p:cNvSpPr>
          <p:nvPr/>
        </p:nvSpPr>
        <p:spPr bwMode="auto">
          <a:xfrm>
            <a:off x="5715000" y="4229100"/>
            <a:ext cx="2609850"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lnSpc>
                <a:spcPct val="130000"/>
              </a:lnSpc>
            </a:pPr>
            <a:r>
              <a:rPr lang="zh-CN" altLang="en-US" sz="1600" dirty="0" smtClean="0">
                <a:latin typeface="+mn-ea"/>
                <a:ea typeface="+mn-ea"/>
              </a:rPr>
              <a:t>非常感谢老师在整个毕设过程中给予的帮助，在和老师的交流中学到很多，获益匪浅。</a:t>
            </a:r>
            <a:endParaRPr lang="zh-CN" altLang="en-US" sz="1600" dirty="0">
              <a:latin typeface="+mn-ea"/>
              <a:ea typeface="+mn-ea"/>
            </a:endParaRPr>
          </a:p>
        </p:txBody>
      </p:sp>
      <p:sp>
        <p:nvSpPr>
          <p:cNvPr id="2070" name="MH_PageTitle"/>
          <p:cNvSpPr>
            <a:spLocks noGrp="1"/>
          </p:cNvSpPr>
          <p:nvPr>
            <p:ph type="title"/>
          </p:nvPr>
        </p:nvSpPr>
        <p:spPr/>
        <p:txBody>
          <a:bodyPr>
            <a:normAutofit/>
          </a:bodyPr>
          <a:lstStyle/>
          <a:p>
            <a:pPr eaLnBrk="1" hangingPunct="1"/>
            <a:r>
              <a:rPr lang="zh-CN" altLang="en-US" sz="2000" dirty="0" smtClean="0">
                <a:solidFill>
                  <a:schemeClr val="accent1">
                    <a:lumMod val="75000"/>
                  </a:schemeClr>
                </a:solidFill>
              </a:rPr>
              <a:t>总结</a:t>
            </a:r>
          </a:p>
        </p:txBody>
      </p:sp>
      <p:sp>
        <p:nvSpPr>
          <p:cNvPr id="2" name="文本占位符 1"/>
          <p:cNvSpPr>
            <a:spLocks noGrp="1"/>
          </p:cNvSpPr>
          <p:nvPr>
            <p:ph type="body" sz="quarter" idx="13"/>
          </p:nvPr>
        </p:nvSpPr>
        <p:spPr/>
        <p:txBody>
          <a:bodyPr/>
          <a:lstStyle/>
          <a:p>
            <a:r>
              <a:rPr lang="en-US" altLang="zh-CN" dirty="0" err="1"/>
              <a:t>P</a:t>
            </a:r>
            <a:r>
              <a:rPr lang="en-US" altLang="zh-CN" dirty="0" err="1" smtClean="0"/>
              <a:t>art6</a:t>
            </a:r>
            <a:endParaRPr lang="zh-CN" altLang="en-US" dirty="0"/>
          </a:p>
        </p:txBody>
      </p:sp>
    </p:spTree>
    <p:custDataLst>
      <p:tags r:id="rId1"/>
    </p:custDataLst>
    <p:extLst>
      <p:ext uri="{BB962C8B-B14F-4D97-AF65-F5344CB8AC3E}">
        <p14:creationId xmlns:p14="http://schemas.microsoft.com/office/powerpoint/2010/main" val="2618034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_1"/>
          <p:cNvSpPr/>
          <p:nvPr/>
        </p:nvSpPr>
        <p:spPr>
          <a:xfrm rot="21439215">
            <a:off x="2106613" y="4302125"/>
            <a:ext cx="1028700" cy="1041400"/>
          </a:xfrm>
          <a:prstGeom prst="roundRect">
            <a:avLst>
              <a:gd name="adj" fmla="val 18567"/>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4800" dirty="0">
                <a:solidFill>
                  <a:srgbClr val="FFFFFF"/>
                </a:solidFill>
              </a:rPr>
              <a:t>1</a:t>
            </a:r>
            <a:endParaRPr lang="zh-CN" altLang="en-US" sz="4800" dirty="0">
              <a:solidFill>
                <a:srgbClr val="FFFFFF"/>
              </a:solidFill>
            </a:endParaRPr>
          </a:p>
        </p:txBody>
      </p:sp>
      <p:cxnSp>
        <p:nvCxnSpPr>
          <p:cNvPr id="21" name="MH_Other_2"/>
          <p:cNvCxnSpPr/>
          <p:nvPr/>
        </p:nvCxnSpPr>
        <p:spPr>
          <a:xfrm>
            <a:off x="3135313" y="4794250"/>
            <a:ext cx="123666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1" name="MH_Other_3"/>
          <p:cNvSpPr/>
          <p:nvPr/>
        </p:nvSpPr>
        <p:spPr>
          <a:xfrm rot="21439215">
            <a:off x="2328863" y="3251200"/>
            <a:ext cx="1028700" cy="1041400"/>
          </a:xfrm>
          <a:prstGeom prst="roundRect">
            <a:avLst>
              <a:gd name="adj" fmla="val 18567"/>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4800" dirty="0">
                <a:solidFill>
                  <a:srgbClr val="FFFFFF"/>
                </a:solidFill>
              </a:rPr>
              <a:t>2</a:t>
            </a:r>
            <a:endParaRPr lang="zh-CN" altLang="en-US" sz="4800" dirty="0">
              <a:solidFill>
                <a:srgbClr val="FFFFFF"/>
              </a:solidFill>
            </a:endParaRPr>
          </a:p>
        </p:txBody>
      </p:sp>
      <p:cxnSp>
        <p:nvCxnSpPr>
          <p:cNvPr id="24" name="MH_Other_4"/>
          <p:cNvCxnSpPr/>
          <p:nvPr/>
        </p:nvCxnSpPr>
        <p:spPr>
          <a:xfrm>
            <a:off x="3346450" y="3716338"/>
            <a:ext cx="123666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MH_Other_5"/>
          <p:cNvSpPr/>
          <p:nvPr/>
        </p:nvSpPr>
        <p:spPr>
          <a:xfrm rot="21116664">
            <a:off x="1989138" y="2227263"/>
            <a:ext cx="1027112" cy="1041400"/>
          </a:xfrm>
          <a:prstGeom prst="roundRect">
            <a:avLst>
              <a:gd name="adj" fmla="val 18567"/>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5400" dirty="0">
                <a:solidFill>
                  <a:srgbClr val="FFFFFF"/>
                </a:solidFill>
              </a:rPr>
              <a:t>3</a:t>
            </a:r>
            <a:endParaRPr lang="zh-CN" altLang="en-US" sz="5400" dirty="0">
              <a:solidFill>
                <a:srgbClr val="FFFFFF"/>
              </a:solidFill>
            </a:endParaRPr>
          </a:p>
        </p:txBody>
      </p:sp>
      <p:cxnSp>
        <p:nvCxnSpPr>
          <p:cNvPr id="27" name="MH_Other_6"/>
          <p:cNvCxnSpPr/>
          <p:nvPr/>
        </p:nvCxnSpPr>
        <p:spPr>
          <a:xfrm>
            <a:off x="2992438" y="2625725"/>
            <a:ext cx="1236662"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MH_Other_7"/>
          <p:cNvSpPr/>
          <p:nvPr/>
        </p:nvSpPr>
        <p:spPr>
          <a:xfrm>
            <a:off x="928688" y="2681288"/>
            <a:ext cx="1306512" cy="2687637"/>
          </a:xfrm>
          <a:custGeom>
            <a:avLst/>
            <a:gdLst>
              <a:gd name="connsiteX0" fmla="*/ 293746 w 1306152"/>
              <a:gd name="connsiteY0" fmla="*/ 0 h 2686846"/>
              <a:gd name="connsiteX1" fmla="*/ 585501 w 1306152"/>
              <a:gd name="connsiteY1" fmla="*/ 291755 h 2686846"/>
              <a:gd name="connsiteX2" fmla="*/ 579574 w 1306152"/>
              <a:gd name="connsiteY2" fmla="*/ 350554 h 2686846"/>
              <a:gd name="connsiteX3" fmla="*/ 577096 w 1306152"/>
              <a:gd name="connsiteY3" fmla="*/ 358536 h 2686846"/>
              <a:gd name="connsiteX4" fmla="*/ 935187 w 1306152"/>
              <a:gd name="connsiteY4" fmla="*/ 95888 h 2686846"/>
              <a:gd name="connsiteX5" fmla="*/ 983494 w 1306152"/>
              <a:gd name="connsiteY5" fmla="*/ 103315 h 2686846"/>
              <a:gd name="connsiteX6" fmla="*/ 1065250 w 1306152"/>
              <a:gd name="connsiteY6" fmla="*/ 214780 h 2686846"/>
              <a:gd name="connsiteX7" fmla="*/ 1057823 w 1306152"/>
              <a:gd name="connsiteY7" fmla="*/ 263088 h 2686846"/>
              <a:gd name="connsiteX8" fmla="*/ 613339 w 1306152"/>
              <a:gd name="connsiteY8" fmla="*/ 589102 h 2686846"/>
              <a:gd name="connsiteX9" fmla="*/ 1182197 w 1306152"/>
              <a:gd name="connsiteY9" fmla="*/ 245417 h 2686846"/>
              <a:gd name="connsiteX10" fmla="*/ 1229663 w 1306152"/>
              <a:gd name="connsiteY10" fmla="*/ 257130 h 2686846"/>
              <a:gd name="connsiteX11" fmla="*/ 1301166 w 1306152"/>
              <a:gd name="connsiteY11" fmla="*/ 375480 h 2686846"/>
              <a:gd name="connsiteX12" fmla="*/ 1289454 w 1306152"/>
              <a:gd name="connsiteY12" fmla="*/ 422945 h 2686846"/>
              <a:gd name="connsiteX13" fmla="*/ 520445 w 1306152"/>
              <a:gd name="connsiteY13" fmla="*/ 887555 h 2686846"/>
              <a:gd name="connsiteX14" fmla="*/ 520445 w 1306152"/>
              <a:gd name="connsiteY14" fmla="*/ 1530594 h 2686846"/>
              <a:gd name="connsiteX15" fmla="*/ 517079 w 1306152"/>
              <a:gd name="connsiteY15" fmla="*/ 1547268 h 2686846"/>
              <a:gd name="connsiteX16" fmla="*/ 524388 w 1306152"/>
              <a:gd name="connsiteY16" fmla="*/ 1558620 h 2686846"/>
              <a:gd name="connsiteX17" fmla="*/ 598416 w 1306152"/>
              <a:gd name="connsiteY17" fmla="*/ 1747885 h 2686846"/>
              <a:gd name="connsiteX18" fmla="*/ 602444 w 1306152"/>
              <a:gd name="connsiteY18" fmla="*/ 1749554 h 2686846"/>
              <a:gd name="connsiteX19" fmla="*/ 613843 w 1306152"/>
              <a:gd name="connsiteY19" fmla="*/ 1777073 h 2686846"/>
              <a:gd name="connsiteX20" fmla="*/ 613843 w 1306152"/>
              <a:gd name="connsiteY20" fmla="*/ 2639033 h 2686846"/>
              <a:gd name="connsiteX21" fmla="*/ 574924 w 1306152"/>
              <a:gd name="connsiteY21" fmla="*/ 2677952 h 2686846"/>
              <a:gd name="connsiteX22" fmla="*/ 419251 w 1306152"/>
              <a:gd name="connsiteY22" fmla="*/ 2677952 h 2686846"/>
              <a:gd name="connsiteX23" fmla="*/ 380332 w 1306152"/>
              <a:gd name="connsiteY23" fmla="*/ 2639033 h 2686846"/>
              <a:gd name="connsiteX24" fmla="*/ 380332 w 1306152"/>
              <a:gd name="connsiteY24" fmla="*/ 1815414 h 2686846"/>
              <a:gd name="connsiteX25" fmla="*/ 312333 w 1306152"/>
              <a:gd name="connsiteY25" fmla="*/ 1641561 h 2686846"/>
              <a:gd name="connsiteX26" fmla="*/ 308084 w 1306152"/>
              <a:gd name="connsiteY26" fmla="*/ 1617337 h 2686846"/>
              <a:gd name="connsiteX27" fmla="*/ 233545 w 1306152"/>
              <a:gd name="connsiteY27" fmla="*/ 1617337 h 2686846"/>
              <a:gd name="connsiteX28" fmla="*/ 233545 w 1306152"/>
              <a:gd name="connsiteY28" fmla="*/ 2648895 h 2686846"/>
              <a:gd name="connsiteX29" fmla="*/ 195594 w 1306152"/>
              <a:gd name="connsiteY29" fmla="*/ 2686846 h 2686846"/>
              <a:gd name="connsiteX30" fmla="*/ 43797 w 1306152"/>
              <a:gd name="connsiteY30" fmla="*/ 2686846 h 2686846"/>
              <a:gd name="connsiteX31" fmla="*/ 5846 w 1306152"/>
              <a:gd name="connsiteY31" fmla="*/ 2648895 h 2686846"/>
              <a:gd name="connsiteX32" fmla="*/ 5846 w 1306152"/>
              <a:gd name="connsiteY32" fmla="*/ 1581840 h 2686846"/>
              <a:gd name="connsiteX33" fmla="*/ 10701 w 1306152"/>
              <a:gd name="connsiteY33" fmla="*/ 1570120 h 2686846"/>
              <a:gd name="connsiteX34" fmla="*/ 6817 w 1306152"/>
              <a:gd name="connsiteY34" fmla="*/ 1564359 h 2686846"/>
              <a:gd name="connsiteX35" fmla="*/ 0 w 1306152"/>
              <a:gd name="connsiteY35" fmla="*/ 1530594 h 2686846"/>
              <a:gd name="connsiteX36" fmla="*/ 0 w 1306152"/>
              <a:gd name="connsiteY36" fmla="*/ 695715 h 2686846"/>
              <a:gd name="connsiteX37" fmla="*/ 86743 w 1306152"/>
              <a:gd name="connsiteY37" fmla="*/ 608972 h 2686846"/>
              <a:gd name="connsiteX38" fmla="*/ 235655 w 1306152"/>
              <a:gd name="connsiteY38" fmla="*/ 608972 h 2686846"/>
              <a:gd name="connsiteX39" fmla="*/ 275415 w 1306152"/>
              <a:gd name="connsiteY39" fmla="*/ 579809 h 2686846"/>
              <a:gd name="connsiteX40" fmla="*/ 180182 w 1306152"/>
              <a:gd name="connsiteY40" fmla="*/ 560583 h 2686846"/>
              <a:gd name="connsiteX41" fmla="*/ 1991 w 1306152"/>
              <a:gd name="connsiteY41" fmla="*/ 291755 h 2686846"/>
              <a:gd name="connsiteX42" fmla="*/ 293746 w 1306152"/>
              <a:gd name="connsiteY42" fmla="*/ 0 h 268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306152" h="2686846">
                <a:moveTo>
                  <a:pt x="293746" y="0"/>
                </a:moveTo>
                <a:cubicBezTo>
                  <a:pt x="454878" y="0"/>
                  <a:pt x="585501" y="130623"/>
                  <a:pt x="585501" y="291755"/>
                </a:cubicBezTo>
                <a:cubicBezTo>
                  <a:pt x="585501" y="311897"/>
                  <a:pt x="583460" y="331561"/>
                  <a:pt x="579574" y="350554"/>
                </a:cubicBezTo>
                <a:lnTo>
                  <a:pt x="577096" y="358536"/>
                </a:lnTo>
                <a:lnTo>
                  <a:pt x="935187" y="95888"/>
                </a:lnTo>
                <a:cubicBezTo>
                  <a:pt x="950578" y="84599"/>
                  <a:pt x="972206" y="87925"/>
                  <a:pt x="983494" y="103315"/>
                </a:cubicBezTo>
                <a:lnTo>
                  <a:pt x="1065250" y="214780"/>
                </a:lnTo>
                <a:cubicBezTo>
                  <a:pt x="1076539" y="230171"/>
                  <a:pt x="1073213" y="251799"/>
                  <a:pt x="1057823" y="263088"/>
                </a:cubicBezTo>
                <a:lnTo>
                  <a:pt x="613339" y="589102"/>
                </a:lnTo>
                <a:lnTo>
                  <a:pt x="1182197" y="245417"/>
                </a:lnTo>
                <a:cubicBezTo>
                  <a:pt x="1198539" y="235544"/>
                  <a:pt x="1219790" y="240788"/>
                  <a:pt x="1229663" y="257130"/>
                </a:cubicBezTo>
                <a:lnTo>
                  <a:pt x="1301166" y="375480"/>
                </a:lnTo>
                <a:cubicBezTo>
                  <a:pt x="1311039" y="391821"/>
                  <a:pt x="1305795" y="413072"/>
                  <a:pt x="1289454" y="422945"/>
                </a:cubicBezTo>
                <a:lnTo>
                  <a:pt x="520445" y="887555"/>
                </a:lnTo>
                <a:lnTo>
                  <a:pt x="520445" y="1530594"/>
                </a:lnTo>
                <a:lnTo>
                  <a:pt x="517079" y="1547268"/>
                </a:lnTo>
                <a:lnTo>
                  <a:pt x="524388" y="1558620"/>
                </a:lnTo>
                <a:lnTo>
                  <a:pt x="598416" y="1747885"/>
                </a:lnTo>
                <a:lnTo>
                  <a:pt x="602444" y="1749554"/>
                </a:lnTo>
                <a:cubicBezTo>
                  <a:pt x="609487" y="1756597"/>
                  <a:pt x="613843" y="1766326"/>
                  <a:pt x="613843" y="1777073"/>
                </a:cubicBezTo>
                <a:lnTo>
                  <a:pt x="613843" y="2639033"/>
                </a:lnTo>
                <a:cubicBezTo>
                  <a:pt x="613843" y="2660527"/>
                  <a:pt x="596418" y="2677952"/>
                  <a:pt x="574924" y="2677952"/>
                </a:cubicBezTo>
                <a:lnTo>
                  <a:pt x="419251" y="2677952"/>
                </a:lnTo>
                <a:cubicBezTo>
                  <a:pt x="397757" y="2677952"/>
                  <a:pt x="380332" y="2660527"/>
                  <a:pt x="380332" y="2639033"/>
                </a:cubicBezTo>
                <a:lnTo>
                  <a:pt x="380332" y="1815414"/>
                </a:lnTo>
                <a:lnTo>
                  <a:pt x="312333" y="1641561"/>
                </a:lnTo>
                <a:lnTo>
                  <a:pt x="308084" y="1617337"/>
                </a:lnTo>
                <a:lnTo>
                  <a:pt x="233545" y="1617337"/>
                </a:lnTo>
                <a:lnTo>
                  <a:pt x="233545" y="2648895"/>
                </a:lnTo>
                <a:cubicBezTo>
                  <a:pt x="233545" y="2669855"/>
                  <a:pt x="216554" y="2686846"/>
                  <a:pt x="195594" y="2686846"/>
                </a:cubicBezTo>
                <a:lnTo>
                  <a:pt x="43797" y="2686846"/>
                </a:lnTo>
                <a:cubicBezTo>
                  <a:pt x="22837" y="2686846"/>
                  <a:pt x="5846" y="2669855"/>
                  <a:pt x="5846" y="2648895"/>
                </a:cubicBezTo>
                <a:lnTo>
                  <a:pt x="5846" y="1581840"/>
                </a:lnTo>
                <a:lnTo>
                  <a:pt x="10701" y="1570120"/>
                </a:lnTo>
                <a:lnTo>
                  <a:pt x="6817" y="1564359"/>
                </a:lnTo>
                <a:cubicBezTo>
                  <a:pt x="2427" y="1553981"/>
                  <a:pt x="0" y="1542571"/>
                  <a:pt x="0" y="1530594"/>
                </a:cubicBezTo>
                <a:lnTo>
                  <a:pt x="0" y="695715"/>
                </a:lnTo>
                <a:cubicBezTo>
                  <a:pt x="0" y="647808"/>
                  <a:pt x="38836" y="608972"/>
                  <a:pt x="86743" y="608972"/>
                </a:cubicBezTo>
                <a:lnTo>
                  <a:pt x="235655" y="608972"/>
                </a:lnTo>
                <a:lnTo>
                  <a:pt x="275415" y="579809"/>
                </a:lnTo>
                <a:lnTo>
                  <a:pt x="180182" y="560583"/>
                </a:lnTo>
                <a:cubicBezTo>
                  <a:pt x="75466" y="516292"/>
                  <a:pt x="1991" y="412604"/>
                  <a:pt x="1991" y="291755"/>
                </a:cubicBezTo>
                <a:cubicBezTo>
                  <a:pt x="1991" y="130623"/>
                  <a:pt x="132614" y="0"/>
                  <a:pt x="293746" y="0"/>
                </a:cubicBezTo>
                <a:close/>
              </a:path>
            </a:pathLst>
          </a:cu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p>
        </p:txBody>
      </p:sp>
      <p:sp>
        <p:nvSpPr>
          <p:cNvPr id="2057" name="MH_PageTitle"/>
          <p:cNvSpPr>
            <a:spLocks noGrp="1"/>
          </p:cNvSpPr>
          <p:nvPr>
            <p:ph type="title"/>
          </p:nvPr>
        </p:nvSpPr>
        <p:spPr/>
        <p:txBody>
          <a:bodyPr>
            <a:normAutofit/>
          </a:bodyPr>
          <a:lstStyle/>
          <a:p>
            <a:r>
              <a:rPr lang="zh-CN" altLang="en-US" sz="2000" dirty="0">
                <a:solidFill>
                  <a:schemeClr val="accent1">
                    <a:lumMod val="75000"/>
                  </a:schemeClr>
                </a:solidFill>
              </a:rPr>
              <a:t>展望</a:t>
            </a:r>
            <a:endParaRPr lang="zh-CN" altLang="en-US" sz="2000" dirty="0" smtClean="0">
              <a:solidFill>
                <a:schemeClr val="accent1">
                  <a:lumMod val="75000"/>
                </a:schemeClr>
              </a:solidFill>
            </a:endParaRPr>
          </a:p>
        </p:txBody>
      </p:sp>
      <p:sp>
        <p:nvSpPr>
          <p:cNvPr id="4" name="文本占位符 3"/>
          <p:cNvSpPr>
            <a:spLocks noGrp="1"/>
          </p:cNvSpPr>
          <p:nvPr>
            <p:ph type="body" sz="quarter" idx="13"/>
          </p:nvPr>
        </p:nvSpPr>
        <p:spPr/>
        <p:txBody>
          <a:bodyPr/>
          <a:lstStyle/>
          <a:p>
            <a:r>
              <a:rPr lang="en-US" altLang="zh-CN" dirty="0" err="1" smtClean="0"/>
              <a:t>Part5</a:t>
            </a:r>
            <a:endParaRPr lang="zh-CN" altLang="en-US" dirty="0"/>
          </a:p>
        </p:txBody>
      </p:sp>
      <p:sp>
        <p:nvSpPr>
          <p:cNvPr id="16" name="MH_SubTitle_3"/>
          <p:cNvSpPr txBox="1">
            <a:spLocks/>
          </p:cNvSpPr>
          <p:nvPr/>
        </p:nvSpPr>
        <p:spPr bwMode="auto">
          <a:xfrm>
            <a:off x="4535488" y="4570413"/>
            <a:ext cx="3419475"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dirty="0">
                <a:solidFill>
                  <a:schemeClr val="accent2"/>
                </a:solidFill>
                <a:latin typeface="+mn-ea"/>
                <a:ea typeface="+mn-ea"/>
              </a:rPr>
              <a:t>将试卷评估和其他相关的教学软件实现</a:t>
            </a:r>
            <a:r>
              <a:rPr lang="zh-CN" altLang="en-US" dirty="0" smtClean="0">
                <a:solidFill>
                  <a:schemeClr val="accent2"/>
                </a:solidFill>
                <a:latin typeface="+mn-ea"/>
                <a:ea typeface="+mn-ea"/>
              </a:rPr>
              <a:t>对接。</a:t>
            </a:r>
            <a:endParaRPr lang="zh-CN" altLang="en-US" dirty="0">
              <a:solidFill>
                <a:schemeClr val="accent2"/>
              </a:solidFill>
              <a:latin typeface="+mn-ea"/>
              <a:ea typeface="+mn-ea"/>
            </a:endParaRPr>
          </a:p>
        </p:txBody>
      </p:sp>
      <p:sp>
        <p:nvSpPr>
          <p:cNvPr id="22" name="MH_Text_3"/>
          <p:cNvSpPr txBox="1">
            <a:spLocks/>
          </p:cNvSpPr>
          <p:nvPr/>
        </p:nvSpPr>
        <p:spPr bwMode="auto">
          <a:xfrm>
            <a:off x="4546600" y="4935538"/>
            <a:ext cx="37353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defRPr/>
            </a:pPr>
            <a:endParaRPr lang="zh-CN" altLang="en-US" sz="1600" dirty="0" smtClean="0">
              <a:solidFill>
                <a:schemeClr val="tx1">
                  <a:lumMod val="65000"/>
                  <a:lumOff val="35000"/>
                </a:schemeClr>
              </a:solidFill>
              <a:latin typeface="+mn-lt"/>
              <a:ea typeface="+mn-ea"/>
            </a:endParaRPr>
          </a:p>
        </p:txBody>
      </p:sp>
      <p:sp>
        <p:nvSpPr>
          <p:cNvPr id="23" name="MH_SubTitle_2"/>
          <p:cNvSpPr txBox="1">
            <a:spLocks/>
          </p:cNvSpPr>
          <p:nvPr/>
        </p:nvSpPr>
        <p:spPr bwMode="auto">
          <a:xfrm>
            <a:off x="4704556" y="3490913"/>
            <a:ext cx="3419475"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fontScale="25000" lnSpcReduction="2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7200" dirty="0" smtClean="0">
                <a:solidFill>
                  <a:schemeClr val="accent1">
                    <a:lumMod val="50000"/>
                  </a:schemeClr>
                </a:solidFill>
                <a:latin typeface="+mn-ea"/>
                <a:ea typeface="+mn-ea"/>
              </a:rPr>
              <a:t>了解</a:t>
            </a:r>
            <a:r>
              <a:rPr lang="en-US" altLang="zh-CN" sz="7200" dirty="0">
                <a:solidFill>
                  <a:schemeClr val="accent1">
                    <a:lumMod val="50000"/>
                  </a:schemeClr>
                </a:solidFill>
                <a:latin typeface="+mn-ea"/>
                <a:ea typeface="+mn-ea"/>
              </a:rPr>
              <a:t>Jena</a:t>
            </a:r>
            <a:r>
              <a:rPr lang="zh-CN" altLang="en-US" sz="7200" dirty="0">
                <a:solidFill>
                  <a:schemeClr val="accent1">
                    <a:lumMod val="50000"/>
                  </a:schemeClr>
                </a:solidFill>
                <a:latin typeface="+mn-ea"/>
                <a:ea typeface="+mn-ea"/>
              </a:rPr>
              <a:t>技术和底层机制，提高推理结果的细致</a:t>
            </a:r>
            <a:r>
              <a:rPr lang="zh-CN" altLang="en-US" sz="7200" dirty="0" smtClean="0">
                <a:solidFill>
                  <a:schemeClr val="accent1">
                    <a:lumMod val="50000"/>
                  </a:schemeClr>
                </a:solidFill>
                <a:latin typeface="+mn-ea"/>
                <a:ea typeface="+mn-ea"/>
              </a:rPr>
              <a:t>性；</a:t>
            </a:r>
            <a:endParaRPr lang="zh-CN" altLang="en-US" sz="7200" dirty="0">
              <a:solidFill>
                <a:schemeClr val="accent1">
                  <a:lumMod val="50000"/>
                </a:schemeClr>
              </a:solidFill>
              <a:latin typeface="+mn-ea"/>
              <a:ea typeface="+mn-ea"/>
            </a:endParaRPr>
          </a:p>
          <a:p>
            <a:pPr eaLnBrk="1" hangingPunct="1">
              <a:lnSpc>
                <a:spcPct val="130000"/>
              </a:lnSpc>
              <a:defRPr/>
            </a:pPr>
            <a:endParaRPr lang="zh-CN" altLang="en-US" sz="2000" b="1" dirty="0" smtClean="0">
              <a:solidFill>
                <a:schemeClr val="accent2">
                  <a:lumMod val="75000"/>
                </a:schemeClr>
              </a:solidFill>
              <a:latin typeface="+mn-lt"/>
              <a:ea typeface="+mn-ea"/>
            </a:endParaRPr>
          </a:p>
        </p:txBody>
      </p:sp>
      <p:sp>
        <p:nvSpPr>
          <p:cNvPr id="26" name="MH_Text_2"/>
          <p:cNvSpPr txBox="1">
            <a:spLocks/>
          </p:cNvSpPr>
          <p:nvPr/>
        </p:nvSpPr>
        <p:spPr bwMode="auto">
          <a:xfrm>
            <a:off x="4757738" y="3856038"/>
            <a:ext cx="3735387"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defRPr/>
            </a:pPr>
            <a:endParaRPr lang="zh-CN" altLang="en-US" sz="1600" dirty="0" smtClean="0">
              <a:solidFill>
                <a:schemeClr val="tx1">
                  <a:lumMod val="65000"/>
                  <a:lumOff val="35000"/>
                </a:schemeClr>
              </a:solidFill>
              <a:latin typeface="+mn-lt"/>
              <a:ea typeface="+mn-ea"/>
            </a:endParaRPr>
          </a:p>
        </p:txBody>
      </p:sp>
      <p:sp>
        <p:nvSpPr>
          <p:cNvPr id="29" name="MH_SubTitle_1"/>
          <p:cNvSpPr txBox="1">
            <a:spLocks/>
          </p:cNvSpPr>
          <p:nvPr/>
        </p:nvSpPr>
        <p:spPr bwMode="auto">
          <a:xfrm>
            <a:off x="4546600" y="2521744"/>
            <a:ext cx="3419475"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defRPr/>
            </a:pPr>
            <a:endParaRPr lang="zh-CN" altLang="en-US" sz="2000" dirty="0" smtClean="0">
              <a:solidFill>
                <a:schemeClr val="accent1">
                  <a:lumMod val="75000"/>
                </a:schemeClr>
              </a:solidFill>
              <a:latin typeface="+mn-lt"/>
              <a:ea typeface="+mn-ea"/>
            </a:endParaRPr>
          </a:p>
        </p:txBody>
      </p:sp>
      <p:sp>
        <p:nvSpPr>
          <p:cNvPr id="31" name="MH_Text_1"/>
          <p:cNvSpPr txBox="1">
            <a:spLocks/>
          </p:cNvSpPr>
          <p:nvPr/>
        </p:nvSpPr>
        <p:spPr bwMode="auto">
          <a:xfrm>
            <a:off x="4546600" y="2348880"/>
            <a:ext cx="3735388" cy="69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fontScale="55000" lnSpcReduction="2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3300" dirty="0" smtClean="0">
                <a:solidFill>
                  <a:schemeClr val="accent1">
                    <a:lumMod val="75000"/>
                  </a:schemeClr>
                </a:solidFill>
                <a:latin typeface="+mn-ea"/>
                <a:ea typeface="+mn-ea"/>
              </a:rPr>
              <a:t>继续</a:t>
            </a:r>
            <a:r>
              <a:rPr lang="zh-CN" altLang="en-US" sz="3300" dirty="0">
                <a:solidFill>
                  <a:schemeClr val="accent1">
                    <a:lumMod val="75000"/>
                  </a:schemeClr>
                </a:solidFill>
                <a:latin typeface="+mn-ea"/>
                <a:ea typeface="+mn-ea"/>
              </a:rPr>
              <a:t>对课程本体的概念模型进行完善补充，研究更复杂的推理规则；</a:t>
            </a:r>
          </a:p>
          <a:p>
            <a:pPr eaLnBrk="1" hangingPunct="1">
              <a:lnSpc>
                <a:spcPct val="130000"/>
              </a:lnSpc>
              <a:defRPr/>
            </a:pPr>
            <a:endParaRPr lang="zh-CN" altLang="en-US" sz="2000" b="1" dirty="0" smtClean="0">
              <a:solidFill>
                <a:schemeClr val="accent1">
                  <a:lumMod val="75000"/>
                </a:schemeClr>
              </a:solidFill>
              <a:latin typeface="+mn-ea"/>
              <a:ea typeface="+mn-ea"/>
            </a:endParaRPr>
          </a:p>
        </p:txBody>
      </p:sp>
    </p:spTree>
    <p:custDataLst>
      <p:tags r:id="rId1"/>
    </p:custDataLst>
    <p:extLst>
      <p:ext uri="{BB962C8B-B14F-4D97-AF65-F5344CB8AC3E}">
        <p14:creationId xmlns:p14="http://schemas.microsoft.com/office/powerpoint/2010/main" val="31699255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折角形 4"/>
          <p:cNvSpPr/>
          <p:nvPr/>
        </p:nvSpPr>
        <p:spPr>
          <a:xfrm>
            <a:off x="1522413" y="1751013"/>
            <a:ext cx="6221412" cy="793750"/>
          </a:xfrm>
          <a:prstGeom prst="foldedCorner">
            <a:avLst>
              <a:gd name="adj" fmla="val 4418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252000" rIns="0" bIns="0" anchor="ctr"/>
          <a:lstStyle/>
          <a:p>
            <a:pPr algn="ctr" eaLnBrk="1" fontAlgn="auto" hangingPunct="1">
              <a:spcBef>
                <a:spcPts val="0"/>
              </a:spcBef>
              <a:spcAft>
                <a:spcPts val="0"/>
              </a:spcAft>
              <a:defRPr/>
            </a:pPr>
            <a:r>
              <a:rPr lang="en-US" altLang="zh-CN" sz="3600" b="1" dirty="0">
                <a:solidFill>
                  <a:schemeClr val="accent1">
                    <a:lumMod val="75000"/>
                  </a:schemeClr>
                </a:solidFill>
                <a:latin typeface="DFMoW4-B5" panose="040B0400000000000000" pitchFamily="82" charset="-120"/>
                <a:ea typeface="DFMoW4-B5" panose="040B0400000000000000" pitchFamily="82" charset="-120"/>
              </a:rPr>
              <a:t>Thank you for listening.</a:t>
            </a:r>
            <a:endParaRPr lang="zh-CN" altLang="en-US" sz="3600" b="1" dirty="0">
              <a:solidFill>
                <a:schemeClr val="accent1">
                  <a:lumMod val="75000"/>
                </a:schemeClr>
              </a:solidFill>
              <a:latin typeface="DFMoW4-B5" panose="040B0400000000000000" pitchFamily="82" charset="-120"/>
              <a:ea typeface="DFMoW4-B5" panose="040B0400000000000000" pitchFamily="82" charset="-120"/>
            </a:endParaRPr>
          </a:p>
        </p:txBody>
      </p:sp>
      <p:sp>
        <p:nvSpPr>
          <p:cNvPr id="23" name="文本框 22"/>
          <p:cNvSpPr txBox="1"/>
          <p:nvPr/>
        </p:nvSpPr>
        <p:spPr>
          <a:xfrm>
            <a:off x="1639888" y="2801938"/>
            <a:ext cx="5962650" cy="346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lstStyle>
            <a:defPPr>
              <a:defRPr lang="zh-CN"/>
            </a:defPPr>
            <a:lvl1pPr algn="ctr">
              <a:defRPr sz="4800">
                <a:solidFill>
                  <a:schemeClr val="accent1">
                    <a:lumMod val="75000"/>
                  </a:schemeClr>
                </a:solidFill>
                <a:latin typeface="HanWangGuIn" panose="03000500000000000000" pitchFamily="66" charset="-120"/>
                <a:ea typeface="HanWangGuIn" panose="03000500000000000000" pitchFamily="66" charset="-12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endParaRPr lang="en-US" altLang="zh-CN" sz="2400" dirty="0">
              <a:solidFill>
                <a:schemeClr val="bg1">
                  <a:lumMod val="50000"/>
                </a:schemeClr>
              </a:solidFill>
              <a:latin typeface="DFMoW4-B5" panose="040B0400000000000000" pitchFamily="82" charset="-120"/>
              <a:ea typeface="DFMoW4-B5" panose="040B0400000000000000" pitchFamily="82" charset="-120"/>
            </a:endParaRPr>
          </a:p>
        </p:txBody>
      </p:sp>
      <p:sp>
        <p:nvSpPr>
          <p:cNvPr id="7" name="椭圆 6"/>
          <p:cNvSpPr/>
          <p:nvPr/>
        </p:nvSpPr>
        <p:spPr>
          <a:xfrm>
            <a:off x="3827463" y="3924300"/>
            <a:ext cx="1054100" cy="1054100"/>
          </a:xfrm>
          <a:prstGeom prst="ellipse">
            <a:avLst/>
          </a:prstGeom>
          <a:solidFill>
            <a:schemeClr val="accent1">
              <a:lumMod val="40000"/>
              <a:lumOff val="6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8" name="十六角星 7"/>
          <p:cNvSpPr/>
          <p:nvPr/>
        </p:nvSpPr>
        <p:spPr>
          <a:xfrm>
            <a:off x="3868738" y="3965575"/>
            <a:ext cx="969962" cy="969963"/>
          </a:xfrm>
          <a:prstGeom prst="star16">
            <a:avLst>
              <a:gd name="adj" fmla="val 43791"/>
            </a:avLst>
          </a:prstGeom>
          <a:blipFill dpi="0" rotWithShape="1">
            <a:blip r:embed="rId3">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sz="2000" dirty="0">
              <a:solidFill>
                <a:schemeClr val="tx1">
                  <a:lumMod val="50000"/>
                  <a:lumOff val="50000"/>
                </a:schemeClr>
              </a:solidFill>
              <a:latin typeface="微软雅黑" panose="020B0503020204020204" pitchFamily="34" charset="-122"/>
            </a:endParaRPr>
          </a:p>
        </p:txBody>
      </p:sp>
    </p:spTree>
    <p:extLst>
      <p:ext uri="{BB962C8B-B14F-4D97-AF65-F5344CB8AC3E}">
        <p14:creationId xmlns:p14="http://schemas.microsoft.com/office/powerpoint/2010/main" val="1817238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854927" y="2722034"/>
            <a:ext cx="1413933" cy="1413933"/>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561893" y="2901413"/>
            <a:ext cx="4727181"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561893" y="3946034"/>
            <a:ext cx="4727181"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100032" y="2922517"/>
            <a:ext cx="4120233" cy="1044622"/>
          </a:xfrm>
          <a:prstGeom prst="rect">
            <a:avLst/>
          </a:prstGeom>
          <a:noFill/>
        </p:spPr>
        <p:txBody>
          <a:bodyPr wrap="square" lIns="0" tIns="0" rIns="0" bIns="0" rtlCol="0" anchor="ctr" anchorCtr="0">
            <a:normAutofit/>
          </a:bodyPr>
          <a:lstStyle/>
          <a:p>
            <a:pPr algn="ctr"/>
            <a:r>
              <a:rPr lang="zh-CN" altLang="en-US" sz="3600" dirty="0" smtClean="0">
                <a:solidFill>
                  <a:schemeClr val="accent1">
                    <a:lumMod val="75000"/>
                  </a:schemeClr>
                </a:solidFill>
                <a:latin typeface="微软雅黑" panose="020B0503020204020204" pitchFamily="34" charset="-122"/>
                <a:ea typeface="微软雅黑" panose="020B0503020204020204" pitchFamily="34" charset="-122"/>
              </a:rPr>
              <a:t>研究内容</a:t>
            </a:r>
          </a:p>
        </p:txBody>
      </p:sp>
      <p:sp>
        <p:nvSpPr>
          <p:cNvPr id="3" name="椭圆 2"/>
          <p:cNvSpPr/>
          <p:nvPr/>
        </p:nvSpPr>
        <p:spPr>
          <a:xfrm>
            <a:off x="2023754" y="2890861"/>
            <a:ext cx="1076278" cy="1076278"/>
          </a:xfrm>
          <a:prstGeom prst="ellipse">
            <a:avLst/>
          </a:prstGeom>
          <a:ln>
            <a:noFill/>
          </a:ln>
          <a:scene3d>
            <a:camera prst="orthographicFront"/>
            <a:lightRig rig="threePt" dir="t"/>
          </a:scene3d>
          <a:sp3d>
            <a:bevelT w="381000"/>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FFFFFF"/>
                </a:solidFill>
                <a:latin typeface="Impact" panose="020B0806030902050204" pitchFamily="34" charset="0"/>
                <a:ea typeface="微软雅黑" panose="020B0503020204020204" pitchFamily="34" charset="-122"/>
              </a:rPr>
              <a:t>01</a:t>
            </a:r>
            <a:endParaRPr lang="zh-CN" altLang="en-US" sz="3600" dirty="0">
              <a:solidFill>
                <a:srgbClr val="FFFFFF"/>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697416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solidFill>
                  <a:schemeClr val="accent1">
                    <a:lumMod val="75000"/>
                  </a:schemeClr>
                </a:solidFill>
              </a:rPr>
              <a:t>研究内容</a:t>
            </a:r>
            <a:endParaRPr lang="zh-CN" altLang="en-US" sz="2000" dirty="0">
              <a:solidFill>
                <a:schemeClr val="accent1">
                  <a:lumMod val="75000"/>
                </a:schemeClr>
              </a:solidFill>
            </a:endParaRPr>
          </a:p>
        </p:txBody>
      </p:sp>
      <p:sp>
        <p:nvSpPr>
          <p:cNvPr id="3" name="内容占位符 2"/>
          <p:cNvSpPr>
            <a:spLocks noGrp="1"/>
          </p:cNvSpPr>
          <p:nvPr>
            <p:ph idx="1"/>
          </p:nvPr>
        </p:nvSpPr>
        <p:spPr>
          <a:xfrm>
            <a:off x="827584" y="1049867"/>
            <a:ext cx="7632848" cy="2811181"/>
          </a:xfrm>
        </p:spPr>
        <p:txBody>
          <a:bodyPr>
            <a:noAutofit/>
          </a:bodyPr>
          <a:lstStyle/>
          <a:p>
            <a:pPr>
              <a:lnSpc>
                <a:spcPct val="200000"/>
              </a:lnSpc>
            </a:pPr>
            <a:r>
              <a:rPr lang="zh-CN" altLang="en-US" dirty="0">
                <a:solidFill>
                  <a:schemeClr val="tx1"/>
                </a:solidFill>
              </a:rPr>
              <a:t>检验学校教学质量的方式是采用考试的形式对学生知识的掌握程度进行评判，考核成绩的准确性取决于试卷的质量</a:t>
            </a:r>
            <a:r>
              <a:rPr lang="zh-CN" altLang="en-US" dirty="0" smtClean="0">
                <a:solidFill>
                  <a:schemeClr val="tx1"/>
                </a:solidFill>
              </a:rPr>
              <a:t>。</a:t>
            </a:r>
            <a:endParaRPr lang="zh-CN" altLang="en-US" dirty="0">
              <a:solidFill>
                <a:schemeClr val="tx1"/>
              </a:solidFill>
            </a:endParaRPr>
          </a:p>
          <a:p>
            <a:pPr>
              <a:lnSpc>
                <a:spcPct val="200000"/>
              </a:lnSpc>
            </a:pPr>
            <a:r>
              <a:rPr lang="zh-CN" altLang="en-US" dirty="0" smtClean="0">
                <a:solidFill>
                  <a:schemeClr val="tx1"/>
                </a:solidFill>
              </a:rPr>
              <a:t>以科学有效的方式评估试卷质量</a:t>
            </a:r>
            <a:r>
              <a:rPr lang="en-US" altLang="zh-CN" dirty="0" smtClean="0">
                <a:solidFill>
                  <a:schemeClr val="tx1"/>
                </a:solidFill>
              </a:rPr>
              <a:t>,</a:t>
            </a:r>
            <a:r>
              <a:rPr lang="zh-CN" altLang="en-US" dirty="0" smtClean="0">
                <a:solidFill>
                  <a:schemeClr val="tx1"/>
                </a:solidFill>
              </a:rPr>
              <a:t>并且以图形化直观显示分析结果。</a:t>
            </a:r>
            <a:endParaRPr lang="zh-CN" altLang="en-US" dirty="0">
              <a:solidFill>
                <a:schemeClr val="tx1"/>
              </a:solidFill>
            </a:endParaRPr>
          </a:p>
        </p:txBody>
      </p:sp>
    </p:spTree>
    <p:extLst>
      <p:ext uri="{BB962C8B-B14F-4D97-AF65-F5344CB8AC3E}">
        <p14:creationId xmlns:p14="http://schemas.microsoft.com/office/powerpoint/2010/main" val="3801734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854927" y="2722034"/>
            <a:ext cx="1413933" cy="1413933"/>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561893" y="2901413"/>
            <a:ext cx="4727181"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561893" y="3946034"/>
            <a:ext cx="4727181"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268858" y="2901412"/>
            <a:ext cx="4120233" cy="1044622"/>
          </a:xfrm>
          <a:prstGeom prst="rect">
            <a:avLst/>
          </a:prstGeom>
          <a:noFill/>
        </p:spPr>
        <p:txBody>
          <a:bodyPr wrap="square" lIns="0" tIns="0" rIns="0" bIns="0" rtlCol="0" anchor="ctr" anchorCtr="0">
            <a:normAutofit/>
          </a:bodyPr>
          <a:lstStyle/>
          <a:p>
            <a:pPr algn="ctr"/>
            <a:r>
              <a:rPr lang="zh-CN" altLang="en-US" sz="3600" dirty="0" smtClean="0">
                <a:solidFill>
                  <a:schemeClr val="accent1">
                    <a:lumMod val="75000"/>
                  </a:schemeClr>
                </a:solidFill>
                <a:latin typeface="微软雅黑" panose="020B0503020204020204" pitchFamily="34" charset="-122"/>
                <a:ea typeface="微软雅黑" panose="020B0503020204020204" pitchFamily="34" charset="-122"/>
              </a:rPr>
              <a:t>系统需求</a:t>
            </a:r>
          </a:p>
        </p:txBody>
      </p:sp>
      <p:sp>
        <p:nvSpPr>
          <p:cNvPr id="3" name="椭圆 2"/>
          <p:cNvSpPr/>
          <p:nvPr/>
        </p:nvSpPr>
        <p:spPr>
          <a:xfrm>
            <a:off x="2023754" y="2890861"/>
            <a:ext cx="1076278" cy="1076278"/>
          </a:xfrm>
          <a:prstGeom prst="ellipse">
            <a:avLst/>
          </a:prstGeom>
          <a:ln>
            <a:noFill/>
          </a:ln>
          <a:scene3d>
            <a:camera prst="orthographicFront"/>
            <a:lightRig rig="threePt" dir="t"/>
          </a:scene3d>
          <a:sp3d>
            <a:bevelT w="381000"/>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FFFFFF"/>
                </a:solidFill>
                <a:latin typeface="Impact" panose="020B0806030902050204" pitchFamily="34" charset="0"/>
                <a:ea typeface="微软雅黑" panose="020B0503020204020204" pitchFamily="34" charset="-122"/>
              </a:rPr>
              <a:t>02</a:t>
            </a:r>
            <a:endParaRPr lang="zh-CN" altLang="en-US" sz="3600" dirty="0">
              <a:solidFill>
                <a:srgbClr val="FFFFFF"/>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767873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MH_Other_1"/>
          <p:cNvSpPr>
            <a:spLocks/>
          </p:cNvSpPr>
          <p:nvPr/>
        </p:nvSpPr>
        <p:spPr bwMode="auto">
          <a:xfrm>
            <a:off x="912813" y="2008188"/>
            <a:ext cx="1946275" cy="1625600"/>
          </a:xfrm>
          <a:custGeom>
            <a:avLst/>
            <a:gdLst>
              <a:gd name="T0" fmla="*/ 191907 w 1946275"/>
              <a:gd name="T1" fmla="*/ 1457871 h 1625601"/>
              <a:gd name="T2" fmla="*/ 469563 w 1946275"/>
              <a:gd name="T3" fmla="*/ 1465183 h 1625601"/>
              <a:gd name="T4" fmla="*/ 15058 w 1946275"/>
              <a:gd name="T5" fmla="*/ 1387812 h 1625601"/>
              <a:gd name="T6" fmla="*/ 173883 w 1946275"/>
              <a:gd name="T7" fmla="*/ 916385 h 1625601"/>
              <a:gd name="T8" fmla="*/ 1845108 w 1946275"/>
              <a:gd name="T9" fmla="*/ 860670 h 1625601"/>
              <a:gd name="T10" fmla="*/ 87526 w 1946275"/>
              <a:gd name="T11" fmla="*/ 789985 h 1625601"/>
              <a:gd name="T12" fmla="*/ 496943 w 1946275"/>
              <a:gd name="T13" fmla="*/ 749914 h 1625601"/>
              <a:gd name="T14" fmla="*/ 36810 w 1946275"/>
              <a:gd name="T15" fmla="*/ 916385 h 1625601"/>
              <a:gd name="T16" fmla="*/ 173606 w 1946275"/>
              <a:gd name="T17" fmla="*/ 919957 h 1625601"/>
              <a:gd name="T18" fmla="*/ 196197 w 1946275"/>
              <a:gd name="T19" fmla="*/ 927101 h 1625601"/>
              <a:gd name="T20" fmla="*/ 25511 w 1946275"/>
              <a:gd name="T21" fmla="*/ 1199993 h 1625601"/>
              <a:gd name="T22" fmla="*/ 188045 w 1946275"/>
              <a:gd name="T23" fmla="*/ 1285522 h 1625601"/>
              <a:gd name="T24" fmla="*/ 165531 w 1946275"/>
              <a:gd name="T25" fmla="*/ 1297164 h 1625601"/>
              <a:gd name="T26" fmla="*/ 22174 w 1946275"/>
              <a:gd name="T27" fmla="*/ 1293294 h 1625601"/>
              <a:gd name="T28" fmla="*/ 266902 w 1946275"/>
              <a:gd name="T29" fmla="*/ 1451610 h 1625601"/>
              <a:gd name="T30" fmla="*/ 25181 w 1946275"/>
              <a:gd name="T31" fmla="*/ 1456015 h 1625601"/>
              <a:gd name="T32" fmla="*/ 97879 w 1946275"/>
              <a:gd name="T33" fmla="*/ 1587857 h 1625601"/>
              <a:gd name="T34" fmla="*/ 1065351 w 1946275"/>
              <a:gd name="T35" fmla="*/ 1582979 h 1625601"/>
              <a:gd name="T36" fmla="*/ 1796181 w 1946275"/>
              <a:gd name="T37" fmla="*/ 1601814 h 1625601"/>
              <a:gd name="T38" fmla="*/ 1660524 w 1946275"/>
              <a:gd name="T39" fmla="*/ 1531303 h 1625601"/>
              <a:gd name="T40" fmla="*/ 1705768 w 1946275"/>
              <a:gd name="T41" fmla="*/ 1519873 h 1625601"/>
              <a:gd name="T42" fmla="*/ 1920497 w 1946275"/>
              <a:gd name="T43" fmla="*/ 1387090 h 1625601"/>
              <a:gd name="T44" fmla="*/ 1855623 w 1946275"/>
              <a:gd name="T45" fmla="*/ 1074420 h 1625601"/>
              <a:gd name="T46" fmla="*/ 1921262 w 1946275"/>
              <a:gd name="T47" fmla="*/ 1060588 h 1625601"/>
              <a:gd name="T48" fmla="*/ 1928695 w 1946275"/>
              <a:gd name="T49" fmla="*/ 885826 h 1625601"/>
              <a:gd name="T50" fmla="*/ 1757675 w 1946275"/>
              <a:gd name="T51" fmla="*/ 863204 h 1625601"/>
              <a:gd name="T52" fmla="*/ 1851611 w 1946275"/>
              <a:gd name="T53" fmla="*/ 861319 h 1625601"/>
              <a:gd name="T54" fmla="*/ 1870984 w 1946275"/>
              <a:gd name="T55" fmla="*/ 791452 h 1625601"/>
              <a:gd name="T56" fmla="*/ 481354 w 1946275"/>
              <a:gd name="T57" fmla="*/ 557472 h 1625601"/>
              <a:gd name="T58" fmla="*/ 880878 w 1946275"/>
              <a:gd name="T59" fmla="*/ 237110 h 1625601"/>
              <a:gd name="T60" fmla="*/ 571812 w 1946275"/>
              <a:gd name="T61" fmla="*/ 504707 h 1625601"/>
              <a:gd name="T62" fmla="*/ 324814 w 1946275"/>
              <a:gd name="T63" fmla="*/ 722489 h 1625601"/>
              <a:gd name="T64" fmla="*/ 1633536 w 1946275"/>
              <a:gd name="T65" fmla="*/ 731838 h 1625601"/>
              <a:gd name="T66" fmla="*/ 1594095 w 1946275"/>
              <a:gd name="T67" fmla="*/ 654071 h 1625601"/>
              <a:gd name="T68" fmla="*/ 1203100 w 1946275"/>
              <a:gd name="T69" fmla="*/ 268599 h 1625601"/>
              <a:gd name="T70" fmla="*/ 1121958 w 1946275"/>
              <a:gd name="T71" fmla="*/ 206877 h 1625601"/>
              <a:gd name="T72" fmla="*/ 1101944 w 1946275"/>
              <a:gd name="T73" fmla="*/ 222017 h 1625601"/>
              <a:gd name="T74" fmla="*/ 1050119 w 1946275"/>
              <a:gd name="T75" fmla="*/ 241300 h 1625601"/>
              <a:gd name="T76" fmla="*/ 947737 w 1946275"/>
              <a:gd name="T77" fmla="*/ 218614 h 1625601"/>
              <a:gd name="T78" fmla="*/ 990116 w 1946275"/>
              <a:gd name="T79" fmla="*/ 18851 h 1625601"/>
              <a:gd name="T80" fmla="*/ 915113 w 1946275"/>
              <a:gd name="T81" fmla="*/ 135731 h 1625601"/>
              <a:gd name="T82" fmla="*/ 1050119 w 1946275"/>
              <a:gd name="T83" fmla="*/ 226219 h 1625601"/>
              <a:gd name="T84" fmla="*/ 1140124 w 1946275"/>
              <a:gd name="T85" fmla="*/ 158353 h 1625601"/>
              <a:gd name="T86" fmla="*/ 1102622 w 1946275"/>
              <a:gd name="T87" fmla="*/ 33933 h 1625601"/>
              <a:gd name="T88" fmla="*/ 1001367 w 1946275"/>
              <a:gd name="T89" fmla="*/ 0 h 1625601"/>
              <a:gd name="T90" fmla="*/ 1057620 w 1946275"/>
              <a:gd name="T91" fmla="*/ 3770 h 1625601"/>
              <a:gd name="T92" fmla="*/ 1158875 w 1946275"/>
              <a:gd name="T93" fmla="*/ 116523 h 1625601"/>
              <a:gd name="T94" fmla="*/ 1150906 w 1946275"/>
              <a:gd name="T95" fmla="*/ 176733 h 1625601"/>
              <a:gd name="T96" fmla="*/ 1303963 w 1946275"/>
              <a:gd name="T97" fmla="*/ 336937 h 1625601"/>
              <a:gd name="T98" fmla="*/ 1596594 w 1946275"/>
              <a:gd name="T99" fmla="*/ 629079 h 1625601"/>
              <a:gd name="T100" fmla="*/ 1829574 w 1946275"/>
              <a:gd name="T101" fmla="*/ 761256 h 1625601"/>
              <a:gd name="T102" fmla="*/ 1938746 w 1946275"/>
              <a:gd name="T103" fmla="*/ 1357617 h 1625601"/>
              <a:gd name="T104" fmla="*/ 1924447 w 1946275"/>
              <a:gd name="T105" fmla="*/ 1535113 h 1625601"/>
              <a:gd name="T106" fmla="*/ 1050311 w 1946275"/>
              <a:gd name="T107" fmla="*/ 1602955 h 1625601"/>
              <a:gd name="T108" fmla="*/ 15058 w 1946275"/>
              <a:gd name="T109" fmla="*/ 1542564 h 1625601"/>
              <a:gd name="T110" fmla="*/ 33881 w 1946275"/>
              <a:gd name="T111" fmla="*/ 832971 h 1625601"/>
              <a:gd name="T112" fmla="*/ 402341 w 1946275"/>
              <a:gd name="T113" fmla="*/ 628030 h 1625601"/>
              <a:gd name="T114" fmla="*/ 646109 w 1946275"/>
              <a:gd name="T115" fmla="*/ 412941 h 1625601"/>
              <a:gd name="T116" fmla="*/ 911804 w 1946275"/>
              <a:gd name="T117" fmla="*/ 176495 h 1625601"/>
              <a:gd name="T118" fmla="*/ 937614 w 1946275"/>
              <a:gd name="T119" fmla="*/ 33933 h 1625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46275" h="1625601">
                <a:moveTo>
                  <a:pt x="481437" y="1465536"/>
                </a:moveTo>
                <a:lnTo>
                  <a:pt x="487586" y="1465719"/>
                </a:lnTo>
                <a:cubicBezTo>
                  <a:pt x="494896" y="1465957"/>
                  <a:pt x="493351" y="1465957"/>
                  <a:pt x="486307" y="1465719"/>
                </a:cubicBezTo>
                <a:lnTo>
                  <a:pt x="481437" y="1465536"/>
                </a:lnTo>
                <a:close/>
                <a:moveTo>
                  <a:pt x="191907" y="1457871"/>
                </a:moveTo>
                <a:lnTo>
                  <a:pt x="247607" y="1459230"/>
                </a:lnTo>
                <a:cubicBezTo>
                  <a:pt x="322435" y="1461135"/>
                  <a:pt x="396793" y="1463040"/>
                  <a:pt x="428795" y="1463040"/>
                </a:cubicBezTo>
                <a:cubicBezTo>
                  <a:pt x="444796" y="1463993"/>
                  <a:pt x="460327" y="1464707"/>
                  <a:pt x="472034" y="1465183"/>
                </a:cubicBezTo>
                <a:lnTo>
                  <a:pt x="481437" y="1465536"/>
                </a:lnTo>
                <a:lnTo>
                  <a:pt x="469563" y="1465183"/>
                </a:lnTo>
                <a:cubicBezTo>
                  <a:pt x="452562" y="1464707"/>
                  <a:pt x="425031" y="1463993"/>
                  <a:pt x="383616" y="1463040"/>
                </a:cubicBezTo>
                <a:cubicBezTo>
                  <a:pt x="217958" y="1459230"/>
                  <a:pt x="440090" y="1466850"/>
                  <a:pt x="225488" y="1459230"/>
                </a:cubicBezTo>
                <a:lnTo>
                  <a:pt x="191907" y="1457871"/>
                </a:lnTo>
                <a:close/>
                <a:moveTo>
                  <a:pt x="15280" y="1374175"/>
                </a:moveTo>
                <a:lnTo>
                  <a:pt x="15058" y="1387812"/>
                </a:lnTo>
                <a:lnTo>
                  <a:pt x="15334" y="1396572"/>
                </a:lnTo>
                <a:lnTo>
                  <a:pt x="15280" y="1374175"/>
                </a:lnTo>
                <a:close/>
                <a:moveTo>
                  <a:pt x="182607" y="914934"/>
                </a:moveTo>
                <a:cubicBezTo>
                  <a:pt x="183255" y="915046"/>
                  <a:pt x="182078" y="915492"/>
                  <a:pt x="177371" y="916385"/>
                </a:cubicBezTo>
                <a:lnTo>
                  <a:pt x="173883" y="916385"/>
                </a:lnTo>
                <a:lnTo>
                  <a:pt x="176901" y="915492"/>
                </a:lnTo>
                <a:cubicBezTo>
                  <a:pt x="179489" y="915046"/>
                  <a:pt x="181960" y="914822"/>
                  <a:pt x="182607" y="914934"/>
                </a:cubicBezTo>
                <a:close/>
                <a:moveTo>
                  <a:pt x="1830701" y="858668"/>
                </a:moveTo>
                <a:cubicBezTo>
                  <a:pt x="1832316" y="858727"/>
                  <a:pt x="1835561" y="858962"/>
                  <a:pt x="1840754" y="859434"/>
                </a:cubicBezTo>
                <a:lnTo>
                  <a:pt x="1845108" y="860670"/>
                </a:lnTo>
                <a:lnTo>
                  <a:pt x="1838032" y="859964"/>
                </a:lnTo>
                <a:cubicBezTo>
                  <a:pt x="1830760" y="859139"/>
                  <a:pt x="1827470" y="858550"/>
                  <a:pt x="1830701" y="858668"/>
                </a:cubicBezTo>
                <a:close/>
                <a:moveTo>
                  <a:pt x="101185" y="780313"/>
                </a:moveTo>
                <a:lnTo>
                  <a:pt x="93644" y="784375"/>
                </a:lnTo>
                <a:lnTo>
                  <a:pt x="87526" y="789985"/>
                </a:lnTo>
                <a:lnTo>
                  <a:pt x="101185" y="780313"/>
                </a:lnTo>
                <a:close/>
                <a:moveTo>
                  <a:pt x="1202371" y="731945"/>
                </a:moveTo>
                <a:lnTo>
                  <a:pt x="1190955" y="732938"/>
                </a:lnTo>
                <a:cubicBezTo>
                  <a:pt x="1133591" y="737654"/>
                  <a:pt x="1061181" y="742369"/>
                  <a:pt x="1000995" y="742369"/>
                </a:cubicBezTo>
                <a:cubicBezTo>
                  <a:pt x="876863" y="742369"/>
                  <a:pt x="609791" y="746141"/>
                  <a:pt x="496943" y="749914"/>
                </a:cubicBezTo>
                <a:cubicBezTo>
                  <a:pt x="459327" y="749914"/>
                  <a:pt x="417950" y="749914"/>
                  <a:pt x="380334" y="749914"/>
                </a:cubicBezTo>
                <a:cubicBezTo>
                  <a:pt x="308864" y="749914"/>
                  <a:pt x="241155" y="749914"/>
                  <a:pt x="196016" y="757458"/>
                </a:cubicBezTo>
                <a:cubicBezTo>
                  <a:pt x="162162" y="765003"/>
                  <a:pt x="83169" y="791409"/>
                  <a:pt x="53076" y="847993"/>
                </a:cubicBezTo>
                <a:cubicBezTo>
                  <a:pt x="45553" y="863082"/>
                  <a:pt x="40851" y="881000"/>
                  <a:pt x="37912" y="900864"/>
                </a:cubicBezTo>
                <a:lnTo>
                  <a:pt x="36810" y="916385"/>
                </a:lnTo>
                <a:lnTo>
                  <a:pt x="87006" y="916385"/>
                </a:lnTo>
                <a:cubicBezTo>
                  <a:pt x="109597" y="916385"/>
                  <a:pt x="127482" y="916385"/>
                  <a:pt x="142072" y="916385"/>
                </a:cubicBezTo>
                <a:lnTo>
                  <a:pt x="173883" y="916385"/>
                </a:lnTo>
                <a:lnTo>
                  <a:pt x="170488" y="917390"/>
                </a:lnTo>
                <a:cubicBezTo>
                  <a:pt x="169370" y="918171"/>
                  <a:pt x="169841" y="919064"/>
                  <a:pt x="173606" y="919957"/>
                </a:cubicBezTo>
                <a:cubicBezTo>
                  <a:pt x="192432" y="919957"/>
                  <a:pt x="233850" y="923529"/>
                  <a:pt x="248911" y="923529"/>
                </a:cubicBezTo>
                <a:cubicBezTo>
                  <a:pt x="263972" y="923529"/>
                  <a:pt x="222554" y="923529"/>
                  <a:pt x="263972" y="927101"/>
                </a:cubicBezTo>
                <a:lnTo>
                  <a:pt x="211258" y="927101"/>
                </a:lnTo>
                <a:lnTo>
                  <a:pt x="200139" y="927101"/>
                </a:lnTo>
                <a:lnTo>
                  <a:pt x="196197" y="927101"/>
                </a:lnTo>
                <a:cubicBezTo>
                  <a:pt x="181372" y="927101"/>
                  <a:pt x="116278" y="924025"/>
                  <a:pt x="66893" y="923929"/>
                </a:cubicBezTo>
                <a:lnTo>
                  <a:pt x="36215" y="924754"/>
                </a:lnTo>
                <a:lnTo>
                  <a:pt x="33328" y="965405"/>
                </a:lnTo>
                <a:cubicBezTo>
                  <a:pt x="32387" y="1011144"/>
                  <a:pt x="34268" y="1061126"/>
                  <a:pt x="30507" y="1108280"/>
                </a:cubicBezTo>
                <a:cubicBezTo>
                  <a:pt x="28626" y="1132800"/>
                  <a:pt x="26980" y="1164864"/>
                  <a:pt x="25511" y="1199993"/>
                </a:cubicBezTo>
                <a:lnTo>
                  <a:pt x="23007" y="1270000"/>
                </a:lnTo>
                <a:lnTo>
                  <a:pt x="28574" y="1270000"/>
                </a:lnTo>
                <a:cubicBezTo>
                  <a:pt x="41706" y="1270000"/>
                  <a:pt x="60468" y="1270000"/>
                  <a:pt x="82981" y="1270000"/>
                </a:cubicBezTo>
                <a:cubicBezTo>
                  <a:pt x="131761" y="1270000"/>
                  <a:pt x="45459" y="1277761"/>
                  <a:pt x="90486" y="1281642"/>
                </a:cubicBezTo>
                <a:cubicBezTo>
                  <a:pt x="135513" y="1285522"/>
                  <a:pt x="173036" y="1281642"/>
                  <a:pt x="188045" y="1285522"/>
                </a:cubicBezTo>
                <a:cubicBezTo>
                  <a:pt x="203054" y="1293283"/>
                  <a:pt x="116752" y="1281642"/>
                  <a:pt x="188045" y="1293283"/>
                </a:cubicBezTo>
                <a:cubicBezTo>
                  <a:pt x="238701" y="1302015"/>
                  <a:pt x="177492" y="1299832"/>
                  <a:pt x="161134" y="1298195"/>
                </a:cubicBezTo>
                <a:lnTo>
                  <a:pt x="164157" y="1297486"/>
                </a:lnTo>
                <a:lnTo>
                  <a:pt x="167759" y="1297710"/>
                </a:lnTo>
                <a:cubicBezTo>
                  <a:pt x="174678" y="1298134"/>
                  <a:pt x="175850" y="1298134"/>
                  <a:pt x="165531" y="1297164"/>
                </a:cubicBezTo>
                <a:lnTo>
                  <a:pt x="164157" y="1297486"/>
                </a:lnTo>
                <a:lnTo>
                  <a:pt x="135513" y="1295709"/>
                </a:lnTo>
                <a:cubicBezTo>
                  <a:pt x="110185" y="1294254"/>
                  <a:pt x="84857" y="1293284"/>
                  <a:pt x="105495" y="1297164"/>
                </a:cubicBezTo>
                <a:cubicBezTo>
                  <a:pt x="136451" y="1302985"/>
                  <a:pt x="97756" y="1295709"/>
                  <a:pt x="55895" y="1293344"/>
                </a:cubicBezTo>
                <a:lnTo>
                  <a:pt x="22174" y="1293294"/>
                </a:lnTo>
                <a:lnTo>
                  <a:pt x="21573" y="1310097"/>
                </a:lnTo>
                <a:cubicBezTo>
                  <a:pt x="20397" y="1346876"/>
                  <a:pt x="19339" y="1382242"/>
                  <a:pt x="18340" y="1411712"/>
                </a:cubicBezTo>
                <a:lnTo>
                  <a:pt x="16995" y="1447805"/>
                </a:lnTo>
                <a:lnTo>
                  <a:pt x="20343" y="1447808"/>
                </a:lnTo>
                <a:cubicBezTo>
                  <a:pt x="62654" y="1447860"/>
                  <a:pt x="233959" y="1448276"/>
                  <a:pt x="266902" y="1451610"/>
                </a:cubicBezTo>
                <a:cubicBezTo>
                  <a:pt x="299846" y="1454944"/>
                  <a:pt x="79125" y="1452444"/>
                  <a:pt x="167197" y="1456871"/>
                </a:cubicBezTo>
                <a:lnTo>
                  <a:pt x="191907" y="1457871"/>
                </a:lnTo>
                <a:lnTo>
                  <a:pt x="140247" y="1456611"/>
                </a:lnTo>
                <a:cubicBezTo>
                  <a:pt x="107833" y="1455896"/>
                  <a:pt x="80537" y="1455420"/>
                  <a:pt x="63595" y="1455420"/>
                </a:cubicBezTo>
                <a:cubicBezTo>
                  <a:pt x="45711" y="1455420"/>
                  <a:pt x="33475" y="1455658"/>
                  <a:pt x="25181" y="1456015"/>
                </a:cubicBezTo>
                <a:lnTo>
                  <a:pt x="17229" y="1456721"/>
                </a:lnTo>
                <a:lnTo>
                  <a:pt x="17882" y="1477455"/>
                </a:lnTo>
                <a:cubicBezTo>
                  <a:pt x="19764" y="1502932"/>
                  <a:pt x="22588" y="1523692"/>
                  <a:pt x="26352" y="1538789"/>
                </a:cubicBezTo>
                <a:cubicBezTo>
                  <a:pt x="30117" y="1550113"/>
                  <a:pt x="37646" y="1561436"/>
                  <a:pt x="48939" y="1568985"/>
                </a:cubicBezTo>
                <a:cubicBezTo>
                  <a:pt x="60233" y="1576534"/>
                  <a:pt x="75291" y="1584082"/>
                  <a:pt x="97879" y="1587857"/>
                </a:cubicBezTo>
                <a:cubicBezTo>
                  <a:pt x="143053" y="1599180"/>
                  <a:pt x="210815" y="1602955"/>
                  <a:pt x="319987" y="1602955"/>
                </a:cubicBezTo>
                <a:cubicBezTo>
                  <a:pt x="376456" y="1602955"/>
                  <a:pt x="443277" y="1602011"/>
                  <a:pt x="521862" y="1600124"/>
                </a:cubicBezTo>
                <a:lnTo>
                  <a:pt x="555677" y="1599181"/>
                </a:lnTo>
                <a:lnTo>
                  <a:pt x="620458" y="1594516"/>
                </a:lnTo>
                <a:cubicBezTo>
                  <a:pt x="843265" y="1580095"/>
                  <a:pt x="973055" y="1582979"/>
                  <a:pt x="1065351" y="1582979"/>
                </a:cubicBezTo>
                <a:cubicBezTo>
                  <a:pt x="1110557" y="1582979"/>
                  <a:pt x="1148229" y="1582979"/>
                  <a:pt x="1178366" y="1582979"/>
                </a:cubicBezTo>
                <a:cubicBezTo>
                  <a:pt x="1238641" y="1579212"/>
                  <a:pt x="1306449" y="1582979"/>
                  <a:pt x="1366724" y="1590513"/>
                </a:cubicBezTo>
                <a:cubicBezTo>
                  <a:pt x="1426999" y="1594280"/>
                  <a:pt x="1479739" y="1601814"/>
                  <a:pt x="1509876" y="1598047"/>
                </a:cubicBezTo>
                <a:cubicBezTo>
                  <a:pt x="1543781" y="1594280"/>
                  <a:pt x="1588987" y="1598047"/>
                  <a:pt x="1637960" y="1601814"/>
                </a:cubicBezTo>
                <a:cubicBezTo>
                  <a:pt x="1698235" y="1605581"/>
                  <a:pt x="1758509" y="1609349"/>
                  <a:pt x="1796181" y="1601814"/>
                </a:cubicBezTo>
                <a:cubicBezTo>
                  <a:pt x="1847037" y="1590513"/>
                  <a:pt x="1883061" y="1581331"/>
                  <a:pt x="1901073" y="1544072"/>
                </a:cubicBezTo>
                <a:lnTo>
                  <a:pt x="1903834" y="1532986"/>
                </a:lnTo>
                <a:lnTo>
                  <a:pt x="1877730" y="1530291"/>
                </a:lnTo>
                <a:cubicBezTo>
                  <a:pt x="1811809" y="1528684"/>
                  <a:pt x="1702941" y="1535113"/>
                  <a:pt x="1683146" y="1535113"/>
                </a:cubicBezTo>
                <a:cubicBezTo>
                  <a:pt x="1656754" y="1535113"/>
                  <a:pt x="1720849" y="1531303"/>
                  <a:pt x="1660524" y="1531303"/>
                </a:cubicBezTo>
                <a:cubicBezTo>
                  <a:pt x="1603969" y="1531303"/>
                  <a:pt x="1539874" y="1535113"/>
                  <a:pt x="1592658" y="1531303"/>
                </a:cubicBezTo>
                <a:cubicBezTo>
                  <a:pt x="1645443" y="1527493"/>
                  <a:pt x="1592658" y="1527493"/>
                  <a:pt x="1611510" y="1527493"/>
                </a:cubicBezTo>
                <a:cubicBezTo>
                  <a:pt x="1626592" y="1527493"/>
                  <a:pt x="1686917" y="1523683"/>
                  <a:pt x="1709539" y="1523683"/>
                </a:cubicBezTo>
                <a:cubicBezTo>
                  <a:pt x="1726505" y="1523683"/>
                  <a:pt x="1703176" y="1519397"/>
                  <a:pt x="1699995" y="1518861"/>
                </a:cubicBezTo>
                <a:cubicBezTo>
                  <a:pt x="1698935" y="1518683"/>
                  <a:pt x="1700113" y="1518921"/>
                  <a:pt x="1705768" y="1519873"/>
                </a:cubicBezTo>
                <a:cubicBezTo>
                  <a:pt x="1728390" y="1519873"/>
                  <a:pt x="1762323" y="1519873"/>
                  <a:pt x="1822648" y="1519873"/>
                </a:cubicBezTo>
                <a:cubicBezTo>
                  <a:pt x="1852811" y="1519873"/>
                  <a:pt x="1880146" y="1519873"/>
                  <a:pt x="1899940" y="1519873"/>
                </a:cubicBezTo>
                <a:lnTo>
                  <a:pt x="1907100" y="1519873"/>
                </a:lnTo>
                <a:lnTo>
                  <a:pt x="1912963" y="1496336"/>
                </a:lnTo>
                <a:cubicBezTo>
                  <a:pt x="1916730" y="1436062"/>
                  <a:pt x="1924264" y="1451130"/>
                  <a:pt x="1920497" y="1387090"/>
                </a:cubicBezTo>
                <a:cubicBezTo>
                  <a:pt x="1920497" y="1319282"/>
                  <a:pt x="1912963" y="1187434"/>
                  <a:pt x="1916730" y="1119626"/>
                </a:cubicBezTo>
                <a:lnTo>
                  <a:pt x="1919333" y="1085717"/>
                </a:lnTo>
                <a:lnTo>
                  <a:pt x="1893394" y="1085374"/>
                </a:lnTo>
                <a:cubicBezTo>
                  <a:pt x="1869787" y="1084898"/>
                  <a:pt x="1844291" y="1083945"/>
                  <a:pt x="1836737" y="1082040"/>
                </a:cubicBezTo>
                <a:cubicBezTo>
                  <a:pt x="1821628" y="1074420"/>
                  <a:pt x="1938720" y="1082040"/>
                  <a:pt x="1855623" y="1074420"/>
                </a:cubicBezTo>
                <a:cubicBezTo>
                  <a:pt x="1768748" y="1066800"/>
                  <a:pt x="1855623" y="1074420"/>
                  <a:pt x="1791411" y="1070610"/>
                </a:cubicBezTo>
                <a:cubicBezTo>
                  <a:pt x="1727199" y="1066800"/>
                  <a:pt x="1749862" y="1066800"/>
                  <a:pt x="1772525" y="1066800"/>
                </a:cubicBezTo>
                <a:cubicBezTo>
                  <a:pt x="1798965" y="1066800"/>
                  <a:pt x="1889617" y="1074420"/>
                  <a:pt x="1919834" y="1078230"/>
                </a:cubicBezTo>
                <a:lnTo>
                  <a:pt x="1919909" y="1078224"/>
                </a:lnTo>
                <a:lnTo>
                  <a:pt x="1921262" y="1060588"/>
                </a:lnTo>
                <a:cubicBezTo>
                  <a:pt x="1922719" y="1045093"/>
                  <a:pt x="1924342" y="1029499"/>
                  <a:pt x="1925956" y="1014823"/>
                </a:cubicBezTo>
                <a:lnTo>
                  <a:pt x="1930315" y="977039"/>
                </a:lnTo>
                <a:lnTo>
                  <a:pt x="1931217" y="938655"/>
                </a:lnTo>
                <a:cubicBezTo>
                  <a:pt x="1931217" y="919783"/>
                  <a:pt x="1930276" y="902798"/>
                  <a:pt x="1928864" y="887228"/>
                </a:cubicBezTo>
                <a:lnTo>
                  <a:pt x="1928695" y="885826"/>
                </a:lnTo>
                <a:lnTo>
                  <a:pt x="1914393" y="885826"/>
                </a:lnTo>
                <a:cubicBezTo>
                  <a:pt x="1901176" y="885826"/>
                  <a:pt x="1882294" y="885826"/>
                  <a:pt x="1859636" y="885826"/>
                </a:cubicBezTo>
                <a:cubicBezTo>
                  <a:pt x="1814320" y="885826"/>
                  <a:pt x="1901175" y="878285"/>
                  <a:pt x="1855859" y="874515"/>
                </a:cubicBezTo>
                <a:cubicBezTo>
                  <a:pt x="1806767" y="874515"/>
                  <a:pt x="1772780" y="874515"/>
                  <a:pt x="1757675" y="870745"/>
                </a:cubicBezTo>
                <a:cubicBezTo>
                  <a:pt x="1742569" y="866974"/>
                  <a:pt x="1829425" y="874515"/>
                  <a:pt x="1757675" y="863204"/>
                </a:cubicBezTo>
                <a:cubicBezTo>
                  <a:pt x="1721800" y="859434"/>
                  <a:pt x="1737849" y="858491"/>
                  <a:pt x="1757675" y="858491"/>
                </a:cubicBezTo>
                <a:cubicBezTo>
                  <a:pt x="1777500" y="858491"/>
                  <a:pt x="1801103" y="859434"/>
                  <a:pt x="1780333" y="859434"/>
                </a:cubicBezTo>
                <a:cubicBezTo>
                  <a:pt x="1743985" y="859434"/>
                  <a:pt x="1849310" y="865207"/>
                  <a:pt x="1848380" y="861599"/>
                </a:cubicBezTo>
                <a:lnTo>
                  <a:pt x="1845108" y="860670"/>
                </a:lnTo>
                <a:lnTo>
                  <a:pt x="1851611" y="861319"/>
                </a:lnTo>
                <a:cubicBezTo>
                  <a:pt x="1862232" y="862262"/>
                  <a:pt x="1875567" y="863204"/>
                  <a:pt x="1889080" y="863675"/>
                </a:cubicBezTo>
                <a:lnTo>
                  <a:pt x="1925970" y="863224"/>
                </a:lnTo>
                <a:lnTo>
                  <a:pt x="1923688" y="844294"/>
                </a:lnTo>
                <a:cubicBezTo>
                  <a:pt x="1923688" y="832971"/>
                  <a:pt x="1916159" y="825422"/>
                  <a:pt x="1908630" y="817873"/>
                </a:cubicBezTo>
                <a:cubicBezTo>
                  <a:pt x="1901101" y="806549"/>
                  <a:pt x="1889807" y="799001"/>
                  <a:pt x="1870984" y="791452"/>
                </a:cubicBezTo>
                <a:cubicBezTo>
                  <a:pt x="1837103" y="776354"/>
                  <a:pt x="1788164" y="765031"/>
                  <a:pt x="1716637" y="757482"/>
                </a:cubicBezTo>
                <a:cubicBezTo>
                  <a:pt x="1609347" y="743328"/>
                  <a:pt x="1459707" y="735543"/>
                  <a:pt x="1258185" y="732536"/>
                </a:cubicBezTo>
                <a:lnTo>
                  <a:pt x="1202371" y="731945"/>
                </a:lnTo>
                <a:close/>
                <a:moveTo>
                  <a:pt x="484353" y="555667"/>
                </a:moveTo>
                <a:lnTo>
                  <a:pt x="481354" y="557472"/>
                </a:lnTo>
                <a:lnTo>
                  <a:pt x="475083" y="563846"/>
                </a:lnTo>
                <a:lnTo>
                  <a:pt x="484353" y="555667"/>
                </a:lnTo>
                <a:close/>
                <a:moveTo>
                  <a:pt x="920312" y="191891"/>
                </a:moveTo>
                <a:lnTo>
                  <a:pt x="895454" y="213713"/>
                </a:lnTo>
                <a:lnTo>
                  <a:pt x="880878" y="237110"/>
                </a:lnTo>
                <a:cubicBezTo>
                  <a:pt x="869571" y="255955"/>
                  <a:pt x="846956" y="274800"/>
                  <a:pt x="820573" y="289876"/>
                </a:cubicBezTo>
                <a:lnTo>
                  <a:pt x="774815" y="319617"/>
                </a:lnTo>
                <a:lnTo>
                  <a:pt x="653303" y="426288"/>
                </a:lnTo>
                <a:lnTo>
                  <a:pt x="643425" y="440634"/>
                </a:lnTo>
                <a:cubicBezTo>
                  <a:pt x="628348" y="467017"/>
                  <a:pt x="601965" y="485862"/>
                  <a:pt x="571812" y="504707"/>
                </a:cubicBezTo>
                <a:lnTo>
                  <a:pt x="549774" y="517173"/>
                </a:lnTo>
                <a:lnTo>
                  <a:pt x="415727" y="634848"/>
                </a:lnTo>
                <a:lnTo>
                  <a:pt x="398433" y="659234"/>
                </a:lnTo>
                <a:cubicBezTo>
                  <a:pt x="383357" y="681848"/>
                  <a:pt x="362627" y="698809"/>
                  <a:pt x="345666" y="710116"/>
                </a:cubicBezTo>
                <a:lnTo>
                  <a:pt x="324814" y="722489"/>
                </a:lnTo>
                <a:lnTo>
                  <a:pt x="468334" y="720740"/>
                </a:lnTo>
                <a:cubicBezTo>
                  <a:pt x="686090" y="718086"/>
                  <a:pt x="875259" y="715963"/>
                  <a:pt x="1039017" y="715963"/>
                </a:cubicBezTo>
                <a:cubicBezTo>
                  <a:pt x="1233127" y="715963"/>
                  <a:pt x="1390841" y="718451"/>
                  <a:pt x="1516813" y="724593"/>
                </a:cubicBezTo>
                <a:lnTo>
                  <a:pt x="1629894" y="731838"/>
                </a:lnTo>
                <a:lnTo>
                  <a:pt x="1633536" y="731838"/>
                </a:lnTo>
                <a:lnTo>
                  <a:pt x="1635618" y="732324"/>
                </a:lnTo>
                <a:lnTo>
                  <a:pt x="1667118" y="735498"/>
                </a:lnTo>
                <a:lnTo>
                  <a:pt x="1658225" y="729607"/>
                </a:lnTo>
                <a:cubicBezTo>
                  <a:pt x="1649286" y="722527"/>
                  <a:pt x="1639877" y="714032"/>
                  <a:pt x="1630467" y="704593"/>
                </a:cubicBezTo>
                <a:lnTo>
                  <a:pt x="1594095" y="654071"/>
                </a:lnTo>
                <a:lnTo>
                  <a:pt x="1458600" y="520490"/>
                </a:lnTo>
                <a:lnTo>
                  <a:pt x="1446044" y="512033"/>
                </a:lnTo>
                <a:cubicBezTo>
                  <a:pt x="1412170" y="489379"/>
                  <a:pt x="1363242" y="459174"/>
                  <a:pt x="1318077" y="387436"/>
                </a:cubicBezTo>
                <a:lnTo>
                  <a:pt x="1309221" y="373221"/>
                </a:lnTo>
                <a:lnTo>
                  <a:pt x="1203100" y="268599"/>
                </a:lnTo>
                <a:lnTo>
                  <a:pt x="1165175" y="242073"/>
                </a:lnTo>
                <a:lnTo>
                  <a:pt x="1128373" y="201503"/>
                </a:lnTo>
                <a:lnTo>
                  <a:pt x="1127479" y="202252"/>
                </a:lnTo>
                <a:lnTo>
                  <a:pt x="1128713" y="203490"/>
                </a:lnTo>
                <a:lnTo>
                  <a:pt x="1121958" y="206877"/>
                </a:lnTo>
                <a:lnTo>
                  <a:pt x="1121373" y="207367"/>
                </a:lnTo>
                <a:lnTo>
                  <a:pt x="1120178" y="208269"/>
                </a:lnTo>
                <a:lnTo>
                  <a:pt x="1117402" y="211052"/>
                </a:lnTo>
                <a:lnTo>
                  <a:pt x="1117009" y="210658"/>
                </a:lnTo>
                <a:lnTo>
                  <a:pt x="1101944" y="222017"/>
                </a:lnTo>
                <a:lnTo>
                  <a:pt x="1102320" y="222395"/>
                </a:lnTo>
                <a:lnTo>
                  <a:pt x="1094570" y="227578"/>
                </a:lnTo>
                <a:lnTo>
                  <a:pt x="1091371" y="229989"/>
                </a:lnTo>
                <a:cubicBezTo>
                  <a:pt x="1083871" y="233760"/>
                  <a:pt x="1072620" y="237530"/>
                  <a:pt x="1057620" y="237530"/>
                </a:cubicBezTo>
                <a:cubicBezTo>
                  <a:pt x="1057620" y="241300"/>
                  <a:pt x="1053869" y="241300"/>
                  <a:pt x="1050119" y="241300"/>
                </a:cubicBezTo>
                <a:lnTo>
                  <a:pt x="1049616" y="241261"/>
                </a:lnTo>
                <a:lnTo>
                  <a:pt x="1049536" y="241301"/>
                </a:lnTo>
                <a:cubicBezTo>
                  <a:pt x="1034455" y="241301"/>
                  <a:pt x="1015603" y="237520"/>
                  <a:pt x="1000522" y="237520"/>
                </a:cubicBezTo>
                <a:cubicBezTo>
                  <a:pt x="981670" y="233739"/>
                  <a:pt x="970359" y="229958"/>
                  <a:pt x="955278" y="222395"/>
                </a:cubicBezTo>
                <a:cubicBezTo>
                  <a:pt x="951508" y="218614"/>
                  <a:pt x="951508" y="218614"/>
                  <a:pt x="947737" y="218614"/>
                </a:cubicBezTo>
                <a:lnTo>
                  <a:pt x="955384" y="221682"/>
                </a:lnTo>
                <a:lnTo>
                  <a:pt x="922613" y="196056"/>
                </a:lnTo>
                <a:lnTo>
                  <a:pt x="920312" y="191891"/>
                </a:lnTo>
                <a:close/>
                <a:moveTo>
                  <a:pt x="1001367" y="15081"/>
                </a:moveTo>
                <a:cubicBezTo>
                  <a:pt x="997617" y="15081"/>
                  <a:pt x="993866" y="15081"/>
                  <a:pt x="990116" y="18851"/>
                </a:cubicBezTo>
                <a:cubicBezTo>
                  <a:pt x="975116" y="22622"/>
                  <a:pt x="963865" y="26392"/>
                  <a:pt x="956365" y="33933"/>
                </a:cubicBezTo>
                <a:cubicBezTo>
                  <a:pt x="952614" y="33933"/>
                  <a:pt x="952614" y="37703"/>
                  <a:pt x="948864" y="41473"/>
                </a:cubicBezTo>
                <a:cubicBezTo>
                  <a:pt x="945114" y="49014"/>
                  <a:pt x="941364" y="52784"/>
                  <a:pt x="937614" y="56555"/>
                </a:cubicBezTo>
                <a:cubicBezTo>
                  <a:pt x="933863" y="67865"/>
                  <a:pt x="930113" y="75406"/>
                  <a:pt x="926363" y="86717"/>
                </a:cubicBezTo>
                <a:cubicBezTo>
                  <a:pt x="918863" y="101798"/>
                  <a:pt x="915113" y="116880"/>
                  <a:pt x="915113" y="135731"/>
                </a:cubicBezTo>
                <a:cubicBezTo>
                  <a:pt x="915113" y="143272"/>
                  <a:pt x="918863" y="150812"/>
                  <a:pt x="918863" y="158353"/>
                </a:cubicBezTo>
                <a:cubicBezTo>
                  <a:pt x="918863" y="169664"/>
                  <a:pt x="926363" y="180975"/>
                  <a:pt x="933863" y="188516"/>
                </a:cubicBezTo>
                <a:cubicBezTo>
                  <a:pt x="941364" y="196056"/>
                  <a:pt x="952614" y="203597"/>
                  <a:pt x="963865" y="207367"/>
                </a:cubicBezTo>
                <a:cubicBezTo>
                  <a:pt x="978866" y="214908"/>
                  <a:pt x="986366" y="218678"/>
                  <a:pt x="1005117" y="222449"/>
                </a:cubicBezTo>
                <a:cubicBezTo>
                  <a:pt x="1020118" y="222449"/>
                  <a:pt x="1035119" y="226219"/>
                  <a:pt x="1050119" y="226219"/>
                </a:cubicBezTo>
                <a:cubicBezTo>
                  <a:pt x="1053869" y="226219"/>
                  <a:pt x="1053869" y="226219"/>
                  <a:pt x="1057620" y="222449"/>
                </a:cubicBezTo>
                <a:cubicBezTo>
                  <a:pt x="1068870" y="222449"/>
                  <a:pt x="1076371" y="218678"/>
                  <a:pt x="1087621" y="214908"/>
                </a:cubicBezTo>
                <a:cubicBezTo>
                  <a:pt x="1095122" y="211138"/>
                  <a:pt x="1102622" y="203597"/>
                  <a:pt x="1110122" y="196056"/>
                </a:cubicBezTo>
                <a:cubicBezTo>
                  <a:pt x="1117623" y="192286"/>
                  <a:pt x="1125123" y="184745"/>
                  <a:pt x="1132624" y="180975"/>
                </a:cubicBezTo>
                <a:cubicBezTo>
                  <a:pt x="1136374" y="173434"/>
                  <a:pt x="1140124" y="165894"/>
                  <a:pt x="1140124" y="158353"/>
                </a:cubicBezTo>
                <a:cubicBezTo>
                  <a:pt x="1143874" y="147042"/>
                  <a:pt x="1143874" y="139501"/>
                  <a:pt x="1143874" y="128190"/>
                </a:cubicBezTo>
                <a:cubicBezTo>
                  <a:pt x="1143874" y="124420"/>
                  <a:pt x="1143874" y="120650"/>
                  <a:pt x="1143874" y="116880"/>
                </a:cubicBezTo>
                <a:cubicBezTo>
                  <a:pt x="1143874" y="101798"/>
                  <a:pt x="1143874" y="86717"/>
                  <a:pt x="1136374" y="71636"/>
                </a:cubicBezTo>
                <a:cubicBezTo>
                  <a:pt x="1128874" y="64095"/>
                  <a:pt x="1128874" y="52784"/>
                  <a:pt x="1121373" y="49014"/>
                </a:cubicBezTo>
                <a:cubicBezTo>
                  <a:pt x="1117623" y="41473"/>
                  <a:pt x="1113872" y="41473"/>
                  <a:pt x="1102622" y="33933"/>
                </a:cubicBezTo>
                <a:cubicBezTo>
                  <a:pt x="1087621" y="26392"/>
                  <a:pt x="1072620" y="15081"/>
                  <a:pt x="1057620" y="18851"/>
                </a:cubicBezTo>
                <a:cubicBezTo>
                  <a:pt x="1050119" y="18851"/>
                  <a:pt x="1046369" y="18851"/>
                  <a:pt x="1042619" y="18851"/>
                </a:cubicBezTo>
                <a:cubicBezTo>
                  <a:pt x="1035119" y="18851"/>
                  <a:pt x="1027618" y="18851"/>
                  <a:pt x="1016368" y="18851"/>
                </a:cubicBezTo>
                <a:cubicBezTo>
                  <a:pt x="1012617" y="18851"/>
                  <a:pt x="1005117" y="15081"/>
                  <a:pt x="1001367" y="15081"/>
                </a:cubicBezTo>
                <a:close/>
                <a:moveTo>
                  <a:pt x="1001367" y="0"/>
                </a:moveTo>
                <a:cubicBezTo>
                  <a:pt x="1008867" y="0"/>
                  <a:pt x="1012617" y="3770"/>
                  <a:pt x="1016368" y="3770"/>
                </a:cubicBezTo>
                <a:cubicBezTo>
                  <a:pt x="1027618" y="3770"/>
                  <a:pt x="1035119" y="3770"/>
                  <a:pt x="1042619" y="3770"/>
                </a:cubicBezTo>
                <a:lnTo>
                  <a:pt x="1053869" y="3770"/>
                </a:lnTo>
                <a:cubicBezTo>
                  <a:pt x="1057620" y="11311"/>
                  <a:pt x="1057620" y="11311"/>
                  <a:pt x="1057620" y="11311"/>
                </a:cubicBezTo>
                <a:cubicBezTo>
                  <a:pt x="1057620" y="3770"/>
                  <a:pt x="1057620" y="3770"/>
                  <a:pt x="1057620" y="3770"/>
                </a:cubicBezTo>
                <a:cubicBezTo>
                  <a:pt x="1076371" y="3770"/>
                  <a:pt x="1095122" y="15081"/>
                  <a:pt x="1110122" y="22622"/>
                </a:cubicBezTo>
                <a:lnTo>
                  <a:pt x="1129207" y="33586"/>
                </a:lnTo>
                <a:lnTo>
                  <a:pt x="1136253" y="37119"/>
                </a:lnTo>
                <a:cubicBezTo>
                  <a:pt x="1140024" y="48462"/>
                  <a:pt x="1143794" y="56025"/>
                  <a:pt x="1147564" y="63587"/>
                </a:cubicBezTo>
                <a:cubicBezTo>
                  <a:pt x="1158875" y="82493"/>
                  <a:pt x="1158875" y="101398"/>
                  <a:pt x="1158875" y="116523"/>
                </a:cubicBezTo>
                <a:lnTo>
                  <a:pt x="1158875" y="116880"/>
                </a:lnTo>
                <a:lnTo>
                  <a:pt x="1158875" y="127867"/>
                </a:lnTo>
                <a:lnTo>
                  <a:pt x="1158875" y="128190"/>
                </a:lnTo>
                <a:cubicBezTo>
                  <a:pt x="1158875" y="139501"/>
                  <a:pt x="1158875" y="150812"/>
                  <a:pt x="1155125" y="162123"/>
                </a:cubicBezTo>
                <a:cubicBezTo>
                  <a:pt x="1155125" y="167779"/>
                  <a:pt x="1153250" y="172492"/>
                  <a:pt x="1150906" y="176733"/>
                </a:cubicBezTo>
                <a:lnTo>
                  <a:pt x="1144014" y="188281"/>
                </a:lnTo>
                <a:lnTo>
                  <a:pt x="1211007" y="254328"/>
                </a:lnTo>
                <a:lnTo>
                  <a:pt x="1223983" y="262839"/>
                </a:lnTo>
                <a:cubicBezTo>
                  <a:pt x="1246566" y="277941"/>
                  <a:pt x="1265384" y="289268"/>
                  <a:pt x="1280439" y="308147"/>
                </a:cubicBezTo>
                <a:cubicBezTo>
                  <a:pt x="1287967" y="315698"/>
                  <a:pt x="1295494" y="325137"/>
                  <a:pt x="1303963" y="336937"/>
                </a:cubicBezTo>
                <a:lnTo>
                  <a:pt x="1322531" y="364277"/>
                </a:lnTo>
                <a:lnTo>
                  <a:pt x="1456664" y="496514"/>
                </a:lnTo>
                <a:lnTo>
                  <a:pt x="1457335" y="496931"/>
                </a:lnTo>
                <a:cubicBezTo>
                  <a:pt x="1472390" y="512033"/>
                  <a:pt x="1498736" y="530912"/>
                  <a:pt x="1525083" y="553566"/>
                </a:cubicBezTo>
                <a:cubicBezTo>
                  <a:pt x="1555193" y="576220"/>
                  <a:pt x="1581539" y="602649"/>
                  <a:pt x="1596594" y="629079"/>
                </a:cubicBezTo>
                <a:lnTo>
                  <a:pt x="1605861" y="643604"/>
                </a:lnTo>
                <a:lnTo>
                  <a:pt x="1701800" y="738188"/>
                </a:lnTo>
                <a:lnTo>
                  <a:pt x="1701069" y="738919"/>
                </a:lnTo>
                <a:lnTo>
                  <a:pt x="1710285" y="739848"/>
                </a:lnTo>
                <a:cubicBezTo>
                  <a:pt x="1758048" y="745687"/>
                  <a:pt x="1797576" y="752764"/>
                  <a:pt x="1829574" y="761256"/>
                </a:cubicBezTo>
                <a:cubicBezTo>
                  <a:pt x="1870984" y="772580"/>
                  <a:pt x="1901101" y="787677"/>
                  <a:pt x="1919923" y="806549"/>
                </a:cubicBezTo>
                <a:cubicBezTo>
                  <a:pt x="1931217" y="817873"/>
                  <a:pt x="1934982" y="829196"/>
                  <a:pt x="1938746" y="840519"/>
                </a:cubicBezTo>
                <a:cubicBezTo>
                  <a:pt x="1942511" y="866940"/>
                  <a:pt x="1946275" y="900910"/>
                  <a:pt x="1946275" y="938655"/>
                </a:cubicBezTo>
                <a:cubicBezTo>
                  <a:pt x="1946275" y="1036790"/>
                  <a:pt x="1934982" y="1153797"/>
                  <a:pt x="1934982" y="1259481"/>
                </a:cubicBezTo>
                <a:cubicBezTo>
                  <a:pt x="1934982" y="1293451"/>
                  <a:pt x="1934982" y="1327421"/>
                  <a:pt x="1938746" y="1357617"/>
                </a:cubicBezTo>
                <a:cubicBezTo>
                  <a:pt x="1942511" y="1384038"/>
                  <a:pt x="1942511" y="1410459"/>
                  <a:pt x="1942511" y="1433105"/>
                </a:cubicBezTo>
                <a:cubicBezTo>
                  <a:pt x="1942511" y="1459526"/>
                  <a:pt x="1940629" y="1483116"/>
                  <a:pt x="1935923" y="1504348"/>
                </a:cubicBezTo>
                <a:lnTo>
                  <a:pt x="1929524" y="1519873"/>
                </a:lnTo>
                <a:lnTo>
                  <a:pt x="1931987" y="1519873"/>
                </a:lnTo>
                <a:lnTo>
                  <a:pt x="1924447" y="1535113"/>
                </a:lnTo>
                <a:lnTo>
                  <a:pt x="1923292" y="1534994"/>
                </a:lnTo>
                <a:lnTo>
                  <a:pt x="1912394" y="1561436"/>
                </a:lnTo>
                <a:cubicBezTo>
                  <a:pt x="1893571" y="1591631"/>
                  <a:pt x="1859690" y="1614278"/>
                  <a:pt x="1814516" y="1621827"/>
                </a:cubicBezTo>
                <a:cubicBezTo>
                  <a:pt x="1788164" y="1625601"/>
                  <a:pt x="1754283" y="1625601"/>
                  <a:pt x="1720402" y="1625601"/>
                </a:cubicBezTo>
                <a:cubicBezTo>
                  <a:pt x="1584878" y="1625601"/>
                  <a:pt x="1389121" y="1602955"/>
                  <a:pt x="1050311" y="1602955"/>
                </a:cubicBezTo>
                <a:cubicBezTo>
                  <a:pt x="975020" y="1602955"/>
                  <a:pt x="888435" y="1602955"/>
                  <a:pt x="794321" y="1606729"/>
                </a:cubicBezTo>
                <a:cubicBezTo>
                  <a:pt x="587271" y="1614278"/>
                  <a:pt x="432924" y="1618052"/>
                  <a:pt x="319987" y="1618052"/>
                </a:cubicBezTo>
                <a:cubicBezTo>
                  <a:pt x="240932" y="1618052"/>
                  <a:pt x="176934" y="1618052"/>
                  <a:pt x="131760" y="1610503"/>
                </a:cubicBezTo>
                <a:cubicBezTo>
                  <a:pt x="86585" y="1602955"/>
                  <a:pt x="60233" y="1595406"/>
                  <a:pt x="37646" y="1580308"/>
                </a:cubicBezTo>
                <a:cubicBezTo>
                  <a:pt x="26352" y="1568985"/>
                  <a:pt x="18823" y="1557661"/>
                  <a:pt x="15058" y="1542564"/>
                </a:cubicBezTo>
                <a:cubicBezTo>
                  <a:pt x="3765" y="1508594"/>
                  <a:pt x="0" y="1455752"/>
                  <a:pt x="0" y="1387812"/>
                </a:cubicBezTo>
                <a:cubicBezTo>
                  <a:pt x="0" y="1319872"/>
                  <a:pt x="3765" y="1233060"/>
                  <a:pt x="3765" y="1131151"/>
                </a:cubicBezTo>
                <a:cubicBezTo>
                  <a:pt x="3765" y="1085857"/>
                  <a:pt x="3765" y="1033015"/>
                  <a:pt x="0" y="976399"/>
                </a:cubicBezTo>
                <a:cubicBezTo>
                  <a:pt x="0" y="972624"/>
                  <a:pt x="0" y="968850"/>
                  <a:pt x="0" y="965076"/>
                </a:cubicBezTo>
                <a:cubicBezTo>
                  <a:pt x="0" y="908459"/>
                  <a:pt x="15058" y="866940"/>
                  <a:pt x="33881" y="832971"/>
                </a:cubicBezTo>
                <a:cubicBezTo>
                  <a:pt x="52704" y="799001"/>
                  <a:pt x="75291" y="776354"/>
                  <a:pt x="101643" y="757482"/>
                </a:cubicBezTo>
                <a:cubicBezTo>
                  <a:pt x="158111" y="727286"/>
                  <a:pt x="214580" y="723512"/>
                  <a:pt x="233403" y="723512"/>
                </a:cubicBezTo>
                <a:cubicBezTo>
                  <a:pt x="237167" y="723512"/>
                  <a:pt x="240932" y="723512"/>
                  <a:pt x="240932" y="723512"/>
                </a:cubicBezTo>
                <a:lnTo>
                  <a:pt x="294873" y="722855"/>
                </a:lnTo>
                <a:lnTo>
                  <a:pt x="402341" y="628030"/>
                </a:lnTo>
                <a:lnTo>
                  <a:pt x="421048" y="598931"/>
                </a:lnTo>
                <a:cubicBezTo>
                  <a:pt x="432355" y="583855"/>
                  <a:pt x="447432" y="568779"/>
                  <a:pt x="473815" y="546165"/>
                </a:cubicBezTo>
                <a:cubicBezTo>
                  <a:pt x="487007" y="536743"/>
                  <a:pt x="502084" y="528263"/>
                  <a:pt x="517631" y="519783"/>
                </a:cubicBezTo>
                <a:lnTo>
                  <a:pt x="538218" y="508138"/>
                </a:lnTo>
                <a:lnTo>
                  <a:pt x="646109" y="412941"/>
                </a:lnTo>
                <a:lnTo>
                  <a:pt x="654968" y="400177"/>
                </a:lnTo>
                <a:cubicBezTo>
                  <a:pt x="678289" y="370673"/>
                  <a:pt x="703731" y="350179"/>
                  <a:pt x="737652" y="327565"/>
                </a:cubicBezTo>
                <a:lnTo>
                  <a:pt x="757455" y="314694"/>
                </a:lnTo>
                <a:lnTo>
                  <a:pt x="904405" y="185032"/>
                </a:lnTo>
                <a:lnTo>
                  <a:pt x="911804" y="176495"/>
                </a:lnTo>
                <a:lnTo>
                  <a:pt x="903862" y="162123"/>
                </a:lnTo>
                <a:cubicBezTo>
                  <a:pt x="903862" y="150812"/>
                  <a:pt x="900112" y="143272"/>
                  <a:pt x="900112" y="135731"/>
                </a:cubicBezTo>
                <a:cubicBezTo>
                  <a:pt x="900112" y="116880"/>
                  <a:pt x="903862" y="98028"/>
                  <a:pt x="911362" y="82947"/>
                </a:cubicBezTo>
                <a:cubicBezTo>
                  <a:pt x="915113" y="71636"/>
                  <a:pt x="918863" y="60325"/>
                  <a:pt x="926363" y="49014"/>
                </a:cubicBezTo>
                <a:cubicBezTo>
                  <a:pt x="930113" y="41473"/>
                  <a:pt x="933863" y="37703"/>
                  <a:pt x="937614" y="33933"/>
                </a:cubicBezTo>
                <a:cubicBezTo>
                  <a:pt x="937614" y="30162"/>
                  <a:pt x="941364" y="26392"/>
                  <a:pt x="945114" y="22622"/>
                </a:cubicBezTo>
                <a:cubicBezTo>
                  <a:pt x="956365" y="11311"/>
                  <a:pt x="975116" y="7540"/>
                  <a:pt x="986366" y="3770"/>
                </a:cubicBezTo>
                <a:cubicBezTo>
                  <a:pt x="990116" y="0"/>
                  <a:pt x="997617" y="0"/>
                  <a:pt x="1001367"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1" name="MH_Other_2"/>
          <p:cNvSpPr>
            <a:spLocks/>
          </p:cNvSpPr>
          <p:nvPr/>
        </p:nvSpPr>
        <p:spPr bwMode="auto">
          <a:xfrm>
            <a:off x="954088" y="2219325"/>
            <a:ext cx="1930400" cy="1439863"/>
          </a:xfrm>
          <a:custGeom>
            <a:avLst/>
            <a:gdLst>
              <a:gd name="T0" fmla="*/ 1924272 w 1930133"/>
              <a:gd name="T1" fmla="*/ 671098 h 1439863"/>
              <a:gd name="T2" fmla="*/ 1788707 w 1930133"/>
              <a:gd name="T3" fmla="*/ 1432326 h 1439863"/>
              <a:gd name="T4" fmla="*/ 1442262 w 1930133"/>
              <a:gd name="T5" fmla="*/ 1432326 h 1439863"/>
              <a:gd name="T6" fmla="*/ 779500 w 1930133"/>
              <a:gd name="T7" fmla="*/ 1432326 h 1439863"/>
              <a:gd name="T8" fmla="*/ 0 w 1930133"/>
              <a:gd name="T9" fmla="*/ 1375799 h 1439863"/>
              <a:gd name="T10" fmla="*/ 90377 w 1930133"/>
              <a:gd name="T11" fmla="*/ 1398410 h 1439863"/>
              <a:gd name="T12" fmla="*/ 753140 w 1930133"/>
              <a:gd name="T13" fmla="*/ 1394642 h 1439863"/>
              <a:gd name="T14" fmla="*/ 1679501 w 1930133"/>
              <a:gd name="T15" fmla="*/ 1413484 h 1439863"/>
              <a:gd name="T16" fmla="*/ 1871552 w 1930133"/>
              <a:gd name="T17" fmla="*/ 1349420 h 1439863"/>
              <a:gd name="T18" fmla="*/ 1897912 w 1930133"/>
              <a:gd name="T19" fmla="*/ 1145923 h 1439863"/>
              <a:gd name="T20" fmla="*/ 1905443 w 1930133"/>
              <a:gd name="T21" fmla="*/ 727625 h 1439863"/>
              <a:gd name="T22" fmla="*/ 1084457 w 1930133"/>
              <a:gd name="T23" fmla="*/ 19050 h 1439863"/>
              <a:gd name="T24" fmla="*/ 1152297 w 1930133"/>
              <a:gd name="T25" fmla="*/ 71855 h 1439863"/>
              <a:gd name="T26" fmla="*/ 1246519 w 1930133"/>
              <a:gd name="T27" fmla="*/ 169922 h 1439863"/>
              <a:gd name="T28" fmla="*/ 1374661 w 1930133"/>
              <a:gd name="T29" fmla="*/ 294392 h 1439863"/>
              <a:gd name="T30" fmla="*/ 1442501 w 1930133"/>
              <a:gd name="T31" fmla="*/ 347197 h 1439863"/>
              <a:gd name="T32" fmla="*/ 1514110 w 1930133"/>
              <a:gd name="T33" fmla="*/ 430177 h 1439863"/>
              <a:gd name="T34" fmla="*/ 1597025 w 1930133"/>
              <a:gd name="T35" fmla="*/ 516928 h 1439863"/>
              <a:gd name="T36" fmla="*/ 1570643 w 1930133"/>
              <a:gd name="T37" fmla="*/ 520700 h 1439863"/>
              <a:gd name="T38" fmla="*/ 1502803 w 1930133"/>
              <a:gd name="T39" fmla="*/ 441492 h 1439863"/>
              <a:gd name="T40" fmla="*/ 1431194 w 1930133"/>
              <a:gd name="T41" fmla="*/ 358513 h 1439863"/>
              <a:gd name="T42" fmla="*/ 1363354 w 1930133"/>
              <a:gd name="T43" fmla="*/ 305707 h 1439863"/>
              <a:gd name="T44" fmla="*/ 1235212 w 1930133"/>
              <a:gd name="T45" fmla="*/ 177466 h 1439863"/>
              <a:gd name="T46" fmla="*/ 1144759 w 1930133"/>
              <a:gd name="T47" fmla="*/ 86943 h 1439863"/>
              <a:gd name="T48" fmla="*/ 1073150 w 1930133"/>
              <a:gd name="T49" fmla="*/ 26594 h 1439863"/>
              <a:gd name="T50" fmla="*/ 900825 w 1930133"/>
              <a:gd name="T51" fmla="*/ 3770 h 1439863"/>
              <a:gd name="T52" fmla="*/ 906463 w 1930133"/>
              <a:gd name="T53" fmla="*/ 7541 h 1439863"/>
              <a:gd name="T54" fmla="*/ 895187 w 1930133"/>
              <a:gd name="T55" fmla="*/ 0 h 1439863"/>
              <a:gd name="T56" fmla="*/ 898946 w 1930133"/>
              <a:gd name="T57" fmla="*/ 3770 h 1439863"/>
              <a:gd name="T58" fmla="*/ 876393 w 1930133"/>
              <a:gd name="T59" fmla="*/ 37703 h 1439863"/>
              <a:gd name="T60" fmla="*/ 812493 w 1930133"/>
              <a:gd name="T61" fmla="*/ 109339 h 1439863"/>
              <a:gd name="T62" fmla="*/ 741076 w 1930133"/>
              <a:gd name="T63" fmla="*/ 154583 h 1439863"/>
              <a:gd name="T64" fmla="*/ 643348 w 1930133"/>
              <a:gd name="T65" fmla="*/ 252611 h 1439863"/>
              <a:gd name="T66" fmla="*/ 553137 w 1930133"/>
              <a:gd name="T67" fmla="*/ 324247 h 1439863"/>
              <a:gd name="T68" fmla="*/ 444132 w 1930133"/>
              <a:gd name="T69" fmla="*/ 410965 h 1439863"/>
              <a:gd name="T70" fmla="*/ 410302 w 1930133"/>
              <a:gd name="T71" fmla="*/ 459979 h 1439863"/>
              <a:gd name="T72" fmla="*/ 327609 w 1930133"/>
              <a:gd name="T73" fmla="*/ 512763 h 1439863"/>
              <a:gd name="T74" fmla="*/ 327609 w 1930133"/>
              <a:gd name="T75" fmla="*/ 508993 h 1439863"/>
              <a:gd name="T76" fmla="*/ 353920 w 1930133"/>
              <a:gd name="T77" fmla="*/ 493912 h 1439863"/>
              <a:gd name="T78" fmla="*/ 414061 w 1930133"/>
              <a:gd name="T79" fmla="*/ 426046 h 1439863"/>
              <a:gd name="T80" fmla="*/ 481719 w 1930133"/>
              <a:gd name="T81" fmla="*/ 350640 h 1439863"/>
              <a:gd name="T82" fmla="*/ 568172 w 1930133"/>
              <a:gd name="T83" fmla="*/ 297855 h 1439863"/>
              <a:gd name="T84" fmla="*/ 643348 w 1930133"/>
              <a:gd name="T85" fmla="*/ 226219 h 1439863"/>
              <a:gd name="T86" fmla="*/ 759870 w 1930133"/>
              <a:gd name="T87" fmla="*/ 120650 h 1439863"/>
              <a:gd name="T88" fmla="*/ 853840 w 1930133"/>
              <a:gd name="T89" fmla="*/ 49014 h 1439863"/>
              <a:gd name="T90" fmla="*/ 895187 w 1930133"/>
              <a:gd name="T91" fmla="*/ 0 h 1439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30133" h="1439863">
                <a:moveTo>
                  <a:pt x="1897912" y="633413"/>
                </a:moveTo>
                <a:cubicBezTo>
                  <a:pt x="1912975" y="644718"/>
                  <a:pt x="1920506" y="656024"/>
                  <a:pt x="1924272" y="671098"/>
                </a:cubicBezTo>
                <a:cubicBezTo>
                  <a:pt x="1943100" y="791688"/>
                  <a:pt x="1909209" y="1036638"/>
                  <a:pt x="1924272" y="1191145"/>
                </a:cubicBezTo>
                <a:cubicBezTo>
                  <a:pt x="1943100" y="1341883"/>
                  <a:pt x="1897912" y="1413484"/>
                  <a:pt x="1788707" y="1432326"/>
                </a:cubicBezTo>
                <a:cubicBezTo>
                  <a:pt x="1754815" y="1439863"/>
                  <a:pt x="1713393" y="1439863"/>
                  <a:pt x="1668204" y="1439863"/>
                </a:cubicBezTo>
                <a:cubicBezTo>
                  <a:pt x="1607953" y="1439863"/>
                  <a:pt x="1532639" y="1436095"/>
                  <a:pt x="1442262" y="1432326"/>
                </a:cubicBezTo>
                <a:cubicBezTo>
                  <a:pt x="1348120" y="1428558"/>
                  <a:pt x="1238915" y="1424789"/>
                  <a:pt x="1099584" y="1424789"/>
                </a:cubicBezTo>
                <a:cubicBezTo>
                  <a:pt x="1005441" y="1424789"/>
                  <a:pt x="900002" y="1428558"/>
                  <a:pt x="779500" y="1432326"/>
                </a:cubicBezTo>
                <a:cubicBezTo>
                  <a:pt x="658997" y="1436095"/>
                  <a:pt x="553558" y="1439863"/>
                  <a:pt x="466947" y="1439863"/>
                </a:cubicBezTo>
                <a:cubicBezTo>
                  <a:pt x="109205" y="1439863"/>
                  <a:pt x="3766" y="1405947"/>
                  <a:pt x="0" y="1375799"/>
                </a:cubicBezTo>
                <a:cubicBezTo>
                  <a:pt x="0" y="1372031"/>
                  <a:pt x="0" y="1372031"/>
                  <a:pt x="0" y="1368262"/>
                </a:cubicBezTo>
                <a:cubicBezTo>
                  <a:pt x="18828" y="1383336"/>
                  <a:pt x="48954" y="1390873"/>
                  <a:pt x="90377" y="1398410"/>
                </a:cubicBezTo>
                <a:cubicBezTo>
                  <a:pt x="135565" y="1405947"/>
                  <a:pt x="199582" y="1405947"/>
                  <a:pt x="278661" y="1405947"/>
                </a:cubicBezTo>
                <a:cubicBezTo>
                  <a:pt x="391633" y="1405947"/>
                  <a:pt x="546026" y="1402179"/>
                  <a:pt x="753140" y="1394642"/>
                </a:cubicBezTo>
                <a:cubicBezTo>
                  <a:pt x="847282" y="1390873"/>
                  <a:pt x="933893" y="1390873"/>
                  <a:pt x="1009207" y="1390873"/>
                </a:cubicBezTo>
                <a:cubicBezTo>
                  <a:pt x="1348120" y="1390873"/>
                  <a:pt x="1543936" y="1413484"/>
                  <a:pt x="1679501" y="1413484"/>
                </a:cubicBezTo>
                <a:cubicBezTo>
                  <a:pt x="1713393" y="1413484"/>
                  <a:pt x="1747284" y="1413484"/>
                  <a:pt x="1773644" y="1409716"/>
                </a:cubicBezTo>
                <a:cubicBezTo>
                  <a:pt x="1818832" y="1402179"/>
                  <a:pt x="1852723" y="1379568"/>
                  <a:pt x="1871552" y="1349420"/>
                </a:cubicBezTo>
                <a:cubicBezTo>
                  <a:pt x="1894146" y="1315504"/>
                  <a:pt x="1901678" y="1274051"/>
                  <a:pt x="1901678" y="1221293"/>
                </a:cubicBezTo>
                <a:cubicBezTo>
                  <a:pt x="1901678" y="1198682"/>
                  <a:pt x="1901678" y="1172303"/>
                  <a:pt x="1897912" y="1145923"/>
                </a:cubicBezTo>
                <a:cubicBezTo>
                  <a:pt x="1894146" y="1115776"/>
                  <a:pt x="1894146" y="1081860"/>
                  <a:pt x="1894146" y="1047944"/>
                </a:cubicBezTo>
                <a:cubicBezTo>
                  <a:pt x="1894146" y="942427"/>
                  <a:pt x="1905443" y="825604"/>
                  <a:pt x="1905443" y="727625"/>
                </a:cubicBezTo>
                <a:cubicBezTo>
                  <a:pt x="1905443" y="693708"/>
                  <a:pt x="1901678" y="659792"/>
                  <a:pt x="1897912" y="633413"/>
                </a:cubicBezTo>
                <a:close/>
                <a:moveTo>
                  <a:pt x="1084457" y="19050"/>
                </a:moveTo>
                <a:cubicBezTo>
                  <a:pt x="1103301" y="37909"/>
                  <a:pt x="1125915" y="56768"/>
                  <a:pt x="1148528" y="68084"/>
                </a:cubicBezTo>
                <a:cubicBezTo>
                  <a:pt x="1148528" y="71855"/>
                  <a:pt x="1148528" y="71855"/>
                  <a:pt x="1152297" y="71855"/>
                </a:cubicBezTo>
                <a:cubicBezTo>
                  <a:pt x="1174910" y="83171"/>
                  <a:pt x="1189986" y="94486"/>
                  <a:pt x="1208830" y="113345"/>
                </a:cubicBezTo>
                <a:cubicBezTo>
                  <a:pt x="1220137" y="128432"/>
                  <a:pt x="1231443" y="143520"/>
                  <a:pt x="1246519" y="169922"/>
                </a:cubicBezTo>
                <a:cubicBezTo>
                  <a:pt x="1250288" y="173694"/>
                  <a:pt x="1254057" y="177466"/>
                  <a:pt x="1257826" y="185010"/>
                </a:cubicBezTo>
                <a:cubicBezTo>
                  <a:pt x="1295514" y="249130"/>
                  <a:pt x="1340741" y="271761"/>
                  <a:pt x="1374661" y="294392"/>
                </a:cubicBezTo>
                <a:cubicBezTo>
                  <a:pt x="1374661" y="298164"/>
                  <a:pt x="1378430" y="298164"/>
                  <a:pt x="1382199" y="301935"/>
                </a:cubicBezTo>
                <a:cubicBezTo>
                  <a:pt x="1397274" y="313251"/>
                  <a:pt x="1419888" y="328338"/>
                  <a:pt x="1442501" y="347197"/>
                </a:cubicBezTo>
                <a:cubicBezTo>
                  <a:pt x="1468883" y="369828"/>
                  <a:pt x="1491496" y="396231"/>
                  <a:pt x="1506572" y="418861"/>
                </a:cubicBezTo>
                <a:cubicBezTo>
                  <a:pt x="1510341" y="422633"/>
                  <a:pt x="1510341" y="426405"/>
                  <a:pt x="1514110" y="430177"/>
                </a:cubicBezTo>
                <a:cubicBezTo>
                  <a:pt x="1525416" y="449036"/>
                  <a:pt x="1540492" y="467895"/>
                  <a:pt x="1551799" y="482982"/>
                </a:cubicBezTo>
                <a:cubicBezTo>
                  <a:pt x="1566874" y="501841"/>
                  <a:pt x="1585719" y="513157"/>
                  <a:pt x="1597025" y="516928"/>
                </a:cubicBezTo>
                <a:cubicBezTo>
                  <a:pt x="1597025" y="516928"/>
                  <a:pt x="1597025" y="516928"/>
                  <a:pt x="1593256" y="520700"/>
                </a:cubicBezTo>
                <a:cubicBezTo>
                  <a:pt x="1585719" y="520700"/>
                  <a:pt x="1578181" y="520700"/>
                  <a:pt x="1570643" y="520700"/>
                </a:cubicBezTo>
                <a:cubicBezTo>
                  <a:pt x="1559336" y="513157"/>
                  <a:pt x="1551799" y="501841"/>
                  <a:pt x="1540492" y="494298"/>
                </a:cubicBezTo>
                <a:cubicBezTo>
                  <a:pt x="1529185" y="479210"/>
                  <a:pt x="1514110" y="460351"/>
                  <a:pt x="1502803" y="441492"/>
                </a:cubicBezTo>
                <a:cubicBezTo>
                  <a:pt x="1499034" y="437720"/>
                  <a:pt x="1495265" y="433949"/>
                  <a:pt x="1495265" y="426405"/>
                </a:cubicBezTo>
                <a:cubicBezTo>
                  <a:pt x="1480190" y="407546"/>
                  <a:pt x="1457576" y="381143"/>
                  <a:pt x="1431194" y="358513"/>
                </a:cubicBezTo>
                <a:cubicBezTo>
                  <a:pt x="1408581" y="339654"/>
                  <a:pt x="1385968" y="324566"/>
                  <a:pt x="1370892" y="313251"/>
                </a:cubicBezTo>
                <a:cubicBezTo>
                  <a:pt x="1370892" y="309479"/>
                  <a:pt x="1367123" y="309479"/>
                  <a:pt x="1363354" y="305707"/>
                </a:cubicBezTo>
                <a:cubicBezTo>
                  <a:pt x="1333203" y="286848"/>
                  <a:pt x="1284208" y="256674"/>
                  <a:pt x="1242750" y="192553"/>
                </a:cubicBezTo>
                <a:cubicBezTo>
                  <a:pt x="1242750" y="188781"/>
                  <a:pt x="1238981" y="181238"/>
                  <a:pt x="1235212" y="177466"/>
                </a:cubicBezTo>
                <a:cubicBezTo>
                  <a:pt x="1220137" y="154835"/>
                  <a:pt x="1208830" y="135976"/>
                  <a:pt x="1197523" y="124661"/>
                </a:cubicBezTo>
                <a:cubicBezTo>
                  <a:pt x="1182448" y="105802"/>
                  <a:pt x="1167372" y="98258"/>
                  <a:pt x="1144759" y="86943"/>
                </a:cubicBezTo>
                <a:cubicBezTo>
                  <a:pt x="1140990" y="83171"/>
                  <a:pt x="1140990" y="83171"/>
                  <a:pt x="1137221" y="83171"/>
                </a:cubicBezTo>
                <a:cubicBezTo>
                  <a:pt x="1114608" y="68084"/>
                  <a:pt x="1091995" y="49225"/>
                  <a:pt x="1073150" y="26594"/>
                </a:cubicBezTo>
                <a:cubicBezTo>
                  <a:pt x="1076919" y="22822"/>
                  <a:pt x="1080688" y="22822"/>
                  <a:pt x="1084457" y="19050"/>
                </a:cubicBezTo>
                <a:close/>
                <a:moveTo>
                  <a:pt x="900825" y="3770"/>
                </a:moveTo>
                <a:lnTo>
                  <a:pt x="902704" y="3770"/>
                </a:lnTo>
                <a:cubicBezTo>
                  <a:pt x="902704" y="3770"/>
                  <a:pt x="902704" y="3770"/>
                  <a:pt x="906463" y="7541"/>
                </a:cubicBezTo>
                <a:lnTo>
                  <a:pt x="900825" y="3770"/>
                </a:lnTo>
                <a:close/>
                <a:moveTo>
                  <a:pt x="895187" y="0"/>
                </a:moveTo>
                <a:lnTo>
                  <a:pt x="900825" y="3770"/>
                </a:lnTo>
                <a:lnTo>
                  <a:pt x="898946" y="3770"/>
                </a:lnTo>
                <a:cubicBezTo>
                  <a:pt x="902704" y="3770"/>
                  <a:pt x="906463" y="7541"/>
                  <a:pt x="906463" y="7541"/>
                </a:cubicBezTo>
                <a:cubicBezTo>
                  <a:pt x="895187" y="18852"/>
                  <a:pt x="887669" y="26392"/>
                  <a:pt x="876393" y="37703"/>
                </a:cubicBezTo>
                <a:cubicBezTo>
                  <a:pt x="872634" y="45244"/>
                  <a:pt x="872634" y="49014"/>
                  <a:pt x="868875" y="56555"/>
                </a:cubicBezTo>
                <a:cubicBezTo>
                  <a:pt x="857599" y="75406"/>
                  <a:pt x="835046" y="90488"/>
                  <a:pt x="812493" y="109339"/>
                </a:cubicBezTo>
                <a:cubicBezTo>
                  <a:pt x="797458" y="116880"/>
                  <a:pt x="782423" y="124421"/>
                  <a:pt x="771147" y="131961"/>
                </a:cubicBezTo>
                <a:cubicBezTo>
                  <a:pt x="759870" y="139502"/>
                  <a:pt x="748594" y="147042"/>
                  <a:pt x="741076" y="154583"/>
                </a:cubicBezTo>
                <a:cubicBezTo>
                  <a:pt x="703488" y="180975"/>
                  <a:pt x="677177" y="199827"/>
                  <a:pt x="654624" y="237530"/>
                </a:cubicBezTo>
                <a:cubicBezTo>
                  <a:pt x="650865" y="241300"/>
                  <a:pt x="647106" y="245071"/>
                  <a:pt x="643348" y="252611"/>
                </a:cubicBezTo>
                <a:cubicBezTo>
                  <a:pt x="628312" y="275233"/>
                  <a:pt x="602001" y="294085"/>
                  <a:pt x="575689" y="312936"/>
                </a:cubicBezTo>
                <a:cubicBezTo>
                  <a:pt x="568172" y="316707"/>
                  <a:pt x="560654" y="320477"/>
                  <a:pt x="553137" y="324247"/>
                </a:cubicBezTo>
                <a:cubicBezTo>
                  <a:pt x="530584" y="335558"/>
                  <a:pt x="508031" y="350640"/>
                  <a:pt x="492996" y="361950"/>
                </a:cubicBezTo>
                <a:cubicBezTo>
                  <a:pt x="466684" y="380802"/>
                  <a:pt x="455408" y="395883"/>
                  <a:pt x="444132" y="410965"/>
                </a:cubicBezTo>
                <a:cubicBezTo>
                  <a:pt x="436614" y="418505"/>
                  <a:pt x="432855" y="426046"/>
                  <a:pt x="425338" y="437357"/>
                </a:cubicBezTo>
                <a:cubicBezTo>
                  <a:pt x="421579" y="441127"/>
                  <a:pt x="417820" y="452438"/>
                  <a:pt x="410302" y="459979"/>
                </a:cubicBezTo>
                <a:cubicBezTo>
                  <a:pt x="395267" y="482601"/>
                  <a:pt x="368956" y="501452"/>
                  <a:pt x="353920" y="508993"/>
                </a:cubicBezTo>
                <a:cubicBezTo>
                  <a:pt x="342644" y="508993"/>
                  <a:pt x="335127" y="512763"/>
                  <a:pt x="327609" y="512763"/>
                </a:cubicBezTo>
                <a:cubicBezTo>
                  <a:pt x="327609" y="512763"/>
                  <a:pt x="327609" y="512763"/>
                  <a:pt x="323850" y="508993"/>
                </a:cubicBezTo>
                <a:cubicBezTo>
                  <a:pt x="323850" y="508993"/>
                  <a:pt x="323850" y="508993"/>
                  <a:pt x="327609" y="508993"/>
                </a:cubicBezTo>
                <a:cubicBezTo>
                  <a:pt x="327609" y="505223"/>
                  <a:pt x="331368" y="505223"/>
                  <a:pt x="331368" y="505223"/>
                </a:cubicBezTo>
                <a:cubicBezTo>
                  <a:pt x="338885" y="501452"/>
                  <a:pt x="346403" y="497682"/>
                  <a:pt x="353920" y="493912"/>
                </a:cubicBezTo>
                <a:cubicBezTo>
                  <a:pt x="368956" y="482601"/>
                  <a:pt x="387750" y="467519"/>
                  <a:pt x="399026" y="448668"/>
                </a:cubicBezTo>
                <a:cubicBezTo>
                  <a:pt x="406544" y="441127"/>
                  <a:pt x="410302" y="433587"/>
                  <a:pt x="414061" y="426046"/>
                </a:cubicBezTo>
                <a:cubicBezTo>
                  <a:pt x="421579" y="418505"/>
                  <a:pt x="425338" y="410965"/>
                  <a:pt x="432855" y="399654"/>
                </a:cubicBezTo>
                <a:cubicBezTo>
                  <a:pt x="444132" y="384572"/>
                  <a:pt x="455408" y="369491"/>
                  <a:pt x="481719" y="350640"/>
                </a:cubicBezTo>
                <a:cubicBezTo>
                  <a:pt x="500513" y="335558"/>
                  <a:pt x="523066" y="324247"/>
                  <a:pt x="545619" y="312936"/>
                </a:cubicBezTo>
                <a:cubicBezTo>
                  <a:pt x="553137" y="309166"/>
                  <a:pt x="560654" y="305396"/>
                  <a:pt x="568172" y="297855"/>
                </a:cubicBezTo>
                <a:cubicBezTo>
                  <a:pt x="594483" y="282774"/>
                  <a:pt x="617036" y="263922"/>
                  <a:pt x="632071" y="245071"/>
                </a:cubicBezTo>
                <a:cubicBezTo>
                  <a:pt x="635830" y="237530"/>
                  <a:pt x="639589" y="233760"/>
                  <a:pt x="643348" y="226219"/>
                </a:cubicBezTo>
                <a:cubicBezTo>
                  <a:pt x="665900" y="188516"/>
                  <a:pt x="692212" y="165894"/>
                  <a:pt x="729800" y="139502"/>
                </a:cubicBezTo>
                <a:cubicBezTo>
                  <a:pt x="741076" y="135732"/>
                  <a:pt x="752353" y="128191"/>
                  <a:pt x="759870" y="120650"/>
                </a:cubicBezTo>
                <a:cubicBezTo>
                  <a:pt x="774905" y="113110"/>
                  <a:pt x="789941" y="105569"/>
                  <a:pt x="804976" y="94258"/>
                </a:cubicBezTo>
                <a:cubicBezTo>
                  <a:pt x="827529" y="79177"/>
                  <a:pt x="846323" y="64096"/>
                  <a:pt x="853840" y="49014"/>
                </a:cubicBezTo>
                <a:cubicBezTo>
                  <a:pt x="857599" y="41474"/>
                  <a:pt x="861358" y="33933"/>
                  <a:pt x="865116" y="30163"/>
                </a:cubicBezTo>
                <a:cubicBezTo>
                  <a:pt x="876393" y="18852"/>
                  <a:pt x="883910" y="7541"/>
                  <a:pt x="895187" y="0"/>
                </a:cubicBezTo>
                <a:close/>
              </a:path>
            </a:pathLst>
          </a:custGeom>
          <a:solidFill>
            <a:srgbClr val="DADA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2" name="MH_SubTitle_1"/>
          <p:cNvSpPr txBox="1">
            <a:spLocks noChangeArrowheads="1"/>
          </p:cNvSpPr>
          <p:nvPr/>
        </p:nvSpPr>
        <p:spPr bwMode="auto">
          <a:xfrm>
            <a:off x="928688" y="2755900"/>
            <a:ext cx="191452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r>
              <a:rPr lang="zh-CN" altLang="en-US" b="1" dirty="0" smtClean="0"/>
              <a:t>         试卷难度</a:t>
            </a:r>
            <a:endParaRPr lang="zh-CN" altLang="en-US" dirty="0"/>
          </a:p>
        </p:txBody>
      </p:sp>
      <p:sp>
        <p:nvSpPr>
          <p:cNvPr id="2053" name="MH_Other_3"/>
          <p:cNvSpPr>
            <a:spLocks/>
          </p:cNvSpPr>
          <p:nvPr/>
        </p:nvSpPr>
        <p:spPr bwMode="auto">
          <a:xfrm>
            <a:off x="3586163" y="2371725"/>
            <a:ext cx="1946275" cy="1625600"/>
          </a:xfrm>
          <a:custGeom>
            <a:avLst/>
            <a:gdLst>
              <a:gd name="T0" fmla="*/ 191907 w 1946275"/>
              <a:gd name="T1" fmla="*/ 1457871 h 1625601"/>
              <a:gd name="T2" fmla="*/ 469563 w 1946275"/>
              <a:gd name="T3" fmla="*/ 1465183 h 1625601"/>
              <a:gd name="T4" fmla="*/ 15058 w 1946275"/>
              <a:gd name="T5" fmla="*/ 1387812 h 1625601"/>
              <a:gd name="T6" fmla="*/ 173883 w 1946275"/>
              <a:gd name="T7" fmla="*/ 916385 h 1625601"/>
              <a:gd name="T8" fmla="*/ 1845108 w 1946275"/>
              <a:gd name="T9" fmla="*/ 860670 h 1625601"/>
              <a:gd name="T10" fmla="*/ 87526 w 1946275"/>
              <a:gd name="T11" fmla="*/ 789985 h 1625601"/>
              <a:gd name="T12" fmla="*/ 496943 w 1946275"/>
              <a:gd name="T13" fmla="*/ 749914 h 1625601"/>
              <a:gd name="T14" fmla="*/ 36810 w 1946275"/>
              <a:gd name="T15" fmla="*/ 916385 h 1625601"/>
              <a:gd name="T16" fmla="*/ 173606 w 1946275"/>
              <a:gd name="T17" fmla="*/ 919957 h 1625601"/>
              <a:gd name="T18" fmla="*/ 196197 w 1946275"/>
              <a:gd name="T19" fmla="*/ 927101 h 1625601"/>
              <a:gd name="T20" fmla="*/ 25511 w 1946275"/>
              <a:gd name="T21" fmla="*/ 1199993 h 1625601"/>
              <a:gd name="T22" fmla="*/ 188045 w 1946275"/>
              <a:gd name="T23" fmla="*/ 1285522 h 1625601"/>
              <a:gd name="T24" fmla="*/ 165531 w 1946275"/>
              <a:gd name="T25" fmla="*/ 1297164 h 1625601"/>
              <a:gd name="T26" fmla="*/ 22174 w 1946275"/>
              <a:gd name="T27" fmla="*/ 1293294 h 1625601"/>
              <a:gd name="T28" fmla="*/ 266902 w 1946275"/>
              <a:gd name="T29" fmla="*/ 1451610 h 1625601"/>
              <a:gd name="T30" fmla="*/ 25181 w 1946275"/>
              <a:gd name="T31" fmla="*/ 1456015 h 1625601"/>
              <a:gd name="T32" fmla="*/ 97879 w 1946275"/>
              <a:gd name="T33" fmla="*/ 1587857 h 1625601"/>
              <a:gd name="T34" fmla="*/ 1065351 w 1946275"/>
              <a:gd name="T35" fmla="*/ 1582979 h 1625601"/>
              <a:gd name="T36" fmla="*/ 1796181 w 1946275"/>
              <a:gd name="T37" fmla="*/ 1601814 h 1625601"/>
              <a:gd name="T38" fmla="*/ 1660524 w 1946275"/>
              <a:gd name="T39" fmla="*/ 1531303 h 1625601"/>
              <a:gd name="T40" fmla="*/ 1705768 w 1946275"/>
              <a:gd name="T41" fmla="*/ 1519873 h 1625601"/>
              <a:gd name="T42" fmla="*/ 1920497 w 1946275"/>
              <a:gd name="T43" fmla="*/ 1387090 h 1625601"/>
              <a:gd name="T44" fmla="*/ 1855623 w 1946275"/>
              <a:gd name="T45" fmla="*/ 1074420 h 1625601"/>
              <a:gd name="T46" fmla="*/ 1921262 w 1946275"/>
              <a:gd name="T47" fmla="*/ 1060588 h 1625601"/>
              <a:gd name="T48" fmla="*/ 1928695 w 1946275"/>
              <a:gd name="T49" fmla="*/ 885826 h 1625601"/>
              <a:gd name="T50" fmla="*/ 1757675 w 1946275"/>
              <a:gd name="T51" fmla="*/ 863204 h 1625601"/>
              <a:gd name="T52" fmla="*/ 1851611 w 1946275"/>
              <a:gd name="T53" fmla="*/ 861319 h 1625601"/>
              <a:gd name="T54" fmla="*/ 1870984 w 1946275"/>
              <a:gd name="T55" fmla="*/ 791452 h 1625601"/>
              <a:gd name="T56" fmla="*/ 481354 w 1946275"/>
              <a:gd name="T57" fmla="*/ 557472 h 1625601"/>
              <a:gd name="T58" fmla="*/ 880878 w 1946275"/>
              <a:gd name="T59" fmla="*/ 237110 h 1625601"/>
              <a:gd name="T60" fmla="*/ 571812 w 1946275"/>
              <a:gd name="T61" fmla="*/ 504707 h 1625601"/>
              <a:gd name="T62" fmla="*/ 324814 w 1946275"/>
              <a:gd name="T63" fmla="*/ 722489 h 1625601"/>
              <a:gd name="T64" fmla="*/ 1633536 w 1946275"/>
              <a:gd name="T65" fmla="*/ 731838 h 1625601"/>
              <a:gd name="T66" fmla="*/ 1594095 w 1946275"/>
              <a:gd name="T67" fmla="*/ 654071 h 1625601"/>
              <a:gd name="T68" fmla="*/ 1203100 w 1946275"/>
              <a:gd name="T69" fmla="*/ 268599 h 1625601"/>
              <a:gd name="T70" fmla="*/ 1121958 w 1946275"/>
              <a:gd name="T71" fmla="*/ 206877 h 1625601"/>
              <a:gd name="T72" fmla="*/ 1101944 w 1946275"/>
              <a:gd name="T73" fmla="*/ 222017 h 1625601"/>
              <a:gd name="T74" fmla="*/ 1050119 w 1946275"/>
              <a:gd name="T75" fmla="*/ 241300 h 1625601"/>
              <a:gd name="T76" fmla="*/ 947737 w 1946275"/>
              <a:gd name="T77" fmla="*/ 218614 h 1625601"/>
              <a:gd name="T78" fmla="*/ 990116 w 1946275"/>
              <a:gd name="T79" fmla="*/ 18851 h 1625601"/>
              <a:gd name="T80" fmla="*/ 915113 w 1946275"/>
              <a:gd name="T81" fmla="*/ 135731 h 1625601"/>
              <a:gd name="T82" fmla="*/ 1050119 w 1946275"/>
              <a:gd name="T83" fmla="*/ 226219 h 1625601"/>
              <a:gd name="T84" fmla="*/ 1140124 w 1946275"/>
              <a:gd name="T85" fmla="*/ 158353 h 1625601"/>
              <a:gd name="T86" fmla="*/ 1102622 w 1946275"/>
              <a:gd name="T87" fmla="*/ 33933 h 1625601"/>
              <a:gd name="T88" fmla="*/ 1001367 w 1946275"/>
              <a:gd name="T89" fmla="*/ 0 h 1625601"/>
              <a:gd name="T90" fmla="*/ 1057620 w 1946275"/>
              <a:gd name="T91" fmla="*/ 3770 h 1625601"/>
              <a:gd name="T92" fmla="*/ 1158875 w 1946275"/>
              <a:gd name="T93" fmla="*/ 116523 h 1625601"/>
              <a:gd name="T94" fmla="*/ 1150906 w 1946275"/>
              <a:gd name="T95" fmla="*/ 176733 h 1625601"/>
              <a:gd name="T96" fmla="*/ 1303963 w 1946275"/>
              <a:gd name="T97" fmla="*/ 336937 h 1625601"/>
              <a:gd name="T98" fmla="*/ 1596594 w 1946275"/>
              <a:gd name="T99" fmla="*/ 629079 h 1625601"/>
              <a:gd name="T100" fmla="*/ 1829574 w 1946275"/>
              <a:gd name="T101" fmla="*/ 761256 h 1625601"/>
              <a:gd name="T102" fmla="*/ 1938746 w 1946275"/>
              <a:gd name="T103" fmla="*/ 1357617 h 1625601"/>
              <a:gd name="T104" fmla="*/ 1924447 w 1946275"/>
              <a:gd name="T105" fmla="*/ 1535113 h 1625601"/>
              <a:gd name="T106" fmla="*/ 1050311 w 1946275"/>
              <a:gd name="T107" fmla="*/ 1602955 h 1625601"/>
              <a:gd name="T108" fmla="*/ 15058 w 1946275"/>
              <a:gd name="T109" fmla="*/ 1542564 h 1625601"/>
              <a:gd name="T110" fmla="*/ 33881 w 1946275"/>
              <a:gd name="T111" fmla="*/ 832971 h 1625601"/>
              <a:gd name="T112" fmla="*/ 402341 w 1946275"/>
              <a:gd name="T113" fmla="*/ 628030 h 1625601"/>
              <a:gd name="T114" fmla="*/ 646109 w 1946275"/>
              <a:gd name="T115" fmla="*/ 412941 h 1625601"/>
              <a:gd name="T116" fmla="*/ 911804 w 1946275"/>
              <a:gd name="T117" fmla="*/ 176495 h 1625601"/>
              <a:gd name="T118" fmla="*/ 937614 w 1946275"/>
              <a:gd name="T119" fmla="*/ 33933 h 1625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46275" h="1625601">
                <a:moveTo>
                  <a:pt x="481437" y="1465536"/>
                </a:moveTo>
                <a:lnTo>
                  <a:pt x="487586" y="1465719"/>
                </a:lnTo>
                <a:cubicBezTo>
                  <a:pt x="494896" y="1465957"/>
                  <a:pt x="493351" y="1465957"/>
                  <a:pt x="486307" y="1465719"/>
                </a:cubicBezTo>
                <a:lnTo>
                  <a:pt x="481437" y="1465536"/>
                </a:lnTo>
                <a:close/>
                <a:moveTo>
                  <a:pt x="191907" y="1457871"/>
                </a:moveTo>
                <a:lnTo>
                  <a:pt x="247607" y="1459230"/>
                </a:lnTo>
                <a:cubicBezTo>
                  <a:pt x="322435" y="1461135"/>
                  <a:pt x="396793" y="1463040"/>
                  <a:pt x="428795" y="1463040"/>
                </a:cubicBezTo>
                <a:cubicBezTo>
                  <a:pt x="444796" y="1463993"/>
                  <a:pt x="460327" y="1464707"/>
                  <a:pt x="472034" y="1465183"/>
                </a:cubicBezTo>
                <a:lnTo>
                  <a:pt x="481437" y="1465536"/>
                </a:lnTo>
                <a:lnTo>
                  <a:pt x="469563" y="1465183"/>
                </a:lnTo>
                <a:cubicBezTo>
                  <a:pt x="452562" y="1464707"/>
                  <a:pt x="425031" y="1463993"/>
                  <a:pt x="383616" y="1463040"/>
                </a:cubicBezTo>
                <a:cubicBezTo>
                  <a:pt x="217958" y="1459230"/>
                  <a:pt x="440090" y="1466850"/>
                  <a:pt x="225488" y="1459230"/>
                </a:cubicBezTo>
                <a:lnTo>
                  <a:pt x="191907" y="1457871"/>
                </a:lnTo>
                <a:close/>
                <a:moveTo>
                  <a:pt x="15280" y="1374175"/>
                </a:moveTo>
                <a:lnTo>
                  <a:pt x="15058" y="1387812"/>
                </a:lnTo>
                <a:lnTo>
                  <a:pt x="15334" y="1396572"/>
                </a:lnTo>
                <a:lnTo>
                  <a:pt x="15280" y="1374175"/>
                </a:lnTo>
                <a:close/>
                <a:moveTo>
                  <a:pt x="182607" y="914934"/>
                </a:moveTo>
                <a:cubicBezTo>
                  <a:pt x="183255" y="915046"/>
                  <a:pt x="182078" y="915492"/>
                  <a:pt x="177371" y="916385"/>
                </a:cubicBezTo>
                <a:lnTo>
                  <a:pt x="173883" y="916385"/>
                </a:lnTo>
                <a:lnTo>
                  <a:pt x="176901" y="915492"/>
                </a:lnTo>
                <a:cubicBezTo>
                  <a:pt x="179489" y="915046"/>
                  <a:pt x="181960" y="914822"/>
                  <a:pt x="182607" y="914934"/>
                </a:cubicBezTo>
                <a:close/>
                <a:moveTo>
                  <a:pt x="1830701" y="858668"/>
                </a:moveTo>
                <a:cubicBezTo>
                  <a:pt x="1832316" y="858727"/>
                  <a:pt x="1835561" y="858962"/>
                  <a:pt x="1840754" y="859434"/>
                </a:cubicBezTo>
                <a:lnTo>
                  <a:pt x="1845108" y="860670"/>
                </a:lnTo>
                <a:lnTo>
                  <a:pt x="1838032" y="859964"/>
                </a:lnTo>
                <a:cubicBezTo>
                  <a:pt x="1830760" y="859139"/>
                  <a:pt x="1827470" y="858550"/>
                  <a:pt x="1830701" y="858668"/>
                </a:cubicBezTo>
                <a:close/>
                <a:moveTo>
                  <a:pt x="101185" y="780313"/>
                </a:moveTo>
                <a:lnTo>
                  <a:pt x="93644" y="784375"/>
                </a:lnTo>
                <a:lnTo>
                  <a:pt x="87526" y="789985"/>
                </a:lnTo>
                <a:lnTo>
                  <a:pt x="101185" y="780313"/>
                </a:lnTo>
                <a:close/>
                <a:moveTo>
                  <a:pt x="1202371" y="731945"/>
                </a:moveTo>
                <a:lnTo>
                  <a:pt x="1190955" y="732938"/>
                </a:lnTo>
                <a:cubicBezTo>
                  <a:pt x="1133591" y="737654"/>
                  <a:pt x="1061181" y="742369"/>
                  <a:pt x="1000995" y="742369"/>
                </a:cubicBezTo>
                <a:cubicBezTo>
                  <a:pt x="876863" y="742369"/>
                  <a:pt x="609791" y="746141"/>
                  <a:pt x="496943" y="749914"/>
                </a:cubicBezTo>
                <a:cubicBezTo>
                  <a:pt x="459327" y="749914"/>
                  <a:pt x="417950" y="749914"/>
                  <a:pt x="380334" y="749914"/>
                </a:cubicBezTo>
                <a:cubicBezTo>
                  <a:pt x="308864" y="749914"/>
                  <a:pt x="241155" y="749914"/>
                  <a:pt x="196016" y="757458"/>
                </a:cubicBezTo>
                <a:cubicBezTo>
                  <a:pt x="162162" y="765003"/>
                  <a:pt x="83169" y="791409"/>
                  <a:pt x="53076" y="847993"/>
                </a:cubicBezTo>
                <a:cubicBezTo>
                  <a:pt x="45553" y="863082"/>
                  <a:pt x="40851" y="881000"/>
                  <a:pt x="37912" y="900864"/>
                </a:cubicBezTo>
                <a:lnTo>
                  <a:pt x="36810" y="916385"/>
                </a:lnTo>
                <a:lnTo>
                  <a:pt x="87006" y="916385"/>
                </a:lnTo>
                <a:cubicBezTo>
                  <a:pt x="109597" y="916385"/>
                  <a:pt x="127482" y="916385"/>
                  <a:pt x="142072" y="916385"/>
                </a:cubicBezTo>
                <a:lnTo>
                  <a:pt x="173883" y="916385"/>
                </a:lnTo>
                <a:lnTo>
                  <a:pt x="170488" y="917390"/>
                </a:lnTo>
                <a:cubicBezTo>
                  <a:pt x="169370" y="918171"/>
                  <a:pt x="169841" y="919064"/>
                  <a:pt x="173606" y="919957"/>
                </a:cubicBezTo>
                <a:cubicBezTo>
                  <a:pt x="192432" y="919957"/>
                  <a:pt x="233850" y="923529"/>
                  <a:pt x="248911" y="923529"/>
                </a:cubicBezTo>
                <a:cubicBezTo>
                  <a:pt x="263972" y="923529"/>
                  <a:pt x="222554" y="923529"/>
                  <a:pt x="263972" y="927101"/>
                </a:cubicBezTo>
                <a:lnTo>
                  <a:pt x="211258" y="927101"/>
                </a:lnTo>
                <a:lnTo>
                  <a:pt x="200139" y="927101"/>
                </a:lnTo>
                <a:lnTo>
                  <a:pt x="196197" y="927101"/>
                </a:lnTo>
                <a:cubicBezTo>
                  <a:pt x="181372" y="927101"/>
                  <a:pt x="116278" y="924025"/>
                  <a:pt x="66893" y="923929"/>
                </a:cubicBezTo>
                <a:lnTo>
                  <a:pt x="36215" y="924754"/>
                </a:lnTo>
                <a:lnTo>
                  <a:pt x="33328" y="965405"/>
                </a:lnTo>
                <a:cubicBezTo>
                  <a:pt x="32387" y="1011144"/>
                  <a:pt x="34268" y="1061126"/>
                  <a:pt x="30507" y="1108280"/>
                </a:cubicBezTo>
                <a:cubicBezTo>
                  <a:pt x="28626" y="1132800"/>
                  <a:pt x="26980" y="1164864"/>
                  <a:pt x="25511" y="1199993"/>
                </a:cubicBezTo>
                <a:lnTo>
                  <a:pt x="23007" y="1270000"/>
                </a:lnTo>
                <a:lnTo>
                  <a:pt x="28574" y="1270000"/>
                </a:lnTo>
                <a:cubicBezTo>
                  <a:pt x="41706" y="1270000"/>
                  <a:pt x="60468" y="1270000"/>
                  <a:pt x="82981" y="1270000"/>
                </a:cubicBezTo>
                <a:cubicBezTo>
                  <a:pt x="131761" y="1270000"/>
                  <a:pt x="45459" y="1277761"/>
                  <a:pt x="90486" y="1281642"/>
                </a:cubicBezTo>
                <a:cubicBezTo>
                  <a:pt x="135513" y="1285522"/>
                  <a:pt x="173036" y="1281642"/>
                  <a:pt x="188045" y="1285522"/>
                </a:cubicBezTo>
                <a:cubicBezTo>
                  <a:pt x="203054" y="1293283"/>
                  <a:pt x="116752" y="1281642"/>
                  <a:pt x="188045" y="1293283"/>
                </a:cubicBezTo>
                <a:cubicBezTo>
                  <a:pt x="238701" y="1302015"/>
                  <a:pt x="177492" y="1299832"/>
                  <a:pt x="161134" y="1298195"/>
                </a:cubicBezTo>
                <a:lnTo>
                  <a:pt x="164157" y="1297486"/>
                </a:lnTo>
                <a:lnTo>
                  <a:pt x="167759" y="1297710"/>
                </a:lnTo>
                <a:cubicBezTo>
                  <a:pt x="174678" y="1298134"/>
                  <a:pt x="175850" y="1298134"/>
                  <a:pt x="165531" y="1297164"/>
                </a:cubicBezTo>
                <a:lnTo>
                  <a:pt x="164157" y="1297486"/>
                </a:lnTo>
                <a:lnTo>
                  <a:pt x="135513" y="1295709"/>
                </a:lnTo>
                <a:cubicBezTo>
                  <a:pt x="110185" y="1294254"/>
                  <a:pt x="84857" y="1293284"/>
                  <a:pt x="105495" y="1297164"/>
                </a:cubicBezTo>
                <a:cubicBezTo>
                  <a:pt x="136451" y="1302985"/>
                  <a:pt x="97756" y="1295709"/>
                  <a:pt x="55895" y="1293344"/>
                </a:cubicBezTo>
                <a:lnTo>
                  <a:pt x="22174" y="1293294"/>
                </a:lnTo>
                <a:lnTo>
                  <a:pt x="21573" y="1310097"/>
                </a:lnTo>
                <a:cubicBezTo>
                  <a:pt x="20397" y="1346876"/>
                  <a:pt x="19339" y="1382242"/>
                  <a:pt x="18340" y="1411712"/>
                </a:cubicBezTo>
                <a:lnTo>
                  <a:pt x="16995" y="1447805"/>
                </a:lnTo>
                <a:lnTo>
                  <a:pt x="20343" y="1447808"/>
                </a:lnTo>
                <a:cubicBezTo>
                  <a:pt x="62654" y="1447860"/>
                  <a:pt x="233959" y="1448276"/>
                  <a:pt x="266902" y="1451610"/>
                </a:cubicBezTo>
                <a:cubicBezTo>
                  <a:pt x="299846" y="1454944"/>
                  <a:pt x="79125" y="1452444"/>
                  <a:pt x="167197" y="1456871"/>
                </a:cubicBezTo>
                <a:lnTo>
                  <a:pt x="191907" y="1457871"/>
                </a:lnTo>
                <a:lnTo>
                  <a:pt x="140247" y="1456611"/>
                </a:lnTo>
                <a:cubicBezTo>
                  <a:pt x="107833" y="1455896"/>
                  <a:pt x="80537" y="1455420"/>
                  <a:pt x="63595" y="1455420"/>
                </a:cubicBezTo>
                <a:cubicBezTo>
                  <a:pt x="45711" y="1455420"/>
                  <a:pt x="33475" y="1455658"/>
                  <a:pt x="25181" y="1456015"/>
                </a:cubicBezTo>
                <a:lnTo>
                  <a:pt x="17229" y="1456721"/>
                </a:lnTo>
                <a:lnTo>
                  <a:pt x="17882" y="1477455"/>
                </a:lnTo>
                <a:cubicBezTo>
                  <a:pt x="19764" y="1502932"/>
                  <a:pt x="22588" y="1523692"/>
                  <a:pt x="26352" y="1538789"/>
                </a:cubicBezTo>
                <a:cubicBezTo>
                  <a:pt x="30117" y="1550113"/>
                  <a:pt x="37646" y="1561436"/>
                  <a:pt x="48939" y="1568985"/>
                </a:cubicBezTo>
                <a:cubicBezTo>
                  <a:pt x="60233" y="1576534"/>
                  <a:pt x="75291" y="1584082"/>
                  <a:pt x="97879" y="1587857"/>
                </a:cubicBezTo>
                <a:cubicBezTo>
                  <a:pt x="143053" y="1599180"/>
                  <a:pt x="210815" y="1602955"/>
                  <a:pt x="319987" y="1602955"/>
                </a:cubicBezTo>
                <a:cubicBezTo>
                  <a:pt x="376456" y="1602955"/>
                  <a:pt x="443277" y="1602011"/>
                  <a:pt x="521862" y="1600124"/>
                </a:cubicBezTo>
                <a:lnTo>
                  <a:pt x="555677" y="1599181"/>
                </a:lnTo>
                <a:lnTo>
                  <a:pt x="620458" y="1594516"/>
                </a:lnTo>
                <a:cubicBezTo>
                  <a:pt x="843265" y="1580095"/>
                  <a:pt x="973055" y="1582979"/>
                  <a:pt x="1065351" y="1582979"/>
                </a:cubicBezTo>
                <a:cubicBezTo>
                  <a:pt x="1110557" y="1582979"/>
                  <a:pt x="1148229" y="1582979"/>
                  <a:pt x="1178366" y="1582979"/>
                </a:cubicBezTo>
                <a:cubicBezTo>
                  <a:pt x="1238641" y="1579212"/>
                  <a:pt x="1306449" y="1582979"/>
                  <a:pt x="1366724" y="1590513"/>
                </a:cubicBezTo>
                <a:cubicBezTo>
                  <a:pt x="1426999" y="1594280"/>
                  <a:pt x="1479739" y="1601814"/>
                  <a:pt x="1509876" y="1598047"/>
                </a:cubicBezTo>
                <a:cubicBezTo>
                  <a:pt x="1543781" y="1594280"/>
                  <a:pt x="1588987" y="1598047"/>
                  <a:pt x="1637960" y="1601814"/>
                </a:cubicBezTo>
                <a:cubicBezTo>
                  <a:pt x="1698235" y="1605581"/>
                  <a:pt x="1758509" y="1609349"/>
                  <a:pt x="1796181" y="1601814"/>
                </a:cubicBezTo>
                <a:cubicBezTo>
                  <a:pt x="1847037" y="1590513"/>
                  <a:pt x="1883061" y="1581331"/>
                  <a:pt x="1901073" y="1544072"/>
                </a:cubicBezTo>
                <a:lnTo>
                  <a:pt x="1903834" y="1532986"/>
                </a:lnTo>
                <a:lnTo>
                  <a:pt x="1877730" y="1530291"/>
                </a:lnTo>
                <a:cubicBezTo>
                  <a:pt x="1811809" y="1528684"/>
                  <a:pt x="1702941" y="1535113"/>
                  <a:pt x="1683146" y="1535113"/>
                </a:cubicBezTo>
                <a:cubicBezTo>
                  <a:pt x="1656754" y="1535113"/>
                  <a:pt x="1720849" y="1531303"/>
                  <a:pt x="1660524" y="1531303"/>
                </a:cubicBezTo>
                <a:cubicBezTo>
                  <a:pt x="1603969" y="1531303"/>
                  <a:pt x="1539874" y="1535113"/>
                  <a:pt x="1592658" y="1531303"/>
                </a:cubicBezTo>
                <a:cubicBezTo>
                  <a:pt x="1645443" y="1527493"/>
                  <a:pt x="1592658" y="1527493"/>
                  <a:pt x="1611510" y="1527493"/>
                </a:cubicBezTo>
                <a:cubicBezTo>
                  <a:pt x="1626592" y="1527493"/>
                  <a:pt x="1686917" y="1523683"/>
                  <a:pt x="1709539" y="1523683"/>
                </a:cubicBezTo>
                <a:cubicBezTo>
                  <a:pt x="1726505" y="1523683"/>
                  <a:pt x="1703176" y="1519397"/>
                  <a:pt x="1699995" y="1518861"/>
                </a:cubicBezTo>
                <a:cubicBezTo>
                  <a:pt x="1698935" y="1518683"/>
                  <a:pt x="1700113" y="1518921"/>
                  <a:pt x="1705768" y="1519873"/>
                </a:cubicBezTo>
                <a:cubicBezTo>
                  <a:pt x="1728390" y="1519873"/>
                  <a:pt x="1762323" y="1519873"/>
                  <a:pt x="1822648" y="1519873"/>
                </a:cubicBezTo>
                <a:cubicBezTo>
                  <a:pt x="1852811" y="1519873"/>
                  <a:pt x="1880146" y="1519873"/>
                  <a:pt x="1899940" y="1519873"/>
                </a:cubicBezTo>
                <a:lnTo>
                  <a:pt x="1907100" y="1519873"/>
                </a:lnTo>
                <a:lnTo>
                  <a:pt x="1912963" y="1496336"/>
                </a:lnTo>
                <a:cubicBezTo>
                  <a:pt x="1916730" y="1436062"/>
                  <a:pt x="1924264" y="1451130"/>
                  <a:pt x="1920497" y="1387090"/>
                </a:cubicBezTo>
                <a:cubicBezTo>
                  <a:pt x="1920497" y="1319282"/>
                  <a:pt x="1912963" y="1187434"/>
                  <a:pt x="1916730" y="1119626"/>
                </a:cubicBezTo>
                <a:lnTo>
                  <a:pt x="1919333" y="1085717"/>
                </a:lnTo>
                <a:lnTo>
                  <a:pt x="1893394" y="1085374"/>
                </a:lnTo>
                <a:cubicBezTo>
                  <a:pt x="1869787" y="1084898"/>
                  <a:pt x="1844291" y="1083945"/>
                  <a:pt x="1836737" y="1082040"/>
                </a:cubicBezTo>
                <a:cubicBezTo>
                  <a:pt x="1821628" y="1074420"/>
                  <a:pt x="1938720" y="1082040"/>
                  <a:pt x="1855623" y="1074420"/>
                </a:cubicBezTo>
                <a:cubicBezTo>
                  <a:pt x="1768748" y="1066800"/>
                  <a:pt x="1855623" y="1074420"/>
                  <a:pt x="1791411" y="1070610"/>
                </a:cubicBezTo>
                <a:cubicBezTo>
                  <a:pt x="1727199" y="1066800"/>
                  <a:pt x="1749862" y="1066800"/>
                  <a:pt x="1772525" y="1066800"/>
                </a:cubicBezTo>
                <a:cubicBezTo>
                  <a:pt x="1798965" y="1066800"/>
                  <a:pt x="1889617" y="1074420"/>
                  <a:pt x="1919834" y="1078230"/>
                </a:cubicBezTo>
                <a:lnTo>
                  <a:pt x="1919909" y="1078224"/>
                </a:lnTo>
                <a:lnTo>
                  <a:pt x="1921262" y="1060588"/>
                </a:lnTo>
                <a:cubicBezTo>
                  <a:pt x="1922719" y="1045093"/>
                  <a:pt x="1924342" y="1029499"/>
                  <a:pt x="1925956" y="1014823"/>
                </a:cubicBezTo>
                <a:lnTo>
                  <a:pt x="1930315" y="977039"/>
                </a:lnTo>
                <a:lnTo>
                  <a:pt x="1931217" y="938655"/>
                </a:lnTo>
                <a:cubicBezTo>
                  <a:pt x="1931217" y="919783"/>
                  <a:pt x="1930276" y="902798"/>
                  <a:pt x="1928864" y="887228"/>
                </a:cubicBezTo>
                <a:lnTo>
                  <a:pt x="1928695" y="885826"/>
                </a:lnTo>
                <a:lnTo>
                  <a:pt x="1914393" y="885826"/>
                </a:lnTo>
                <a:cubicBezTo>
                  <a:pt x="1901176" y="885826"/>
                  <a:pt x="1882294" y="885826"/>
                  <a:pt x="1859636" y="885826"/>
                </a:cubicBezTo>
                <a:cubicBezTo>
                  <a:pt x="1814320" y="885826"/>
                  <a:pt x="1901175" y="878285"/>
                  <a:pt x="1855859" y="874515"/>
                </a:cubicBezTo>
                <a:cubicBezTo>
                  <a:pt x="1806767" y="874515"/>
                  <a:pt x="1772780" y="874515"/>
                  <a:pt x="1757675" y="870745"/>
                </a:cubicBezTo>
                <a:cubicBezTo>
                  <a:pt x="1742569" y="866974"/>
                  <a:pt x="1829425" y="874515"/>
                  <a:pt x="1757675" y="863204"/>
                </a:cubicBezTo>
                <a:cubicBezTo>
                  <a:pt x="1721800" y="859434"/>
                  <a:pt x="1737849" y="858491"/>
                  <a:pt x="1757675" y="858491"/>
                </a:cubicBezTo>
                <a:cubicBezTo>
                  <a:pt x="1777500" y="858491"/>
                  <a:pt x="1801103" y="859434"/>
                  <a:pt x="1780333" y="859434"/>
                </a:cubicBezTo>
                <a:cubicBezTo>
                  <a:pt x="1743985" y="859434"/>
                  <a:pt x="1849310" y="865207"/>
                  <a:pt x="1848380" y="861599"/>
                </a:cubicBezTo>
                <a:lnTo>
                  <a:pt x="1845108" y="860670"/>
                </a:lnTo>
                <a:lnTo>
                  <a:pt x="1851611" y="861319"/>
                </a:lnTo>
                <a:cubicBezTo>
                  <a:pt x="1862232" y="862262"/>
                  <a:pt x="1875567" y="863204"/>
                  <a:pt x="1889080" y="863675"/>
                </a:cubicBezTo>
                <a:lnTo>
                  <a:pt x="1925970" y="863224"/>
                </a:lnTo>
                <a:lnTo>
                  <a:pt x="1923688" y="844294"/>
                </a:lnTo>
                <a:cubicBezTo>
                  <a:pt x="1923688" y="832971"/>
                  <a:pt x="1916159" y="825422"/>
                  <a:pt x="1908630" y="817873"/>
                </a:cubicBezTo>
                <a:cubicBezTo>
                  <a:pt x="1901101" y="806549"/>
                  <a:pt x="1889807" y="799001"/>
                  <a:pt x="1870984" y="791452"/>
                </a:cubicBezTo>
                <a:cubicBezTo>
                  <a:pt x="1837103" y="776354"/>
                  <a:pt x="1788164" y="765031"/>
                  <a:pt x="1716637" y="757482"/>
                </a:cubicBezTo>
                <a:cubicBezTo>
                  <a:pt x="1609347" y="743328"/>
                  <a:pt x="1459707" y="735543"/>
                  <a:pt x="1258185" y="732536"/>
                </a:cubicBezTo>
                <a:lnTo>
                  <a:pt x="1202371" y="731945"/>
                </a:lnTo>
                <a:close/>
                <a:moveTo>
                  <a:pt x="484353" y="555667"/>
                </a:moveTo>
                <a:lnTo>
                  <a:pt x="481354" y="557472"/>
                </a:lnTo>
                <a:lnTo>
                  <a:pt x="475083" y="563846"/>
                </a:lnTo>
                <a:lnTo>
                  <a:pt x="484353" y="555667"/>
                </a:lnTo>
                <a:close/>
                <a:moveTo>
                  <a:pt x="920312" y="191891"/>
                </a:moveTo>
                <a:lnTo>
                  <a:pt x="895454" y="213713"/>
                </a:lnTo>
                <a:lnTo>
                  <a:pt x="880878" y="237110"/>
                </a:lnTo>
                <a:cubicBezTo>
                  <a:pt x="869571" y="255955"/>
                  <a:pt x="846956" y="274800"/>
                  <a:pt x="820573" y="289876"/>
                </a:cubicBezTo>
                <a:lnTo>
                  <a:pt x="774815" y="319617"/>
                </a:lnTo>
                <a:lnTo>
                  <a:pt x="653303" y="426288"/>
                </a:lnTo>
                <a:lnTo>
                  <a:pt x="643425" y="440634"/>
                </a:lnTo>
                <a:cubicBezTo>
                  <a:pt x="628348" y="467017"/>
                  <a:pt x="601965" y="485862"/>
                  <a:pt x="571812" y="504707"/>
                </a:cubicBezTo>
                <a:lnTo>
                  <a:pt x="549774" y="517173"/>
                </a:lnTo>
                <a:lnTo>
                  <a:pt x="415727" y="634848"/>
                </a:lnTo>
                <a:lnTo>
                  <a:pt x="398433" y="659234"/>
                </a:lnTo>
                <a:cubicBezTo>
                  <a:pt x="383357" y="681848"/>
                  <a:pt x="362627" y="698809"/>
                  <a:pt x="345666" y="710116"/>
                </a:cubicBezTo>
                <a:lnTo>
                  <a:pt x="324814" y="722489"/>
                </a:lnTo>
                <a:lnTo>
                  <a:pt x="468334" y="720740"/>
                </a:lnTo>
                <a:cubicBezTo>
                  <a:pt x="686090" y="718086"/>
                  <a:pt x="875259" y="715963"/>
                  <a:pt x="1039017" y="715963"/>
                </a:cubicBezTo>
                <a:cubicBezTo>
                  <a:pt x="1233127" y="715963"/>
                  <a:pt x="1390841" y="718451"/>
                  <a:pt x="1516813" y="724593"/>
                </a:cubicBezTo>
                <a:lnTo>
                  <a:pt x="1629894" y="731838"/>
                </a:lnTo>
                <a:lnTo>
                  <a:pt x="1633536" y="731838"/>
                </a:lnTo>
                <a:lnTo>
                  <a:pt x="1635618" y="732324"/>
                </a:lnTo>
                <a:lnTo>
                  <a:pt x="1667118" y="735498"/>
                </a:lnTo>
                <a:lnTo>
                  <a:pt x="1658225" y="729607"/>
                </a:lnTo>
                <a:cubicBezTo>
                  <a:pt x="1649286" y="722527"/>
                  <a:pt x="1639877" y="714032"/>
                  <a:pt x="1630467" y="704593"/>
                </a:cubicBezTo>
                <a:lnTo>
                  <a:pt x="1594095" y="654071"/>
                </a:lnTo>
                <a:lnTo>
                  <a:pt x="1458600" y="520490"/>
                </a:lnTo>
                <a:lnTo>
                  <a:pt x="1446044" y="512033"/>
                </a:lnTo>
                <a:cubicBezTo>
                  <a:pt x="1412170" y="489379"/>
                  <a:pt x="1363242" y="459174"/>
                  <a:pt x="1318077" y="387436"/>
                </a:cubicBezTo>
                <a:lnTo>
                  <a:pt x="1309221" y="373221"/>
                </a:lnTo>
                <a:lnTo>
                  <a:pt x="1203100" y="268599"/>
                </a:lnTo>
                <a:lnTo>
                  <a:pt x="1165175" y="242073"/>
                </a:lnTo>
                <a:lnTo>
                  <a:pt x="1128373" y="201503"/>
                </a:lnTo>
                <a:lnTo>
                  <a:pt x="1127479" y="202252"/>
                </a:lnTo>
                <a:lnTo>
                  <a:pt x="1128713" y="203490"/>
                </a:lnTo>
                <a:lnTo>
                  <a:pt x="1121958" y="206877"/>
                </a:lnTo>
                <a:lnTo>
                  <a:pt x="1121373" y="207367"/>
                </a:lnTo>
                <a:lnTo>
                  <a:pt x="1120178" y="208269"/>
                </a:lnTo>
                <a:lnTo>
                  <a:pt x="1117402" y="211052"/>
                </a:lnTo>
                <a:lnTo>
                  <a:pt x="1117009" y="210658"/>
                </a:lnTo>
                <a:lnTo>
                  <a:pt x="1101944" y="222017"/>
                </a:lnTo>
                <a:lnTo>
                  <a:pt x="1102320" y="222395"/>
                </a:lnTo>
                <a:lnTo>
                  <a:pt x="1094570" y="227578"/>
                </a:lnTo>
                <a:lnTo>
                  <a:pt x="1091371" y="229989"/>
                </a:lnTo>
                <a:cubicBezTo>
                  <a:pt x="1083871" y="233760"/>
                  <a:pt x="1072620" y="237530"/>
                  <a:pt x="1057620" y="237530"/>
                </a:cubicBezTo>
                <a:cubicBezTo>
                  <a:pt x="1057620" y="241300"/>
                  <a:pt x="1053869" y="241300"/>
                  <a:pt x="1050119" y="241300"/>
                </a:cubicBezTo>
                <a:lnTo>
                  <a:pt x="1049616" y="241261"/>
                </a:lnTo>
                <a:lnTo>
                  <a:pt x="1049536" y="241301"/>
                </a:lnTo>
                <a:cubicBezTo>
                  <a:pt x="1034455" y="241301"/>
                  <a:pt x="1015603" y="237520"/>
                  <a:pt x="1000522" y="237520"/>
                </a:cubicBezTo>
                <a:cubicBezTo>
                  <a:pt x="981670" y="233739"/>
                  <a:pt x="970359" y="229958"/>
                  <a:pt x="955278" y="222395"/>
                </a:cubicBezTo>
                <a:cubicBezTo>
                  <a:pt x="951508" y="218614"/>
                  <a:pt x="951508" y="218614"/>
                  <a:pt x="947737" y="218614"/>
                </a:cubicBezTo>
                <a:lnTo>
                  <a:pt x="955384" y="221682"/>
                </a:lnTo>
                <a:lnTo>
                  <a:pt x="922613" y="196056"/>
                </a:lnTo>
                <a:lnTo>
                  <a:pt x="920312" y="191891"/>
                </a:lnTo>
                <a:close/>
                <a:moveTo>
                  <a:pt x="1001367" y="15081"/>
                </a:moveTo>
                <a:cubicBezTo>
                  <a:pt x="997617" y="15081"/>
                  <a:pt x="993866" y="15081"/>
                  <a:pt x="990116" y="18851"/>
                </a:cubicBezTo>
                <a:cubicBezTo>
                  <a:pt x="975116" y="22622"/>
                  <a:pt x="963865" y="26392"/>
                  <a:pt x="956365" y="33933"/>
                </a:cubicBezTo>
                <a:cubicBezTo>
                  <a:pt x="952614" y="33933"/>
                  <a:pt x="952614" y="37703"/>
                  <a:pt x="948864" y="41473"/>
                </a:cubicBezTo>
                <a:cubicBezTo>
                  <a:pt x="945114" y="49014"/>
                  <a:pt x="941364" y="52784"/>
                  <a:pt x="937614" y="56555"/>
                </a:cubicBezTo>
                <a:cubicBezTo>
                  <a:pt x="933863" y="67865"/>
                  <a:pt x="930113" y="75406"/>
                  <a:pt x="926363" y="86717"/>
                </a:cubicBezTo>
                <a:cubicBezTo>
                  <a:pt x="918863" y="101798"/>
                  <a:pt x="915113" y="116880"/>
                  <a:pt x="915113" y="135731"/>
                </a:cubicBezTo>
                <a:cubicBezTo>
                  <a:pt x="915113" y="143272"/>
                  <a:pt x="918863" y="150812"/>
                  <a:pt x="918863" y="158353"/>
                </a:cubicBezTo>
                <a:cubicBezTo>
                  <a:pt x="918863" y="169664"/>
                  <a:pt x="926363" y="180975"/>
                  <a:pt x="933863" y="188516"/>
                </a:cubicBezTo>
                <a:cubicBezTo>
                  <a:pt x="941364" y="196056"/>
                  <a:pt x="952614" y="203597"/>
                  <a:pt x="963865" y="207367"/>
                </a:cubicBezTo>
                <a:cubicBezTo>
                  <a:pt x="978866" y="214908"/>
                  <a:pt x="986366" y="218678"/>
                  <a:pt x="1005117" y="222449"/>
                </a:cubicBezTo>
                <a:cubicBezTo>
                  <a:pt x="1020118" y="222449"/>
                  <a:pt x="1035119" y="226219"/>
                  <a:pt x="1050119" y="226219"/>
                </a:cubicBezTo>
                <a:cubicBezTo>
                  <a:pt x="1053869" y="226219"/>
                  <a:pt x="1053869" y="226219"/>
                  <a:pt x="1057620" y="222449"/>
                </a:cubicBezTo>
                <a:cubicBezTo>
                  <a:pt x="1068870" y="222449"/>
                  <a:pt x="1076371" y="218678"/>
                  <a:pt x="1087621" y="214908"/>
                </a:cubicBezTo>
                <a:cubicBezTo>
                  <a:pt x="1095122" y="211138"/>
                  <a:pt x="1102622" y="203597"/>
                  <a:pt x="1110122" y="196056"/>
                </a:cubicBezTo>
                <a:cubicBezTo>
                  <a:pt x="1117623" y="192286"/>
                  <a:pt x="1125123" y="184745"/>
                  <a:pt x="1132624" y="180975"/>
                </a:cubicBezTo>
                <a:cubicBezTo>
                  <a:pt x="1136374" y="173434"/>
                  <a:pt x="1140124" y="165894"/>
                  <a:pt x="1140124" y="158353"/>
                </a:cubicBezTo>
                <a:cubicBezTo>
                  <a:pt x="1143874" y="147042"/>
                  <a:pt x="1143874" y="139501"/>
                  <a:pt x="1143874" y="128190"/>
                </a:cubicBezTo>
                <a:cubicBezTo>
                  <a:pt x="1143874" y="124420"/>
                  <a:pt x="1143874" y="120650"/>
                  <a:pt x="1143874" y="116880"/>
                </a:cubicBezTo>
                <a:cubicBezTo>
                  <a:pt x="1143874" y="101798"/>
                  <a:pt x="1143874" y="86717"/>
                  <a:pt x="1136374" y="71636"/>
                </a:cubicBezTo>
                <a:cubicBezTo>
                  <a:pt x="1128874" y="64095"/>
                  <a:pt x="1128874" y="52784"/>
                  <a:pt x="1121373" y="49014"/>
                </a:cubicBezTo>
                <a:cubicBezTo>
                  <a:pt x="1117623" y="41473"/>
                  <a:pt x="1113872" y="41473"/>
                  <a:pt x="1102622" y="33933"/>
                </a:cubicBezTo>
                <a:cubicBezTo>
                  <a:pt x="1087621" y="26392"/>
                  <a:pt x="1072620" y="15081"/>
                  <a:pt x="1057620" y="18851"/>
                </a:cubicBezTo>
                <a:cubicBezTo>
                  <a:pt x="1050119" y="18851"/>
                  <a:pt x="1046369" y="18851"/>
                  <a:pt x="1042619" y="18851"/>
                </a:cubicBezTo>
                <a:cubicBezTo>
                  <a:pt x="1035119" y="18851"/>
                  <a:pt x="1027618" y="18851"/>
                  <a:pt x="1016368" y="18851"/>
                </a:cubicBezTo>
                <a:cubicBezTo>
                  <a:pt x="1012617" y="18851"/>
                  <a:pt x="1005117" y="15081"/>
                  <a:pt x="1001367" y="15081"/>
                </a:cubicBezTo>
                <a:close/>
                <a:moveTo>
                  <a:pt x="1001367" y="0"/>
                </a:moveTo>
                <a:cubicBezTo>
                  <a:pt x="1008867" y="0"/>
                  <a:pt x="1012617" y="3770"/>
                  <a:pt x="1016368" y="3770"/>
                </a:cubicBezTo>
                <a:cubicBezTo>
                  <a:pt x="1027618" y="3770"/>
                  <a:pt x="1035119" y="3770"/>
                  <a:pt x="1042619" y="3770"/>
                </a:cubicBezTo>
                <a:lnTo>
                  <a:pt x="1053869" y="3770"/>
                </a:lnTo>
                <a:cubicBezTo>
                  <a:pt x="1057620" y="11311"/>
                  <a:pt x="1057620" y="11311"/>
                  <a:pt x="1057620" y="11311"/>
                </a:cubicBezTo>
                <a:cubicBezTo>
                  <a:pt x="1057620" y="3770"/>
                  <a:pt x="1057620" y="3770"/>
                  <a:pt x="1057620" y="3770"/>
                </a:cubicBezTo>
                <a:cubicBezTo>
                  <a:pt x="1076371" y="3770"/>
                  <a:pt x="1095122" y="15081"/>
                  <a:pt x="1110122" y="22622"/>
                </a:cubicBezTo>
                <a:lnTo>
                  <a:pt x="1129207" y="33586"/>
                </a:lnTo>
                <a:lnTo>
                  <a:pt x="1136253" y="37119"/>
                </a:lnTo>
                <a:cubicBezTo>
                  <a:pt x="1140024" y="48462"/>
                  <a:pt x="1143794" y="56025"/>
                  <a:pt x="1147564" y="63587"/>
                </a:cubicBezTo>
                <a:cubicBezTo>
                  <a:pt x="1158875" y="82493"/>
                  <a:pt x="1158875" y="101398"/>
                  <a:pt x="1158875" y="116523"/>
                </a:cubicBezTo>
                <a:lnTo>
                  <a:pt x="1158875" y="116880"/>
                </a:lnTo>
                <a:lnTo>
                  <a:pt x="1158875" y="127867"/>
                </a:lnTo>
                <a:lnTo>
                  <a:pt x="1158875" y="128190"/>
                </a:lnTo>
                <a:cubicBezTo>
                  <a:pt x="1158875" y="139501"/>
                  <a:pt x="1158875" y="150812"/>
                  <a:pt x="1155125" y="162123"/>
                </a:cubicBezTo>
                <a:cubicBezTo>
                  <a:pt x="1155125" y="167779"/>
                  <a:pt x="1153250" y="172492"/>
                  <a:pt x="1150906" y="176733"/>
                </a:cubicBezTo>
                <a:lnTo>
                  <a:pt x="1144014" y="188281"/>
                </a:lnTo>
                <a:lnTo>
                  <a:pt x="1211007" y="254328"/>
                </a:lnTo>
                <a:lnTo>
                  <a:pt x="1223983" y="262839"/>
                </a:lnTo>
                <a:cubicBezTo>
                  <a:pt x="1246566" y="277941"/>
                  <a:pt x="1265384" y="289268"/>
                  <a:pt x="1280439" y="308147"/>
                </a:cubicBezTo>
                <a:cubicBezTo>
                  <a:pt x="1287967" y="315698"/>
                  <a:pt x="1295494" y="325137"/>
                  <a:pt x="1303963" y="336937"/>
                </a:cubicBezTo>
                <a:lnTo>
                  <a:pt x="1322531" y="364277"/>
                </a:lnTo>
                <a:lnTo>
                  <a:pt x="1456664" y="496514"/>
                </a:lnTo>
                <a:lnTo>
                  <a:pt x="1457335" y="496931"/>
                </a:lnTo>
                <a:cubicBezTo>
                  <a:pt x="1472390" y="512033"/>
                  <a:pt x="1498736" y="530912"/>
                  <a:pt x="1525083" y="553566"/>
                </a:cubicBezTo>
                <a:cubicBezTo>
                  <a:pt x="1555193" y="576220"/>
                  <a:pt x="1581539" y="602649"/>
                  <a:pt x="1596594" y="629079"/>
                </a:cubicBezTo>
                <a:lnTo>
                  <a:pt x="1605861" y="643604"/>
                </a:lnTo>
                <a:lnTo>
                  <a:pt x="1701800" y="738188"/>
                </a:lnTo>
                <a:lnTo>
                  <a:pt x="1701069" y="738919"/>
                </a:lnTo>
                <a:lnTo>
                  <a:pt x="1710285" y="739848"/>
                </a:lnTo>
                <a:cubicBezTo>
                  <a:pt x="1758048" y="745687"/>
                  <a:pt x="1797576" y="752764"/>
                  <a:pt x="1829574" y="761256"/>
                </a:cubicBezTo>
                <a:cubicBezTo>
                  <a:pt x="1870984" y="772580"/>
                  <a:pt x="1901101" y="787677"/>
                  <a:pt x="1919923" y="806549"/>
                </a:cubicBezTo>
                <a:cubicBezTo>
                  <a:pt x="1931217" y="817873"/>
                  <a:pt x="1934982" y="829196"/>
                  <a:pt x="1938746" y="840519"/>
                </a:cubicBezTo>
                <a:cubicBezTo>
                  <a:pt x="1942511" y="866940"/>
                  <a:pt x="1946275" y="900910"/>
                  <a:pt x="1946275" y="938655"/>
                </a:cubicBezTo>
                <a:cubicBezTo>
                  <a:pt x="1946275" y="1036790"/>
                  <a:pt x="1934982" y="1153797"/>
                  <a:pt x="1934982" y="1259481"/>
                </a:cubicBezTo>
                <a:cubicBezTo>
                  <a:pt x="1934982" y="1293451"/>
                  <a:pt x="1934982" y="1327421"/>
                  <a:pt x="1938746" y="1357617"/>
                </a:cubicBezTo>
                <a:cubicBezTo>
                  <a:pt x="1942511" y="1384038"/>
                  <a:pt x="1942511" y="1410459"/>
                  <a:pt x="1942511" y="1433105"/>
                </a:cubicBezTo>
                <a:cubicBezTo>
                  <a:pt x="1942511" y="1459526"/>
                  <a:pt x="1940629" y="1483116"/>
                  <a:pt x="1935923" y="1504348"/>
                </a:cubicBezTo>
                <a:lnTo>
                  <a:pt x="1929524" y="1519873"/>
                </a:lnTo>
                <a:lnTo>
                  <a:pt x="1931987" y="1519873"/>
                </a:lnTo>
                <a:lnTo>
                  <a:pt x="1924447" y="1535113"/>
                </a:lnTo>
                <a:lnTo>
                  <a:pt x="1923292" y="1534994"/>
                </a:lnTo>
                <a:lnTo>
                  <a:pt x="1912394" y="1561436"/>
                </a:lnTo>
                <a:cubicBezTo>
                  <a:pt x="1893571" y="1591631"/>
                  <a:pt x="1859690" y="1614278"/>
                  <a:pt x="1814516" y="1621827"/>
                </a:cubicBezTo>
                <a:cubicBezTo>
                  <a:pt x="1788164" y="1625601"/>
                  <a:pt x="1754283" y="1625601"/>
                  <a:pt x="1720402" y="1625601"/>
                </a:cubicBezTo>
                <a:cubicBezTo>
                  <a:pt x="1584878" y="1625601"/>
                  <a:pt x="1389121" y="1602955"/>
                  <a:pt x="1050311" y="1602955"/>
                </a:cubicBezTo>
                <a:cubicBezTo>
                  <a:pt x="975020" y="1602955"/>
                  <a:pt x="888435" y="1602955"/>
                  <a:pt x="794321" y="1606729"/>
                </a:cubicBezTo>
                <a:cubicBezTo>
                  <a:pt x="587271" y="1614278"/>
                  <a:pt x="432924" y="1618052"/>
                  <a:pt x="319987" y="1618052"/>
                </a:cubicBezTo>
                <a:cubicBezTo>
                  <a:pt x="240932" y="1618052"/>
                  <a:pt x="176934" y="1618052"/>
                  <a:pt x="131760" y="1610503"/>
                </a:cubicBezTo>
                <a:cubicBezTo>
                  <a:pt x="86585" y="1602955"/>
                  <a:pt x="60233" y="1595406"/>
                  <a:pt x="37646" y="1580308"/>
                </a:cubicBezTo>
                <a:cubicBezTo>
                  <a:pt x="26352" y="1568985"/>
                  <a:pt x="18823" y="1557661"/>
                  <a:pt x="15058" y="1542564"/>
                </a:cubicBezTo>
                <a:cubicBezTo>
                  <a:pt x="3765" y="1508594"/>
                  <a:pt x="0" y="1455752"/>
                  <a:pt x="0" y="1387812"/>
                </a:cubicBezTo>
                <a:cubicBezTo>
                  <a:pt x="0" y="1319872"/>
                  <a:pt x="3765" y="1233060"/>
                  <a:pt x="3765" y="1131151"/>
                </a:cubicBezTo>
                <a:cubicBezTo>
                  <a:pt x="3765" y="1085857"/>
                  <a:pt x="3765" y="1033015"/>
                  <a:pt x="0" y="976399"/>
                </a:cubicBezTo>
                <a:cubicBezTo>
                  <a:pt x="0" y="972624"/>
                  <a:pt x="0" y="968850"/>
                  <a:pt x="0" y="965076"/>
                </a:cubicBezTo>
                <a:cubicBezTo>
                  <a:pt x="0" y="908459"/>
                  <a:pt x="15058" y="866940"/>
                  <a:pt x="33881" y="832971"/>
                </a:cubicBezTo>
                <a:cubicBezTo>
                  <a:pt x="52704" y="799001"/>
                  <a:pt x="75291" y="776354"/>
                  <a:pt x="101643" y="757482"/>
                </a:cubicBezTo>
                <a:cubicBezTo>
                  <a:pt x="158111" y="727286"/>
                  <a:pt x="214580" y="723512"/>
                  <a:pt x="233403" y="723512"/>
                </a:cubicBezTo>
                <a:cubicBezTo>
                  <a:pt x="237167" y="723512"/>
                  <a:pt x="240932" y="723512"/>
                  <a:pt x="240932" y="723512"/>
                </a:cubicBezTo>
                <a:lnTo>
                  <a:pt x="294873" y="722855"/>
                </a:lnTo>
                <a:lnTo>
                  <a:pt x="402341" y="628030"/>
                </a:lnTo>
                <a:lnTo>
                  <a:pt x="421048" y="598931"/>
                </a:lnTo>
                <a:cubicBezTo>
                  <a:pt x="432355" y="583855"/>
                  <a:pt x="447432" y="568779"/>
                  <a:pt x="473815" y="546165"/>
                </a:cubicBezTo>
                <a:cubicBezTo>
                  <a:pt x="487007" y="536743"/>
                  <a:pt x="502084" y="528263"/>
                  <a:pt x="517631" y="519783"/>
                </a:cubicBezTo>
                <a:lnTo>
                  <a:pt x="538218" y="508138"/>
                </a:lnTo>
                <a:lnTo>
                  <a:pt x="646109" y="412941"/>
                </a:lnTo>
                <a:lnTo>
                  <a:pt x="654968" y="400177"/>
                </a:lnTo>
                <a:cubicBezTo>
                  <a:pt x="678289" y="370673"/>
                  <a:pt x="703731" y="350179"/>
                  <a:pt x="737652" y="327565"/>
                </a:cubicBezTo>
                <a:lnTo>
                  <a:pt x="757455" y="314694"/>
                </a:lnTo>
                <a:lnTo>
                  <a:pt x="904405" y="185032"/>
                </a:lnTo>
                <a:lnTo>
                  <a:pt x="911804" y="176495"/>
                </a:lnTo>
                <a:lnTo>
                  <a:pt x="903862" y="162123"/>
                </a:lnTo>
                <a:cubicBezTo>
                  <a:pt x="903862" y="150812"/>
                  <a:pt x="900112" y="143272"/>
                  <a:pt x="900112" y="135731"/>
                </a:cubicBezTo>
                <a:cubicBezTo>
                  <a:pt x="900112" y="116880"/>
                  <a:pt x="903862" y="98028"/>
                  <a:pt x="911362" y="82947"/>
                </a:cubicBezTo>
                <a:cubicBezTo>
                  <a:pt x="915113" y="71636"/>
                  <a:pt x="918863" y="60325"/>
                  <a:pt x="926363" y="49014"/>
                </a:cubicBezTo>
                <a:cubicBezTo>
                  <a:pt x="930113" y="41473"/>
                  <a:pt x="933863" y="37703"/>
                  <a:pt x="937614" y="33933"/>
                </a:cubicBezTo>
                <a:cubicBezTo>
                  <a:pt x="937614" y="30162"/>
                  <a:pt x="941364" y="26392"/>
                  <a:pt x="945114" y="22622"/>
                </a:cubicBezTo>
                <a:cubicBezTo>
                  <a:pt x="956365" y="11311"/>
                  <a:pt x="975116" y="7540"/>
                  <a:pt x="986366" y="3770"/>
                </a:cubicBezTo>
                <a:cubicBezTo>
                  <a:pt x="990116" y="0"/>
                  <a:pt x="997617" y="0"/>
                  <a:pt x="1001367"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4" name="MH_Other_4"/>
          <p:cNvSpPr>
            <a:spLocks/>
          </p:cNvSpPr>
          <p:nvPr/>
        </p:nvSpPr>
        <p:spPr bwMode="auto">
          <a:xfrm>
            <a:off x="3627438" y="2582863"/>
            <a:ext cx="1930400" cy="1439862"/>
          </a:xfrm>
          <a:custGeom>
            <a:avLst/>
            <a:gdLst>
              <a:gd name="T0" fmla="*/ 1924272 w 1930133"/>
              <a:gd name="T1" fmla="*/ 671098 h 1439863"/>
              <a:gd name="T2" fmla="*/ 1788707 w 1930133"/>
              <a:gd name="T3" fmla="*/ 1432326 h 1439863"/>
              <a:gd name="T4" fmla="*/ 1442262 w 1930133"/>
              <a:gd name="T5" fmla="*/ 1432326 h 1439863"/>
              <a:gd name="T6" fmla="*/ 779500 w 1930133"/>
              <a:gd name="T7" fmla="*/ 1432326 h 1439863"/>
              <a:gd name="T8" fmla="*/ 0 w 1930133"/>
              <a:gd name="T9" fmla="*/ 1375799 h 1439863"/>
              <a:gd name="T10" fmla="*/ 90377 w 1930133"/>
              <a:gd name="T11" fmla="*/ 1398410 h 1439863"/>
              <a:gd name="T12" fmla="*/ 753140 w 1930133"/>
              <a:gd name="T13" fmla="*/ 1394642 h 1439863"/>
              <a:gd name="T14" fmla="*/ 1679501 w 1930133"/>
              <a:gd name="T15" fmla="*/ 1413484 h 1439863"/>
              <a:gd name="T16" fmla="*/ 1871552 w 1930133"/>
              <a:gd name="T17" fmla="*/ 1349420 h 1439863"/>
              <a:gd name="T18" fmla="*/ 1897912 w 1930133"/>
              <a:gd name="T19" fmla="*/ 1145923 h 1439863"/>
              <a:gd name="T20" fmla="*/ 1905443 w 1930133"/>
              <a:gd name="T21" fmla="*/ 727625 h 1439863"/>
              <a:gd name="T22" fmla="*/ 1084457 w 1930133"/>
              <a:gd name="T23" fmla="*/ 19050 h 1439863"/>
              <a:gd name="T24" fmla="*/ 1152297 w 1930133"/>
              <a:gd name="T25" fmla="*/ 71855 h 1439863"/>
              <a:gd name="T26" fmla="*/ 1246519 w 1930133"/>
              <a:gd name="T27" fmla="*/ 169922 h 1439863"/>
              <a:gd name="T28" fmla="*/ 1374661 w 1930133"/>
              <a:gd name="T29" fmla="*/ 294392 h 1439863"/>
              <a:gd name="T30" fmla="*/ 1442501 w 1930133"/>
              <a:gd name="T31" fmla="*/ 347197 h 1439863"/>
              <a:gd name="T32" fmla="*/ 1514110 w 1930133"/>
              <a:gd name="T33" fmla="*/ 430177 h 1439863"/>
              <a:gd name="T34" fmla="*/ 1597025 w 1930133"/>
              <a:gd name="T35" fmla="*/ 516928 h 1439863"/>
              <a:gd name="T36" fmla="*/ 1570643 w 1930133"/>
              <a:gd name="T37" fmla="*/ 520700 h 1439863"/>
              <a:gd name="T38" fmla="*/ 1502803 w 1930133"/>
              <a:gd name="T39" fmla="*/ 441492 h 1439863"/>
              <a:gd name="T40" fmla="*/ 1431194 w 1930133"/>
              <a:gd name="T41" fmla="*/ 358513 h 1439863"/>
              <a:gd name="T42" fmla="*/ 1363354 w 1930133"/>
              <a:gd name="T43" fmla="*/ 305707 h 1439863"/>
              <a:gd name="T44" fmla="*/ 1235212 w 1930133"/>
              <a:gd name="T45" fmla="*/ 177466 h 1439863"/>
              <a:gd name="T46" fmla="*/ 1144759 w 1930133"/>
              <a:gd name="T47" fmla="*/ 86943 h 1439863"/>
              <a:gd name="T48" fmla="*/ 1073150 w 1930133"/>
              <a:gd name="T49" fmla="*/ 26594 h 1439863"/>
              <a:gd name="T50" fmla="*/ 900825 w 1930133"/>
              <a:gd name="T51" fmla="*/ 3770 h 1439863"/>
              <a:gd name="T52" fmla="*/ 906463 w 1930133"/>
              <a:gd name="T53" fmla="*/ 7541 h 1439863"/>
              <a:gd name="T54" fmla="*/ 895187 w 1930133"/>
              <a:gd name="T55" fmla="*/ 0 h 1439863"/>
              <a:gd name="T56" fmla="*/ 898946 w 1930133"/>
              <a:gd name="T57" fmla="*/ 3770 h 1439863"/>
              <a:gd name="T58" fmla="*/ 876393 w 1930133"/>
              <a:gd name="T59" fmla="*/ 37703 h 1439863"/>
              <a:gd name="T60" fmla="*/ 812493 w 1930133"/>
              <a:gd name="T61" fmla="*/ 109339 h 1439863"/>
              <a:gd name="T62" fmla="*/ 741076 w 1930133"/>
              <a:gd name="T63" fmla="*/ 154583 h 1439863"/>
              <a:gd name="T64" fmla="*/ 643348 w 1930133"/>
              <a:gd name="T65" fmla="*/ 252611 h 1439863"/>
              <a:gd name="T66" fmla="*/ 553137 w 1930133"/>
              <a:gd name="T67" fmla="*/ 324247 h 1439863"/>
              <a:gd name="T68" fmla="*/ 444132 w 1930133"/>
              <a:gd name="T69" fmla="*/ 410965 h 1439863"/>
              <a:gd name="T70" fmla="*/ 410302 w 1930133"/>
              <a:gd name="T71" fmla="*/ 459979 h 1439863"/>
              <a:gd name="T72" fmla="*/ 327609 w 1930133"/>
              <a:gd name="T73" fmla="*/ 512763 h 1439863"/>
              <a:gd name="T74" fmla="*/ 327609 w 1930133"/>
              <a:gd name="T75" fmla="*/ 508993 h 1439863"/>
              <a:gd name="T76" fmla="*/ 353920 w 1930133"/>
              <a:gd name="T77" fmla="*/ 493912 h 1439863"/>
              <a:gd name="T78" fmla="*/ 414061 w 1930133"/>
              <a:gd name="T79" fmla="*/ 426046 h 1439863"/>
              <a:gd name="T80" fmla="*/ 481719 w 1930133"/>
              <a:gd name="T81" fmla="*/ 350640 h 1439863"/>
              <a:gd name="T82" fmla="*/ 568172 w 1930133"/>
              <a:gd name="T83" fmla="*/ 297855 h 1439863"/>
              <a:gd name="T84" fmla="*/ 643348 w 1930133"/>
              <a:gd name="T85" fmla="*/ 226219 h 1439863"/>
              <a:gd name="T86" fmla="*/ 759870 w 1930133"/>
              <a:gd name="T87" fmla="*/ 120650 h 1439863"/>
              <a:gd name="T88" fmla="*/ 853840 w 1930133"/>
              <a:gd name="T89" fmla="*/ 49014 h 1439863"/>
              <a:gd name="T90" fmla="*/ 895187 w 1930133"/>
              <a:gd name="T91" fmla="*/ 0 h 1439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30133" h="1439863">
                <a:moveTo>
                  <a:pt x="1897912" y="633413"/>
                </a:moveTo>
                <a:cubicBezTo>
                  <a:pt x="1912975" y="644718"/>
                  <a:pt x="1920506" y="656024"/>
                  <a:pt x="1924272" y="671098"/>
                </a:cubicBezTo>
                <a:cubicBezTo>
                  <a:pt x="1943100" y="791688"/>
                  <a:pt x="1909209" y="1036638"/>
                  <a:pt x="1924272" y="1191145"/>
                </a:cubicBezTo>
                <a:cubicBezTo>
                  <a:pt x="1943100" y="1341883"/>
                  <a:pt x="1897912" y="1413484"/>
                  <a:pt x="1788707" y="1432326"/>
                </a:cubicBezTo>
                <a:cubicBezTo>
                  <a:pt x="1754815" y="1439863"/>
                  <a:pt x="1713393" y="1439863"/>
                  <a:pt x="1668204" y="1439863"/>
                </a:cubicBezTo>
                <a:cubicBezTo>
                  <a:pt x="1607953" y="1439863"/>
                  <a:pt x="1532639" y="1436095"/>
                  <a:pt x="1442262" y="1432326"/>
                </a:cubicBezTo>
                <a:cubicBezTo>
                  <a:pt x="1348120" y="1428558"/>
                  <a:pt x="1238915" y="1424789"/>
                  <a:pt x="1099584" y="1424789"/>
                </a:cubicBezTo>
                <a:cubicBezTo>
                  <a:pt x="1005441" y="1424789"/>
                  <a:pt x="900002" y="1428558"/>
                  <a:pt x="779500" y="1432326"/>
                </a:cubicBezTo>
                <a:cubicBezTo>
                  <a:pt x="658997" y="1436095"/>
                  <a:pt x="553558" y="1439863"/>
                  <a:pt x="466947" y="1439863"/>
                </a:cubicBezTo>
                <a:cubicBezTo>
                  <a:pt x="109205" y="1439863"/>
                  <a:pt x="3766" y="1405947"/>
                  <a:pt x="0" y="1375799"/>
                </a:cubicBezTo>
                <a:cubicBezTo>
                  <a:pt x="0" y="1372031"/>
                  <a:pt x="0" y="1372031"/>
                  <a:pt x="0" y="1368262"/>
                </a:cubicBezTo>
                <a:cubicBezTo>
                  <a:pt x="18828" y="1383336"/>
                  <a:pt x="48954" y="1390873"/>
                  <a:pt x="90377" y="1398410"/>
                </a:cubicBezTo>
                <a:cubicBezTo>
                  <a:pt x="135565" y="1405947"/>
                  <a:pt x="199582" y="1405947"/>
                  <a:pt x="278661" y="1405947"/>
                </a:cubicBezTo>
                <a:cubicBezTo>
                  <a:pt x="391633" y="1405947"/>
                  <a:pt x="546026" y="1402179"/>
                  <a:pt x="753140" y="1394642"/>
                </a:cubicBezTo>
                <a:cubicBezTo>
                  <a:pt x="847282" y="1390873"/>
                  <a:pt x="933893" y="1390873"/>
                  <a:pt x="1009207" y="1390873"/>
                </a:cubicBezTo>
                <a:cubicBezTo>
                  <a:pt x="1348120" y="1390873"/>
                  <a:pt x="1543936" y="1413484"/>
                  <a:pt x="1679501" y="1413484"/>
                </a:cubicBezTo>
                <a:cubicBezTo>
                  <a:pt x="1713393" y="1413484"/>
                  <a:pt x="1747284" y="1413484"/>
                  <a:pt x="1773644" y="1409716"/>
                </a:cubicBezTo>
                <a:cubicBezTo>
                  <a:pt x="1818832" y="1402179"/>
                  <a:pt x="1852723" y="1379568"/>
                  <a:pt x="1871552" y="1349420"/>
                </a:cubicBezTo>
                <a:cubicBezTo>
                  <a:pt x="1894146" y="1315504"/>
                  <a:pt x="1901678" y="1274051"/>
                  <a:pt x="1901678" y="1221293"/>
                </a:cubicBezTo>
                <a:cubicBezTo>
                  <a:pt x="1901678" y="1198682"/>
                  <a:pt x="1901678" y="1172303"/>
                  <a:pt x="1897912" y="1145923"/>
                </a:cubicBezTo>
                <a:cubicBezTo>
                  <a:pt x="1894146" y="1115776"/>
                  <a:pt x="1894146" y="1081860"/>
                  <a:pt x="1894146" y="1047944"/>
                </a:cubicBezTo>
                <a:cubicBezTo>
                  <a:pt x="1894146" y="942427"/>
                  <a:pt x="1905443" y="825604"/>
                  <a:pt x="1905443" y="727625"/>
                </a:cubicBezTo>
                <a:cubicBezTo>
                  <a:pt x="1905443" y="693708"/>
                  <a:pt x="1901678" y="659792"/>
                  <a:pt x="1897912" y="633413"/>
                </a:cubicBezTo>
                <a:close/>
                <a:moveTo>
                  <a:pt x="1084457" y="19050"/>
                </a:moveTo>
                <a:cubicBezTo>
                  <a:pt x="1103301" y="37909"/>
                  <a:pt x="1125915" y="56768"/>
                  <a:pt x="1148528" y="68084"/>
                </a:cubicBezTo>
                <a:cubicBezTo>
                  <a:pt x="1148528" y="71855"/>
                  <a:pt x="1148528" y="71855"/>
                  <a:pt x="1152297" y="71855"/>
                </a:cubicBezTo>
                <a:cubicBezTo>
                  <a:pt x="1174910" y="83171"/>
                  <a:pt x="1189986" y="94486"/>
                  <a:pt x="1208830" y="113345"/>
                </a:cubicBezTo>
                <a:cubicBezTo>
                  <a:pt x="1220137" y="128432"/>
                  <a:pt x="1231443" y="143520"/>
                  <a:pt x="1246519" y="169922"/>
                </a:cubicBezTo>
                <a:cubicBezTo>
                  <a:pt x="1250288" y="173694"/>
                  <a:pt x="1254057" y="177466"/>
                  <a:pt x="1257826" y="185010"/>
                </a:cubicBezTo>
                <a:cubicBezTo>
                  <a:pt x="1295514" y="249130"/>
                  <a:pt x="1340741" y="271761"/>
                  <a:pt x="1374661" y="294392"/>
                </a:cubicBezTo>
                <a:cubicBezTo>
                  <a:pt x="1374661" y="298164"/>
                  <a:pt x="1378430" y="298164"/>
                  <a:pt x="1382199" y="301935"/>
                </a:cubicBezTo>
                <a:cubicBezTo>
                  <a:pt x="1397274" y="313251"/>
                  <a:pt x="1419888" y="328338"/>
                  <a:pt x="1442501" y="347197"/>
                </a:cubicBezTo>
                <a:cubicBezTo>
                  <a:pt x="1468883" y="369828"/>
                  <a:pt x="1491496" y="396231"/>
                  <a:pt x="1506572" y="418861"/>
                </a:cubicBezTo>
                <a:cubicBezTo>
                  <a:pt x="1510341" y="422633"/>
                  <a:pt x="1510341" y="426405"/>
                  <a:pt x="1514110" y="430177"/>
                </a:cubicBezTo>
                <a:cubicBezTo>
                  <a:pt x="1525416" y="449036"/>
                  <a:pt x="1540492" y="467895"/>
                  <a:pt x="1551799" y="482982"/>
                </a:cubicBezTo>
                <a:cubicBezTo>
                  <a:pt x="1566874" y="501841"/>
                  <a:pt x="1585719" y="513157"/>
                  <a:pt x="1597025" y="516928"/>
                </a:cubicBezTo>
                <a:cubicBezTo>
                  <a:pt x="1597025" y="516928"/>
                  <a:pt x="1597025" y="516928"/>
                  <a:pt x="1593256" y="520700"/>
                </a:cubicBezTo>
                <a:cubicBezTo>
                  <a:pt x="1585719" y="520700"/>
                  <a:pt x="1578181" y="520700"/>
                  <a:pt x="1570643" y="520700"/>
                </a:cubicBezTo>
                <a:cubicBezTo>
                  <a:pt x="1559336" y="513157"/>
                  <a:pt x="1551799" y="501841"/>
                  <a:pt x="1540492" y="494298"/>
                </a:cubicBezTo>
                <a:cubicBezTo>
                  <a:pt x="1529185" y="479210"/>
                  <a:pt x="1514110" y="460351"/>
                  <a:pt x="1502803" y="441492"/>
                </a:cubicBezTo>
                <a:cubicBezTo>
                  <a:pt x="1499034" y="437720"/>
                  <a:pt x="1495265" y="433949"/>
                  <a:pt x="1495265" y="426405"/>
                </a:cubicBezTo>
                <a:cubicBezTo>
                  <a:pt x="1480190" y="407546"/>
                  <a:pt x="1457576" y="381143"/>
                  <a:pt x="1431194" y="358513"/>
                </a:cubicBezTo>
                <a:cubicBezTo>
                  <a:pt x="1408581" y="339654"/>
                  <a:pt x="1385968" y="324566"/>
                  <a:pt x="1370892" y="313251"/>
                </a:cubicBezTo>
                <a:cubicBezTo>
                  <a:pt x="1370892" y="309479"/>
                  <a:pt x="1367123" y="309479"/>
                  <a:pt x="1363354" y="305707"/>
                </a:cubicBezTo>
                <a:cubicBezTo>
                  <a:pt x="1333203" y="286848"/>
                  <a:pt x="1284208" y="256674"/>
                  <a:pt x="1242750" y="192553"/>
                </a:cubicBezTo>
                <a:cubicBezTo>
                  <a:pt x="1242750" y="188781"/>
                  <a:pt x="1238981" y="181238"/>
                  <a:pt x="1235212" y="177466"/>
                </a:cubicBezTo>
                <a:cubicBezTo>
                  <a:pt x="1220137" y="154835"/>
                  <a:pt x="1208830" y="135976"/>
                  <a:pt x="1197523" y="124661"/>
                </a:cubicBezTo>
                <a:cubicBezTo>
                  <a:pt x="1182448" y="105802"/>
                  <a:pt x="1167372" y="98258"/>
                  <a:pt x="1144759" y="86943"/>
                </a:cubicBezTo>
                <a:cubicBezTo>
                  <a:pt x="1140990" y="83171"/>
                  <a:pt x="1140990" y="83171"/>
                  <a:pt x="1137221" y="83171"/>
                </a:cubicBezTo>
                <a:cubicBezTo>
                  <a:pt x="1114608" y="68084"/>
                  <a:pt x="1091995" y="49225"/>
                  <a:pt x="1073150" y="26594"/>
                </a:cubicBezTo>
                <a:cubicBezTo>
                  <a:pt x="1076919" y="22822"/>
                  <a:pt x="1080688" y="22822"/>
                  <a:pt x="1084457" y="19050"/>
                </a:cubicBezTo>
                <a:close/>
                <a:moveTo>
                  <a:pt x="900825" y="3770"/>
                </a:moveTo>
                <a:lnTo>
                  <a:pt x="902704" y="3770"/>
                </a:lnTo>
                <a:cubicBezTo>
                  <a:pt x="902704" y="3770"/>
                  <a:pt x="902704" y="3770"/>
                  <a:pt x="906463" y="7541"/>
                </a:cubicBezTo>
                <a:lnTo>
                  <a:pt x="900825" y="3770"/>
                </a:lnTo>
                <a:close/>
                <a:moveTo>
                  <a:pt x="895187" y="0"/>
                </a:moveTo>
                <a:lnTo>
                  <a:pt x="900825" y="3770"/>
                </a:lnTo>
                <a:lnTo>
                  <a:pt x="898946" y="3770"/>
                </a:lnTo>
                <a:cubicBezTo>
                  <a:pt x="902704" y="3770"/>
                  <a:pt x="906463" y="7541"/>
                  <a:pt x="906463" y="7541"/>
                </a:cubicBezTo>
                <a:cubicBezTo>
                  <a:pt x="895187" y="18852"/>
                  <a:pt x="887669" y="26392"/>
                  <a:pt x="876393" y="37703"/>
                </a:cubicBezTo>
                <a:cubicBezTo>
                  <a:pt x="872634" y="45244"/>
                  <a:pt x="872634" y="49014"/>
                  <a:pt x="868875" y="56555"/>
                </a:cubicBezTo>
                <a:cubicBezTo>
                  <a:pt x="857599" y="75406"/>
                  <a:pt x="835046" y="90488"/>
                  <a:pt x="812493" y="109339"/>
                </a:cubicBezTo>
                <a:cubicBezTo>
                  <a:pt x="797458" y="116880"/>
                  <a:pt x="782423" y="124421"/>
                  <a:pt x="771147" y="131961"/>
                </a:cubicBezTo>
                <a:cubicBezTo>
                  <a:pt x="759870" y="139502"/>
                  <a:pt x="748594" y="147042"/>
                  <a:pt x="741076" y="154583"/>
                </a:cubicBezTo>
                <a:cubicBezTo>
                  <a:pt x="703488" y="180975"/>
                  <a:pt x="677177" y="199827"/>
                  <a:pt x="654624" y="237530"/>
                </a:cubicBezTo>
                <a:cubicBezTo>
                  <a:pt x="650865" y="241300"/>
                  <a:pt x="647106" y="245071"/>
                  <a:pt x="643348" y="252611"/>
                </a:cubicBezTo>
                <a:cubicBezTo>
                  <a:pt x="628312" y="275233"/>
                  <a:pt x="602001" y="294085"/>
                  <a:pt x="575689" y="312936"/>
                </a:cubicBezTo>
                <a:cubicBezTo>
                  <a:pt x="568172" y="316707"/>
                  <a:pt x="560654" y="320477"/>
                  <a:pt x="553137" y="324247"/>
                </a:cubicBezTo>
                <a:cubicBezTo>
                  <a:pt x="530584" y="335558"/>
                  <a:pt x="508031" y="350640"/>
                  <a:pt x="492996" y="361950"/>
                </a:cubicBezTo>
                <a:cubicBezTo>
                  <a:pt x="466684" y="380802"/>
                  <a:pt x="455408" y="395883"/>
                  <a:pt x="444132" y="410965"/>
                </a:cubicBezTo>
                <a:cubicBezTo>
                  <a:pt x="436614" y="418505"/>
                  <a:pt x="432855" y="426046"/>
                  <a:pt x="425338" y="437357"/>
                </a:cubicBezTo>
                <a:cubicBezTo>
                  <a:pt x="421579" y="441127"/>
                  <a:pt x="417820" y="452438"/>
                  <a:pt x="410302" y="459979"/>
                </a:cubicBezTo>
                <a:cubicBezTo>
                  <a:pt x="395267" y="482601"/>
                  <a:pt x="368956" y="501452"/>
                  <a:pt x="353920" y="508993"/>
                </a:cubicBezTo>
                <a:cubicBezTo>
                  <a:pt x="342644" y="508993"/>
                  <a:pt x="335127" y="512763"/>
                  <a:pt x="327609" y="512763"/>
                </a:cubicBezTo>
                <a:cubicBezTo>
                  <a:pt x="327609" y="512763"/>
                  <a:pt x="327609" y="512763"/>
                  <a:pt x="323850" y="508993"/>
                </a:cubicBezTo>
                <a:cubicBezTo>
                  <a:pt x="323850" y="508993"/>
                  <a:pt x="323850" y="508993"/>
                  <a:pt x="327609" y="508993"/>
                </a:cubicBezTo>
                <a:cubicBezTo>
                  <a:pt x="327609" y="505223"/>
                  <a:pt x="331368" y="505223"/>
                  <a:pt x="331368" y="505223"/>
                </a:cubicBezTo>
                <a:cubicBezTo>
                  <a:pt x="338885" y="501452"/>
                  <a:pt x="346403" y="497682"/>
                  <a:pt x="353920" y="493912"/>
                </a:cubicBezTo>
                <a:cubicBezTo>
                  <a:pt x="368956" y="482601"/>
                  <a:pt x="387750" y="467519"/>
                  <a:pt x="399026" y="448668"/>
                </a:cubicBezTo>
                <a:cubicBezTo>
                  <a:pt x="406544" y="441127"/>
                  <a:pt x="410302" y="433587"/>
                  <a:pt x="414061" y="426046"/>
                </a:cubicBezTo>
                <a:cubicBezTo>
                  <a:pt x="421579" y="418505"/>
                  <a:pt x="425338" y="410965"/>
                  <a:pt x="432855" y="399654"/>
                </a:cubicBezTo>
                <a:cubicBezTo>
                  <a:pt x="444132" y="384572"/>
                  <a:pt x="455408" y="369491"/>
                  <a:pt x="481719" y="350640"/>
                </a:cubicBezTo>
                <a:cubicBezTo>
                  <a:pt x="500513" y="335558"/>
                  <a:pt x="523066" y="324247"/>
                  <a:pt x="545619" y="312936"/>
                </a:cubicBezTo>
                <a:cubicBezTo>
                  <a:pt x="553137" y="309166"/>
                  <a:pt x="560654" y="305396"/>
                  <a:pt x="568172" y="297855"/>
                </a:cubicBezTo>
                <a:cubicBezTo>
                  <a:pt x="594483" y="282774"/>
                  <a:pt x="617036" y="263922"/>
                  <a:pt x="632071" y="245071"/>
                </a:cubicBezTo>
                <a:cubicBezTo>
                  <a:pt x="635830" y="237530"/>
                  <a:pt x="639589" y="233760"/>
                  <a:pt x="643348" y="226219"/>
                </a:cubicBezTo>
                <a:cubicBezTo>
                  <a:pt x="665900" y="188516"/>
                  <a:pt x="692212" y="165894"/>
                  <a:pt x="729800" y="139502"/>
                </a:cubicBezTo>
                <a:cubicBezTo>
                  <a:pt x="741076" y="135732"/>
                  <a:pt x="752353" y="128191"/>
                  <a:pt x="759870" y="120650"/>
                </a:cubicBezTo>
                <a:cubicBezTo>
                  <a:pt x="774905" y="113110"/>
                  <a:pt x="789941" y="105569"/>
                  <a:pt x="804976" y="94258"/>
                </a:cubicBezTo>
                <a:cubicBezTo>
                  <a:pt x="827529" y="79177"/>
                  <a:pt x="846323" y="64096"/>
                  <a:pt x="853840" y="49014"/>
                </a:cubicBezTo>
                <a:cubicBezTo>
                  <a:pt x="857599" y="41474"/>
                  <a:pt x="861358" y="33933"/>
                  <a:pt x="865116" y="30163"/>
                </a:cubicBezTo>
                <a:cubicBezTo>
                  <a:pt x="876393" y="18852"/>
                  <a:pt x="883910" y="7541"/>
                  <a:pt x="895187" y="0"/>
                </a:cubicBezTo>
                <a:close/>
              </a:path>
            </a:pathLst>
          </a:custGeom>
          <a:solidFill>
            <a:srgbClr val="DADA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5" name="MH_SubTitle_3"/>
          <p:cNvSpPr txBox="1">
            <a:spLocks noChangeArrowheads="1"/>
          </p:cNvSpPr>
          <p:nvPr/>
        </p:nvSpPr>
        <p:spPr bwMode="auto">
          <a:xfrm>
            <a:off x="3602038" y="3117850"/>
            <a:ext cx="1914525"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r>
              <a:rPr lang="zh-CN" altLang="en-US" b="1" dirty="0" smtClean="0"/>
              <a:t>       试卷区分度</a:t>
            </a:r>
            <a:endParaRPr lang="zh-CN" altLang="en-US" dirty="0"/>
          </a:p>
        </p:txBody>
      </p:sp>
      <p:sp>
        <p:nvSpPr>
          <p:cNvPr id="2056" name="MH_Other_5"/>
          <p:cNvSpPr>
            <a:spLocks/>
          </p:cNvSpPr>
          <p:nvPr/>
        </p:nvSpPr>
        <p:spPr bwMode="auto">
          <a:xfrm>
            <a:off x="6259513" y="2008188"/>
            <a:ext cx="1946275" cy="1625600"/>
          </a:xfrm>
          <a:custGeom>
            <a:avLst/>
            <a:gdLst>
              <a:gd name="T0" fmla="*/ 191907 w 1946275"/>
              <a:gd name="T1" fmla="*/ 1457871 h 1625601"/>
              <a:gd name="T2" fmla="*/ 469563 w 1946275"/>
              <a:gd name="T3" fmla="*/ 1465183 h 1625601"/>
              <a:gd name="T4" fmla="*/ 15058 w 1946275"/>
              <a:gd name="T5" fmla="*/ 1387812 h 1625601"/>
              <a:gd name="T6" fmla="*/ 173883 w 1946275"/>
              <a:gd name="T7" fmla="*/ 916385 h 1625601"/>
              <a:gd name="T8" fmla="*/ 1845108 w 1946275"/>
              <a:gd name="T9" fmla="*/ 860670 h 1625601"/>
              <a:gd name="T10" fmla="*/ 87526 w 1946275"/>
              <a:gd name="T11" fmla="*/ 789985 h 1625601"/>
              <a:gd name="T12" fmla="*/ 496943 w 1946275"/>
              <a:gd name="T13" fmla="*/ 749914 h 1625601"/>
              <a:gd name="T14" fmla="*/ 36810 w 1946275"/>
              <a:gd name="T15" fmla="*/ 916385 h 1625601"/>
              <a:gd name="T16" fmla="*/ 173606 w 1946275"/>
              <a:gd name="T17" fmla="*/ 919957 h 1625601"/>
              <a:gd name="T18" fmla="*/ 196197 w 1946275"/>
              <a:gd name="T19" fmla="*/ 927101 h 1625601"/>
              <a:gd name="T20" fmla="*/ 25511 w 1946275"/>
              <a:gd name="T21" fmla="*/ 1199993 h 1625601"/>
              <a:gd name="T22" fmla="*/ 188045 w 1946275"/>
              <a:gd name="T23" fmla="*/ 1285522 h 1625601"/>
              <a:gd name="T24" fmla="*/ 165531 w 1946275"/>
              <a:gd name="T25" fmla="*/ 1297164 h 1625601"/>
              <a:gd name="T26" fmla="*/ 22174 w 1946275"/>
              <a:gd name="T27" fmla="*/ 1293294 h 1625601"/>
              <a:gd name="T28" fmla="*/ 266902 w 1946275"/>
              <a:gd name="T29" fmla="*/ 1451610 h 1625601"/>
              <a:gd name="T30" fmla="*/ 25181 w 1946275"/>
              <a:gd name="T31" fmla="*/ 1456015 h 1625601"/>
              <a:gd name="T32" fmla="*/ 97879 w 1946275"/>
              <a:gd name="T33" fmla="*/ 1587857 h 1625601"/>
              <a:gd name="T34" fmla="*/ 1065351 w 1946275"/>
              <a:gd name="T35" fmla="*/ 1582979 h 1625601"/>
              <a:gd name="T36" fmla="*/ 1796181 w 1946275"/>
              <a:gd name="T37" fmla="*/ 1601814 h 1625601"/>
              <a:gd name="T38" fmla="*/ 1660524 w 1946275"/>
              <a:gd name="T39" fmla="*/ 1531303 h 1625601"/>
              <a:gd name="T40" fmla="*/ 1705768 w 1946275"/>
              <a:gd name="T41" fmla="*/ 1519873 h 1625601"/>
              <a:gd name="T42" fmla="*/ 1920497 w 1946275"/>
              <a:gd name="T43" fmla="*/ 1387090 h 1625601"/>
              <a:gd name="T44" fmla="*/ 1855623 w 1946275"/>
              <a:gd name="T45" fmla="*/ 1074420 h 1625601"/>
              <a:gd name="T46" fmla="*/ 1921262 w 1946275"/>
              <a:gd name="T47" fmla="*/ 1060588 h 1625601"/>
              <a:gd name="T48" fmla="*/ 1928695 w 1946275"/>
              <a:gd name="T49" fmla="*/ 885826 h 1625601"/>
              <a:gd name="T50" fmla="*/ 1757675 w 1946275"/>
              <a:gd name="T51" fmla="*/ 863204 h 1625601"/>
              <a:gd name="T52" fmla="*/ 1851611 w 1946275"/>
              <a:gd name="T53" fmla="*/ 861319 h 1625601"/>
              <a:gd name="T54" fmla="*/ 1870984 w 1946275"/>
              <a:gd name="T55" fmla="*/ 791452 h 1625601"/>
              <a:gd name="T56" fmla="*/ 481354 w 1946275"/>
              <a:gd name="T57" fmla="*/ 557472 h 1625601"/>
              <a:gd name="T58" fmla="*/ 880878 w 1946275"/>
              <a:gd name="T59" fmla="*/ 237110 h 1625601"/>
              <a:gd name="T60" fmla="*/ 571812 w 1946275"/>
              <a:gd name="T61" fmla="*/ 504707 h 1625601"/>
              <a:gd name="T62" fmla="*/ 324814 w 1946275"/>
              <a:gd name="T63" fmla="*/ 722489 h 1625601"/>
              <a:gd name="T64" fmla="*/ 1633536 w 1946275"/>
              <a:gd name="T65" fmla="*/ 731838 h 1625601"/>
              <a:gd name="T66" fmla="*/ 1594095 w 1946275"/>
              <a:gd name="T67" fmla="*/ 654071 h 1625601"/>
              <a:gd name="T68" fmla="*/ 1203100 w 1946275"/>
              <a:gd name="T69" fmla="*/ 268599 h 1625601"/>
              <a:gd name="T70" fmla="*/ 1121958 w 1946275"/>
              <a:gd name="T71" fmla="*/ 206877 h 1625601"/>
              <a:gd name="T72" fmla="*/ 1101944 w 1946275"/>
              <a:gd name="T73" fmla="*/ 222017 h 1625601"/>
              <a:gd name="T74" fmla="*/ 1050119 w 1946275"/>
              <a:gd name="T75" fmla="*/ 241300 h 1625601"/>
              <a:gd name="T76" fmla="*/ 947737 w 1946275"/>
              <a:gd name="T77" fmla="*/ 218614 h 1625601"/>
              <a:gd name="T78" fmla="*/ 990116 w 1946275"/>
              <a:gd name="T79" fmla="*/ 18851 h 1625601"/>
              <a:gd name="T80" fmla="*/ 915113 w 1946275"/>
              <a:gd name="T81" fmla="*/ 135731 h 1625601"/>
              <a:gd name="T82" fmla="*/ 1050119 w 1946275"/>
              <a:gd name="T83" fmla="*/ 226219 h 1625601"/>
              <a:gd name="T84" fmla="*/ 1140124 w 1946275"/>
              <a:gd name="T85" fmla="*/ 158353 h 1625601"/>
              <a:gd name="T86" fmla="*/ 1102622 w 1946275"/>
              <a:gd name="T87" fmla="*/ 33933 h 1625601"/>
              <a:gd name="T88" fmla="*/ 1001367 w 1946275"/>
              <a:gd name="T89" fmla="*/ 0 h 1625601"/>
              <a:gd name="T90" fmla="*/ 1057620 w 1946275"/>
              <a:gd name="T91" fmla="*/ 3770 h 1625601"/>
              <a:gd name="T92" fmla="*/ 1158875 w 1946275"/>
              <a:gd name="T93" fmla="*/ 116523 h 1625601"/>
              <a:gd name="T94" fmla="*/ 1150906 w 1946275"/>
              <a:gd name="T95" fmla="*/ 176733 h 1625601"/>
              <a:gd name="T96" fmla="*/ 1303963 w 1946275"/>
              <a:gd name="T97" fmla="*/ 336937 h 1625601"/>
              <a:gd name="T98" fmla="*/ 1596594 w 1946275"/>
              <a:gd name="T99" fmla="*/ 629079 h 1625601"/>
              <a:gd name="T100" fmla="*/ 1829574 w 1946275"/>
              <a:gd name="T101" fmla="*/ 761256 h 1625601"/>
              <a:gd name="T102" fmla="*/ 1938746 w 1946275"/>
              <a:gd name="T103" fmla="*/ 1357617 h 1625601"/>
              <a:gd name="T104" fmla="*/ 1924447 w 1946275"/>
              <a:gd name="T105" fmla="*/ 1535113 h 1625601"/>
              <a:gd name="T106" fmla="*/ 1050311 w 1946275"/>
              <a:gd name="T107" fmla="*/ 1602955 h 1625601"/>
              <a:gd name="T108" fmla="*/ 15058 w 1946275"/>
              <a:gd name="T109" fmla="*/ 1542564 h 1625601"/>
              <a:gd name="T110" fmla="*/ 33881 w 1946275"/>
              <a:gd name="T111" fmla="*/ 832971 h 1625601"/>
              <a:gd name="T112" fmla="*/ 402341 w 1946275"/>
              <a:gd name="T113" fmla="*/ 628030 h 1625601"/>
              <a:gd name="T114" fmla="*/ 646109 w 1946275"/>
              <a:gd name="T115" fmla="*/ 412941 h 1625601"/>
              <a:gd name="T116" fmla="*/ 911804 w 1946275"/>
              <a:gd name="T117" fmla="*/ 176495 h 1625601"/>
              <a:gd name="T118" fmla="*/ 937614 w 1946275"/>
              <a:gd name="T119" fmla="*/ 33933 h 1625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46275" h="1625601">
                <a:moveTo>
                  <a:pt x="481437" y="1465536"/>
                </a:moveTo>
                <a:lnTo>
                  <a:pt x="487586" y="1465719"/>
                </a:lnTo>
                <a:cubicBezTo>
                  <a:pt x="494896" y="1465957"/>
                  <a:pt x="493351" y="1465957"/>
                  <a:pt x="486307" y="1465719"/>
                </a:cubicBezTo>
                <a:lnTo>
                  <a:pt x="481437" y="1465536"/>
                </a:lnTo>
                <a:close/>
                <a:moveTo>
                  <a:pt x="191907" y="1457871"/>
                </a:moveTo>
                <a:lnTo>
                  <a:pt x="247607" y="1459230"/>
                </a:lnTo>
                <a:cubicBezTo>
                  <a:pt x="322435" y="1461135"/>
                  <a:pt x="396793" y="1463040"/>
                  <a:pt x="428795" y="1463040"/>
                </a:cubicBezTo>
                <a:cubicBezTo>
                  <a:pt x="444796" y="1463993"/>
                  <a:pt x="460327" y="1464707"/>
                  <a:pt x="472034" y="1465183"/>
                </a:cubicBezTo>
                <a:lnTo>
                  <a:pt x="481437" y="1465536"/>
                </a:lnTo>
                <a:lnTo>
                  <a:pt x="469563" y="1465183"/>
                </a:lnTo>
                <a:cubicBezTo>
                  <a:pt x="452562" y="1464707"/>
                  <a:pt x="425031" y="1463993"/>
                  <a:pt x="383616" y="1463040"/>
                </a:cubicBezTo>
                <a:cubicBezTo>
                  <a:pt x="217958" y="1459230"/>
                  <a:pt x="440090" y="1466850"/>
                  <a:pt x="225488" y="1459230"/>
                </a:cubicBezTo>
                <a:lnTo>
                  <a:pt x="191907" y="1457871"/>
                </a:lnTo>
                <a:close/>
                <a:moveTo>
                  <a:pt x="15280" y="1374175"/>
                </a:moveTo>
                <a:lnTo>
                  <a:pt x="15058" y="1387812"/>
                </a:lnTo>
                <a:lnTo>
                  <a:pt x="15334" y="1396572"/>
                </a:lnTo>
                <a:lnTo>
                  <a:pt x="15280" y="1374175"/>
                </a:lnTo>
                <a:close/>
                <a:moveTo>
                  <a:pt x="182607" y="914934"/>
                </a:moveTo>
                <a:cubicBezTo>
                  <a:pt x="183255" y="915046"/>
                  <a:pt x="182078" y="915492"/>
                  <a:pt x="177371" y="916385"/>
                </a:cubicBezTo>
                <a:lnTo>
                  <a:pt x="173883" y="916385"/>
                </a:lnTo>
                <a:lnTo>
                  <a:pt x="176901" y="915492"/>
                </a:lnTo>
                <a:cubicBezTo>
                  <a:pt x="179489" y="915046"/>
                  <a:pt x="181960" y="914822"/>
                  <a:pt x="182607" y="914934"/>
                </a:cubicBezTo>
                <a:close/>
                <a:moveTo>
                  <a:pt x="1830701" y="858668"/>
                </a:moveTo>
                <a:cubicBezTo>
                  <a:pt x="1832316" y="858727"/>
                  <a:pt x="1835561" y="858962"/>
                  <a:pt x="1840754" y="859434"/>
                </a:cubicBezTo>
                <a:lnTo>
                  <a:pt x="1845108" y="860670"/>
                </a:lnTo>
                <a:lnTo>
                  <a:pt x="1838032" y="859964"/>
                </a:lnTo>
                <a:cubicBezTo>
                  <a:pt x="1830760" y="859139"/>
                  <a:pt x="1827470" y="858550"/>
                  <a:pt x="1830701" y="858668"/>
                </a:cubicBezTo>
                <a:close/>
                <a:moveTo>
                  <a:pt x="101185" y="780313"/>
                </a:moveTo>
                <a:lnTo>
                  <a:pt x="93644" y="784375"/>
                </a:lnTo>
                <a:lnTo>
                  <a:pt x="87526" y="789985"/>
                </a:lnTo>
                <a:lnTo>
                  <a:pt x="101185" y="780313"/>
                </a:lnTo>
                <a:close/>
                <a:moveTo>
                  <a:pt x="1202371" y="731945"/>
                </a:moveTo>
                <a:lnTo>
                  <a:pt x="1190955" y="732938"/>
                </a:lnTo>
                <a:cubicBezTo>
                  <a:pt x="1133591" y="737654"/>
                  <a:pt x="1061181" y="742369"/>
                  <a:pt x="1000995" y="742369"/>
                </a:cubicBezTo>
                <a:cubicBezTo>
                  <a:pt x="876863" y="742369"/>
                  <a:pt x="609791" y="746141"/>
                  <a:pt x="496943" y="749914"/>
                </a:cubicBezTo>
                <a:cubicBezTo>
                  <a:pt x="459327" y="749914"/>
                  <a:pt x="417950" y="749914"/>
                  <a:pt x="380334" y="749914"/>
                </a:cubicBezTo>
                <a:cubicBezTo>
                  <a:pt x="308864" y="749914"/>
                  <a:pt x="241155" y="749914"/>
                  <a:pt x="196016" y="757458"/>
                </a:cubicBezTo>
                <a:cubicBezTo>
                  <a:pt x="162162" y="765003"/>
                  <a:pt x="83169" y="791409"/>
                  <a:pt x="53076" y="847993"/>
                </a:cubicBezTo>
                <a:cubicBezTo>
                  <a:pt x="45553" y="863082"/>
                  <a:pt x="40851" y="881000"/>
                  <a:pt x="37912" y="900864"/>
                </a:cubicBezTo>
                <a:lnTo>
                  <a:pt x="36810" y="916385"/>
                </a:lnTo>
                <a:lnTo>
                  <a:pt x="87006" y="916385"/>
                </a:lnTo>
                <a:cubicBezTo>
                  <a:pt x="109597" y="916385"/>
                  <a:pt x="127482" y="916385"/>
                  <a:pt x="142072" y="916385"/>
                </a:cubicBezTo>
                <a:lnTo>
                  <a:pt x="173883" y="916385"/>
                </a:lnTo>
                <a:lnTo>
                  <a:pt x="170488" y="917390"/>
                </a:lnTo>
                <a:cubicBezTo>
                  <a:pt x="169370" y="918171"/>
                  <a:pt x="169841" y="919064"/>
                  <a:pt x="173606" y="919957"/>
                </a:cubicBezTo>
                <a:cubicBezTo>
                  <a:pt x="192432" y="919957"/>
                  <a:pt x="233850" y="923529"/>
                  <a:pt x="248911" y="923529"/>
                </a:cubicBezTo>
                <a:cubicBezTo>
                  <a:pt x="263972" y="923529"/>
                  <a:pt x="222554" y="923529"/>
                  <a:pt x="263972" y="927101"/>
                </a:cubicBezTo>
                <a:lnTo>
                  <a:pt x="211258" y="927101"/>
                </a:lnTo>
                <a:lnTo>
                  <a:pt x="200139" y="927101"/>
                </a:lnTo>
                <a:lnTo>
                  <a:pt x="196197" y="927101"/>
                </a:lnTo>
                <a:cubicBezTo>
                  <a:pt x="181372" y="927101"/>
                  <a:pt x="116278" y="924025"/>
                  <a:pt x="66893" y="923929"/>
                </a:cubicBezTo>
                <a:lnTo>
                  <a:pt x="36215" y="924754"/>
                </a:lnTo>
                <a:lnTo>
                  <a:pt x="33328" y="965405"/>
                </a:lnTo>
                <a:cubicBezTo>
                  <a:pt x="32387" y="1011144"/>
                  <a:pt x="34268" y="1061126"/>
                  <a:pt x="30507" y="1108280"/>
                </a:cubicBezTo>
                <a:cubicBezTo>
                  <a:pt x="28626" y="1132800"/>
                  <a:pt x="26980" y="1164864"/>
                  <a:pt x="25511" y="1199993"/>
                </a:cubicBezTo>
                <a:lnTo>
                  <a:pt x="23007" y="1270000"/>
                </a:lnTo>
                <a:lnTo>
                  <a:pt x="28574" y="1270000"/>
                </a:lnTo>
                <a:cubicBezTo>
                  <a:pt x="41706" y="1270000"/>
                  <a:pt x="60468" y="1270000"/>
                  <a:pt x="82981" y="1270000"/>
                </a:cubicBezTo>
                <a:cubicBezTo>
                  <a:pt x="131761" y="1270000"/>
                  <a:pt x="45459" y="1277761"/>
                  <a:pt x="90486" y="1281642"/>
                </a:cubicBezTo>
                <a:cubicBezTo>
                  <a:pt x="135513" y="1285522"/>
                  <a:pt x="173036" y="1281642"/>
                  <a:pt x="188045" y="1285522"/>
                </a:cubicBezTo>
                <a:cubicBezTo>
                  <a:pt x="203054" y="1293283"/>
                  <a:pt x="116752" y="1281642"/>
                  <a:pt x="188045" y="1293283"/>
                </a:cubicBezTo>
                <a:cubicBezTo>
                  <a:pt x="238701" y="1302015"/>
                  <a:pt x="177492" y="1299832"/>
                  <a:pt x="161134" y="1298195"/>
                </a:cubicBezTo>
                <a:lnTo>
                  <a:pt x="164157" y="1297486"/>
                </a:lnTo>
                <a:lnTo>
                  <a:pt x="167759" y="1297710"/>
                </a:lnTo>
                <a:cubicBezTo>
                  <a:pt x="174678" y="1298134"/>
                  <a:pt x="175850" y="1298134"/>
                  <a:pt x="165531" y="1297164"/>
                </a:cubicBezTo>
                <a:lnTo>
                  <a:pt x="164157" y="1297486"/>
                </a:lnTo>
                <a:lnTo>
                  <a:pt x="135513" y="1295709"/>
                </a:lnTo>
                <a:cubicBezTo>
                  <a:pt x="110185" y="1294254"/>
                  <a:pt x="84857" y="1293284"/>
                  <a:pt x="105495" y="1297164"/>
                </a:cubicBezTo>
                <a:cubicBezTo>
                  <a:pt x="136451" y="1302985"/>
                  <a:pt x="97756" y="1295709"/>
                  <a:pt x="55895" y="1293344"/>
                </a:cubicBezTo>
                <a:lnTo>
                  <a:pt x="22174" y="1293294"/>
                </a:lnTo>
                <a:lnTo>
                  <a:pt x="21573" y="1310097"/>
                </a:lnTo>
                <a:cubicBezTo>
                  <a:pt x="20397" y="1346876"/>
                  <a:pt x="19339" y="1382242"/>
                  <a:pt x="18340" y="1411712"/>
                </a:cubicBezTo>
                <a:lnTo>
                  <a:pt x="16995" y="1447805"/>
                </a:lnTo>
                <a:lnTo>
                  <a:pt x="20343" y="1447808"/>
                </a:lnTo>
                <a:cubicBezTo>
                  <a:pt x="62654" y="1447860"/>
                  <a:pt x="233959" y="1448276"/>
                  <a:pt x="266902" y="1451610"/>
                </a:cubicBezTo>
                <a:cubicBezTo>
                  <a:pt x="299846" y="1454944"/>
                  <a:pt x="79125" y="1452444"/>
                  <a:pt x="167197" y="1456871"/>
                </a:cubicBezTo>
                <a:lnTo>
                  <a:pt x="191907" y="1457871"/>
                </a:lnTo>
                <a:lnTo>
                  <a:pt x="140247" y="1456611"/>
                </a:lnTo>
                <a:cubicBezTo>
                  <a:pt x="107833" y="1455896"/>
                  <a:pt x="80537" y="1455420"/>
                  <a:pt x="63595" y="1455420"/>
                </a:cubicBezTo>
                <a:cubicBezTo>
                  <a:pt x="45711" y="1455420"/>
                  <a:pt x="33475" y="1455658"/>
                  <a:pt x="25181" y="1456015"/>
                </a:cubicBezTo>
                <a:lnTo>
                  <a:pt x="17229" y="1456721"/>
                </a:lnTo>
                <a:lnTo>
                  <a:pt x="17882" y="1477455"/>
                </a:lnTo>
                <a:cubicBezTo>
                  <a:pt x="19764" y="1502932"/>
                  <a:pt x="22588" y="1523692"/>
                  <a:pt x="26352" y="1538789"/>
                </a:cubicBezTo>
                <a:cubicBezTo>
                  <a:pt x="30117" y="1550113"/>
                  <a:pt x="37646" y="1561436"/>
                  <a:pt x="48939" y="1568985"/>
                </a:cubicBezTo>
                <a:cubicBezTo>
                  <a:pt x="60233" y="1576534"/>
                  <a:pt x="75291" y="1584082"/>
                  <a:pt x="97879" y="1587857"/>
                </a:cubicBezTo>
                <a:cubicBezTo>
                  <a:pt x="143053" y="1599180"/>
                  <a:pt x="210815" y="1602955"/>
                  <a:pt x="319987" y="1602955"/>
                </a:cubicBezTo>
                <a:cubicBezTo>
                  <a:pt x="376456" y="1602955"/>
                  <a:pt x="443277" y="1602011"/>
                  <a:pt x="521862" y="1600124"/>
                </a:cubicBezTo>
                <a:lnTo>
                  <a:pt x="555677" y="1599181"/>
                </a:lnTo>
                <a:lnTo>
                  <a:pt x="620458" y="1594516"/>
                </a:lnTo>
                <a:cubicBezTo>
                  <a:pt x="843265" y="1580095"/>
                  <a:pt x="973055" y="1582979"/>
                  <a:pt x="1065351" y="1582979"/>
                </a:cubicBezTo>
                <a:cubicBezTo>
                  <a:pt x="1110557" y="1582979"/>
                  <a:pt x="1148229" y="1582979"/>
                  <a:pt x="1178366" y="1582979"/>
                </a:cubicBezTo>
                <a:cubicBezTo>
                  <a:pt x="1238641" y="1579212"/>
                  <a:pt x="1306449" y="1582979"/>
                  <a:pt x="1366724" y="1590513"/>
                </a:cubicBezTo>
                <a:cubicBezTo>
                  <a:pt x="1426999" y="1594280"/>
                  <a:pt x="1479739" y="1601814"/>
                  <a:pt x="1509876" y="1598047"/>
                </a:cubicBezTo>
                <a:cubicBezTo>
                  <a:pt x="1543781" y="1594280"/>
                  <a:pt x="1588987" y="1598047"/>
                  <a:pt x="1637960" y="1601814"/>
                </a:cubicBezTo>
                <a:cubicBezTo>
                  <a:pt x="1698235" y="1605581"/>
                  <a:pt x="1758509" y="1609349"/>
                  <a:pt x="1796181" y="1601814"/>
                </a:cubicBezTo>
                <a:cubicBezTo>
                  <a:pt x="1847037" y="1590513"/>
                  <a:pt x="1883061" y="1581331"/>
                  <a:pt x="1901073" y="1544072"/>
                </a:cubicBezTo>
                <a:lnTo>
                  <a:pt x="1903834" y="1532986"/>
                </a:lnTo>
                <a:lnTo>
                  <a:pt x="1877730" y="1530291"/>
                </a:lnTo>
                <a:cubicBezTo>
                  <a:pt x="1811809" y="1528684"/>
                  <a:pt x="1702941" y="1535113"/>
                  <a:pt x="1683146" y="1535113"/>
                </a:cubicBezTo>
                <a:cubicBezTo>
                  <a:pt x="1656754" y="1535113"/>
                  <a:pt x="1720849" y="1531303"/>
                  <a:pt x="1660524" y="1531303"/>
                </a:cubicBezTo>
                <a:cubicBezTo>
                  <a:pt x="1603969" y="1531303"/>
                  <a:pt x="1539874" y="1535113"/>
                  <a:pt x="1592658" y="1531303"/>
                </a:cubicBezTo>
                <a:cubicBezTo>
                  <a:pt x="1645443" y="1527493"/>
                  <a:pt x="1592658" y="1527493"/>
                  <a:pt x="1611510" y="1527493"/>
                </a:cubicBezTo>
                <a:cubicBezTo>
                  <a:pt x="1626592" y="1527493"/>
                  <a:pt x="1686917" y="1523683"/>
                  <a:pt x="1709539" y="1523683"/>
                </a:cubicBezTo>
                <a:cubicBezTo>
                  <a:pt x="1726505" y="1523683"/>
                  <a:pt x="1703176" y="1519397"/>
                  <a:pt x="1699995" y="1518861"/>
                </a:cubicBezTo>
                <a:cubicBezTo>
                  <a:pt x="1698935" y="1518683"/>
                  <a:pt x="1700113" y="1518921"/>
                  <a:pt x="1705768" y="1519873"/>
                </a:cubicBezTo>
                <a:cubicBezTo>
                  <a:pt x="1728390" y="1519873"/>
                  <a:pt x="1762323" y="1519873"/>
                  <a:pt x="1822648" y="1519873"/>
                </a:cubicBezTo>
                <a:cubicBezTo>
                  <a:pt x="1852811" y="1519873"/>
                  <a:pt x="1880146" y="1519873"/>
                  <a:pt x="1899940" y="1519873"/>
                </a:cubicBezTo>
                <a:lnTo>
                  <a:pt x="1907100" y="1519873"/>
                </a:lnTo>
                <a:lnTo>
                  <a:pt x="1912963" y="1496336"/>
                </a:lnTo>
                <a:cubicBezTo>
                  <a:pt x="1916730" y="1436062"/>
                  <a:pt x="1924264" y="1451130"/>
                  <a:pt x="1920497" y="1387090"/>
                </a:cubicBezTo>
                <a:cubicBezTo>
                  <a:pt x="1920497" y="1319282"/>
                  <a:pt x="1912963" y="1187434"/>
                  <a:pt x="1916730" y="1119626"/>
                </a:cubicBezTo>
                <a:lnTo>
                  <a:pt x="1919333" y="1085717"/>
                </a:lnTo>
                <a:lnTo>
                  <a:pt x="1893394" y="1085374"/>
                </a:lnTo>
                <a:cubicBezTo>
                  <a:pt x="1869787" y="1084898"/>
                  <a:pt x="1844291" y="1083945"/>
                  <a:pt x="1836737" y="1082040"/>
                </a:cubicBezTo>
                <a:cubicBezTo>
                  <a:pt x="1821628" y="1074420"/>
                  <a:pt x="1938720" y="1082040"/>
                  <a:pt x="1855623" y="1074420"/>
                </a:cubicBezTo>
                <a:cubicBezTo>
                  <a:pt x="1768748" y="1066800"/>
                  <a:pt x="1855623" y="1074420"/>
                  <a:pt x="1791411" y="1070610"/>
                </a:cubicBezTo>
                <a:cubicBezTo>
                  <a:pt x="1727199" y="1066800"/>
                  <a:pt x="1749862" y="1066800"/>
                  <a:pt x="1772525" y="1066800"/>
                </a:cubicBezTo>
                <a:cubicBezTo>
                  <a:pt x="1798965" y="1066800"/>
                  <a:pt x="1889617" y="1074420"/>
                  <a:pt x="1919834" y="1078230"/>
                </a:cubicBezTo>
                <a:lnTo>
                  <a:pt x="1919909" y="1078224"/>
                </a:lnTo>
                <a:lnTo>
                  <a:pt x="1921262" y="1060588"/>
                </a:lnTo>
                <a:cubicBezTo>
                  <a:pt x="1922719" y="1045093"/>
                  <a:pt x="1924342" y="1029499"/>
                  <a:pt x="1925956" y="1014823"/>
                </a:cubicBezTo>
                <a:lnTo>
                  <a:pt x="1930315" y="977039"/>
                </a:lnTo>
                <a:lnTo>
                  <a:pt x="1931217" y="938655"/>
                </a:lnTo>
                <a:cubicBezTo>
                  <a:pt x="1931217" y="919783"/>
                  <a:pt x="1930276" y="902798"/>
                  <a:pt x="1928864" y="887228"/>
                </a:cubicBezTo>
                <a:lnTo>
                  <a:pt x="1928695" y="885826"/>
                </a:lnTo>
                <a:lnTo>
                  <a:pt x="1914393" y="885826"/>
                </a:lnTo>
                <a:cubicBezTo>
                  <a:pt x="1901176" y="885826"/>
                  <a:pt x="1882294" y="885826"/>
                  <a:pt x="1859636" y="885826"/>
                </a:cubicBezTo>
                <a:cubicBezTo>
                  <a:pt x="1814320" y="885826"/>
                  <a:pt x="1901175" y="878285"/>
                  <a:pt x="1855859" y="874515"/>
                </a:cubicBezTo>
                <a:cubicBezTo>
                  <a:pt x="1806767" y="874515"/>
                  <a:pt x="1772780" y="874515"/>
                  <a:pt x="1757675" y="870745"/>
                </a:cubicBezTo>
                <a:cubicBezTo>
                  <a:pt x="1742569" y="866974"/>
                  <a:pt x="1829425" y="874515"/>
                  <a:pt x="1757675" y="863204"/>
                </a:cubicBezTo>
                <a:cubicBezTo>
                  <a:pt x="1721800" y="859434"/>
                  <a:pt x="1737849" y="858491"/>
                  <a:pt x="1757675" y="858491"/>
                </a:cubicBezTo>
                <a:cubicBezTo>
                  <a:pt x="1777500" y="858491"/>
                  <a:pt x="1801103" y="859434"/>
                  <a:pt x="1780333" y="859434"/>
                </a:cubicBezTo>
                <a:cubicBezTo>
                  <a:pt x="1743985" y="859434"/>
                  <a:pt x="1849310" y="865207"/>
                  <a:pt x="1848380" y="861599"/>
                </a:cubicBezTo>
                <a:lnTo>
                  <a:pt x="1845108" y="860670"/>
                </a:lnTo>
                <a:lnTo>
                  <a:pt x="1851611" y="861319"/>
                </a:lnTo>
                <a:cubicBezTo>
                  <a:pt x="1862232" y="862262"/>
                  <a:pt x="1875567" y="863204"/>
                  <a:pt x="1889080" y="863675"/>
                </a:cubicBezTo>
                <a:lnTo>
                  <a:pt x="1925970" y="863224"/>
                </a:lnTo>
                <a:lnTo>
                  <a:pt x="1923688" y="844294"/>
                </a:lnTo>
                <a:cubicBezTo>
                  <a:pt x="1923688" y="832971"/>
                  <a:pt x="1916159" y="825422"/>
                  <a:pt x="1908630" y="817873"/>
                </a:cubicBezTo>
                <a:cubicBezTo>
                  <a:pt x="1901101" y="806549"/>
                  <a:pt x="1889807" y="799001"/>
                  <a:pt x="1870984" y="791452"/>
                </a:cubicBezTo>
                <a:cubicBezTo>
                  <a:pt x="1837103" y="776354"/>
                  <a:pt x="1788164" y="765031"/>
                  <a:pt x="1716637" y="757482"/>
                </a:cubicBezTo>
                <a:cubicBezTo>
                  <a:pt x="1609347" y="743328"/>
                  <a:pt x="1459707" y="735543"/>
                  <a:pt x="1258185" y="732536"/>
                </a:cubicBezTo>
                <a:lnTo>
                  <a:pt x="1202371" y="731945"/>
                </a:lnTo>
                <a:close/>
                <a:moveTo>
                  <a:pt x="484353" y="555667"/>
                </a:moveTo>
                <a:lnTo>
                  <a:pt x="481354" y="557472"/>
                </a:lnTo>
                <a:lnTo>
                  <a:pt x="475083" y="563846"/>
                </a:lnTo>
                <a:lnTo>
                  <a:pt x="484353" y="555667"/>
                </a:lnTo>
                <a:close/>
                <a:moveTo>
                  <a:pt x="920312" y="191891"/>
                </a:moveTo>
                <a:lnTo>
                  <a:pt x="895454" y="213713"/>
                </a:lnTo>
                <a:lnTo>
                  <a:pt x="880878" y="237110"/>
                </a:lnTo>
                <a:cubicBezTo>
                  <a:pt x="869571" y="255955"/>
                  <a:pt x="846956" y="274800"/>
                  <a:pt x="820573" y="289876"/>
                </a:cubicBezTo>
                <a:lnTo>
                  <a:pt x="774815" y="319617"/>
                </a:lnTo>
                <a:lnTo>
                  <a:pt x="653303" y="426288"/>
                </a:lnTo>
                <a:lnTo>
                  <a:pt x="643425" y="440634"/>
                </a:lnTo>
                <a:cubicBezTo>
                  <a:pt x="628348" y="467017"/>
                  <a:pt x="601965" y="485862"/>
                  <a:pt x="571812" y="504707"/>
                </a:cubicBezTo>
                <a:lnTo>
                  <a:pt x="549774" y="517173"/>
                </a:lnTo>
                <a:lnTo>
                  <a:pt x="415727" y="634848"/>
                </a:lnTo>
                <a:lnTo>
                  <a:pt x="398433" y="659234"/>
                </a:lnTo>
                <a:cubicBezTo>
                  <a:pt x="383357" y="681848"/>
                  <a:pt x="362627" y="698809"/>
                  <a:pt x="345666" y="710116"/>
                </a:cubicBezTo>
                <a:lnTo>
                  <a:pt x="324814" y="722489"/>
                </a:lnTo>
                <a:lnTo>
                  <a:pt x="468334" y="720740"/>
                </a:lnTo>
                <a:cubicBezTo>
                  <a:pt x="686090" y="718086"/>
                  <a:pt x="875259" y="715963"/>
                  <a:pt x="1039017" y="715963"/>
                </a:cubicBezTo>
                <a:cubicBezTo>
                  <a:pt x="1233127" y="715963"/>
                  <a:pt x="1390841" y="718451"/>
                  <a:pt x="1516813" y="724593"/>
                </a:cubicBezTo>
                <a:lnTo>
                  <a:pt x="1629894" y="731838"/>
                </a:lnTo>
                <a:lnTo>
                  <a:pt x="1633536" y="731838"/>
                </a:lnTo>
                <a:lnTo>
                  <a:pt x="1635618" y="732324"/>
                </a:lnTo>
                <a:lnTo>
                  <a:pt x="1667118" y="735498"/>
                </a:lnTo>
                <a:lnTo>
                  <a:pt x="1658225" y="729607"/>
                </a:lnTo>
                <a:cubicBezTo>
                  <a:pt x="1649286" y="722527"/>
                  <a:pt x="1639877" y="714032"/>
                  <a:pt x="1630467" y="704593"/>
                </a:cubicBezTo>
                <a:lnTo>
                  <a:pt x="1594095" y="654071"/>
                </a:lnTo>
                <a:lnTo>
                  <a:pt x="1458600" y="520490"/>
                </a:lnTo>
                <a:lnTo>
                  <a:pt x="1446044" y="512033"/>
                </a:lnTo>
                <a:cubicBezTo>
                  <a:pt x="1412170" y="489379"/>
                  <a:pt x="1363242" y="459174"/>
                  <a:pt x="1318077" y="387436"/>
                </a:cubicBezTo>
                <a:lnTo>
                  <a:pt x="1309221" y="373221"/>
                </a:lnTo>
                <a:lnTo>
                  <a:pt x="1203100" y="268599"/>
                </a:lnTo>
                <a:lnTo>
                  <a:pt x="1165175" y="242073"/>
                </a:lnTo>
                <a:lnTo>
                  <a:pt x="1128373" y="201503"/>
                </a:lnTo>
                <a:lnTo>
                  <a:pt x="1127479" y="202252"/>
                </a:lnTo>
                <a:lnTo>
                  <a:pt x="1128713" y="203490"/>
                </a:lnTo>
                <a:lnTo>
                  <a:pt x="1121958" y="206877"/>
                </a:lnTo>
                <a:lnTo>
                  <a:pt x="1121373" y="207367"/>
                </a:lnTo>
                <a:lnTo>
                  <a:pt x="1120178" y="208269"/>
                </a:lnTo>
                <a:lnTo>
                  <a:pt x="1117402" y="211052"/>
                </a:lnTo>
                <a:lnTo>
                  <a:pt x="1117009" y="210658"/>
                </a:lnTo>
                <a:lnTo>
                  <a:pt x="1101944" y="222017"/>
                </a:lnTo>
                <a:lnTo>
                  <a:pt x="1102320" y="222395"/>
                </a:lnTo>
                <a:lnTo>
                  <a:pt x="1094570" y="227578"/>
                </a:lnTo>
                <a:lnTo>
                  <a:pt x="1091371" y="229989"/>
                </a:lnTo>
                <a:cubicBezTo>
                  <a:pt x="1083871" y="233760"/>
                  <a:pt x="1072620" y="237530"/>
                  <a:pt x="1057620" y="237530"/>
                </a:cubicBezTo>
                <a:cubicBezTo>
                  <a:pt x="1057620" y="241300"/>
                  <a:pt x="1053869" y="241300"/>
                  <a:pt x="1050119" y="241300"/>
                </a:cubicBezTo>
                <a:lnTo>
                  <a:pt x="1049616" y="241261"/>
                </a:lnTo>
                <a:lnTo>
                  <a:pt x="1049536" y="241301"/>
                </a:lnTo>
                <a:cubicBezTo>
                  <a:pt x="1034455" y="241301"/>
                  <a:pt x="1015603" y="237520"/>
                  <a:pt x="1000522" y="237520"/>
                </a:cubicBezTo>
                <a:cubicBezTo>
                  <a:pt x="981670" y="233739"/>
                  <a:pt x="970359" y="229958"/>
                  <a:pt x="955278" y="222395"/>
                </a:cubicBezTo>
                <a:cubicBezTo>
                  <a:pt x="951508" y="218614"/>
                  <a:pt x="951508" y="218614"/>
                  <a:pt x="947737" y="218614"/>
                </a:cubicBezTo>
                <a:lnTo>
                  <a:pt x="955384" y="221682"/>
                </a:lnTo>
                <a:lnTo>
                  <a:pt x="922613" y="196056"/>
                </a:lnTo>
                <a:lnTo>
                  <a:pt x="920312" y="191891"/>
                </a:lnTo>
                <a:close/>
                <a:moveTo>
                  <a:pt x="1001367" y="15081"/>
                </a:moveTo>
                <a:cubicBezTo>
                  <a:pt x="997617" y="15081"/>
                  <a:pt x="993866" y="15081"/>
                  <a:pt x="990116" y="18851"/>
                </a:cubicBezTo>
                <a:cubicBezTo>
                  <a:pt x="975116" y="22622"/>
                  <a:pt x="963865" y="26392"/>
                  <a:pt x="956365" y="33933"/>
                </a:cubicBezTo>
                <a:cubicBezTo>
                  <a:pt x="952614" y="33933"/>
                  <a:pt x="952614" y="37703"/>
                  <a:pt x="948864" y="41473"/>
                </a:cubicBezTo>
                <a:cubicBezTo>
                  <a:pt x="945114" y="49014"/>
                  <a:pt x="941364" y="52784"/>
                  <a:pt x="937614" y="56555"/>
                </a:cubicBezTo>
                <a:cubicBezTo>
                  <a:pt x="933863" y="67865"/>
                  <a:pt x="930113" y="75406"/>
                  <a:pt x="926363" y="86717"/>
                </a:cubicBezTo>
                <a:cubicBezTo>
                  <a:pt x="918863" y="101798"/>
                  <a:pt x="915113" y="116880"/>
                  <a:pt x="915113" y="135731"/>
                </a:cubicBezTo>
                <a:cubicBezTo>
                  <a:pt x="915113" y="143272"/>
                  <a:pt x="918863" y="150812"/>
                  <a:pt x="918863" y="158353"/>
                </a:cubicBezTo>
                <a:cubicBezTo>
                  <a:pt x="918863" y="169664"/>
                  <a:pt x="926363" y="180975"/>
                  <a:pt x="933863" y="188516"/>
                </a:cubicBezTo>
                <a:cubicBezTo>
                  <a:pt x="941364" y="196056"/>
                  <a:pt x="952614" y="203597"/>
                  <a:pt x="963865" y="207367"/>
                </a:cubicBezTo>
                <a:cubicBezTo>
                  <a:pt x="978866" y="214908"/>
                  <a:pt x="986366" y="218678"/>
                  <a:pt x="1005117" y="222449"/>
                </a:cubicBezTo>
                <a:cubicBezTo>
                  <a:pt x="1020118" y="222449"/>
                  <a:pt x="1035119" y="226219"/>
                  <a:pt x="1050119" y="226219"/>
                </a:cubicBezTo>
                <a:cubicBezTo>
                  <a:pt x="1053869" y="226219"/>
                  <a:pt x="1053869" y="226219"/>
                  <a:pt x="1057620" y="222449"/>
                </a:cubicBezTo>
                <a:cubicBezTo>
                  <a:pt x="1068870" y="222449"/>
                  <a:pt x="1076371" y="218678"/>
                  <a:pt x="1087621" y="214908"/>
                </a:cubicBezTo>
                <a:cubicBezTo>
                  <a:pt x="1095122" y="211138"/>
                  <a:pt x="1102622" y="203597"/>
                  <a:pt x="1110122" y="196056"/>
                </a:cubicBezTo>
                <a:cubicBezTo>
                  <a:pt x="1117623" y="192286"/>
                  <a:pt x="1125123" y="184745"/>
                  <a:pt x="1132624" y="180975"/>
                </a:cubicBezTo>
                <a:cubicBezTo>
                  <a:pt x="1136374" y="173434"/>
                  <a:pt x="1140124" y="165894"/>
                  <a:pt x="1140124" y="158353"/>
                </a:cubicBezTo>
                <a:cubicBezTo>
                  <a:pt x="1143874" y="147042"/>
                  <a:pt x="1143874" y="139501"/>
                  <a:pt x="1143874" y="128190"/>
                </a:cubicBezTo>
                <a:cubicBezTo>
                  <a:pt x="1143874" y="124420"/>
                  <a:pt x="1143874" y="120650"/>
                  <a:pt x="1143874" y="116880"/>
                </a:cubicBezTo>
                <a:cubicBezTo>
                  <a:pt x="1143874" y="101798"/>
                  <a:pt x="1143874" y="86717"/>
                  <a:pt x="1136374" y="71636"/>
                </a:cubicBezTo>
                <a:cubicBezTo>
                  <a:pt x="1128874" y="64095"/>
                  <a:pt x="1128874" y="52784"/>
                  <a:pt x="1121373" y="49014"/>
                </a:cubicBezTo>
                <a:cubicBezTo>
                  <a:pt x="1117623" y="41473"/>
                  <a:pt x="1113872" y="41473"/>
                  <a:pt x="1102622" y="33933"/>
                </a:cubicBezTo>
                <a:cubicBezTo>
                  <a:pt x="1087621" y="26392"/>
                  <a:pt x="1072620" y="15081"/>
                  <a:pt x="1057620" y="18851"/>
                </a:cubicBezTo>
                <a:cubicBezTo>
                  <a:pt x="1050119" y="18851"/>
                  <a:pt x="1046369" y="18851"/>
                  <a:pt x="1042619" y="18851"/>
                </a:cubicBezTo>
                <a:cubicBezTo>
                  <a:pt x="1035119" y="18851"/>
                  <a:pt x="1027618" y="18851"/>
                  <a:pt x="1016368" y="18851"/>
                </a:cubicBezTo>
                <a:cubicBezTo>
                  <a:pt x="1012617" y="18851"/>
                  <a:pt x="1005117" y="15081"/>
                  <a:pt x="1001367" y="15081"/>
                </a:cubicBezTo>
                <a:close/>
                <a:moveTo>
                  <a:pt x="1001367" y="0"/>
                </a:moveTo>
                <a:cubicBezTo>
                  <a:pt x="1008867" y="0"/>
                  <a:pt x="1012617" y="3770"/>
                  <a:pt x="1016368" y="3770"/>
                </a:cubicBezTo>
                <a:cubicBezTo>
                  <a:pt x="1027618" y="3770"/>
                  <a:pt x="1035119" y="3770"/>
                  <a:pt x="1042619" y="3770"/>
                </a:cubicBezTo>
                <a:lnTo>
                  <a:pt x="1053869" y="3770"/>
                </a:lnTo>
                <a:cubicBezTo>
                  <a:pt x="1057620" y="11311"/>
                  <a:pt x="1057620" y="11311"/>
                  <a:pt x="1057620" y="11311"/>
                </a:cubicBezTo>
                <a:cubicBezTo>
                  <a:pt x="1057620" y="3770"/>
                  <a:pt x="1057620" y="3770"/>
                  <a:pt x="1057620" y="3770"/>
                </a:cubicBezTo>
                <a:cubicBezTo>
                  <a:pt x="1076371" y="3770"/>
                  <a:pt x="1095122" y="15081"/>
                  <a:pt x="1110122" y="22622"/>
                </a:cubicBezTo>
                <a:lnTo>
                  <a:pt x="1129207" y="33586"/>
                </a:lnTo>
                <a:lnTo>
                  <a:pt x="1136253" y="37119"/>
                </a:lnTo>
                <a:cubicBezTo>
                  <a:pt x="1140024" y="48462"/>
                  <a:pt x="1143794" y="56025"/>
                  <a:pt x="1147564" y="63587"/>
                </a:cubicBezTo>
                <a:cubicBezTo>
                  <a:pt x="1158875" y="82493"/>
                  <a:pt x="1158875" y="101398"/>
                  <a:pt x="1158875" y="116523"/>
                </a:cubicBezTo>
                <a:lnTo>
                  <a:pt x="1158875" y="116880"/>
                </a:lnTo>
                <a:lnTo>
                  <a:pt x="1158875" y="127867"/>
                </a:lnTo>
                <a:lnTo>
                  <a:pt x="1158875" y="128190"/>
                </a:lnTo>
                <a:cubicBezTo>
                  <a:pt x="1158875" y="139501"/>
                  <a:pt x="1158875" y="150812"/>
                  <a:pt x="1155125" y="162123"/>
                </a:cubicBezTo>
                <a:cubicBezTo>
                  <a:pt x="1155125" y="167779"/>
                  <a:pt x="1153250" y="172492"/>
                  <a:pt x="1150906" y="176733"/>
                </a:cubicBezTo>
                <a:lnTo>
                  <a:pt x="1144014" y="188281"/>
                </a:lnTo>
                <a:lnTo>
                  <a:pt x="1211007" y="254328"/>
                </a:lnTo>
                <a:lnTo>
                  <a:pt x="1223983" y="262839"/>
                </a:lnTo>
                <a:cubicBezTo>
                  <a:pt x="1246566" y="277941"/>
                  <a:pt x="1265384" y="289268"/>
                  <a:pt x="1280439" y="308147"/>
                </a:cubicBezTo>
                <a:cubicBezTo>
                  <a:pt x="1287967" y="315698"/>
                  <a:pt x="1295494" y="325137"/>
                  <a:pt x="1303963" y="336937"/>
                </a:cubicBezTo>
                <a:lnTo>
                  <a:pt x="1322531" y="364277"/>
                </a:lnTo>
                <a:lnTo>
                  <a:pt x="1456664" y="496514"/>
                </a:lnTo>
                <a:lnTo>
                  <a:pt x="1457335" y="496931"/>
                </a:lnTo>
                <a:cubicBezTo>
                  <a:pt x="1472390" y="512033"/>
                  <a:pt x="1498736" y="530912"/>
                  <a:pt x="1525083" y="553566"/>
                </a:cubicBezTo>
                <a:cubicBezTo>
                  <a:pt x="1555193" y="576220"/>
                  <a:pt x="1581539" y="602649"/>
                  <a:pt x="1596594" y="629079"/>
                </a:cubicBezTo>
                <a:lnTo>
                  <a:pt x="1605861" y="643604"/>
                </a:lnTo>
                <a:lnTo>
                  <a:pt x="1701800" y="738188"/>
                </a:lnTo>
                <a:lnTo>
                  <a:pt x="1701069" y="738919"/>
                </a:lnTo>
                <a:lnTo>
                  <a:pt x="1710285" y="739848"/>
                </a:lnTo>
                <a:cubicBezTo>
                  <a:pt x="1758048" y="745687"/>
                  <a:pt x="1797576" y="752764"/>
                  <a:pt x="1829574" y="761256"/>
                </a:cubicBezTo>
                <a:cubicBezTo>
                  <a:pt x="1870984" y="772580"/>
                  <a:pt x="1901101" y="787677"/>
                  <a:pt x="1919923" y="806549"/>
                </a:cubicBezTo>
                <a:cubicBezTo>
                  <a:pt x="1931217" y="817873"/>
                  <a:pt x="1934982" y="829196"/>
                  <a:pt x="1938746" y="840519"/>
                </a:cubicBezTo>
                <a:cubicBezTo>
                  <a:pt x="1942511" y="866940"/>
                  <a:pt x="1946275" y="900910"/>
                  <a:pt x="1946275" y="938655"/>
                </a:cubicBezTo>
                <a:cubicBezTo>
                  <a:pt x="1946275" y="1036790"/>
                  <a:pt x="1934982" y="1153797"/>
                  <a:pt x="1934982" y="1259481"/>
                </a:cubicBezTo>
                <a:cubicBezTo>
                  <a:pt x="1934982" y="1293451"/>
                  <a:pt x="1934982" y="1327421"/>
                  <a:pt x="1938746" y="1357617"/>
                </a:cubicBezTo>
                <a:cubicBezTo>
                  <a:pt x="1942511" y="1384038"/>
                  <a:pt x="1942511" y="1410459"/>
                  <a:pt x="1942511" y="1433105"/>
                </a:cubicBezTo>
                <a:cubicBezTo>
                  <a:pt x="1942511" y="1459526"/>
                  <a:pt x="1940629" y="1483116"/>
                  <a:pt x="1935923" y="1504348"/>
                </a:cubicBezTo>
                <a:lnTo>
                  <a:pt x="1929524" y="1519873"/>
                </a:lnTo>
                <a:lnTo>
                  <a:pt x="1931987" y="1519873"/>
                </a:lnTo>
                <a:lnTo>
                  <a:pt x="1924447" y="1535113"/>
                </a:lnTo>
                <a:lnTo>
                  <a:pt x="1923292" y="1534994"/>
                </a:lnTo>
                <a:lnTo>
                  <a:pt x="1912394" y="1561436"/>
                </a:lnTo>
                <a:cubicBezTo>
                  <a:pt x="1893571" y="1591631"/>
                  <a:pt x="1859690" y="1614278"/>
                  <a:pt x="1814516" y="1621827"/>
                </a:cubicBezTo>
                <a:cubicBezTo>
                  <a:pt x="1788164" y="1625601"/>
                  <a:pt x="1754283" y="1625601"/>
                  <a:pt x="1720402" y="1625601"/>
                </a:cubicBezTo>
                <a:cubicBezTo>
                  <a:pt x="1584878" y="1625601"/>
                  <a:pt x="1389121" y="1602955"/>
                  <a:pt x="1050311" y="1602955"/>
                </a:cubicBezTo>
                <a:cubicBezTo>
                  <a:pt x="975020" y="1602955"/>
                  <a:pt x="888435" y="1602955"/>
                  <a:pt x="794321" y="1606729"/>
                </a:cubicBezTo>
                <a:cubicBezTo>
                  <a:pt x="587271" y="1614278"/>
                  <a:pt x="432924" y="1618052"/>
                  <a:pt x="319987" y="1618052"/>
                </a:cubicBezTo>
                <a:cubicBezTo>
                  <a:pt x="240932" y="1618052"/>
                  <a:pt x="176934" y="1618052"/>
                  <a:pt x="131760" y="1610503"/>
                </a:cubicBezTo>
                <a:cubicBezTo>
                  <a:pt x="86585" y="1602955"/>
                  <a:pt x="60233" y="1595406"/>
                  <a:pt x="37646" y="1580308"/>
                </a:cubicBezTo>
                <a:cubicBezTo>
                  <a:pt x="26352" y="1568985"/>
                  <a:pt x="18823" y="1557661"/>
                  <a:pt x="15058" y="1542564"/>
                </a:cubicBezTo>
                <a:cubicBezTo>
                  <a:pt x="3765" y="1508594"/>
                  <a:pt x="0" y="1455752"/>
                  <a:pt x="0" y="1387812"/>
                </a:cubicBezTo>
                <a:cubicBezTo>
                  <a:pt x="0" y="1319872"/>
                  <a:pt x="3765" y="1233060"/>
                  <a:pt x="3765" y="1131151"/>
                </a:cubicBezTo>
                <a:cubicBezTo>
                  <a:pt x="3765" y="1085857"/>
                  <a:pt x="3765" y="1033015"/>
                  <a:pt x="0" y="976399"/>
                </a:cubicBezTo>
                <a:cubicBezTo>
                  <a:pt x="0" y="972624"/>
                  <a:pt x="0" y="968850"/>
                  <a:pt x="0" y="965076"/>
                </a:cubicBezTo>
                <a:cubicBezTo>
                  <a:pt x="0" y="908459"/>
                  <a:pt x="15058" y="866940"/>
                  <a:pt x="33881" y="832971"/>
                </a:cubicBezTo>
                <a:cubicBezTo>
                  <a:pt x="52704" y="799001"/>
                  <a:pt x="75291" y="776354"/>
                  <a:pt x="101643" y="757482"/>
                </a:cubicBezTo>
                <a:cubicBezTo>
                  <a:pt x="158111" y="727286"/>
                  <a:pt x="214580" y="723512"/>
                  <a:pt x="233403" y="723512"/>
                </a:cubicBezTo>
                <a:cubicBezTo>
                  <a:pt x="237167" y="723512"/>
                  <a:pt x="240932" y="723512"/>
                  <a:pt x="240932" y="723512"/>
                </a:cubicBezTo>
                <a:lnTo>
                  <a:pt x="294873" y="722855"/>
                </a:lnTo>
                <a:lnTo>
                  <a:pt x="402341" y="628030"/>
                </a:lnTo>
                <a:lnTo>
                  <a:pt x="421048" y="598931"/>
                </a:lnTo>
                <a:cubicBezTo>
                  <a:pt x="432355" y="583855"/>
                  <a:pt x="447432" y="568779"/>
                  <a:pt x="473815" y="546165"/>
                </a:cubicBezTo>
                <a:cubicBezTo>
                  <a:pt x="487007" y="536743"/>
                  <a:pt x="502084" y="528263"/>
                  <a:pt x="517631" y="519783"/>
                </a:cubicBezTo>
                <a:lnTo>
                  <a:pt x="538218" y="508138"/>
                </a:lnTo>
                <a:lnTo>
                  <a:pt x="646109" y="412941"/>
                </a:lnTo>
                <a:lnTo>
                  <a:pt x="654968" y="400177"/>
                </a:lnTo>
                <a:cubicBezTo>
                  <a:pt x="678289" y="370673"/>
                  <a:pt x="703731" y="350179"/>
                  <a:pt x="737652" y="327565"/>
                </a:cubicBezTo>
                <a:lnTo>
                  <a:pt x="757455" y="314694"/>
                </a:lnTo>
                <a:lnTo>
                  <a:pt x="904405" y="185032"/>
                </a:lnTo>
                <a:lnTo>
                  <a:pt x="911804" y="176495"/>
                </a:lnTo>
                <a:lnTo>
                  <a:pt x="903862" y="162123"/>
                </a:lnTo>
                <a:cubicBezTo>
                  <a:pt x="903862" y="150812"/>
                  <a:pt x="900112" y="143272"/>
                  <a:pt x="900112" y="135731"/>
                </a:cubicBezTo>
                <a:cubicBezTo>
                  <a:pt x="900112" y="116880"/>
                  <a:pt x="903862" y="98028"/>
                  <a:pt x="911362" y="82947"/>
                </a:cubicBezTo>
                <a:cubicBezTo>
                  <a:pt x="915113" y="71636"/>
                  <a:pt x="918863" y="60325"/>
                  <a:pt x="926363" y="49014"/>
                </a:cubicBezTo>
                <a:cubicBezTo>
                  <a:pt x="930113" y="41473"/>
                  <a:pt x="933863" y="37703"/>
                  <a:pt x="937614" y="33933"/>
                </a:cubicBezTo>
                <a:cubicBezTo>
                  <a:pt x="937614" y="30162"/>
                  <a:pt x="941364" y="26392"/>
                  <a:pt x="945114" y="22622"/>
                </a:cubicBezTo>
                <a:cubicBezTo>
                  <a:pt x="956365" y="11311"/>
                  <a:pt x="975116" y="7540"/>
                  <a:pt x="986366" y="3770"/>
                </a:cubicBezTo>
                <a:cubicBezTo>
                  <a:pt x="990116" y="0"/>
                  <a:pt x="997617" y="0"/>
                  <a:pt x="1001367"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7" name="MH_Other_6"/>
          <p:cNvSpPr>
            <a:spLocks/>
          </p:cNvSpPr>
          <p:nvPr/>
        </p:nvSpPr>
        <p:spPr bwMode="auto">
          <a:xfrm>
            <a:off x="6300788" y="2219325"/>
            <a:ext cx="1930400" cy="1439863"/>
          </a:xfrm>
          <a:custGeom>
            <a:avLst/>
            <a:gdLst>
              <a:gd name="T0" fmla="*/ 1924272 w 1930133"/>
              <a:gd name="T1" fmla="*/ 671098 h 1439863"/>
              <a:gd name="T2" fmla="*/ 1788707 w 1930133"/>
              <a:gd name="T3" fmla="*/ 1432326 h 1439863"/>
              <a:gd name="T4" fmla="*/ 1442262 w 1930133"/>
              <a:gd name="T5" fmla="*/ 1432326 h 1439863"/>
              <a:gd name="T6" fmla="*/ 779500 w 1930133"/>
              <a:gd name="T7" fmla="*/ 1432326 h 1439863"/>
              <a:gd name="T8" fmla="*/ 0 w 1930133"/>
              <a:gd name="T9" fmla="*/ 1375799 h 1439863"/>
              <a:gd name="T10" fmla="*/ 90377 w 1930133"/>
              <a:gd name="T11" fmla="*/ 1398410 h 1439863"/>
              <a:gd name="T12" fmla="*/ 753140 w 1930133"/>
              <a:gd name="T13" fmla="*/ 1394642 h 1439863"/>
              <a:gd name="T14" fmla="*/ 1679501 w 1930133"/>
              <a:gd name="T15" fmla="*/ 1413484 h 1439863"/>
              <a:gd name="T16" fmla="*/ 1871552 w 1930133"/>
              <a:gd name="T17" fmla="*/ 1349420 h 1439863"/>
              <a:gd name="T18" fmla="*/ 1897912 w 1930133"/>
              <a:gd name="T19" fmla="*/ 1145923 h 1439863"/>
              <a:gd name="T20" fmla="*/ 1905443 w 1930133"/>
              <a:gd name="T21" fmla="*/ 727625 h 1439863"/>
              <a:gd name="T22" fmla="*/ 1084457 w 1930133"/>
              <a:gd name="T23" fmla="*/ 19050 h 1439863"/>
              <a:gd name="T24" fmla="*/ 1152297 w 1930133"/>
              <a:gd name="T25" fmla="*/ 71855 h 1439863"/>
              <a:gd name="T26" fmla="*/ 1246519 w 1930133"/>
              <a:gd name="T27" fmla="*/ 169922 h 1439863"/>
              <a:gd name="T28" fmla="*/ 1374661 w 1930133"/>
              <a:gd name="T29" fmla="*/ 294392 h 1439863"/>
              <a:gd name="T30" fmla="*/ 1442501 w 1930133"/>
              <a:gd name="T31" fmla="*/ 347197 h 1439863"/>
              <a:gd name="T32" fmla="*/ 1514110 w 1930133"/>
              <a:gd name="T33" fmla="*/ 430177 h 1439863"/>
              <a:gd name="T34" fmla="*/ 1597025 w 1930133"/>
              <a:gd name="T35" fmla="*/ 516928 h 1439863"/>
              <a:gd name="T36" fmla="*/ 1570643 w 1930133"/>
              <a:gd name="T37" fmla="*/ 520700 h 1439863"/>
              <a:gd name="T38" fmla="*/ 1502803 w 1930133"/>
              <a:gd name="T39" fmla="*/ 441492 h 1439863"/>
              <a:gd name="T40" fmla="*/ 1431194 w 1930133"/>
              <a:gd name="T41" fmla="*/ 358513 h 1439863"/>
              <a:gd name="T42" fmla="*/ 1363354 w 1930133"/>
              <a:gd name="T43" fmla="*/ 305707 h 1439863"/>
              <a:gd name="T44" fmla="*/ 1235212 w 1930133"/>
              <a:gd name="T45" fmla="*/ 177466 h 1439863"/>
              <a:gd name="T46" fmla="*/ 1144759 w 1930133"/>
              <a:gd name="T47" fmla="*/ 86943 h 1439863"/>
              <a:gd name="T48" fmla="*/ 1073150 w 1930133"/>
              <a:gd name="T49" fmla="*/ 26594 h 1439863"/>
              <a:gd name="T50" fmla="*/ 900825 w 1930133"/>
              <a:gd name="T51" fmla="*/ 3770 h 1439863"/>
              <a:gd name="T52" fmla="*/ 906463 w 1930133"/>
              <a:gd name="T53" fmla="*/ 7541 h 1439863"/>
              <a:gd name="T54" fmla="*/ 895187 w 1930133"/>
              <a:gd name="T55" fmla="*/ 0 h 1439863"/>
              <a:gd name="T56" fmla="*/ 898946 w 1930133"/>
              <a:gd name="T57" fmla="*/ 3770 h 1439863"/>
              <a:gd name="T58" fmla="*/ 876393 w 1930133"/>
              <a:gd name="T59" fmla="*/ 37703 h 1439863"/>
              <a:gd name="T60" fmla="*/ 812493 w 1930133"/>
              <a:gd name="T61" fmla="*/ 109339 h 1439863"/>
              <a:gd name="T62" fmla="*/ 741076 w 1930133"/>
              <a:gd name="T63" fmla="*/ 154583 h 1439863"/>
              <a:gd name="T64" fmla="*/ 643348 w 1930133"/>
              <a:gd name="T65" fmla="*/ 252611 h 1439863"/>
              <a:gd name="T66" fmla="*/ 553137 w 1930133"/>
              <a:gd name="T67" fmla="*/ 324247 h 1439863"/>
              <a:gd name="T68" fmla="*/ 444132 w 1930133"/>
              <a:gd name="T69" fmla="*/ 410965 h 1439863"/>
              <a:gd name="T70" fmla="*/ 410302 w 1930133"/>
              <a:gd name="T71" fmla="*/ 459979 h 1439863"/>
              <a:gd name="T72" fmla="*/ 327609 w 1930133"/>
              <a:gd name="T73" fmla="*/ 512763 h 1439863"/>
              <a:gd name="T74" fmla="*/ 327609 w 1930133"/>
              <a:gd name="T75" fmla="*/ 508993 h 1439863"/>
              <a:gd name="T76" fmla="*/ 353920 w 1930133"/>
              <a:gd name="T77" fmla="*/ 493912 h 1439863"/>
              <a:gd name="T78" fmla="*/ 414061 w 1930133"/>
              <a:gd name="T79" fmla="*/ 426046 h 1439863"/>
              <a:gd name="T80" fmla="*/ 481719 w 1930133"/>
              <a:gd name="T81" fmla="*/ 350640 h 1439863"/>
              <a:gd name="T82" fmla="*/ 568172 w 1930133"/>
              <a:gd name="T83" fmla="*/ 297855 h 1439863"/>
              <a:gd name="T84" fmla="*/ 643348 w 1930133"/>
              <a:gd name="T85" fmla="*/ 226219 h 1439863"/>
              <a:gd name="T86" fmla="*/ 759870 w 1930133"/>
              <a:gd name="T87" fmla="*/ 120650 h 1439863"/>
              <a:gd name="T88" fmla="*/ 853840 w 1930133"/>
              <a:gd name="T89" fmla="*/ 49014 h 1439863"/>
              <a:gd name="T90" fmla="*/ 895187 w 1930133"/>
              <a:gd name="T91" fmla="*/ 0 h 1439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30133" h="1439863">
                <a:moveTo>
                  <a:pt x="1897912" y="633413"/>
                </a:moveTo>
                <a:cubicBezTo>
                  <a:pt x="1912975" y="644718"/>
                  <a:pt x="1920506" y="656024"/>
                  <a:pt x="1924272" y="671098"/>
                </a:cubicBezTo>
                <a:cubicBezTo>
                  <a:pt x="1943100" y="791688"/>
                  <a:pt x="1909209" y="1036638"/>
                  <a:pt x="1924272" y="1191145"/>
                </a:cubicBezTo>
                <a:cubicBezTo>
                  <a:pt x="1943100" y="1341883"/>
                  <a:pt x="1897912" y="1413484"/>
                  <a:pt x="1788707" y="1432326"/>
                </a:cubicBezTo>
                <a:cubicBezTo>
                  <a:pt x="1754815" y="1439863"/>
                  <a:pt x="1713393" y="1439863"/>
                  <a:pt x="1668204" y="1439863"/>
                </a:cubicBezTo>
                <a:cubicBezTo>
                  <a:pt x="1607953" y="1439863"/>
                  <a:pt x="1532639" y="1436095"/>
                  <a:pt x="1442262" y="1432326"/>
                </a:cubicBezTo>
                <a:cubicBezTo>
                  <a:pt x="1348120" y="1428558"/>
                  <a:pt x="1238915" y="1424789"/>
                  <a:pt x="1099584" y="1424789"/>
                </a:cubicBezTo>
                <a:cubicBezTo>
                  <a:pt x="1005441" y="1424789"/>
                  <a:pt x="900002" y="1428558"/>
                  <a:pt x="779500" y="1432326"/>
                </a:cubicBezTo>
                <a:cubicBezTo>
                  <a:pt x="658997" y="1436095"/>
                  <a:pt x="553558" y="1439863"/>
                  <a:pt x="466947" y="1439863"/>
                </a:cubicBezTo>
                <a:cubicBezTo>
                  <a:pt x="109205" y="1439863"/>
                  <a:pt x="3766" y="1405947"/>
                  <a:pt x="0" y="1375799"/>
                </a:cubicBezTo>
                <a:cubicBezTo>
                  <a:pt x="0" y="1372031"/>
                  <a:pt x="0" y="1372031"/>
                  <a:pt x="0" y="1368262"/>
                </a:cubicBezTo>
                <a:cubicBezTo>
                  <a:pt x="18828" y="1383336"/>
                  <a:pt x="48954" y="1390873"/>
                  <a:pt x="90377" y="1398410"/>
                </a:cubicBezTo>
                <a:cubicBezTo>
                  <a:pt x="135565" y="1405947"/>
                  <a:pt x="199582" y="1405947"/>
                  <a:pt x="278661" y="1405947"/>
                </a:cubicBezTo>
                <a:cubicBezTo>
                  <a:pt x="391633" y="1405947"/>
                  <a:pt x="546026" y="1402179"/>
                  <a:pt x="753140" y="1394642"/>
                </a:cubicBezTo>
                <a:cubicBezTo>
                  <a:pt x="847282" y="1390873"/>
                  <a:pt x="933893" y="1390873"/>
                  <a:pt x="1009207" y="1390873"/>
                </a:cubicBezTo>
                <a:cubicBezTo>
                  <a:pt x="1348120" y="1390873"/>
                  <a:pt x="1543936" y="1413484"/>
                  <a:pt x="1679501" y="1413484"/>
                </a:cubicBezTo>
                <a:cubicBezTo>
                  <a:pt x="1713393" y="1413484"/>
                  <a:pt x="1747284" y="1413484"/>
                  <a:pt x="1773644" y="1409716"/>
                </a:cubicBezTo>
                <a:cubicBezTo>
                  <a:pt x="1818832" y="1402179"/>
                  <a:pt x="1852723" y="1379568"/>
                  <a:pt x="1871552" y="1349420"/>
                </a:cubicBezTo>
                <a:cubicBezTo>
                  <a:pt x="1894146" y="1315504"/>
                  <a:pt x="1901678" y="1274051"/>
                  <a:pt x="1901678" y="1221293"/>
                </a:cubicBezTo>
                <a:cubicBezTo>
                  <a:pt x="1901678" y="1198682"/>
                  <a:pt x="1901678" y="1172303"/>
                  <a:pt x="1897912" y="1145923"/>
                </a:cubicBezTo>
                <a:cubicBezTo>
                  <a:pt x="1894146" y="1115776"/>
                  <a:pt x="1894146" y="1081860"/>
                  <a:pt x="1894146" y="1047944"/>
                </a:cubicBezTo>
                <a:cubicBezTo>
                  <a:pt x="1894146" y="942427"/>
                  <a:pt x="1905443" y="825604"/>
                  <a:pt x="1905443" y="727625"/>
                </a:cubicBezTo>
                <a:cubicBezTo>
                  <a:pt x="1905443" y="693708"/>
                  <a:pt x="1901678" y="659792"/>
                  <a:pt x="1897912" y="633413"/>
                </a:cubicBezTo>
                <a:close/>
                <a:moveTo>
                  <a:pt x="1084457" y="19050"/>
                </a:moveTo>
                <a:cubicBezTo>
                  <a:pt x="1103301" y="37909"/>
                  <a:pt x="1125915" y="56768"/>
                  <a:pt x="1148528" y="68084"/>
                </a:cubicBezTo>
                <a:cubicBezTo>
                  <a:pt x="1148528" y="71855"/>
                  <a:pt x="1148528" y="71855"/>
                  <a:pt x="1152297" y="71855"/>
                </a:cubicBezTo>
                <a:cubicBezTo>
                  <a:pt x="1174910" y="83171"/>
                  <a:pt x="1189986" y="94486"/>
                  <a:pt x="1208830" y="113345"/>
                </a:cubicBezTo>
                <a:cubicBezTo>
                  <a:pt x="1220137" y="128432"/>
                  <a:pt x="1231443" y="143520"/>
                  <a:pt x="1246519" y="169922"/>
                </a:cubicBezTo>
                <a:cubicBezTo>
                  <a:pt x="1250288" y="173694"/>
                  <a:pt x="1254057" y="177466"/>
                  <a:pt x="1257826" y="185010"/>
                </a:cubicBezTo>
                <a:cubicBezTo>
                  <a:pt x="1295514" y="249130"/>
                  <a:pt x="1340741" y="271761"/>
                  <a:pt x="1374661" y="294392"/>
                </a:cubicBezTo>
                <a:cubicBezTo>
                  <a:pt x="1374661" y="298164"/>
                  <a:pt x="1378430" y="298164"/>
                  <a:pt x="1382199" y="301935"/>
                </a:cubicBezTo>
                <a:cubicBezTo>
                  <a:pt x="1397274" y="313251"/>
                  <a:pt x="1419888" y="328338"/>
                  <a:pt x="1442501" y="347197"/>
                </a:cubicBezTo>
                <a:cubicBezTo>
                  <a:pt x="1468883" y="369828"/>
                  <a:pt x="1491496" y="396231"/>
                  <a:pt x="1506572" y="418861"/>
                </a:cubicBezTo>
                <a:cubicBezTo>
                  <a:pt x="1510341" y="422633"/>
                  <a:pt x="1510341" y="426405"/>
                  <a:pt x="1514110" y="430177"/>
                </a:cubicBezTo>
                <a:cubicBezTo>
                  <a:pt x="1525416" y="449036"/>
                  <a:pt x="1540492" y="467895"/>
                  <a:pt x="1551799" y="482982"/>
                </a:cubicBezTo>
                <a:cubicBezTo>
                  <a:pt x="1566874" y="501841"/>
                  <a:pt x="1585719" y="513157"/>
                  <a:pt x="1597025" y="516928"/>
                </a:cubicBezTo>
                <a:cubicBezTo>
                  <a:pt x="1597025" y="516928"/>
                  <a:pt x="1597025" y="516928"/>
                  <a:pt x="1593256" y="520700"/>
                </a:cubicBezTo>
                <a:cubicBezTo>
                  <a:pt x="1585719" y="520700"/>
                  <a:pt x="1578181" y="520700"/>
                  <a:pt x="1570643" y="520700"/>
                </a:cubicBezTo>
                <a:cubicBezTo>
                  <a:pt x="1559336" y="513157"/>
                  <a:pt x="1551799" y="501841"/>
                  <a:pt x="1540492" y="494298"/>
                </a:cubicBezTo>
                <a:cubicBezTo>
                  <a:pt x="1529185" y="479210"/>
                  <a:pt x="1514110" y="460351"/>
                  <a:pt x="1502803" y="441492"/>
                </a:cubicBezTo>
                <a:cubicBezTo>
                  <a:pt x="1499034" y="437720"/>
                  <a:pt x="1495265" y="433949"/>
                  <a:pt x="1495265" y="426405"/>
                </a:cubicBezTo>
                <a:cubicBezTo>
                  <a:pt x="1480190" y="407546"/>
                  <a:pt x="1457576" y="381143"/>
                  <a:pt x="1431194" y="358513"/>
                </a:cubicBezTo>
                <a:cubicBezTo>
                  <a:pt x="1408581" y="339654"/>
                  <a:pt x="1385968" y="324566"/>
                  <a:pt x="1370892" y="313251"/>
                </a:cubicBezTo>
                <a:cubicBezTo>
                  <a:pt x="1370892" y="309479"/>
                  <a:pt x="1367123" y="309479"/>
                  <a:pt x="1363354" y="305707"/>
                </a:cubicBezTo>
                <a:cubicBezTo>
                  <a:pt x="1333203" y="286848"/>
                  <a:pt x="1284208" y="256674"/>
                  <a:pt x="1242750" y="192553"/>
                </a:cubicBezTo>
                <a:cubicBezTo>
                  <a:pt x="1242750" y="188781"/>
                  <a:pt x="1238981" y="181238"/>
                  <a:pt x="1235212" y="177466"/>
                </a:cubicBezTo>
                <a:cubicBezTo>
                  <a:pt x="1220137" y="154835"/>
                  <a:pt x="1208830" y="135976"/>
                  <a:pt x="1197523" y="124661"/>
                </a:cubicBezTo>
                <a:cubicBezTo>
                  <a:pt x="1182448" y="105802"/>
                  <a:pt x="1167372" y="98258"/>
                  <a:pt x="1144759" y="86943"/>
                </a:cubicBezTo>
                <a:cubicBezTo>
                  <a:pt x="1140990" y="83171"/>
                  <a:pt x="1140990" y="83171"/>
                  <a:pt x="1137221" y="83171"/>
                </a:cubicBezTo>
                <a:cubicBezTo>
                  <a:pt x="1114608" y="68084"/>
                  <a:pt x="1091995" y="49225"/>
                  <a:pt x="1073150" y="26594"/>
                </a:cubicBezTo>
                <a:cubicBezTo>
                  <a:pt x="1076919" y="22822"/>
                  <a:pt x="1080688" y="22822"/>
                  <a:pt x="1084457" y="19050"/>
                </a:cubicBezTo>
                <a:close/>
                <a:moveTo>
                  <a:pt x="900825" y="3770"/>
                </a:moveTo>
                <a:lnTo>
                  <a:pt x="902704" y="3770"/>
                </a:lnTo>
                <a:cubicBezTo>
                  <a:pt x="902704" y="3770"/>
                  <a:pt x="902704" y="3770"/>
                  <a:pt x="906463" y="7541"/>
                </a:cubicBezTo>
                <a:lnTo>
                  <a:pt x="900825" y="3770"/>
                </a:lnTo>
                <a:close/>
                <a:moveTo>
                  <a:pt x="895187" y="0"/>
                </a:moveTo>
                <a:lnTo>
                  <a:pt x="900825" y="3770"/>
                </a:lnTo>
                <a:lnTo>
                  <a:pt x="898946" y="3770"/>
                </a:lnTo>
                <a:cubicBezTo>
                  <a:pt x="902704" y="3770"/>
                  <a:pt x="906463" y="7541"/>
                  <a:pt x="906463" y="7541"/>
                </a:cubicBezTo>
                <a:cubicBezTo>
                  <a:pt x="895187" y="18852"/>
                  <a:pt x="887669" y="26392"/>
                  <a:pt x="876393" y="37703"/>
                </a:cubicBezTo>
                <a:cubicBezTo>
                  <a:pt x="872634" y="45244"/>
                  <a:pt x="872634" y="49014"/>
                  <a:pt x="868875" y="56555"/>
                </a:cubicBezTo>
                <a:cubicBezTo>
                  <a:pt x="857599" y="75406"/>
                  <a:pt x="835046" y="90488"/>
                  <a:pt x="812493" y="109339"/>
                </a:cubicBezTo>
                <a:cubicBezTo>
                  <a:pt x="797458" y="116880"/>
                  <a:pt x="782423" y="124421"/>
                  <a:pt x="771147" y="131961"/>
                </a:cubicBezTo>
                <a:cubicBezTo>
                  <a:pt x="759870" y="139502"/>
                  <a:pt x="748594" y="147042"/>
                  <a:pt x="741076" y="154583"/>
                </a:cubicBezTo>
                <a:cubicBezTo>
                  <a:pt x="703488" y="180975"/>
                  <a:pt x="677177" y="199827"/>
                  <a:pt x="654624" y="237530"/>
                </a:cubicBezTo>
                <a:cubicBezTo>
                  <a:pt x="650865" y="241300"/>
                  <a:pt x="647106" y="245071"/>
                  <a:pt x="643348" y="252611"/>
                </a:cubicBezTo>
                <a:cubicBezTo>
                  <a:pt x="628312" y="275233"/>
                  <a:pt x="602001" y="294085"/>
                  <a:pt x="575689" y="312936"/>
                </a:cubicBezTo>
                <a:cubicBezTo>
                  <a:pt x="568172" y="316707"/>
                  <a:pt x="560654" y="320477"/>
                  <a:pt x="553137" y="324247"/>
                </a:cubicBezTo>
                <a:cubicBezTo>
                  <a:pt x="530584" y="335558"/>
                  <a:pt x="508031" y="350640"/>
                  <a:pt x="492996" y="361950"/>
                </a:cubicBezTo>
                <a:cubicBezTo>
                  <a:pt x="466684" y="380802"/>
                  <a:pt x="455408" y="395883"/>
                  <a:pt x="444132" y="410965"/>
                </a:cubicBezTo>
                <a:cubicBezTo>
                  <a:pt x="436614" y="418505"/>
                  <a:pt x="432855" y="426046"/>
                  <a:pt x="425338" y="437357"/>
                </a:cubicBezTo>
                <a:cubicBezTo>
                  <a:pt x="421579" y="441127"/>
                  <a:pt x="417820" y="452438"/>
                  <a:pt x="410302" y="459979"/>
                </a:cubicBezTo>
                <a:cubicBezTo>
                  <a:pt x="395267" y="482601"/>
                  <a:pt x="368956" y="501452"/>
                  <a:pt x="353920" y="508993"/>
                </a:cubicBezTo>
                <a:cubicBezTo>
                  <a:pt x="342644" y="508993"/>
                  <a:pt x="335127" y="512763"/>
                  <a:pt x="327609" y="512763"/>
                </a:cubicBezTo>
                <a:cubicBezTo>
                  <a:pt x="327609" y="512763"/>
                  <a:pt x="327609" y="512763"/>
                  <a:pt x="323850" y="508993"/>
                </a:cubicBezTo>
                <a:cubicBezTo>
                  <a:pt x="323850" y="508993"/>
                  <a:pt x="323850" y="508993"/>
                  <a:pt x="327609" y="508993"/>
                </a:cubicBezTo>
                <a:cubicBezTo>
                  <a:pt x="327609" y="505223"/>
                  <a:pt x="331368" y="505223"/>
                  <a:pt x="331368" y="505223"/>
                </a:cubicBezTo>
                <a:cubicBezTo>
                  <a:pt x="338885" y="501452"/>
                  <a:pt x="346403" y="497682"/>
                  <a:pt x="353920" y="493912"/>
                </a:cubicBezTo>
                <a:cubicBezTo>
                  <a:pt x="368956" y="482601"/>
                  <a:pt x="387750" y="467519"/>
                  <a:pt x="399026" y="448668"/>
                </a:cubicBezTo>
                <a:cubicBezTo>
                  <a:pt x="406544" y="441127"/>
                  <a:pt x="410302" y="433587"/>
                  <a:pt x="414061" y="426046"/>
                </a:cubicBezTo>
                <a:cubicBezTo>
                  <a:pt x="421579" y="418505"/>
                  <a:pt x="425338" y="410965"/>
                  <a:pt x="432855" y="399654"/>
                </a:cubicBezTo>
                <a:cubicBezTo>
                  <a:pt x="444132" y="384572"/>
                  <a:pt x="455408" y="369491"/>
                  <a:pt x="481719" y="350640"/>
                </a:cubicBezTo>
                <a:cubicBezTo>
                  <a:pt x="500513" y="335558"/>
                  <a:pt x="523066" y="324247"/>
                  <a:pt x="545619" y="312936"/>
                </a:cubicBezTo>
                <a:cubicBezTo>
                  <a:pt x="553137" y="309166"/>
                  <a:pt x="560654" y="305396"/>
                  <a:pt x="568172" y="297855"/>
                </a:cubicBezTo>
                <a:cubicBezTo>
                  <a:pt x="594483" y="282774"/>
                  <a:pt x="617036" y="263922"/>
                  <a:pt x="632071" y="245071"/>
                </a:cubicBezTo>
                <a:cubicBezTo>
                  <a:pt x="635830" y="237530"/>
                  <a:pt x="639589" y="233760"/>
                  <a:pt x="643348" y="226219"/>
                </a:cubicBezTo>
                <a:cubicBezTo>
                  <a:pt x="665900" y="188516"/>
                  <a:pt x="692212" y="165894"/>
                  <a:pt x="729800" y="139502"/>
                </a:cubicBezTo>
                <a:cubicBezTo>
                  <a:pt x="741076" y="135732"/>
                  <a:pt x="752353" y="128191"/>
                  <a:pt x="759870" y="120650"/>
                </a:cubicBezTo>
                <a:cubicBezTo>
                  <a:pt x="774905" y="113110"/>
                  <a:pt x="789941" y="105569"/>
                  <a:pt x="804976" y="94258"/>
                </a:cubicBezTo>
                <a:cubicBezTo>
                  <a:pt x="827529" y="79177"/>
                  <a:pt x="846323" y="64096"/>
                  <a:pt x="853840" y="49014"/>
                </a:cubicBezTo>
                <a:cubicBezTo>
                  <a:pt x="857599" y="41474"/>
                  <a:pt x="861358" y="33933"/>
                  <a:pt x="865116" y="30163"/>
                </a:cubicBezTo>
                <a:cubicBezTo>
                  <a:pt x="876393" y="18852"/>
                  <a:pt x="883910" y="7541"/>
                  <a:pt x="895187" y="0"/>
                </a:cubicBezTo>
                <a:close/>
              </a:path>
            </a:pathLst>
          </a:custGeom>
          <a:solidFill>
            <a:srgbClr val="DADA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8" name="MH_SubTitle_5"/>
          <p:cNvSpPr txBox="1">
            <a:spLocks noChangeArrowheads="1"/>
          </p:cNvSpPr>
          <p:nvPr/>
        </p:nvSpPr>
        <p:spPr bwMode="auto">
          <a:xfrm>
            <a:off x="6276975" y="2755900"/>
            <a:ext cx="1912938"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a:lnSpc>
                <a:spcPct val="110000"/>
              </a:lnSpc>
            </a:pPr>
            <a:endParaRPr lang="en-US" altLang="zh-CN" b="1" dirty="0"/>
          </a:p>
          <a:p>
            <a:pPr algn="ctr">
              <a:lnSpc>
                <a:spcPct val="110000"/>
              </a:lnSpc>
            </a:pPr>
            <a:r>
              <a:rPr lang="zh-CN" altLang="en-US" b="1" dirty="0" smtClean="0"/>
              <a:t>题型分布</a:t>
            </a:r>
            <a:endParaRPr lang="zh-CN" altLang="en-US" dirty="0"/>
          </a:p>
          <a:p>
            <a:pPr algn="ctr" eaLnBrk="1" hangingPunct="1">
              <a:lnSpc>
                <a:spcPct val="110000"/>
              </a:lnSpc>
            </a:pPr>
            <a:endParaRPr lang="zh-CN" altLang="en-US" dirty="0">
              <a:solidFill>
                <a:schemeClr val="accent2"/>
              </a:solidFill>
              <a:ea typeface="微软雅黑" pitchFamily="34" charset="-122"/>
            </a:endParaRPr>
          </a:p>
        </p:txBody>
      </p:sp>
      <p:sp>
        <p:nvSpPr>
          <p:cNvPr id="2059" name="MH_Other_7"/>
          <p:cNvSpPr>
            <a:spLocks/>
          </p:cNvSpPr>
          <p:nvPr/>
        </p:nvSpPr>
        <p:spPr bwMode="auto">
          <a:xfrm>
            <a:off x="2163763" y="4019550"/>
            <a:ext cx="1946275" cy="1625600"/>
          </a:xfrm>
          <a:custGeom>
            <a:avLst/>
            <a:gdLst>
              <a:gd name="T0" fmla="*/ 191907 w 1946275"/>
              <a:gd name="T1" fmla="*/ 1457871 h 1625601"/>
              <a:gd name="T2" fmla="*/ 469563 w 1946275"/>
              <a:gd name="T3" fmla="*/ 1465183 h 1625601"/>
              <a:gd name="T4" fmla="*/ 15058 w 1946275"/>
              <a:gd name="T5" fmla="*/ 1387812 h 1625601"/>
              <a:gd name="T6" fmla="*/ 173883 w 1946275"/>
              <a:gd name="T7" fmla="*/ 916385 h 1625601"/>
              <a:gd name="T8" fmla="*/ 1845108 w 1946275"/>
              <a:gd name="T9" fmla="*/ 860670 h 1625601"/>
              <a:gd name="T10" fmla="*/ 87526 w 1946275"/>
              <a:gd name="T11" fmla="*/ 789985 h 1625601"/>
              <a:gd name="T12" fmla="*/ 496943 w 1946275"/>
              <a:gd name="T13" fmla="*/ 749914 h 1625601"/>
              <a:gd name="T14" fmla="*/ 36810 w 1946275"/>
              <a:gd name="T15" fmla="*/ 916385 h 1625601"/>
              <a:gd name="T16" fmla="*/ 173606 w 1946275"/>
              <a:gd name="T17" fmla="*/ 919957 h 1625601"/>
              <a:gd name="T18" fmla="*/ 196197 w 1946275"/>
              <a:gd name="T19" fmla="*/ 927101 h 1625601"/>
              <a:gd name="T20" fmla="*/ 25511 w 1946275"/>
              <a:gd name="T21" fmla="*/ 1199993 h 1625601"/>
              <a:gd name="T22" fmla="*/ 188045 w 1946275"/>
              <a:gd name="T23" fmla="*/ 1285522 h 1625601"/>
              <a:gd name="T24" fmla="*/ 165531 w 1946275"/>
              <a:gd name="T25" fmla="*/ 1297164 h 1625601"/>
              <a:gd name="T26" fmla="*/ 22174 w 1946275"/>
              <a:gd name="T27" fmla="*/ 1293294 h 1625601"/>
              <a:gd name="T28" fmla="*/ 266902 w 1946275"/>
              <a:gd name="T29" fmla="*/ 1451610 h 1625601"/>
              <a:gd name="T30" fmla="*/ 25181 w 1946275"/>
              <a:gd name="T31" fmla="*/ 1456015 h 1625601"/>
              <a:gd name="T32" fmla="*/ 97879 w 1946275"/>
              <a:gd name="T33" fmla="*/ 1587857 h 1625601"/>
              <a:gd name="T34" fmla="*/ 1065351 w 1946275"/>
              <a:gd name="T35" fmla="*/ 1582979 h 1625601"/>
              <a:gd name="T36" fmla="*/ 1796181 w 1946275"/>
              <a:gd name="T37" fmla="*/ 1601814 h 1625601"/>
              <a:gd name="T38" fmla="*/ 1660524 w 1946275"/>
              <a:gd name="T39" fmla="*/ 1531303 h 1625601"/>
              <a:gd name="T40" fmla="*/ 1705768 w 1946275"/>
              <a:gd name="T41" fmla="*/ 1519873 h 1625601"/>
              <a:gd name="T42" fmla="*/ 1920497 w 1946275"/>
              <a:gd name="T43" fmla="*/ 1387090 h 1625601"/>
              <a:gd name="T44" fmla="*/ 1855623 w 1946275"/>
              <a:gd name="T45" fmla="*/ 1074420 h 1625601"/>
              <a:gd name="T46" fmla="*/ 1921262 w 1946275"/>
              <a:gd name="T47" fmla="*/ 1060588 h 1625601"/>
              <a:gd name="T48" fmla="*/ 1928695 w 1946275"/>
              <a:gd name="T49" fmla="*/ 885826 h 1625601"/>
              <a:gd name="T50" fmla="*/ 1757675 w 1946275"/>
              <a:gd name="T51" fmla="*/ 863204 h 1625601"/>
              <a:gd name="T52" fmla="*/ 1851611 w 1946275"/>
              <a:gd name="T53" fmla="*/ 861319 h 1625601"/>
              <a:gd name="T54" fmla="*/ 1870984 w 1946275"/>
              <a:gd name="T55" fmla="*/ 791452 h 1625601"/>
              <a:gd name="T56" fmla="*/ 481354 w 1946275"/>
              <a:gd name="T57" fmla="*/ 557472 h 1625601"/>
              <a:gd name="T58" fmla="*/ 880878 w 1946275"/>
              <a:gd name="T59" fmla="*/ 237110 h 1625601"/>
              <a:gd name="T60" fmla="*/ 571812 w 1946275"/>
              <a:gd name="T61" fmla="*/ 504707 h 1625601"/>
              <a:gd name="T62" fmla="*/ 324814 w 1946275"/>
              <a:gd name="T63" fmla="*/ 722489 h 1625601"/>
              <a:gd name="T64" fmla="*/ 1633536 w 1946275"/>
              <a:gd name="T65" fmla="*/ 731838 h 1625601"/>
              <a:gd name="T66" fmla="*/ 1594095 w 1946275"/>
              <a:gd name="T67" fmla="*/ 654071 h 1625601"/>
              <a:gd name="T68" fmla="*/ 1203100 w 1946275"/>
              <a:gd name="T69" fmla="*/ 268599 h 1625601"/>
              <a:gd name="T70" fmla="*/ 1121958 w 1946275"/>
              <a:gd name="T71" fmla="*/ 206877 h 1625601"/>
              <a:gd name="T72" fmla="*/ 1101944 w 1946275"/>
              <a:gd name="T73" fmla="*/ 222017 h 1625601"/>
              <a:gd name="T74" fmla="*/ 1050119 w 1946275"/>
              <a:gd name="T75" fmla="*/ 241300 h 1625601"/>
              <a:gd name="T76" fmla="*/ 947737 w 1946275"/>
              <a:gd name="T77" fmla="*/ 218614 h 1625601"/>
              <a:gd name="T78" fmla="*/ 990116 w 1946275"/>
              <a:gd name="T79" fmla="*/ 18851 h 1625601"/>
              <a:gd name="T80" fmla="*/ 915113 w 1946275"/>
              <a:gd name="T81" fmla="*/ 135731 h 1625601"/>
              <a:gd name="T82" fmla="*/ 1050119 w 1946275"/>
              <a:gd name="T83" fmla="*/ 226219 h 1625601"/>
              <a:gd name="T84" fmla="*/ 1140124 w 1946275"/>
              <a:gd name="T85" fmla="*/ 158353 h 1625601"/>
              <a:gd name="T86" fmla="*/ 1102622 w 1946275"/>
              <a:gd name="T87" fmla="*/ 33933 h 1625601"/>
              <a:gd name="T88" fmla="*/ 1001367 w 1946275"/>
              <a:gd name="T89" fmla="*/ 0 h 1625601"/>
              <a:gd name="T90" fmla="*/ 1057620 w 1946275"/>
              <a:gd name="T91" fmla="*/ 3770 h 1625601"/>
              <a:gd name="T92" fmla="*/ 1158875 w 1946275"/>
              <a:gd name="T93" fmla="*/ 116523 h 1625601"/>
              <a:gd name="T94" fmla="*/ 1150906 w 1946275"/>
              <a:gd name="T95" fmla="*/ 176733 h 1625601"/>
              <a:gd name="T96" fmla="*/ 1303963 w 1946275"/>
              <a:gd name="T97" fmla="*/ 336937 h 1625601"/>
              <a:gd name="T98" fmla="*/ 1596594 w 1946275"/>
              <a:gd name="T99" fmla="*/ 629079 h 1625601"/>
              <a:gd name="T100" fmla="*/ 1829574 w 1946275"/>
              <a:gd name="T101" fmla="*/ 761256 h 1625601"/>
              <a:gd name="T102" fmla="*/ 1938746 w 1946275"/>
              <a:gd name="T103" fmla="*/ 1357617 h 1625601"/>
              <a:gd name="T104" fmla="*/ 1924447 w 1946275"/>
              <a:gd name="T105" fmla="*/ 1535113 h 1625601"/>
              <a:gd name="T106" fmla="*/ 1050311 w 1946275"/>
              <a:gd name="T107" fmla="*/ 1602955 h 1625601"/>
              <a:gd name="T108" fmla="*/ 15058 w 1946275"/>
              <a:gd name="T109" fmla="*/ 1542564 h 1625601"/>
              <a:gd name="T110" fmla="*/ 33881 w 1946275"/>
              <a:gd name="T111" fmla="*/ 832971 h 1625601"/>
              <a:gd name="T112" fmla="*/ 402341 w 1946275"/>
              <a:gd name="T113" fmla="*/ 628030 h 1625601"/>
              <a:gd name="T114" fmla="*/ 646109 w 1946275"/>
              <a:gd name="T115" fmla="*/ 412941 h 1625601"/>
              <a:gd name="T116" fmla="*/ 911804 w 1946275"/>
              <a:gd name="T117" fmla="*/ 176495 h 1625601"/>
              <a:gd name="T118" fmla="*/ 937614 w 1946275"/>
              <a:gd name="T119" fmla="*/ 33933 h 1625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46275" h="1625601">
                <a:moveTo>
                  <a:pt x="481437" y="1465536"/>
                </a:moveTo>
                <a:lnTo>
                  <a:pt x="487586" y="1465719"/>
                </a:lnTo>
                <a:cubicBezTo>
                  <a:pt x="494896" y="1465957"/>
                  <a:pt x="493351" y="1465957"/>
                  <a:pt x="486307" y="1465719"/>
                </a:cubicBezTo>
                <a:lnTo>
                  <a:pt x="481437" y="1465536"/>
                </a:lnTo>
                <a:close/>
                <a:moveTo>
                  <a:pt x="191907" y="1457871"/>
                </a:moveTo>
                <a:lnTo>
                  <a:pt x="247607" y="1459230"/>
                </a:lnTo>
                <a:cubicBezTo>
                  <a:pt x="322435" y="1461135"/>
                  <a:pt x="396793" y="1463040"/>
                  <a:pt x="428795" y="1463040"/>
                </a:cubicBezTo>
                <a:cubicBezTo>
                  <a:pt x="444796" y="1463993"/>
                  <a:pt x="460327" y="1464707"/>
                  <a:pt x="472034" y="1465183"/>
                </a:cubicBezTo>
                <a:lnTo>
                  <a:pt x="481437" y="1465536"/>
                </a:lnTo>
                <a:lnTo>
                  <a:pt x="469563" y="1465183"/>
                </a:lnTo>
                <a:cubicBezTo>
                  <a:pt x="452562" y="1464707"/>
                  <a:pt x="425031" y="1463993"/>
                  <a:pt x="383616" y="1463040"/>
                </a:cubicBezTo>
                <a:cubicBezTo>
                  <a:pt x="217958" y="1459230"/>
                  <a:pt x="440090" y="1466850"/>
                  <a:pt x="225488" y="1459230"/>
                </a:cubicBezTo>
                <a:lnTo>
                  <a:pt x="191907" y="1457871"/>
                </a:lnTo>
                <a:close/>
                <a:moveTo>
                  <a:pt x="15280" y="1374175"/>
                </a:moveTo>
                <a:lnTo>
                  <a:pt x="15058" y="1387812"/>
                </a:lnTo>
                <a:lnTo>
                  <a:pt x="15334" y="1396572"/>
                </a:lnTo>
                <a:lnTo>
                  <a:pt x="15280" y="1374175"/>
                </a:lnTo>
                <a:close/>
                <a:moveTo>
                  <a:pt x="182607" y="914934"/>
                </a:moveTo>
                <a:cubicBezTo>
                  <a:pt x="183255" y="915046"/>
                  <a:pt x="182078" y="915492"/>
                  <a:pt x="177371" y="916385"/>
                </a:cubicBezTo>
                <a:lnTo>
                  <a:pt x="173883" y="916385"/>
                </a:lnTo>
                <a:lnTo>
                  <a:pt x="176901" y="915492"/>
                </a:lnTo>
                <a:cubicBezTo>
                  <a:pt x="179489" y="915046"/>
                  <a:pt x="181960" y="914822"/>
                  <a:pt x="182607" y="914934"/>
                </a:cubicBezTo>
                <a:close/>
                <a:moveTo>
                  <a:pt x="1830701" y="858668"/>
                </a:moveTo>
                <a:cubicBezTo>
                  <a:pt x="1832316" y="858727"/>
                  <a:pt x="1835561" y="858962"/>
                  <a:pt x="1840754" y="859434"/>
                </a:cubicBezTo>
                <a:lnTo>
                  <a:pt x="1845108" y="860670"/>
                </a:lnTo>
                <a:lnTo>
                  <a:pt x="1838032" y="859964"/>
                </a:lnTo>
                <a:cubicBezTo>
                  <a:pt x="1830760" y="859139"/>
                  <a:pt x="1827470" y="858550"/>
                  <a:pt x="1830701" y="858668"/>
                </a:cubicBezTo>
                <a:close/>
                <a:moveTo>
                  <a:pt x="101185" y="780313"/>
                </a:moveTo>
                <a:lnTo>
                  <a:pt x="93644" y="784375"/>
                </a:lnTo>
                <a:lnTo>
                  <a:pt x="87526" y="789985"/>
                </a:lnTo>
                <a:lnTo>
                  <a:pt x="101185" y="780313"/>
                </a:lnTo>
                <a:close/>
                <a:moveTo>
                  <a:pt x="1202371" y="731945"/>
                </a:moveTo>
                <a:lnTo>
                  <a:pt x="1190955" y="732938"/>
                </a:lnTo>
                <a:cubicBezTo>
                  <a:pt x="1133591" y="737654"/>
                  <a:pt x="1061181" y="742369"/>
                  <a:pt x="1000995" y="742369"/>
                </a:cubicBezTo>
                <a:cubicBezTo>
                  <a:pt x="876863" y="742369"/>
                  <a:pt x="609791" y="746141"/>
                  <a:pt x="496943" y="749914"/>
                </a:cubicBezTo>
                <a:cubicBezTo>
                  <a:pt x="459327" y="749914"/>
                  <a:pt x="417950" y="749914"/>
                  <a:pt x="380334" y="749914"/>
                </a:cubicBezTo>
                <a:cubicBezTo>
                  <a:pt x="308864" y="749914"/>
                  <a:pt x="241155" y="749914"/>
                  <a:pt x="196016" y="757458"/>
                </a:cubicBezTo>
                <a:cubicBezTo>
                  <a:pt x="162162" y="765003"/>
                  <a:pt x="83169" y="791409"/>
                  <a:pt x="53076" y="847993"/>
                </a:cubicBezTo>
                <a:cubicBezTo>
                  <a:pt x="45553" y="863082"/>
                  <a:pt x="40851" y="881000"/>
                  <a:pt x="37912" y="900864"/>
                </a:cubicBezTo>
                <a:lnTo>
                  <a:pt x="36810" y="916385"/>
                </a:lnTo>
                <a:lnTo>
                  <a:pt x="87006" y="916385"/>
                </a:lnTo>
                <a:cubicBezTo>
                  <a:pt x="109597" y="916385"/>
                  <a:pt x="127482" y="916385"/>
                  <a:pt x="142072" y="916385"/>
                </a:cubicBezTo>
                <a:lnTo>
                  <a:pt x="173883" y="916385"/>
                </a:lnTo>
                <a:lnTo>
                  <a:pt x="170488" y="917390"/>
                </a:lnTo>
                <a:cubicBezTo>
                  <a:pt x="169370" y="918171"/>
                  <a:pt x="169841" y="919064"/>
                  <a:pt x="173606" y="919957"/>
                </a:cubicBezTo>
                <a:cubicBezTo>
                  <a:pt x="192432" y="919957"/>
                  <a:pt x="233850" y="923529"/>
                  <a:pt x="248911" y="923529"/>
                </a:cubicBezTo>
                <a:cubicBezTo>
                  <a:pt x="263972" y="923529"/>
                  <a:pt x="222554" y="923529"/>
                  <a:pt x="263972" y="927101"/>
                </a:cubicBezTo>
                <a:lnTo>
                  <a:pt x="211258" y="927101"/>
                </a:lnTo>
                <a:lnTo>
                  <a:pt x="200139" y="927101"/>
                </a:lnTo>
                <a:lnTo>
                  <a:pt x="196197" y="927101"/>
                </a:lnTo>
                <a:cubicBezTo>
                  <a:pt x="181372" y="927101"/>
                  <a:pt x="116278" y="924025"/>
                  <a:pt x="66893" y="923929"/>
                </a:cubicBezTo>
                <a:lnTo>
                  <a:pt x="36215" y="924754"/>
                </a:lnTo>
                <a:lnTo>
                  <a:pt x="33328" y="965405"/>
                </a:lnTo>
                <a:cubicBezTo>
                  <a:pt x="32387" y="1011144"/>
                  <a:pt x="34268" y="1061126"/>
                  <a:pt x="30507" y="1108280"/>
                </a:cubicBezTo>
                <a:cubicBezTo>
                  <a:pt x="28626" y="1132800"/>
                  <a:pt x="26980" y="1164864"/>
                  <a:pt x="25511" y="1199993"/>
                </a:cubicBezTo>
                <a:lnTo>
                  <a:pt x="23007" y="1270000"/>
                </a:lnTo>
                <a:lnTo>
                  <a:pt x="28574" y="1270000"/>
                </a:lnTo>
                <a:cubicBezTo>
                  <a:pt x="41706" y="1270000"/>
                  <a:pt x="60468" y="1270000"/>
                  <a:pt x="82981" y="1270000"/>
                </a:cubicBezTo>
                <a:cubicBezTo>
                  <a:pt x="131761" y="1270000"/>
                  <a:pt x="45459" y="1277761"/>
                  <a:pt x="90486" y="1281642"/>
                </a:cubicBezTo>
                <a:cubicBezTo>
                  <a:pt x="135513" y="1285522"/>
                  <a:pt x="173036" y="1281642"/>
                  <a:pt x="188045" y="1285522"/>
                </a:cubicBezTo>
                <a:cubicBezTo>
                  <a:pt x="203054" y="1293283"/>
                  <a:pt x="116752" y="1281642"/>
                  <a:pt x="188045" y="1293283"/>
                </a:cubicBezTo>
                <a:cubicBezTo>
                  <a:pt x="238701" y="1302015"/>
                  <a:pt x="177492" y="1299832"/>
                  <a:pt x="161134" y="1298195"/>
                </a:cubicBezTo>
                <a:lnTo>
                  <a:pt x="164157" y="1297486"/>
                </a:lnTo>
                <a:lnTo>
                  <a:pt x="167759" y="1297710"/>
                </a:lnTo>
                <a:cubicBezTo>
                  <a:pt x="174678" y="1298134"/>
                  <a:pt x="175850" y="1298134"/>
                  <a:pt x="165531" y="1297164"/>
                </a:cubicBezTo>
                <a:lnTo>
                  <a:pt x="164157" y="1297486"/>
                </a:lnTo>
                <a:lnTo>
                  <a:pt x="135513" y="1295709"/>
                </a:lnTo>
                <a:cubicBezTo>
                  <a:pt x="110185" y="1294254"/>
                  <a:pt x="84857" y="1293284"/>
                  <a:pt x="105495" y="1297164"/>
                </a:cubicBezTo>
                <a:cubicBezTo>
                  <a:pt x="136451" y="1302985"/>
                  <a:pt x="97756" y="1295709"/>
                  <a:pt x="55895" y="1293344"/>
                </a:cubicBezTo>
                <a:lnTo>
                  <a:pt x="22174" y="1293294"/>
                </a:lnTo>
                <a:lnTo>
                  <a:pt x="21573" y="1310097"/>
                </a:lnTo>
                <a:cubicBezTo>
                  <a:pt x="20397" y="1346876"/>
                  <a:pt x="19339" y="1382242"/>
                  <a:pt x="18340" y="1411712"/>
                </a:cubicBezTo>
                <a:lnTo>
                  <a:pt x="16995" y="1447805"/>
                </a:lnTo>
                <a:lnTo>
                  <a:pt x="20343" y="1447808"/>
                </a:lnTo>
                <a:cubicBezTo>
                  <a:pt x="62654" y="1447860"/>
                  <a:pt x="233959" y="1448276"/>
                  <a:pt x="266902" y="1451610"/>
                </a:cubicBezTo>
                <a:cubicBezTo>
                  <a:pt x="299846" y="1454944"/>
                  <a:pt x="79125" y="1452444"/>
                  <a:pt x="167197" y="1456871"/>
                </a:cubicBezTo>
                <a:lnTo>
                  <a:pt x="191907" y="1457871"/>
                </a:lnTo>
                <a:lnTo>
                  <a:pt x="140247" y="1456611"/>
                </a:lnTo>
                <a:cubicBezTo>
                  <a:pt x="107833" y="1455896"/>
                  <a:pt x="80537" y="1455420"/>
                  <a:pt x="63595" y="1455420"/>
                </a:cubicBezTo>
                <a:cubicBezTo>
                  <a:pt x="45711" y="1455420"/>
                  <a:pt x="33475" y="1455658"/>
                  <a:pt x="25181" y="1456015"/>
                </a:cubicBezTo>
                <a:lnTo>
                  <a:pt x="17229" y="1456721"/>
                </a:lnTo>
                <a:lnTo>
                  <a:pt x="17882" y="1477455"/>
                </a:lnTo>
                <a:cubicBezTo>
                  <a:pt x="19764" y="1502932"/>
                  <a:pt x="22588" y="1523692"/>
                  <a:pt x="26352" y="1538789"/>
                </a:cubicBezTo>
                <a:cubicBezTo>
                  <a:pt x="30117" y="1550113"/>
                  <a:pt x="37646" y="1561436"/>
                  <a:pt x="48939" y="1568985"/>
                </a:cubicBezTo>
                <a:cubicBezTo>
                  <a:pt x="60233" y="1576534"/>
                  <a:pt x="75291" y="1584082"/>
                  <a:pt x="97879" y="1587857"/>
                </a:cubicBezTo>
                <a:cubicBezTo>
                  <a:pt x="143053" y="1599180"/>
                  <a:pt x="210815" y="1602955"/>
                  <a:pt x="319987" y="1602955"/>
                </a:cubicBezTo>
                <a:cubicBezTo>
                  <a:pt x="376456" y="1602955"/>
                  <a:pt x="443277" y="1602011"/>
                  <a:pt x="521862" y="1600124"/>
                </a:cubicBezTo>
                <a:lnTo>
                  <a:pt x="555677" y="1599181"/>
                </a:lnTo>
                <a:lnTo>
                  <a:pt x="620458" y="1594516"/>
                </a:lnTo>
                <a:cubicBezTo>
                  <a:pt x="843265" y="1580095"/>
                  <a:pt x="973055" y="1582979"/>
                  <a:pt x="1065351" y="1582979"/>
                </a:cubicBezTo>
                <a:cubicBezTo>
                  <a:pt x="1110557" y="1582979"/>
                  <a:pt x="1148229" y="1582979"/>
                  <a:pt x="1178366" y="1582979"/>
                </a:cubicBezTo>
                <a:cubicBezTo>
                  <a:pt x="1238641" y="1579212"/>
                  <a:pt x="1306449" y="1582979"/>
                  <a:pt x="1366724" y="1590513"/>
                </a:cubicBezTo>
                <a:cubicBezTo>
                  <a:pt x="1426999" y="1594280"/>
                  <a:pt x="1479739" y="1601814"/>
                  <a:pt x="1509876" y="1598047"/>
                </a:cubicBezTo>
                <a:cubicBezTo>
                  <a:pt x="1543781" y="1594280"/>
                  <a:pt x="1588987" y="1598047"/>
                  <a:pt x="1637960" y="1601814"/>
                </a:cubicBezTo>
                <a:cubicBezTo>
                  <a:pt x="1698235" y="1605581"/>
                  <a:pt x="1758509" y="1609349"/>
                  <a:pt x="1796181" y="1601814"/>
                </a:cubicBezTo>
                <a:cubicBezTo>
                  <a:pt x="1847037" y="1590513"/>
                  <a:pt x="1883061" y="1581331"/>
                  <a:pt x="1901073" y="1544072"/>
                </a:cubicBezTo>
                <a:lnTo>
                  <a:pt x="1903834" y="1532986"/>
                </a:lnTo>
                <a:lnTo>
                  <a:pt x="1877730" y="1530291"/>
                </a:lnTo>
                <a:cubicBezTo>
                  <a:pt x="1811809" y="1528684"/>
                  <a:pt x="1702941" y="1535113"/>
                  <a:pt x="1683146" y="1535113"/>
                </a:cubicBezTo>
                <a:cubicBezTo>
                  <a:pt x="1656754" y="1535113"/>
                  <a:pt x="1720849" y="1531303"/>
                  <a:pt x="1660524" y="1531303"/>
                </a:cubicBezTo>
                <a:cubicBezTo>
                  <a:pt x="1603969" y="1531303"/>
                  <a:pt x="1539874" y="1535113"/>
                  <a:pt x="1592658" y="1531303"/>
                </a:cubicBezTo>
                <a:cubicBezTo>
                  <a:pt x="1645443" y="1527493"/>
                  <a:pt x="1592658" y="1527493"/>
                  <a:pt x="1611510" y="1527493"/>
                </a:cubicBezTo>
                <a:cubicBezTo>
                  <a:pt x="1626592" y="1527493"/>
                  <a:pt x="1686917" y="1523683"/>
                  <a:pt x="1709539" y="1523683"/>
                </a:cubicBezTo>
                <a:cubicBezTo>
                  <a:pt x="1726505" y="1523683"/>
                  <a:pt x="1703176" y="1519397"/>
                  <a:pt x="1699995" y="1518861"/>
                </a:cubicBezTo>
                <a:cubicBezTo>
                  <a:pt x="1698935" y="1518683"/>
                  <a:pt x="1700113" y="1518921"/>
                  <a:pt x="1705768" y="1519873"/>
                </a:cubicBezTo>
                <a:cubicBezTo>
                  <a:pt x="1728390" y="1519873"/>
                  <a:pt x="1762323" y="1519873"/>
                  <a:pt x="1822648" y="1519873"/>
                </a:cubicBezTo>
                <a:cubicBezTo>
                  <a:pt x="1852811" y="1519873"/>
                  <a:pt x="1880146" y="1519873"/>
                  <a:pt x="1899940" y="1519873"/>
                </a:cubicBezTo>
                <a:lnTo>
                  <a:pt x="1907100" y="1519873"/>
                </a:lnTo>
                <a:lnTo>
                  <a:pt x="1912963" y="1496336"/>
                </a:lnTo>
                <a:cubicBezTo>
                  <a:pt x="1916730" y="1436062"/>
                  <a:pt x="1924264" y="1451130"/>
                  <a:pt x="1920497" y="1387090"/>
                </a:cubicBezTo>
                <a:cubicBezTo>
                  <a:pt x="1920497" y="1319282"/>
                  <a:pt x="1912963" y="1187434"/>
                  <a:pt x="1916730" y="1119626"/>
                </a:cubicBezTo>
                <a:lnTo>
                  <a:pt x="1919333" y="1085717"/>
                </a:lnTo>
                <a:lnTo>
                  <a:pt x="1893394" y="1085374"/>
                </a:lnTo>
                <a:cubicBezTo>
                  <a:pt x="1869787" y="1084898"/>
                  <a:pt x="1844291" y="1083945"/>
                  <a:pt x="1836737" y="1082040"/>
                </a:cubicBezTo>
                <a:cubicBezTo>
                  <a:pt x="1821628" y="1074420"/>
                  <a:pt x="1938720" y="1082040"/>
                  <a:pt x="1855623" y="1074420"/>
                </a:cubicBezTo>
                <a:cubicBezTo>
                  <a:pt x="1768748" y="1066800"/>
                  <a:pt x="1855623" y="1074420"/>
                  <a:pt x="1791411" y="1070610"/>
                </a:cubicBezTo>
                <a:cubicBezTo>
                  <a:pt x="1727199" y="1066800"/>
                  <a:pt x="1749862" y="1066800"/>
                  <a:pt x="1772525" y="1066800"/>
                </a:cubicBezTo>
                <a:cubicBezTo>
                  <a:pt x="1798965" y="1066800"/>
                  <a:pt x="1889617" y="1074420"/>
                  <a:pt x="1919834" y="1078230"/>
                </a:cubicBezTo>
                <a:lnTo>
                  <a:pt x="1919909" y="1078224"/>
                </a:lnTo>
                <a:lnTo>
                  <a:pt x="1921262" y="1060588"/>
                </a:lnTo>
                <a:cubicBezTo>
                  <a:pt x="1922719" y="1045093"/>
                  <a:pt x="1924342" y="1029499"/>
                  <a:pt x="1925956" y="1014823"/>
                </a:cubicBezTo>
                <a:lnTo>
                  <a:pt x="1930315" y="977039"/>
                </a:lnTo>
                <a:lnTo>
                  <a:pt x="1931217" y="938655"/>
                </a:lnTo>
                <a:cubicBezTo>
                  <a:pt x="1931217" y="919783"/>
                  <a:pt x="1930276" y="902798"/>
                  <a:pt x="1928864" y="887228"/>
                </a:cubicBezTo>
                <a:lnTo>
                  <a:pt x="1928695" y="885826"/>
                </a:lnTo>
                <a:lnTo>
                  <a:pt x="1914393" y="885826"/>
                </a:lnTo>
                <a:cubicBezTo>
                  <a:pt x="1901176" y="885826"/>
                  <a:pt x="1882294" y="885826"/>
                  <a:pt x="1859636" y="885826"/>
                </a:cubicBezTo>
                <a:cubicBezTo>
                  <a:pt x="1814320" y="885826"/>
                  <a:pt x="1901175" y="878285"/>
                  <a:pt x="1855859" y="874515"/>
                </a:cubicBezTo>
                <a:cubicBezTo>
                  <a:pt x="1806767" y="874515"/>
                  <a:pt x="1772780" y="874515"/>
                  <a:pt x="1757675" y="870745"/>
                </a:cubicBezTo>
                <a:cubicBezTo>
                  <a:pt x="1742569" y="866974"/>
                  <a:pt x="1829425" y="874515"/>
                  <a:pt x="1757675" y="863204"/>
                </a:cubicBezTo>
                <a:cubicBezTo>
                  <a:pt x="1721800" y="859434"/>
                  <a:pt x="1737849" y="858491"/>
                  <a:pt x="1757675" y="858491"/>
                </a:cubicBezTo>
                <a:cubicBezTo>
                  <a:pt x="1777500" y="858491"/>
                  <a:pt x="1801103" y="859434"/>
                  <a:pt x="1780333" y="859434"/>
                </a:cubicBezTo>
                <a:cubicBezTo>
                  <a:pt x="1743985" y="859434"/>
                  <a:pt x="1849310" y="865207"/>
                  <a:pt x="1848380" y="861599"/>
                </a:cubicBezTo>
                <a:lnTo>
                  <a:pt x="1845108" y="860670"/>
                </a:lnTo>
                <a:lnTo>
                  <a:pt x="1851611" y="861319"/>
                </a:lnTo>
                <a:cubicBezTo>
                  <a:pt x="1862232" y="862262"/>
                  <a:pt x="1875567" y="863204"/>
                  <a:pt x="1889080" y="863675"/>
                </a:cubicBezTo>
                <a:lnTo>
                  <a:pt x="1925970" y="863224"/>
                </a:lnTo>
                <a:lnTo>
                  <a:pt x="1923688" y="844294"/>
                </a:lnTo>
                <a:cubicBezTo>
                  <a:pt x="1923688" y="832971"/>
                  <a:pt x="1916159" y="825422"/>
                  <a:pt x="1908630" y="817873"/>
                </a:cubicBezTo>
                <a:cubicBezTo>
                  <a:pt x="1901101" y="806549"/>
                  <a:pt x="1889807" y="799001"/>
                  <a:pt x="1870984" y="791452"/>
                </a:cubicBezTo>
                <a:cubicBezTo>
                  <a:pt x="1837103" y="776354"/>
                  <a:pt x="1788164" y="765031"/>
                  <a:pt x="1716637" y="757482"/>
                </a:cubicBezTo>
                <a:cubicBezTo>
                  <a:pt x="1609347" y="743328"/>
                  <a:pt x="1459707" y="735543"/>
                  <a:pt x="1258185" y="732536"/>
                </a:cubicBezTo>
                <a:lnTo>
                  <a:pt x="1202371" y="731945"/>
                </a:lnTo>
                <a:close/>
                <a:moveTo>
                  <a:pt x="484353" y="555667"/>
                </a:moveTo>
                <a:lnTo>
                  <a:pt x="481354" y="557472"/>
                </a:lnTo>
                <a:lnTo>
                  <a:pt x="475083" y="563846"/>
                </a:lnTo>
                <a:lnTo>
                  <a:pt x="484353" y="555667"/>
                </a:lnTo>
                <a:close/>
                <a:moveTo>
                  <a:pt x="920312" y="191891"/>
                </a:moveTo>
                <a:lnTo>
                  <a:pt x="895454" y="213713"/>
                </a:lnTo>
                <a:lnTo>
                  <a:pt x="880878" y="237110"/>
                </a:lnTo>
                <a:cubicBezTo>
                  <a:pt x="869571" y="255955"/>
                  <a:pt x="846956" y="274800"/>
                  <a:pt x="820573" y="289876"/>
                </a:cubicBezTo>
                <a:lnTo>
                  <a:pt x="774815" y="319617"/>
                </a:lnTo>
                <a:lnTo>
                  <a:pt x="653303" y="426288"/>
                </a:lnTo>
                <a:lnTo>
                  <a:pt x="643425" y="440634"/>
                </a:lnTo>
                <a:cubicBezTo>
                  <a:pt x="628348" y="467017"/>
                  <a:pt x="601965" y="485862"/>
                  <a:pt x="571812" y="504707"/>
                </a:cubicBezTo>
                <a:lnTo>
                  <a:pt x="549774" y="517173"/>
                </a:lnTo>
                <a:lnTo>
                  <a:pt x="415727" y="634848"/>
                </a:lnTo>
                <a:lnTo>
                  <a:pt x="398433" y="659234"/>
                </a:lnTo>
                <a:cubicBezTo>
                  <a:pt x="383357" y="681848"/>
                  <a:pt x="362627" y="698809"/>
                  <a:pt x="345666" y="710116"/>
                </a:cubicBezTo>
                <a:lnTo>
                  <a:pt x="324814" y="722489"/>
                </a:lnTo>
                <a:lnTo>
                  <a:pt x="468334" y="720740"/>
                </a:lnTo>
                <a:cubicBezTo>
                  <a:pt x="686090" y="718086"/>
                  <a:pt x="875259" y="715963"/>
                  <a:pt x="1039017" y="715963"/>
                </a:cubicBezTo>
                <a:cubicBezTo>
                  <a:pt x="1233127" y="715963"/>
                  <a:pt x="1390841" y="718451"/>
                  <a:pt x="1516813" y="724593"/>
                </a:cubicBezTo>
                <a:lnTo>
                  <a:pt x="1629894" y="731838"/>
                </a:lnTo>
                <a:lnTo>
                  <a:pt x="1633536" y="731838"/>
                </a:lnTo>
                <a:lnTo>
                  <a:pt x="1635618" y="732324"/>
                </a:lnTo>
                <a:lnTo>
                  <a:pt x="1667118" y="735498"/>
                </a:lnTo>
                <a:lnTo>
                  <a:pt x="1658225" y="729607"/>
                </a:lnTo>
                <a:cubicBezTo>
                  <a:pt x="1649286" y="722527"/>
                  <a:pt x="1639877" y="714032"/>
                  <a:pt x="1630467" y="704593"/>
                </a:cubicBezTo>
                <a:lnTo>
                  <a:pt x="1594095" y="654071"/>
                </a:lnTo>
                <a:lnTo>
                  <a:pt x="1458600" y="520490"/>
                </a:lnTo>
                <a:lnTo>
                  <a:pt x="1446044" y="512033"/>
                </a:lnTo>
                <a:cubicBezTo>
                  <a:pt x="1412170" y="489379"/>
                  <a:pt x="1363242" y="459174"/>
                  <a:pt x="1318077" y="387436"/>
                </a:cubicBezTo>
                <a:lnTo>
                  <a:pt x="1309221" y="373221"/>
                </a:lnTo>
                <a:lnTo>
                  <a:pt x="1203100" y="268599"/>
                </a:lnTo>
                <a:lnTo>
                  <a:pt x="1165175" y="242073"/>
                </a:lnTo>
                <a:lnTo>
                  <a:pt x="1128373" y="201503"/>
                </a:lnTo>
                <a:lnTo>
                  <a:pt x="1127479" y="202252"/>
                </a:lnTo>
                <a:lnTo>
                  <a:pt x="1128713" y="203490"/>
                </a:lnTo>
                <a:lnTo>
                  <a:pt x="1121958" y="206877"/>
                </a:lnTo>
                <a:lnTo>
                  <a:pt x="1121373" y="207367"/>
                </a:lnTo>
                <a:lnTo>
                  <a:pt x="1120178" y="208269"/>
                </a:lnTo>
                <a:lnTo>
                  <a:pt x="1117402" y="211052"/>
                </a:lnTo>
                <a:lnTo>
                  <a:pt x="1117009" y="210658"/>
                </a:lnTo>
                <a:lnTo>
                  <a:pt x="1101944" y="222017"/>
                </a:lnTo>
                <a:lnTo>
                  <a:pt x="1102320" y="222395"/>
                </a:lnTo>
                <a:lnTo>
                  <a:pt x="1094570" y="227578"/>
                </a:lnTo>
                <a:lnTo>
                  <a:pt x="1091371" y="229989"/>
                </a:lnTo>
                <a:cubicBezTo>
                  <a:pt x="1083871" y="233760"/>
                  <a:pt x="1072620" y="237530"/>
                  <a:pt x="1057620" y="237530"/>
                </a:cubicBezTo>
                <a:cubicBezTo>
                  <a:pt x="1057620" y="241300"/>
                  <a:pt x="1053869" y="241300"/>
                  <a:pt x="1050119" y="241300"/>
                </a:cubicBezTo>
                <a:lnTo>
                  <a:pt x="1049616" y="241261"/>
                </a:lnTo>
                <a:lnTo>
                  <a:pt x="1049536" y="241301"/>
                </a:lnTo>
                <a:cubicBezTo>
                  <a:pt x="1034455" y="241301"/>
                  <a:pt x="1015603" y="237520"/>
                  <a:pt x="1000522" y="237520"/>
                </a:cubicBezTo>
                <a:cubicBezTo>
                  <a:pt x="981670" y="233739"/>
                  <a:pt x="970359" y="229958"/>
                  <a:pt x="955278" y="222395"/>
                </a:cubicBezTo>
                <a:cubicBezTo>
                  <a:pt x="951508" y="218614"/>
                  <a:pt x="951508" y="218614"/>
                  <a:pt x="947737" y="218614"/>
                </a:cubicBezTo>
                <a:lnTo>
                  <a:pt x="955384" y="221682"/>
                </a:lnTo>
                <a:lnTo>
                  <a:pt x="922613" y="196056"/>
                </a:lnTo>
                <a:lnTo>
                  <a:pt x="920312" y="191891"/>
                </a:lnTo>
                <a:close/>
                <a:moveTo>
                  <a:pt x="1001367" y="15081"/>
                </a:moveTo>
                <a:cubicBezTo>
                  <a:pt x="997617" y="15081"/>
                  <a:pt x="993866" y="15081"/>
                  <a:pt x="990116" y="18851"/>
                </a:cubicBezTo>
                <a:cubicBezTo>
                  <a:pt x="975116" y="22622"/>
                  <a:pt x="963865" y="26392"/>
                  <a:pt x="956365" y="33933"/>
                </a:cubicBezTo>
                <a:cubicBezTo>
                  <a:pt x="952614" y="33933"/>
                  <a:pt x="952614" y="37703"/>
                  <a:pt x="948864" y="41473"/>
                </a:cubicBezTo>
                <a:cubicBezTo>
                  <a:pt x="945114" y="49014"/>
                  <a:pt x="941364" y="52784"/>
                  <a:pt x="937614" y="56555"/>
                </a:cubicBezTo>
                <a:cubicBezTo>
                  <a:pt x="933863" y="67865"/>
                  <a:pt x="930113" y="75406"/>
                  <a:pt x="926363" y="86717"/>
                </a:cubicBezTo>
                <a:cubicBezTo>
                  <a:pt x="918863" y="101798"/>
                  <a:pt x="915113" y="116880"/>
                  <a:pt x="915113" y="135731"/>
                </a:cubicBezTo>
                <a:cubicBezTo>
                  <a:pt x="915113" y="143272"/>
                  <a:pt x="918863" y="150812"/>
                  <a:pt x="918863" y="158353"/>
                </a:cubicBezTo>
                <a:cubicBezTo>
                  <a:pt x="918863" y="169664"/>
                  <a:pt x="926363" y="180975"/>
                  <a:pt x="933863" y="188516"/>
                </a:cubicBezTo>
                <a:cubicBezTo>
                  <a:pt x="941364" y="196056"/>
                  <a:pt x="952614" y="203597"/>
                  <a:pt x="963865" y="207367"/>
                </a:cubicBezTo>
                <a:cubicBezTo>
                  <a:pt x="978866" y="214908"/>
                  <a:pt x="986366" y="218678"/>
                  <a:pt x="1005117" y="222449"/>
                </a:cubicBezTo>
                <a:cubicBezTo>
                  <a:pt x="1020118" y="222449"/>
                  <a:pt x="1035119" y="226219"/>
                  <a:pt x="1050119" y="226219"/>
                </a:cubicBezTo>
                <a:cubicBezTo>
                  <a:pt x="1053869" y="226219"/>
                  <a:pt x="1053869" y="226219"/>
                  <a:pt x="1057620" y="222449"/>
                </a:cubicBezTo>
                <a:cubicBezTo>
                  <a:pt x="1068870" y="222449"/>
                  <a:pt x="1076371" y="218678"/>
                  <a:pt x="1087621" y="214908"/>
                </a:cubicBezTo>
                <a:cubicBezTo>
                  <a:pt x="1095122" y="211138"/>
                  <a:pt x="1102622" y="203597"/>
                  <a:pt x="1110122" y="196056"/>
                </a:cubicBezTo>
                <a:cubicBezTo>
                  <a:pt x="1117623" y="192286"/>
                  <a:pt x="1125123" y="184745"/>
                  <a:pt x="1132624" y="180975"/>
                </a:cubicBezTo>
                <a:cubicBezTo>
                  <a:pt x="1136374" y="173434"/>
                  <a:pt x="1140124" y="165894"/>
                  <a:pt x="1140124" y="158353"/>
                </a:cubicBezTo>
                <a:cubicBezTo>
                  <a:pt x="1143874" y="147042"/>
                  <a:pt x="1143874" y="139501"/>
                  <a:pt x="1143874" y="128190"/>
                </a:cubicBezTo>
                <a:cubicBezTo>
                  <a:pt x="1143874" y="124420"/>
                  <a:pt x="1143874" y="120650"/>
                  <a:pt x="1143874" y="116880"/>
                </a:cubicBezTo>
                <a:cubicBezTo>
                  <a:pt x="1143874" y="101798"/>
                  <a:pt x="1143874" y="86717"/>
                  <a:pt x="1136374" y="71636"/>
                </a:cubicBezTo>
                <a:cubicBezTo>
                  <a:pt x="1128874" y="64095"/>
                  <a:pt x="1128874" y="52784"/>
                  <a:pt x="1121373" y="49014"/>
                </a:cubicBezTo>
                <a:cubicBezTo>
                  <a:pt x="1117623" y="41473"/>
                  <a:pt x="1113872" y="41473"/>
                  <a:pt x="1102622" y="33933"/>
                </a:cubicBezTo>
                <a:cubicBezTo>
                  <a:pt x="1087621" y="26392"/>
                  <a:pt x="1072620" y="15081"/>
                  <a:pt x="1057620" y="18851"/>
                </a:cubicBezTo>
                <a:cubicBezTo>
                  <a:pt x="1050119" y="18851"/>
                  <a:pt x="1046369" y="18851"/>
                  <a:pt x="1042619" y="18851"/>
                </a:cubicBezTo>
                <a:cubicBezTo>
                  <a:pt x="1035119" y="18851"/>
                  <a:pt x="1027618" y="18851"/>
                  <a:pt x="1016368" y="18851"/>
                </a:cubicBezTo>
                <a:cubicBezTo>
                  <a:pt x="1012617" y="18851"/>
                  <a:pt x="1005117" y="15081"/>
                  <a:pt x="1001367" y="15081"/>
                </a:cubicBezTo>
                <a:close/>
                <a:moveTo>
                  <a:pt x="1001367" y="0"/>
                </a:moveTo>
                <a:cubicBezTo>
                  <a:pt x="1008867" y="0"/>
                  <a:pt x="1012617" y="3770"/>
                  <a:pt x="1016368" y="3770"/>
                </a:cubicBezTo>
                <a:cubicBezTo>
                  <a:pt x="1027618" y="3770"/>
                  <a:pt x="1035119" y="3770"/>
                  <a:pt x="1042619" y="3770"/>
                </a:cubicBezTo>
                <a:lnTo>
                  <a:pt x="1053869" y="3770"/>
                </a:lnTo>
                <a:cubicBezTo>
                  <a:pt x="1057620" y="11311"/>
                  <a:pt x="1057620" y="11311"/>
                  <a:pt x="1057620" y="11311"/>
                </a:cubicBezTo>
                <a:cubicBezTo>
                  <a:pt x="1057620" y="3770"/>
                  <a:pt x="1057620" y="3770"/>
                  <a:pt x="1057620" y="3770"/>
                </a:cubicBezTo>
                <a:cubicBezTo>
                  <a:pt x="1076371" y="3770"/>
                  <a:pt x="1095122" y="15081"/>
                  <a:pt x="1110122" y="22622"/>
                </a:cubicBezTo>
                <a:lnTo>
                  <a:pt x="1129207" y="33586"/>
                </a:lnTo>
                <a:lnTo>
                  <a:pt x="1136253" y="37119"/>
                </a:lnTo>
                <a:cubicBezTo>
                  <a:pt x="1140024" y="48462"/>
                  <a:pt x="1143794" y="56025"/>
                  <a:pt x="1147564" y="63587"/>
                </a:cubicBezTo>
                <a:cubicBezTo>
                  <a:pt x="1158875" y="82493"/>
                  <a:pt x="1158875" y="101398"/>
                  <a:pt x="1158875" y="116523"/>
                </a:cubicBezTo>
                <a:lnTo>
                  <a:pt x="1158875" y="116880"/>
                </a:lnTo>
                <a:lnTo>
                  <a:pt x="1158875" y="127867"/>
                </a:lnTo>
                <a:lnTo>
                  <a:pt x="1158875" y="128190"/>
                </a:lnTo>
                <a:cubicBezTo>
                  <a:pt x="1158875" y="139501"/>
                  <a:pt x="1158875" y="150812"/>
                  <a:pt x="1155125" y="162123"/>
                </a:cubicBezTo>
                <a:cubicBezTo>
                  <a:pt x="1155125" y="167779"/>
                  <a:pt x="1153250" y="172492"/>
                  <a:pt x="1150906" y="176733"/>
                </a:cubicBezTo>
                <a:lnTo>
                  <a:pt x="1144014" y="188281"/>
                </a:lnTo>
                <a:lnTo>
                  <a:pt x="1211007" y="254328"/>
                </a:lnTo>
                <a:lnTo>
                  <a:pt x="1223983" y="262839"/>
                </a:lnTo>
                <a:cubicBezTo>
                  <a:pt x="1246566" y="277941"/>
                  <a:pt x="1265384" y="289268"/>
                  <a:pt x="1280439" y="308147"/>
                </a:cubicBezTo>
                <a:cubicBezTo>
                  <a:pt x="1287967" y="315698"/>
                  <a:pt x="1295494" y="325137"/>
                  <a:pt x="1303963" y="336937"/>
                </a:cubicBezTo>
                <a:lnTo>
                  <a:pt x="1322531" y="364277"/>
                </a:lnTo>
                <a:lnTo>
                  <a:pt x="1456664" y="496514"/>
                </a:lnTo>
                <a:lnTo>
                  <a:pt x="1457335" y="496931"/>
                </a:lnTo>
                <a:cubicBezTo>
                  <a:pt x="1472390" y="512033"/>
                  <a:pt x="1498736" y="530912"/>
                  <a:pt x="1525083" y="553566"/>
                </a:cubicBezTo>
                <a:cubicBezTo>
                  <a:pt x="1555193" y="576220"/>
                  <a:pt x="1581539" y="602649"/>
                  <a:pt x="1596594" y="629079"/>
                </a:cubicBezTo>
                <a:lnTo>
                  <a:pt x="1605861" y="643604"/>
                </a:lnTo>
                <a:lnTo>
                  <a:pt x="1701800" y="738188"/>
                </a:lnTo>
                <a:lnTo>
                  <a:pt x="1701069" y="738919"/>
                </a:lnTo>
                <a:lnTo>
                  <a:pt x="1710285" y="739848"/>
                </a:lnTo>
                <a:cubicBezTo>
                  <a:pt x="1758048" y="745687"/>
                  <a:pt x="1797576" y="752764"/>
                  <a:pt x="1829574" y="761256"/>
                </a:cubicBezTo>
                <a:cubicBezTo>
                  <a:pt x="1870984" y="772580"/>
                  <a:pt x="1901101" y="787677"/>
                  <a:pt x="1919923" y="806549"/>
                </a:cubicBezTo>
                <a:cubicBezTo>
                  <a:pt x="1931217" y="817873"/>
                  <a:pt x="1934982" y="829196"/>
                  <a:pt x="1938746" y="840519"/>
                </a:cubicBezTo>
                <a:cubicBezTo>
                  <a:pt x="1942511" y="866940"/>
                  <a:pt x="1946275" y="900910"/>
                  <a:pt x="1946275" y="938655"/>
                </a:cubicBezTo>
                <a:cubicBezTo>
                  <a:pt x="1946275" y="1036790"/>
                  <a:pt x="1934982" y="1153797"/>
                  <a:pt x="1934982" y="1259481"/>
                </a:cubicBezTo>
                <a:cubicBezTo>
                  <a:pt x="1934982" y="1293451"/>
                  <a:pt x="1934982" y="1327421"/>
                  <a:pt x="1938746" y="1357617"/>
                </a:cubicBezTo>
                <a:cubicBezTo>
                  <a:pt x="1942511" y="1384038"/>
                  <a:pt x="1942511" y="1410459"/>
                  <a:pt x="1942511" y="1433105"/>
                </a:cubicBezTo>
                <a:cubicBezTo>
                  <a:pt x="1942511" y="1459526"/>
                  <a:pt x="1940629" y="1483116"/>
                  <a:pt x="1935923" y="1504348"/>
                </a:cubicBezTo>
                <a:lnTo>
                  <a:pt x="1929524" y="1519873"/>
                </a:lnTo>
                <a:lnTo>
                  <a:pt x="1931987" y="1519873"/>
                </a:lnTo>
                <a:lnTo>
                  <a:pt x="1924447" y="1535113"/>
                </a:lnTo>
                <a:lnTo>
                  <a:pt x="1923292" y="1534994"/>
                </a:lnTo>
                <a:lnTo>
                  <a:pt x="1912394" y="1561436"/>
                </a:lnTo>
                <a:cubicBezTo>
                  <a:pt x="1893571" y="1591631"/>
                  <a:pt x="1859690" y="1614278"/>
                  <a:pt x="1814516" y="1621827"/>
                </a:cubicBezTo>
                <a:cubicBezTo>
                  <a:pt x="1788164" y="1625601"/>
                  <a:pt x="1754283" y="1625601"/>
                  <a:pt x="1720402" y="1625601"/>
                </a:cubicBezTo>
                <a:cubicBezTo>
                  <a:pt x="1584878" y="1625601"/>
                  <a:pt x="1389121" y="1602955"/>
                  <a:pt x="1050311" y="1602955"/>
                </a:cubicBezTo>
                <a:cubicBezTo>
                  <a:pt x="975020" y="1602955"/>
                  <a:pt x="888435" y="1602955"/>
                  <a:pt x="794321" y="1606729"/>
                </a:cubicBezTo>
                <a:cubicBezTo>
                  <a:pt x="587271" y="1614278"/>
                  <a:pt x="432924" y="1618052"/>
                  <a:pt x="319987" y="1618052"/>
                </a:cubicBezTo>
                <a:cubicBezTo>
                  <a:pt x="240932" y="1618052"/>
                  <a:pt x="176934" y="1618052"/>
                  <a:pt x="131760" y="1610503"/>
                </a:cubicBezTo>
                <a:cubicBezTo>
                  <a:pt x="86585" y="1602955"/>
                  <a:pt x="60233" y="1595406"/>
                  <a:pt x="37646" y="1580308"/>
                </a:cubicBezTo>
                <a:cubicBezTo>
                  <a:pt x="26352" y="1568985"/>
                  <a:pt x="18823" y="1557661"/>
                  <a:pt x="15058" y="1542564"/>
                </a:cubicBezTo>
                <a:cubicBezTo>
                  <a:pt x="3765" y="1508594"/>
                  <a:pt x="0" y="1455752"/>
                  <a:pt x="0" y="1387812"/>
                </a:cubicBezTo>
                <a:cubicBezTo>
                  <a:pt x="0" y="1319872"/>
                  <a:pt x="3765" y="1233060"/>
                  <a:pt x="3765" y="1131151"/>
                </a:cubicBezTo>
                <a:cubicBezTo>
                  <a:pt x="3765" y="1085857"/>
                  <a:pt x="3765" y="1033015"/>
                  <a:pt x="0" y="976399"/>
                </a:cubicBezTo>
                <a:cubicBezTo>
                  <a:pt x="0" y="972624"/>
                  <a:pt x="0" y="968850"/>
                  <a:pt x="0" y="965076"/>
                </a:cubicBezTo>
                <a:cubicBezTo>
                  <a:pt x="0" y="908459"/>
                  <a:pt x="15058" y="866940"/>
                  <a:pt x="33881" y="832971"/>
                </a:cubicBezTo>
                <a:cubicBezTo>
                  <a:pt x="52704" y="799001"/>
                  <a:pt x="75291" y="776354"/>
                  <a:pt x="101643" y="757482"/>
                </a:cubicBezTo>
                <a:cubicBezTo>
                  <a:pt x="158111" y="727286"/>
                  <a:pt x="214580" y="723512"/>
                  <a:pt x="233403" y="723512"/>
                </a:cubicBezTo>
                <a:cubicBezTo>
                  <a:pt x="237167" y="723512"/>
                  <a:pt x="240932" y="723512"/>
                  <a:pt x="240932" y="723512"/>
                </a:cubicBezTo>
                <a:lnTo>
                  <a:pt x="294873" y="722855"/>
                </a:lnTo>
                <a:lnTo>
                  <a:pt x="402341" y="628030"/>
                </a:lnTo>
                <a:lnTo>
                  <a:pt x="421048" y="598931"/>
                </a:lnTo>
                <a:cubicBezTo>
                  <a:pt x="432355" y="583855"/>
                  <a:pt x="447432" y="568779"/>
                  <a:pt x="473815" y="546165"/>
                </a:cubicBezTo>
                <a:cubicBezTo>
                  <a:pt x="487007" y="536743"/>
                  <a:pt x="502084" y="528263"/>
                  <a:pt x="517631" y="519783"/>
                </a:cubicBezTo>
                <a:lnTo>
                  <a:pt x="538218" y="508138"/>
                </a:lnTo>
                <a:lnTo>
                  <a:pt x="646109" y="412941"/>
                </a:lnTo>
                <a:lnTo>
                  <a:pt x="654968" y="400177"/>
                </a:lnTo>
                <a:cubicBezTo>
                  <a:pt x="678289" y="370673"/>
                  <a:pt x="703731" y="350179"/>
                  <a:pt x="737652" y="327565"/>
                </a:cubicBezTo>
                <a:lnTo>
                  <a:pt x="757455" y="314694"/>
                </a:lnTo>
                <a:lnTo>
                  <a:pt x="904405" y="185032"/>
                </a:lnTo>
                <a:lnTo>
                  <a:pt x="911804" y="176495"/>
                </a:lnTo>
                <a:lnTo>
                  <a:pt x="903862" y="162123"/>
                </a:lnTo>
                <a:cubicBezTo>
                  <a:pt x="903862" y="150812"/>
                  <a:pt x="900112" y="143272"/>
                  <a:pt x="900112" y="135731"/>
                </a:cubicBezTo>
                <a:cubicBezTo>
                  <a:pt x="900112" y="116880"/>
                  <a:pt x="903862" y="98028"/>
                  <a:pt x="911362" y="82947"/>
                </a:cubicBezTo>
                <a:cubicBezTo>
                  <a:pt x="915113" y="71636"/>
                  <a:pt x="918863" y="60325"/>
                  <a:pt x="926363" y="49014"/>
                </a:cubicBezTo>
                <a:cubicBezTo>
                  <a:pt x="930113" y="41473"/>
                  <a:pt x="933863" y="37703"/>
                  <a:pt x="937614" y="33933"/>
                </a:cubicBezTo>
                <a:cubicBezTo>
                  <a:pt x="937614" y="30162"/>
                  <a:pt x="941364" y="26392"/>
                  <a:pt x="945114" y="22622"/>
                </a:cubicBezTo>
                <a:cubicBezTo>
                  <a:pt x="956365" y="11311"/>
                  <a:pt x="975116" y="7540"/>
                  <a:pt x="986366" y="3770"/>
                </a:cubicBezTo>
                <a:cubicBezTo>
                  <a:pt x="990116" y="0"/>
                  <a:pt x="997617" y="0"/>
                  <a:pt x="1001367"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0" name="MH_Other_8"/>
          <p:cNvSpPr>
            <a:spLocks/>
          </p:cNvSpPr>
          <p:nvPr/>
        </p:nvSpPr>
        <p:spPr bwMode="auto">
          <a:xfrm>
            <a:off x="2205038" y="4230688"/>
            <a:ext cx="1930400" cy="1439862"/>
          </a:xfrm>
          <a:custGeom>
            <a:avLst/>
            <a:gdLst>
              <a:gd name="T0" fmla="*/ 1924272 w 1930133"/>
              <a:gd name="T1" fmla="*/ 671098 h 1439863"/>
              <a:gd name="T2" fmla="*/ 1788707 w 1930133"/>
              <a:gd name="T3" fmla="*/ 1432326 h 1439863"/>
              <a:gd name="T4" fmla="*/ 1442262 w 1930133"/>
              <a:gd name="T5" fmla="*/ 1432326 h 1439863"/>
              <a:gd name="T6" fmla="*/ 779500 w 1930133"/>
              <a:gd name="T7" fmla="*/ 1432326 h 1439863"/>
              <a:gd name="T8" fmla="*/ 0 w 1930133"/>
              <a:gd name="T9" fmla="*/ 1375799 h 1439863"/>
              <a:gd name="T10" fmla="*/ 90377 w 1930133"/>
              <a:gd name="T11" fmla="*/ 1398410 h 1439863"/>
              <a:gd name="T12" fmla="*/ 753140 w 1930133"/>
              <a:gd name="T13" fmla="*/ 1394642 h 1439863"/>
              <a:gd name="T14" fmla="*/ 1679501 w 1930133"/>
              <a:gd name="T15" fmla="*/ 1413484 h 1439863"/>
              <a:gd name="T16" fmla="*/ 1871552 w 1930133"/>
              <a:gd name="T17" fmla="*/ 1349420 h 1439863"/>
              <a:gd name="T18" fmla="*/ 1897912 w 1930133"/>
              <a:gd name="T19" fmla="*/ 1145923 h 1439863"/>
              <a:gd name="T20" fmla="*/ 1905443 w 1930133"/>
              <a:gd name="T21" fmla="*/ 727625 h 1439863"/>
              <a:gd name="T22" fmla="*/ 1084457 w 1930133"/>
              <a:gd name="T23" fmla="*/ 19050 h 1439863"/>
              <a:gd name="T24" fmla="*/ 1152297 w 1930133"/>
              <a:gd name="T25" fmla="*/ 71855 h 1439863"/>
              <a:gd name="T26" fmla="*/ 1246519 w 1930133"/>
              <a:gd name="T27" fmla="*/ 169922 h 1439863"/>
              <a:gd name="T28" fmla="*/ 1374661 w 1930133"/>
              <a:gd name="T29" fmla="*/ 294392 h 1439863"/>
              <a:gd name="T30" fmla="*/ 1442501 w 1930133"/>
              <a:gd name="T31" fmla="*/ 347197 h 1439863"/>
              <a:gd name="T32" fmla="*/ 1514110 w 1930133"/>
              <a:gd name="T33" fmla="*/ 430177 h 1439863"/>
              <a:gd name="T34" fmla="*/ 1597025 w 1930133"/>
              <a:gd name="T35" fmla="*/ 516928 h 1439863"/>
              <a:gd name="T36" fmla="*/ 1570643 w 1930133"/>
              <a:gd name="T37" fmla="*/ 520700 h 1439863"/>
              <a:gd name="T38" fmla="*/ 1502803 w 1930133"/>
              <a:gd name="T39" fmla="*/ 441492 h 1439863"/>
              <a:gd name="T40" fmla="*/ 1431194 w 1930133"/>
              <a:gd name="T41" fmla="*/ 358513 h 1439863"/>
              <a:gd name="T42" fmla="*/ 1363354 w 1930133"/>
              <a:gd name="T43" fmla="*/ 305707 h 1439863"/>
              <a:gd name="T44" fmla="*/ 1235212 w 1930133"/>
              <a:gd name="T45" fmla="*/ 177466 h 1439863"/>
              <a:gd name="T46" fmla="*/ 1144759 w 1930133"/>
              <a:gd name="T47" fmla="*/ 86943 h 1439863"/>
              <a:gd name="T48" fmla="*/ 1073150 w 1930133"/>
              <a:gd name="T49" fmla="*/ 26594 h 1439863"/>
              <a:gd name="T50" fmla="*/ 900825 w 1930133"/>
              <a:gd name="T51" fmla="*/ 3770 h 1439863"/>
              <a:gd name="T52" fmla="*/ 906463 w 1930133"/>
              <a:gd name="T53" fmla="*/ 7541 h 1439863"/>
              <a:gd name="T54" fmla="*/ 895187 w 1930133"/>
              <a:gd name="T55" fmla="*/ 0 h 1439863"/>
              <a:gd name="T56" fmla="*/ 898946 w 1930133"/>
              <a:gd name="T57" fmla="*/ 3770 h 1439863"/>
              <a:gd name="T58" fmla="*/ 876393 w 1930133"/>
              <a:gd name="T59" fmla="*/ 37703 h 1439863"/>
              <a:gd name="T60" fmla="*/ 812493 w 1930133"/>
              <a:gd name="T61" fmla="*/ 109339 h 1439863"/>
              <a:gd name="T62" fmla="*/ 741076 w 1930133"/>
              <a:gd name="T63" fmla="*/ 154583 h 1439863"/>
              <a:gd name="T64" fmla="*/ 643348 w 1930133"/>
              <a:gd name="T65" fmla="*/ 252611 h 1439863"/>
              <a:gd name="T66" fmla="*/ 553137 w 1930133"/>
              <a:gd name="T67" fmla="*/ 324247 h 1439863"/>
              <a:gd name="T68" fmla="*/ 444132 w 1930133"/>
              <a:gd name="T69" fmla="*/ 410965 h 1439863"/>
              <a:gd name="T70" fmla="*/ 410302 w 1930133"/>
              <a:gd name="T71" fmla="*/ 459979 h 1439863"/>
              <a:gd name="T72" fmla="*/ 327609 w 1930133"/>
              <a:gd name="T73" fmla="*/ 512763 h 1439863"/>
              <a:gd name="T74" fmla="*/ 327609 w 1930133"/>
              <a:gd name="T75" fmla="*/ 508993 h 1439863"/>
              <a:gd name="T76" fmla="*/ 353920 w 1930133"/>
              <a:gd name="T77" fmla="*/ 493912 h 1439863"/>
              <a:gd name="T78" fmla="*/ 414061 w 1930133"/>
              <a:gd name="T79" fmla="*/ 426046 h 1439863"/>
              <a:gd name="T80" fmla="*/ 481719 w 1930133"/>
              <a:gd name="T81" fmla="*/ 350640 h 1439863"/>
              <a:gd name="T82" fmla="*/ 568172 w 1930133"/>
              <a:gd name="T83" fmla="*/ 297855 h 1439863"/>
              <a:gd name="T84" fmla="*/ 643348 w 1930133"/>
              <a:gd name="T85" fmla="*/ 226219 h 1439863"/>
              <a:gd name="T86" fmla="*/ 759870 w 1930133"/>
              <a:gd name="T87" fmla="*/ 120650 h 1439863"/>
              <a:gd name="T88" fmla="*/ 853840 w 1930133"/>
              <a:gd name="T89" fmla="*/ 49014 h 1439863"/>
              <a:gd name="T90" fmla="*/ 895187 w 1930133"/>
              <a:gd name="T91" fmla="*/ 0 h 1439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30133" h="1439863">
                <a:moveTo>
                  <a:pt x="1897912" y="633413"/>
                </a:moveTo>
                <a:cubicBezTo>
                  <a:pt x="1912975" y="644718"/>
                  <a:pt x="1920506" y="656024"/>
                  <a:pt x="1924272" y="671098"/>
                </a:cubicBezTo>
                <a:cubicBezTo>
                  <a:pt x="1943100" y="791688"/>
                  <a:pt x="1909209" y="1036638"/>
                  <a:pt x="1924272" y="1191145"/>
                </a:cubicBezTo>
                <a:cubicBezTo>
                  <a:pt x="1943100" y="1341883"/>
                  <a:pt x="1897912" y="1413484"/>
                  <a:pt x="1788707" y="1432326"/>
                </a:cubicBezTo>
                <a:cubicBezTo>
                  <a:pt x="1754815" y="1439863"/>
                  <a:pt x="1713393" y="1439863"/>
                  <a:pt x="1668204" y="1439863"/>
                </a:cubicBezTo>
                <a:cubicBezTo>
                  <a:pt x="1607953" y="1439863"/>
                  <a:pt x="1532639" y="1436095"/>
                  <a:pt x="1442262" y="1432326"/>
                </a:cubicBezTo>
                <a:cubicBezTo>
                  <a:pt x="1348120" y="1428558"/>
                  <a:pt x="1238915" y="1424789"/>
                  <a:pt x="1099584" y="1424789"/>
                </a:cubicBezTo>
                <a:cubicBezTo>
                  <a:pt x="1005441" y="1424789"/>
                  <a:pt x="900002" y="1428558"/>
                  <a:pt x="779500" y="1432326"/>
                </a:cubicBezTo>
                <a:cubicBezTo>
                  <a:pt x="658997" y="1436095"/>
                  <a:pt x="553558" y="1439863"/>
                  <a:pt x="466947" y="1439863"/>
                </a:cubicBezTo>
                <a:cubicBezTo>
                  <a:pt x="109205" y="1439863"/>
                  <a:pt x="3766" y="1405947"/>
                  <a:pt x="0" y="1375799"/>
                </a:cubicBezTo>
                <a:cubicBezTo>
                  <a:pt x="0" y="1372031"/>
                  <a:pt x="0" y="1372031"/>
                  <a:pt x="0" y="1368262"/>
                </a:cubicBezTo>
                <a:cubicBezTo>
                  <a:pt x="18828" y="1383336"/>
                  <a:pt x="48954" y="1390873"/>
                  <a:pt x="90377" y="1398410"/>
                </a:cubicBezTo>
                <a:cubicBezTo>
                  <a:pt x="135565" y="1405947"/>
                  <a:pt x="199582" y="1405947"/>
                  <a:pt x="278661" y="1405947"/>
                </a:cubicBezTo>
                <a:cubicBezTo>
                  <a:pt x="391633" y="1405947"/>
                  <a:pt x="546026" y="1402179"/>
                  <a:pt x="753140" y="1394642"/>
                </a:cubicBezTo>
                <a:cubicBezTo>
                  <a:pt x="847282" y="1390873"/>
                  <a:pt x="933893" y="1390873"/>
                  <a:pt x="1009207" y="1390873"/>
                </a:cubicBezTo>
                <a:cubicBezTo>
                  <a:pt x="1348120" y="1390873"/>
                  <a:pt x="1543936" y="1413484"/>
                  <a:pt x="1679501" y="1413484"/>
                </a:cubicBezTo>
                <a:cubicBezTo>
                  <a:pt x="1713393" y="1413484"/>
                  <a:pt x="1747284" y="1413484"/>
                  <a:pt x="1773644" y="1409716"/>
                </a:cubicBezTo>
                <a:cubicBezTo>
                  <a:pt x="1818832" y="1402179"/>
                  <a:pt x="1852723" y="1379568"/>
                  <a:pt x="1871552" y="1349420"/>
                </a:cubicBezTo>
                <a:cubicBezTo>
                  <a:pt x="1894146" y="1315504"/>
                  <a:pt x="1901678" y="1274051"/>
                  <a:pt x="1901678" y="1221293"/>
                </a:cubicBezTo>
                <a:cubicBezTo>
                  <a:pt x="1901678" y="1198682"/>
                  <a:pt x="1901678" y="1172303"/>
                  <a:pt x="1897912" y="1145923"/>
                </a:cubicBezTo>
                <a:cubicBezTo>
                  <a:pt x="1894146" y="1115776"/>
                  <a:pt x="1894146" y="1081860"/>
                  <a:pt x="1894146" y="1047944"/>
                </a:cubicBezTo>
                <a:cubicBezTo>
                  <a:pt x="1894146" y="942427"/>
                  <a:pt x="1905443" y="825604"/>
                  <a:pt x="1905443" y="727625"/>
                </a:cubicBezTo>
                <a:cubicBezTo>
                  <a:pt x="1905443" y="693708"/>
                  <a:pt x="1901678" y="659792"/>
                  <a:pt x="1897912" y="633413"/>
                </a:cubicBezTo>
                <a:close/>
                <a:moveTo>
                  <a:pt x="1084457" y="19050"/>
                </a:moveTo>
                <a:cubicBezTo>
                  <a:pt x="1103301" y="37909"/>
                  <a:pt x="1125915" y="56768"/>
                  <a:pt x="1148528" y="68084"/>
                </a:cubicBezTo>
                <a:cubicBezTo>
                  <a:pt x="1148528" y="71855"/>
                  <a:pt x="1148528" y="71855"/>
                  <a:pt x="1152297" y="71855"/>
                </a:cubicBezTo>
                <a:cubicBezTo>
                  <a:pt x="1174910" y="83171"/>
                  <a:pt x="1189986" y="94486"/>
                  <a:pt x="1208830" y="113345"/>
                </a:cubicBezTo>
                <a:cubicBezTo>
                  <a:pt x="1220137" y="128432"/>
                  <a:pt x="1231443" y="143520"/>
                  <a:pt x="1246519" y="169922"/>
                </a:cubicBezTo>
                <a:cubicBezTo>
                  <a:pt x="1250288" y="173694"/>
                  <a:pt x="1254057" y="177466"/>
                  <a:pt x="1257826" y="185010"/>
                </a:cubicBezTo>
                <a:cubicBezTo>
                  <a:pt x="1295514" y="249130"/>
                  <a:pt x="1340741" y="271761"/>
                  <a:pt x="1374661" y="294392"/>
                </a:cubicBezTo>
                <a:cubicBezTo>
                  <a:pt x="1374661" y="298164"/>
                  <a:pt x="1378430" y="298164"/>
                  <a:pt x="1382199" y="301935"/>
                </a:cubicBezTo>
                <a:cubicBezTo>
                  <a:pt x="1397274" y="313251"/>
                  <a:pt x="1419888" y="328338"/>
                  <a:pt x="1442501" y="347197"/>
                </a:cubicBezTo>
                <a:cubicBezTo>
                  <a:pt x="1468883" y="369828"/>
                  <a:pt x="1491496" y="396231"/>
                  <a:pt x="1506572" y="418861"/>
                </a:cubicBezTo>
                <a:cubicBezTo>
                  <a:pt x="1510341" y="422633"/>
                  <a:pt x="1510341" y="426405"/>
                  <a:pt x="1514110" y="430177"/>
                </a:cubicBezTo>
                <a:cubicBezTo>
                  <a:pt x="1525416" y="449036"/>
                  <a:pt x="1540492" y="467895"/>
                  <a:pt x="1551799" y="482982"/>
                </a:cubicBezTo>
                <a:cubicBezTo>
                  <a:pt x="1566874" y="501841"/>
                  <a:pt x="1585719" y="513157"/>
                  <a:pt x="1597025" y="516928"/>
                </a:cubicBezTo>
                <a:cubicBezTo>
                  <a:pt x="1597025" y="516928"/>
                  <a:pt x="1597025" y="516928"/>
                  <a:pt x="1593256" y="520700"/>
                </a:cubicBezTo>
                <a:cubicBezTo>
                  <a:pt x="1585719" y="520700"/>
                  <a:pt x="1578181" y="520700"/>
                  <a:pt x="1570643" y="520700"/>
                </a:cubicBezTo>
                <a:cubicBezTo>
                  <a:pt x="1559336" y="513157"/>
                  <a:pt x="1551799" y="501841"/>
                  <a:pt x="1540492" y="494298"/>
                </a:cubicBezTo>
                <a:cubicBezTo>
                  <a:pt x="1529185" y="479210"/>
                  <a:pt x="1514110" y="460351"/>
                  <a:pt x="1502803" y="441492"/>
                </a:cubicBezTo>
                <a:cubicBezTo>
                  <a:pt x="1499034" y="437720"/>
                  <a:pt x="1495265" y="433949"/>
                  <a:pt x="1495265" y="426405"/>
                </a:cubicBezTo>
                <a:cubicBezTo>
                  <a:pt x="1480190" y="407546"/>
                  <a:pt x="1457576" y="381143"/>
                  <a:pt x="1431194" y="358513"/>
                </a:cubicBezTo>
                <a:cubicBezTo>
                  <a:pt x="1408581" y="339654"/>
                  <a:pt x="1385968" y="324566"/>
                  <a:pt x="1370892" y="313251"/>
                </a:cubicBezTo>
                <a:cubicBezTo>
                  <a:pt x="1370892" y="309479"/>
                  <a:pt x="1367123" y="309479"/>
                  <a:pt x="1363354" y="305707"/>
                </a:cubicBezTo>
                <a:cubicBezTo>
                  <a:pt x="1333203" y="286848"/>
                  <a:pt x="1284208" y="256674"/>
                  <a:pt x="1242750" y="192553"/>
                </a:cubicBezTo>
                <a:cubicBezTo>
                  <a:pt x="1242750" y="188781"/>
                  <a:pt x="1238981" y="181238"/>
                  <a:pt x="1235212" y="177466"/>
                </a:cubicBezTo>
                <a:cubicBezTo>
                  <a:pt x="1220137" y="154835"/>
                  <a:pt x="1208830" y="135976"/>
                  <a:pt x="1197523" y="124661"/>
                </a:cubicBezTo>
                <a:cubicBezTo>
                  <a:pt x="1182448" y="105802"/>
                  <a:pt x="1167372" y="98258"/>
                  <a:pt x="1144759" y="86943"/>
                </a:cubicBezTo>
                <a:cubicBezTo>
                  <a:pt x="1140990" y="83171"/>
                  <a:pt x="1140990" y="83171"/>
                  <a:pt x="1137221" y="83171"/>
                </a:cubicBezTo>
                <a:cubicBezTo>
                  <a:pt x="1114608" y="68084"/>
                  <a:pt x="1091995" y="49225"/>
                  <a:pt x="1073150" y="26594"/>
                </a:cubicBezTo>
                <a:cubicBezTo>
                  <a:pt x="1076919" y="22822"/>
                  <a:pt x="1080688" y="22822"/>
                  <a:pt x="1084457" y="19050"/>
                </a:cubicBezTo>
                <a:close/>
                <a:moveTo>
                  <a:pt x="900825" y="3770"/>
                </a:moveTo>
                <a:lnTo>
                  <a:pt x="902704" y="3770"/>
                </a:lnTo>
                <a:cubicBezTo>
                  <a:pt x="902704" y="3770"/>
                  <a:pt x="902704" y="3770"/>
                  <a:pt x="906463" y="7541"/>
                </a:cubicBezTo>
                <a:lnTo>
                  <a:pt x="900825" y="3770"/>
                </a:lnTo>
                <a:close/>
                <a:moveTo>
                  <a:pt x="895187" y="0"/>
                </a:moveTo>
                <a:lnTo>
                  <a:pt x="900825" y="3770"/>
                </a:lnTo>
                <a:lnTo>
                  <a:pt x="898946" y="3770"/>
                </a:lnTo>
                <a:cubicBezTo>
                  <a:pt x="902704" y="3770"/>
                  <a:pt x="906463" y="7541"/>
                  <a:pt x="906463" y="7541"/>
                </a:cubicBezTo>
                <a:cubicBezTo>
                  <a:pt x="895187" y="18852"/>
                  <a:pt x="887669" y="26392"/>
                  <a:pt x="876393" y="37703"/>
                </a:cubicBezTo>
                <a:cubicBezTo>
                  <a:pt x="872634" y="45244"/>
                  <a:pt x="872634" y="49014"/>
                  <a:pt x="868875" y="56555"/>
                </a:cubicBezTo>
                <a:cubicBezTo>
                  <a:pt x="857599" y="75406"/>
                  <a:pt x="835046" y="90488"/>
                  <a:pt x="812493" y="109339"/>
                </a:cubicBezTo>
                <a:cubicBezTo>
                  <a:pt x="797458" y="116880"/>
                  <a:pt x="782423" y="124421"/>
                  <a:pt x="771147" y="131961"/>
                </a:cubicBezTo>
                <a:cubicBezTo>
                  <a:pt x="759870" y="139502"/>
                  <a:pt x="748594" y="147042"/>
                  <a:pt x="741076" y="154583"/>
                </a:cubicBezTo>
                <a:cubicBezTo>
                  <a:pt x="703488" y="180975"/>
                  <a:pt x="677177" y="199827"/>
                  <a:pt x="654624" y="237530"/>
                </a:cubicBezTo>
                <a:cubicBezTo>
                  <a:pt x="650865" y="241300"/>
                  <a:pt x="647106" y="245071"/>
                  <a:pt x="643348" y="252611"/>
                </a:cubicBezTo>
                <a:cubicBezTo>
                  <a:pt x="628312" y="275233"/>
                  <a:pt x="602001" y="294085"/>
                  <a:pt x="575689" y="312936"/>
                </a:cubicBezTo>
                <a:cubicBezTo>
                  <a:pt x="568172" y="316707"/>
                  <a:pt x="560654" y="320477"/>
                  <a:pt x="553137" y="324247"/>
                </a:cubicBezTo>
                <a:cubicBezTo>
                  <a:pt x="530584" y="335558"/>
                  <a:pt x="508031" y="350640"/>
                  <a:pt x="492996" y="361950"/>
                </a:cubicBezTo>
                <a:cubicBezTo>
                  <a:pt x="466684" y="380802"/>
                  <a:pt x="455408" y="395883"/>
                  <a:pt x="444132" y="410965"/>
                </a:cubicBezTo>
                <a:cubicBezTo>
                  <a:pt x="436614" y="418505"/>
                  <a:pt x="432855" y="426046"/>
                  <a:pt x="425338" y="437357"/>
                </a:cubicBezTo>
                <a:cubicBezTo>
                  <a:pt x="421579" y="441127"/>
                  <a:pt x="417820" y="452438"/>
                  <a:pt x="410302" y="459979"/>
                </a:cubicBezTo>
                <a:cubicBezTo>
                  <a:pt x="395267" y="482601"/>
                  <a:pt x="368956" y="501452"/>
                  <a:pt x="353920" y="508993"/>
                </a:cubicBezTo>
                <a:cubicBezTo>
                  <a:pt x="342644" y="508993"/>
                  <a:pt x="335127" y="512763"/>
                  <a:pt x="327609" y="512763"/>
                </a:cubicBezTo>
                <a:cubicBezTo>
                  <a:pt x="327609" y="512763"/>
                  <a:pt x="327609" y="512763"/>
                  <a:pt x="323850" y="508993"/>
                </a:cubicBezTo>
                <a:cubicBezTo>
                  <a:pt x="323850" y="508993"/>
                  <a:pt x="323850" y="508993"/>
                  <a:pt x="327609" y="508993"/>
                </a:cubicBezTo>
                <a:cubicBezTo>
                  <a:pt x="327609" y="505223"/>
                  <a:pt x="331368" y="505223"/>
                  <a:pt x="331368" y="505223"/>
                </a:cubicBezTo>
                <a:cubicBezTo>
                  <a:pt x="338885" y="501452"/>
                  <a:pt x="346403" y="497682"/>
                  <a:pt x="353920" y="493912"/>
                </a:cubicBezTo>
                <a:cubicBezTo>
                  <a:pt x="368956" y="482601"/>
                  <a:pt x="387750" y="467519"/>
                  <a:pt x="399026" y="448668"/>
                </a:cubicBezTo>
                <a:cubicBezTo>
                  <a:pt x="406544" y="441127"/>
                  <a:pt x="410302" y="433587"/>
                  <a:pt x="414061" y="426046"/>
                </a:cubicBezTo>
                <a:cubicBezTo>
                  <a:pt x="421579" y="418505"/>
                  <a:pt x="425338" y="410965"/>
                  <a:pt x="432855" y="399654"/>
                </a:cubicBezTo>
                <a:cubicBezTo>
                  <a:pt x="444132" y="384572"/>
                  <a:pt x="455408" y="369491"/>
                  <a:pt x="481719" y="350640"/>
                </a:cubicBezTo>
                <a:cubicBezTo>
                  <a:pt x="500513" y="335558"/>
                  <a:pt x="523066" y="324247"/>
                  <a:pt x="545619" y="312936"/>
                </a:cubicBezTo>
                <a:cubicBezTo>
                  <a:pt x="553137" y="309166"/>
                  <a:pt x="560654" y="305396"/>
                  <a:pt x="568172" y="297855"/>
                </a:cubicBezTo>
                <a:cubicBezTo>
                  <a:pt x="594483" y="282774"/>
                  <a:pt x="617036" y="263922"/>
                  <a:pt x="632071" y="245071"/>
                </a:cubicBezTo>
                <a:cubicBezTo>
                  <a:pt x="635830" y="237530"/>
                  <a:pt x="639589" y="233760"/>
                  <a:pt x="643348" y="226219"/>
                </a:cubicBezTo>
                <a:cubicBezTo>
                  <a:pt x="665900" y="188516"/>
                  <a:pt x="692212" y="165894"/>
                  <a:pt x="729800" y="139502"/>
                </a:cubicBezTo>
                <a:cubicBezTo>
                  <a:pt x="741076" y="135732"/>
                  <a:pt x="752353" y="128191"/>
                  <a:pt x="759870" y="120650"/>
                </a:cubicBezTo>
                <a:cubicBezTo>
                  <a:pt x="774905" y="113110"/>
                  <a:pt x="789941" y="105569"/>
                  <a:pt x="804976" y="94258"/>
                </a:cubicBezTo>
                <a:cubicBezTo>
                  <a:pt x="827529" y="79177"/>
                  <a:pt x="846323" y="64096"/>
                  <a:pt x="853840" y="49014"/>
                </a:cubicBezTo>
                <a:cubicBezTo>
                  <a:pt x="857599" y="41474"/>
                  <a:pt x="861358" y="33933"/>
                  <a:pt x="865116" y="30163"/>
                </a:cubicBezTo>
                <a:cubicBezTo>
                  <a:pt x="876393" y="18852"/>
                  <a:pt x="883910" y="7541"/>
                  <a:pt x="895187" y="0"/>
                </a:cubicBezTo>
                <a:close/>
              </a:path>
            </a:pathLst>
          </a:custGeom>
          <a:solidFill>
            <a:srgbClr val="DADA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1" name="MH_SubTitle_2"/>
          <p:cNvSpPr txBox="1">
            <a:spLocks noChangeArrowheads="1"/>
          </p:cNvSpPr>
          <p:nvPr/>
        </p:nvSpPr>
        <p:spPr bwMode="auto">
          <a:xfrm>
            <a:off x="2154635" y="4765675"/>
            <a:ext cx="1914525"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r>
              <a:rPr lang="zh-CN" altLang="en-US" b="1" dirty="0"/>
              <a:t> </a:t>
            </a:r>
            <a:r>
              <a:rPr lang="zh-CN" altLang="en-US" b="1" dirty="0" smtClean="0"/>
              <a:t>      知识点分布</a:t>
            </a:r>
            <a:endParaRPr lang="zh-CN" altLang="en-US" dirty="0"/>
          </a:p>
        </p:txBody>
      </p:sp>
      <p:sp>
        <p:nvSpPr>
          <p:cNvPr id="2062" name="MH_Other_9"/>
          <p:cNvSpPr>
            <a:spLocks/>
          </p:cNvSpPr>
          <p:nvPr/>
        </p:nvSpPr>
        <p:spPr bwMode="auto">
          <a:xfrm>
            <a:off x="4837113" y="4019550"/>
            <a:ext cx="1946275" cy="1625600"/>
          </a:xfrm>
          <a:custGeom>
            <a:avLst/>
            <a:gdLst>
              <a:gd name="T0" fmla="*/ 191907 w 1946275"/>
              <a:gd name="T1" fmla="*/ 1457871 h 1625601"/>
              <a:gd name="T2" fmla="*/ 469563 w 1946275"/>
              <a:gd name="T3" fmla="*/ 1465183 h 1625601"/>
              <a:gd name="T4" fmla="*/ 15058 w 1946275"/>
              <a:gd name="T5" fmla="*/ 1387812 h 1625601"/>
              <a:gd name="T6" fmla="*/ 173883 w 1946275"/>
              <a:gd name="T7" fmla="*/ 916385 h 1625601"/>
              <a:gd name="T8" fmla="*/ 1845108 w 1946275"/>
              <a:gd name="T9" fmla="*/ 860670 h 1625601"/>
              <a:gd name="T10" fmla="*/ 87526 w 1946275"/>
              <a:gd name="T11" fmla="*/ 789985 h 1625601"/>
              <a:gd name="T12" fmla="*/ 496943 w 1946275"/>
              <a:gd name="T13" fmla="*/ 749914 h 1625601"/>
              <a:gd name="T14" fmla="*/ 36810 w 1946275"/>
              <a:gd name="T15" fmla="*/ 916385 h 1625601"/>
              <a:gd name="T16" fmla="*/ 173606 w 1946275"/>
              <a:gd name="T17" fmla="*/ 919957 h 1625601"/>
              <a:gd name="T18" fmla="*/ 196197 w 1946275"/>
              <a:gd name="T19" fmla="*/ 927101 h 1625601"/>
              <a:gd name="T20" fmla="*/ 25511 w 1946275"/>
              <a:gd name="T21" fmla="*/ 1199993 h 1625601"/>
              <a:gd name="T22" fmla="*/ 188045 w 1946275"/>
              <a:gd name="T23" fmla="*/ 1285522 h 1625601"/>
              <a:gd name="T24" fmla="*/ 165531 w 1946275"/>
              <a:gd name="T25" fmla="*/ 1297164 h 1625601"/>
              <a:gd name="T26" fmla="*/ 22174 w 1946275"/>
              <a:gd name="T27" fmla="*/ 1293294 h 1625601"/>
              <a:gd name="T28" fmla="*/ 266902 w 1946275"/>
              <a:gd name="T29" fmla="*/ 1451610 h 1625601"/>
              <a:gd name="T30" fmla="*/ 25181 w 1946275"/>
              <a:gd name="T31" fmla="*/ 1456015 h 1625601"/>
              <a:gd name="T32" fmla="*/ 97879 w 1946275"/>
              <a:gd name="T33" fmla="*/ 1587857 h 1625601"/>
              <a:gd name="T34" fmla="*/ 1065351 w 1946275"/>
              <a:gd name="T35" fmla="*/ 1582979 h 1625601"/>
              <a:gd name="T36" fmla="*/ 1796181 w 1946275"/>
              <a:gd name="T37" fmla="*/ 1601814 h 1625601"/>
              <a:gd name="T38" fmla="*/ 1660524 w 1946275"/>
              <a:gd name="T39" fmla="*/ 1531303 h 1625601"/>
              <a:gd name="T40" fmla="*/ 1705768 w 1946275"/>
              <a:gd name="T41" fmla="*/ 1519873 h 1625601"/>
              <a:gd name="T42" fmla="*/ 1920497 w 1946275"/>
              <a:gd name="T43" fmla="*/ 1387090 h 1625601"/>
              <a:gd name="T44" fmla="*/ 1855623 w 1946275"/>
              <a:gd name="T45" fmla="*/ 1074420 h 1625601"/>
              <a:gd name="T46" fmla="*/ 1921262 w 1946275"/>
              <a:gd name="T47" fmla="*/ 1060588 h 1625601"/>
              <a:gd name="T48" fmla="*/ 1928695 w 1946275"/>
              <a:gd name="T49" fmla="*/ 885826 h 1625601"/>
              <a:gd name="T50" fmla="*/ 1757675 w 1946275"/>
              <a:gd name="T51" fmla="*/ 863204 h 1625601"/>
              <a:gd name="T52" fmla="*/ 1851611 w 1946275"/>
              <a:gd name="T53" fmla="*/ 861319 h 1625601"/>
              <a:gd name="T54" fmla="*/ 1870984 w 1946275"/>
              <a:gd name="T55" fmla="*/ 791452 h 1625601"/>
              <a:gd name="T56" fmla="*/ 481354 w 1946275"/>
              <a:gd name="T57" fmla="*/ 557472 h 1625601"/>
              <a:gd name="T58" fmla="*/ 880878 w 1946275"/>
              <a:gd name="T59" fmla="*/ 237110 h 1625601"/>
              <a:gd name="T60" fmla="*/ 571812 w 1946275"/>
              <a:gd name="T61" fmla="*/ 504707 h 1625601"/>
              <a:gd name="T62" fmla="*/ 324814 w 1946275"/>
              <a:gd name="T63" fmla="*/ 722489 h 1625601"/>
              <a:gd name="T64" fmla="*/ 1633536 w 1946275"/>
              <a:gd name="T65" fmla="*/ 731838 h 1625601"/>
              <a:gd name="T66" fmla="*/ 1594095 w 1946275"/>
              <a:gd name="T67" fmla="*/ 654071 h 1625601"/>
              <a:gd name="T68" fmla="*/ 1203100 w 1946275"/>
              <a:gd name="T69" fmla="*/ 268599 h 1625601"/>
              <a:gd name="T70" fmla="*/ 1121958 w 1946275"/>
              <a:gd name="T71" fmla="*/ 206877 h 1625601"/>
              <a:gd name="T72" fmla="*/ 1101944 w 1946275"/>
              <a:gd name="T73" fmla="*/ 222017 h 1625601"/>
              <a:gd name="T74" fmla="*/ 1050119 w 1946275"/>
              <a:gd name="T75" fmla="*/ 241300 h 1625601"/>
              <a:gd name="T76" fmla="*/ 947737 w 1946275"/>
              <a:gd name="T77" fmla="*/ 218614 h 1625601"/>
              <a:gd name="T78" fmla="*/ 990116 w 1946275"/>
              <a:gd name="T79" fmla="*/ 18851 h 1625601"/>
              <a:gd name="T80" fmla="*/ 915113 w 1946275"/>
              <a:gd name="T81" fmla="*/ 135731 h 1625601"/>
              <a:gd name="T82" fmla="*/ 1050119 w 1946275"/>
              <a:gd name="T83" fmla="*/ 226219 h 1625601"/>
              <a:gd name="T84" fmla="*/ 1140124 w 1946275"/>
              <a:gd name="T85" fmla="*/ 158353 h 1625601"/>
              <a:gd name="T86" fmla="*/ 1102622 w 1946275"/>
              <a:gd name="T87" fmla="*/ 33933 h 1625601"/>
              <a:gd name="T88" fmla="*/ 1001367 w 1946275"/>
              <a:gd name="T89" fmla="*/ 0 h 1625601"/>
              <a:gd name="T90" fmla="*/ 1057620 w 1946275"/>
              <a:gd name="T91" fmla="*/ 3770 h 1625601"/>
              <a:gd name="T92" fmla="*/ 1158875 w 1946275"/>
              <a:gd name="T93" fmla="*/ 116523 h 1625601"/>
              <a:gd name="T94" fmla="*/ 1150906 w 1946275"/>
              <a:gd name="T95" fmla="*/ 176733 h 1625601"/>
              <a:gd name="T96" fmla="*/ 1303963 w 1946275"/>
              <a:gd name="T97" fmla="*/ 336937 h 1625601"/>
              <a:gd name="T98" fmla="*/ 1596594 w 1946275"/>
              <a:gd name="T99" fmla="*/ 629079 h 1625601"/>
              <a:gd name="T100" fmla="*/ 1829574 w 1946275"/>
              <a:gd name="T101" fmla="*/ 761256 h 1625601"/>
              <a:gd name="T102" fmla="*/ 1938746 w 1946275"/>
              <a:gd name="T103" fmla="*/ 1357617 h 1625601"/>
              <a:gd name="T104" fmla="*/ 1924447 w 1946275"/>
              <a:gd name="T105" fmla="*/ 1535113 h 1625601"/>
              <a:gd name="T106" fmla="*/ 1050311 w 1946275"/>
              <a:gd name="T107" fmla="*/ 1602955 h 1625601"/>
              <a:gd name="T108" fmla="*/ 15058 w 1946275"/>
              <a:gd name="T109" fmla="*/ 1542564 h 1625601"/>
              <a:gd name="T110" fmla="*/ 33881 w 1946275"/>
              <a:gd name="T111" fmla="*/ 832971 h 1625601"/>
              <a:gd name="T112" fmla="*/ 402341 w 1946275"/>
              <a:gd name="T113" fmla="*/ 628030 h 1625601"/>
              <a:gd name="T114" fmla="*/ 646109 w 1946275"/>
              <a:gd name="T115" fmla="*/ 412941 h 1625601"/>
              <a:gd name="T116" fmla="*/ 911804 w 1946275"/>
              <a:gd name="T117" fmla="*/ 176495 h 1625601"/>
              <a:gd name="T118" fmla="*/ 937614 w 1946275"/>
              <a:gd name="T119" fmla="*/ 33933 h 1625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46275" h="1625601">
                <a:moveTo>
                  <a:pt x="481437" y="1465536"/>
                </a:moveTo>
                <a:lnTo>
                  <a:pt x="487586" y="1465719"/>
                </a:lnTo>
                <a:cubicBezTo>
                  <a:pt x="494896" y="1465957"/>
                  <a:pt x="493351" y="1465957"/>
                  <a:pt x="486307" y="1465719"/>
                </a:cubicBezTo>
                <a:lnTo>
                  <a:pt x="481437" y="1465536"/>
                </a:lnTo>
                <a:close/>
                <a:moveTo>
                  <a:pt x="191907" y="1457871"/>
                </a:moveTo>
                <a:lnTo>
                  <a:pt x="247607" y="1459230"/>
                </a:lnTo>
                <a:cubicBezTo>
                  <a:pt x="322435" y="1461135"/>
                  <a:pt x="396793" y="1463040"/>
                  <a:pt x="428795" y="1463040"/>
                </a:cubicBezTo>
                <a:cubicBezTo>
                  <a:pt x="444796" y="1463993"/>
                  <a:pt x="460327" y="1464707"/>
                  <a:pt x="472034" y="1465183"/>
                </a:cubicBezTo>
                <a:lnTo>
                  <a:pt x="481437" y="1465536"/>
                </a:lnTo>
                <a:lnTo>
                  <a:pt x="469563" y="1465183"/>
                </a:lnTo>
                <a:cubicBezTo>
                  <a:pt x="452562" y="1464707"/>
                  <a:pt x="425031" y="1463993"/>
                  <a:pt x="383616" y="1463040"/>
                </a:cubicBezTo>
                <a:cubicBezTo>
                  <a:pt x="217958" y="1459230"/>
                  <a:pt x="440090" y="1466850"/>
                  <a:pt x="225488" y="1459230"/>
                </a:cubicBezTo>
                <a:lnTo>
                  <a:pt x="191907" y="1457871"/>
                </a:lnTo>
                <a:close/>
                <a:moveTo>
                  <a:pt x="15280" y="1374175"/>
                </a:moveTo>
                <a:lnTo>
                  <a:pt x="15058" y="1387812"/>
                </a:lnTo>
                <a:lnTo>
                  <a:pt x="15334" y="1396572"/>
                </a:lnTo>
                <a:lnTo>
                  <a:pt x="15280" y="1374175"/>
                </a:lnTo>
                <a:close/>
                <a:moveTo>
                  <a:pt x="182607" y="914934"/>
                </a:moveTo>
                <a:cubicBezTo>
                  <a:pt x="183255" y="915046"/>
                  <a:pt x="182078" y="915492"/>
                  <a:pt x="177371" y="916385"/>
                </a:cubicBezTo>
                <a:lnTo>
                  <a:pt x="173883" y="916385"/>
                </a:lnTo>
                <a:lnTo>
                  <a:pt x="176901" y="915492"/>
                </a:lnTo>
                <a:cubicBezTo>
                  <a:pt x="179489" y="915046"/>
                  <a:pt x="181960" y="914822"/>
                  <a:pt x="182607" y="914934"/>
                </a:cubicBezTo>
                <a:close/>
                <a:moveTo>
                  <a:pt x="1830701" y="858668"/>
                </a:moveTo>
                <a:cubicBezTo>
                  <a:pt x="1832316" y="858727"/>
                  <a:pt x="1835561" y="858962"/>
                  <a:pt x="1840754" y="859434"/>
                </a:cubicBezTo>
                <a:lnTo>
                  <a:pt x="1845108" y="860670"/>
                </a:lnTo>
                <a:lnTo>
                  <a:pt x="1838032" y="859964"/>
                </a:lnTo>
                <a:cubicBezTo>
                  <a:pt x="1830760" y="859139"/>
                  <a:pt x="1827470" y="858550"/>
                  <a:pt x="1830701" y="858668"/>
                </a:cubicBezTo>
                <a:close/>
                <a:moveTo>
                  <a:pt x="101185" y="780313"/>
                </a:moveTo>
                <a:lnTo>
                  <a:pt x="93644" y="784375"/>
                </a:lnTo>
                <a:lnTo>
                  <a:pt x="87526" y="789985"/>
                </a:lnTo>
                <a:lnTo>
                  <a:pt x="101185" y="780313"/>
                </a:lnTo>
                <a:close/>
                <a:moveTo>
                  <a:pt x="1202371" y="731945"/>
                </a:moveTo>
                <a:lnTo>
                  <a:pt x="1190955" y="732938"/>
                </a:lnTo>
                <a:cubicBezTo>
                  <a:pt x="1133591" y="737654"/>
                  <a:pt x="1061181" y="742369"/>
                  <a:pt x="1000995" y="742369"/>
                </a:cubicBezTo>
                <a:cubicBezTo>
                  <a:pt x="876863" y="742369"/>
                  <a:pt x="609791" y="746141"/>
                  <a:pt x="496943" y="749914"/>
                </a:cubicBezTo>
                <a:cubicBezTo>
                  <a:pt x="459327" y="749914"/>
                  <a:pt x="417950" y="749914"/>
                  <a:pt x="380334" y="749914"/>
                </a:cubicBezTo>
                <a:cubicBezTo>
                  <a:pt x="308864" y="749914"/>
                  <a:pt x="241155" y="749914"/>
                  <a:pt x="196016" y="757458"/>
                </a:cubicBezTo>
                <a:cubicBezTo>
                  <a:pt x="162162" y="765003"/>
                  <a:pt x="83169" y="791409"/>
                  <a:pt x="53076" y="847993"/>
                </a:cubicBezTo>
                <a:cubicBezTo>
                  <a:pt x="45553" y="863082"/>
                  <a:pt x="40851" y="881000"/>
                  <a:pt x="37912" y="900864"/>
                </a:cubicBezTo>
                <a:lnTo>
                  <a:pt x="36810" y="916385"/>
                </a:lnTo>
                <a:lnTo>
                  <a:pt x="87006" y="916385"/>
                </a:lnTo>
                <a:cubicBezTo>
                  <a:pt x="109597" y="916385"/>
                  <a:pt x="127482" y="916385"/>
                  <a:pt x="142072" y="916385"/>
                </a:cubicBezTo>
                <a:lnTo>
                  <a:pt x="173883" y="916385"/>
                </a:lnTo>
                <a:lnTo>
                  <a:pt x="170488" y="917390"/>
                </a:lnTo>
                <a:cubicBezTo>
                  <a:pt x="169370" y="918171"/>
                  <a:pt x="169841" y="919064"/>
                  <a:pt x="173606" y="919957"/>
                </a:cubicBezTo>
                <a:cubicBezTo>
                  <a:pt x="192432" y="919957"/>
                  <a:pt x="233850" y="923529"/>
                  <a:pt x="248911" y="923529"/>
                </a:cubicBezTo>
                <a:cubicBezTo>
                  <a:pt x="263972" y="923529"/>
                  <a:pt x="222554" y="923529"/>
                  <a:pt x="263972" y="927101"/>
                </a:cubicBezTo>
                <a:lnTo>
                  <a:pt x="211258" y="927101"/>
                </a:lnTo>
                <a:lnTo>
                  <a:pt x="200139" y="927101"/>
                </a:lnTo>
                <a:lnTo>
                  <a:pt x="196197" y="927101"/>
                </a:lnTo>
                <a:cubicBezTo>
                  <a:pt x="181372" y="927101"/>
                  <a:pt x="116278" y="924025"/>
                  <a:pt x="66893" y="923929"/>
                </a:cubicBezTo>
                <a:lnTo>
                  <a:pt x="36215" y="924754"/>
                </a:lnTo>
                <a:lnTo>
                  <a:pt x="33328" y="965405"/>
                </a:lnTo>
                <a:cubicBezTo>
                  <a:pt x="32387" y="1011144"/>
                  <a:pt x="34268" y="1061126"/>
                  <a:pt x="30507" y="1108280"/>
                </a:cubicBezTo>
                <a:cubicBezTo>
                  <a:pt x="28626" y="1132800"/>
                  <a:pt x="26980" y="1164864"/>
                  <a:pt x="25511" y="1199993"/>
                </a:cubicBezTo>
                <a:lnTo>
                  <a:pt x="23007" y="1270000"/>
                </a:lnTo>
                <a:lnTo>
                  <a:pt x="28574" y="1270000"/>
                </a:lnTo>
                <a:cubicBezTo>
                  <a:pt x="41706" y="1270000"/>
                  <a:pt x="60468" y="1270000"/>
                  <a:pt x="82981" y="1270000"/>
                </a:cubicBezTo>
                <a:cubicBezTo>
                  <a:pt x="131761" y="1270000"/>
                  <a:pt x="45459" y="1277761"/>
                  <a:pt x="90486" y="1281642"/>
                </a:cubicBezTo>
                <a:cubicBezTo>
                  <a:pt x="135513" y="1285522"/>
                  <a:pt x="173036" y="1281642"/>
                  <a:pt x="188045" y="1285522"/>
                </a:cubicBezTo>
                <a:cubicBezTo>
                  <a:pt x="203054" y="1293283"/>
                  <a:pt x="116752" y="1281642"/>
                  <a:pt x="188045" y="1293283"/>
                </a:cubicBezTo>
                <a:cubicBezTo>
                  <a:pt x="238701" y="1302015"/>
                  <a:pt x="177492" y="1299832"/>
                  <a:pt x="161134" y="1298195"/>
                </a:cubicBezTo>
                <a:lnTo>
                  <a:pt x="164157" y="1297486"/>
                </a:lnTo>
                <a:lnTo>
                  <a:pt x="167759" y="1297710"/>
                </a:lnTo>
                <a:cubicBezTo>
                  <a:pt x="174678" y="1298134"/>
                  <a:pt x="175850" y="1298134"/>
                  <a:pt x="165531" y="1297164"/>
                </a:cubicBezTo>
                <a:lnTo>
                  <a:pt x="164157" y="1297486"/>
                </a:lnTo>
                <a:lnTo>
                  <a:pt x="135513" y="1295709"/>
                </a:lnTo>
                <a:cubicBezTo>
                  <a:pt x="110185" y="1294254"/>
                  <a:pt x="84857" y="1293284"/>
                  <a:pt x="105495" y="1297164"/>
                </a:cubicBezTo>
                <a:cubicBezTo>
                  <a:pt x="136451" y="1302985"/>
                  <a:pt x="97756" y="1295709"/>
                  <a:pt x="55895" y="1293344"/>
                </a:cubicBezTo>
                <a:lnTo>
                  <a:pt x="22174" y="1293294"/>
                </a:lnTo>
                <a:lnTo>
                  <a:pt x="21573" y="1310097"/>
                </a:lnTo>
                <a:cubicBezTo>
                  <a:pt x="20397" y="1346876"/>
                  <a:pt x="19339" y="1382242"/>
                  <a:pt x="18340" y="1411712"/>
                </a:cubicBezTo>
                <a:lnTo>
                  <a:pt x="16995" y="1447805"/>
                </a:lnTo>
                <a:lnTo>
                  <a:pt x="20343" y="1447808"/>
                </a:lnTo>
                <a:cubicBezTo>
                  <a:pt x="62654" y="1447860"/>
                  <a:pt x="233959" y="1448276"/>
                  <a:pt x="266902" y="1451610"/>
                </a:cubicBezTo>
                <a:cubicBezTo>
                  <a:pt x="299846" y="1454944"/>
                  <a:pt x="79125" y="1452444"/>
                  <a:pt x="167197" y="1456871"/>
                </a:cubicBezTo>
                <a:lnTo>
                  <a:pt x="191907" y="1457871"/>
                </a:lnTo>
                <a:lnTo>
                  <a:pt x="140247" y="1456611"/>
                </a:lnTo>
                <a:cubicBezTo>
                  <a:pt x="107833" y="1455896"/>
                  <a:pt x="80537" y="1455420"/>
                  <a:pt x="63595" y="1455420"/>
                </a:cubicBezTo>
                <a:cubicBezTo>
                  <a:pt x="45711" y="1455420"/>
                  <a:pt x="33475" y="1455658"/>
                  <a:pt x="25181" y="1456015"/>
                </a:cubicBezTo>
                <a:lnTo>
                  <a:pt x="17229" y="1456721"/>
                </a:lnTo>
                <a:lnTo>
                  <a:pt x="17882" y="1477455"/>
                </a:lnTo>
                <a:cubicBezTo>
                  <a:pt x="19764" y="1502932"/>
                  <a:pt x="22588" y="1523692"/>
                  <a:pt x="26352" y="1538789"/>
                </a:cubicBezTo>
                <a:cubicBezTo>
                  <a:pt x="30117" y="1550113"/>
                  <a:pt x="37646" y="1561436"/>
                  <a:pt x="48939" y="1568985"/>
                </a:cubicBezTo>
                <a:cubicBezTo>
                  <a:pt x="60233" y="1576534"/>
                  <a:pt x="75291" y="1584082"/>
                  <a:pt x="97879" y="1587857"/>
                </a:cubicBezTo>
                <a:cubicBezTo>
                  <a:pt x="143053" y="1599180"/>
                  <a:pt x="210815" y="1602955"/>
                  <a:pt x="319987" y="1602955"/>
                </a:cubicBezTo>
                <a:cubicBezTo>
                  <a:pt x="376456" y="1602955"/>
                  <a:pt x="443277" y="1602011"/>
                  <a:pt x="521862" y="1600124"/>
                </a:cubicBezTo>
                <a:lnTo>
                  <a:pt x="555677" y="1599181"/>
                </a:lnTo>
                <a:lnTo>
                  <a:pt x="620458" y="1594516"/>
                </a:lnTo>
                <a:cubicBezTo>
                  <a:pt x="843265" y="1580095"/>
                  <a:pt x="973055" y="1582979"/>
                  <a:pt x="1065351" y="1582979"/>
                </a:cubicBezTo>
                <a:cubicBezTo>
                  <a:pt x="1110557" y="1582979"/>
                  <a:pt x="1148229" y="1582979"/>
                  <a:pt x="1178366" y="1582979"/>
                </a:cubicBezTo>
                <a:cubicBezTo>
                  <a:pt x="1238641" y="1579212"/>
                  <a:pt x="1306449" y="1582979"/>
                  <a:pt x="1366724" y="1590513"/>
                </a:cubicBezTo>
                <a:cubicBezTo>
                  <a:pt x="1426999" y="1594280"/>
                  <a:pt x="1479739" y="1601814"/>
                  <a:pt x="1509876" y="1598047"/>
                </a:cubicBezTo>
                <a:cubicBezTo>
                  <a:pt x="1543781" y="1594280"/>
                  <a:pt x="1588987" y="1598047"/>
                  <a:pt x="1637960" y="1601814"/>
                </a:cubicBezTo>
                <a:cubicBezTo>
                  <a:pt x="1698235" y="1605581"/>
                  <a:pt x="1758509" y="1609349"/>
                  <a:pt x="1796181" y="1601814"/>
                </a:cubicBezTo>
                <a:cubicBezTo>
                  <a:pt x="1847037" y="1590513"/>
                  <a:pt x="1883061" y="1581331"/>
                  <a:pt x="1901073" y="1544072"/>
                </a:cubicBezTo>
                <a:lnTo>
                  <a:pt x="1903834" y="1532986"/>
                </a:lnTo>
                <a:lnTo>
                  <a:pt x="1877730" y="1530291"/>
                </a:lnTo>
                <a:cubicBezTo>
                  <a:pt x="1811809" y="1528684"/>
                  <a:pt x="1702941" y="1535113"/>
                  <a:pt x="1683146" y="1535113"/>
                </a:cubicBezTo>
                <a:cubicBezTo>
                  <a:pt x="1656754" y="1535113"/>
                  <a:pt x="1720849" y="1531303"/>
                  <a:pt x="1660524" y="1531303"/>
                </a:cubicBezTo>
                <a:cubicBezTo>
                  <a:pt x="1603969" y="1531303"/>
                  <a:pt x="1539874" y="1535113"/>
                  <a:pt x="1592658" y="1531303"/>
                </a:cubicBezTo>
                <a:cubicBezTo>
                  <a:pt x="1645443" y="1527493"/>
                  <a:pt x="1592658" y="1527493"/>
                  <a:pt x="1611510" y="1527493"/>
                </a:cubicBezTo>
                <a:cubicBezTo>
                  <a:pt x="1626592" y="1527493"/>
                  <a:pt x="1686917" y="1523683"/>
                  <a:pt x="1709539" y="1523683"/>
                </a:cubicBezTo>
                <a:cubicBezTo>
                  <a:pt x="1726505" y="1523683"/>
                  <a:pt x="1703176" y="1519397"/>
                  <a:pt x="1699995" y="1518861"/>
                </a:cubicBezTo>
                <a:cubicBezTo>
                  <a:pt x="1698935" y="1518683"/>
                  <a:pt x="1700113" y="1518921"/>
                  <a:pt x="1705768" y="1519873"/>
                </a:cubicBezTo>
                <a:cubicBezTo>
                  <a:pt x="1728390" y="1519873"/>
                  <a:pt x="1762323" y="1519873"/>
                  <a:pt x="1822648" y="1519873"/>
                </a:cubicBezTo>
                <a:cubicBezTo>
                  <a:pt x="1852811" y="1519873"/>
                  <a:pt x="1880146" y="1519873"/>
                  <a:pt x="1899940" y="1519873"/>
                </a:cubicBezTo>
                <a:lnTo>
                  <a:pt x="1907100" y="1519873"/>
                </a:lnTo>
                <a:lnTo>
                  <a:pt x="1912963" y="1496336"/>
                </a:lnTo>
                <a:cubicBezTo>
                  <a:pt x="1916730" y="1436062"/>
                  <a:pt x="1924264" y="1451130"/>
                  <a:pt x="1920497" y="1387090"/>
                </a:cubicBezTo>
                <a:cubicBezTo>
                  <a:pt x="1920497" y="1319282"/>
                  <a:pt x="1912963" y="1187434"/>
                  <a:pt x="1916730" y="1119626"/>
                </a:cubicBezTo>
                <a:lnTo>
                  <a:pt x="1919333" y="1085717"/>
                </a:lnTo>
                <a:lnTo>
                  <a:pt x="1893394" y="1085374"/>
                </a:lnTo>
                <a:cubicBezTo>
                  <a:pt x="1869787" y="1084898"/>
                  <a:pt x="1844291" y="1083945"/>
                  <a:pt x="1836737" y="1082040"/>
                </a:cubicBezTo>
                <a:cubicBezTo>
                  <a:pt x="1821628" y="1074420"/>
                  <a:pt x="1938720" y="1082040"/>
                  <a:pt x="1855623" y="1074420"/>
                </a:cubicBezTo>
                <a:cubicBezTo>
                  <a:pt x="1768748" y="1066800"/>
                  <a:pt x="1855623" y="1074420"/>
                  <a:pt x="1791411" y="1070610"/>
                </a:cubicBezTo>
                <a:cubicBezTo>
                  <a:pt x="1727199" y="1066800"/>
                  <a:pt x="1749862" y="1066800"/>
                  <a:pt x="1772525" y="1066800"/>
                </a:cubicBezTo>
                <a:cubicBezTo>
                  <a:pt x="1798965" y="1066800"/>
                  <a:pt x="1889617" y="1074420"/>
                  <a:pt x="1919834" y="1078230"/>
                </a:cubicBezTo>
                <a:lnTo>
                  <a:pt x="1919909" y="1078224"/>
                </a:lnTo>
                <a:lnTo>
                  <a:pt x="1921262" y="1060588"/>
                </a:lnTo>
                <a:cubicBezTo>
                  <a:pt x="1922719" y="1045093"/>
                  <a:pt x="1924342" y="1029499"/>
                  <a:pt x="1925956" y="1014823"/>
                </a:cubicBezTo>
                <a:lnTo>
                  <a:pt x="1930315" y="977039"/>
                </a:lnTo>
                <a:lnTo>
                  <a:pt x="1931217" y="938655"/>
                </a:lnTo>
                <a:cubicBezTo>
                  <a:pt x="1931217" y="919783"/>
                  <a:pt x="1930276" y="902798"/>
                  <a:pt x="1928864" y="887228"/>
                </a:cubicBezTo>
                <a:lnTo>
                  <a:pt x="1928695" y="885826"/>
                </a:lnTo>
                <a:lnTo>
                  <a:pt x="1914393" y="885826"/>
                </a:lnTo>
                <a:cubicBezTo>
                  <a:pt x="1901176" y="885826"/>
                  <a:pt x="1882294" y="885826"/>
                  <a:pt x="1859636" y="885826"/>
                </a:cubicBezTo>
                <a:cubicBezTo>
                  <a:pt x="1814320" y="885826"/>
                  <a:pt x="1901175" y="878285"/>
                  <a:pt x="1855859" y="874515"/>
                </a:cubicBezTo>
                <a:cubicBezTo>
                  <a:pt x="1806767" y="874515"/>
                  <a:pt x="1772780" y="874515"/>
                  <a:pt x="1757675" y="870745"/>
                </a:cubicBezTo>
                <a:cubicBezTo>
                  <a:pt x="1742569" y="866974"/>
                  <a:pt x="1829425" y="874515"/>
                  <a:pt x="1757675" y="863204"/>
                </a:cubicBezTo>
                <a:cubicBezTo>
                  <a:pt x="1721800" y="859434"/>
                  <a:pt x="1737849" y="858491"/>
                  <a:pt x="1757675" y="858491"/>
                </a:cubicBezTo>
                <a:cubicBezTo>
                  <a:pt x="1777500" y="858491"/>
                  <a:pt x="1801103" y="859434"/>
                  <a:pt x="1780333" y="859434"/>
                </a:cubicBezTo>
                <a:cubicBezTo>
                  <a:pt x="1743985" y="859434"/>
                  <a:pt x="1849310" y="865207"/>
                  <a:pt x="1848380" y="861599"/>
                </a:cubicBezTo>
                <a:lnTo>
                  <a:pt x="1845108" y="860670"/>
                </a:lnTo>
                <a:lnTo>
                  <a:pt x="1851611" y="861319"/>
                </a:lnTo>
                <a:cubicBezTo>
                  <a:pt x="1862232" y="862262"/>
                  <a:pt x="1875567" y="863204"/>
                  <a:pt x="1889080" y="863675"/>
                </a:cubicBezTo>
                <a:lnTo>
                  <a:pt x="1925970" y="863224"/>
                </a:lnTo>
                <a:lnTo>
                  <a:pt x="1923688" y="844294"/>
                </a:lnTo>
                <a:cubicBezTo>
                  <a:pt x="1923688" y="832971"/>
                  <a:pt x="1916159" y="825422"/>
                  <a:pt x="1908630" y="817873"/>
                </a:cubicBezTo>
                <a:cubicBezTo>
                  <a:pt x="1901101" y="806549"/>
                  <a:pt x="1889807" y="799001"/>
                  <a:pt x="1870984" y="791452"/>
                </a:cubicBezTo>
                <a:cubicBezTo>
                  <a:pt x="1837103" y="776354"/>
                  <a:pt x="1788164" y="765031"/>
                  <a:pt x="1716637" y="757482"/>
                </a:cubicBezTo>
                <a:cubicBezTo>
                  <a:pt x="1609347" y="743328"/>
                  <a:pt x="1459707" y="735543"/>
                  <a:pt x="1258185" y="732536"/>
                </a:cubicBezTo>
                <a:lnTo>
                  <a:pt x="1202371" y="731945"/>
                </a:lnTo>
                <a:close/>
                <a:moveTo>
                  <a:pt x="484353" y="555667"/>
                </a:moveTo>
                <a:lnTo>
                  <a:pt x="481354" y="557472"/>
                </a:lnTo>
                <a:lnTo>
                  <a:pt x="475083" y="563846"/>
                </a:lnTo>
                <a:lnTo>
                  <a:pt x="484353" y="555667"/>
                </a:lnTo>
                <a:close/>
                <a:moveTo>
                  <a:pt x="920312" y="191891"/>
                </a:moveTo>
                <a:lnTo>
                  <a:pt x="895454" y="213713"/>
                </a:lnTo>
                <a:lnTo>
                  <a:pt x="880878" y="237110"/>
                </a:lnTo>
                <a:cubicBezTo>
                  <a:pt x="869571" y="255955"/>
                  <a:pt x="846956" y="274800"/>
                  <a:pt x="820573" y="289876"/>
                </a:cubicBezTo>
                <a:lnTo>
                  <a:pt x="774815" y="319617"/>
                </a:lnTo>
                <a:lnTo>
                  <a:pt x="653303" y="426288"/>
                </a:lnTo>
                <a:lnTo>
                  <a:pt x="643425" y="440634"/>
                </a:lnTo>
                <a:cubicBezTo>
                  <a:pt x="628348" y="467017"/>
                  <a:pt x="601965" y="485862"/>
                  <a:pt x="571812" y="504707"/>
                </a:cubicBezTo>
                <a:lnTo>
                  <a:pt x="549774" y="517173"/>
                </a:lnTo>
                <a:lnTo>
                  <a:pt x="415727" y="634848"/>
                </a:lnTo>
                <a:lnTo>
                  <a:pt x="398433" y="659234"/>
                </a:lnTo>
                <a:cubicBezTo>
                  <a:pt x="383357" y="681848"/>
                  <a:pt x="362627" y="698809"/>
                  <a:pt x="345666" y="710116"/>
                </a:cubicBezTo>
                <a:lnTo>
                  <a:pt x="324814" y="722489"/>
                </a:lnTo>
                <a:lnTo>
                  <a:pt x="468334" y="720740"/>
                </a:lnTo>
                <a:cubicBezTo>
                  <a:pt x="686090" y="718086"/>
                  <a:pt x="875259" y="715963"/>
                  <a:pt x="1039017" y="715963"/>
                </a:cubicBezTo>
                <a:cubicBezTo>
                  <a:pt x="1233127" y="715963"/>
                  <a:pt x="1390841" y="718451"/>
                  <a:pt x="1516813" y="724593"/>
                </a:cubicBezTo>
                <a:lnTo>
                  <a:pt x="1629894" y="731838"/>
                </a:lnTo>
                <a:lnTo>
                  <a:pt x="1633536" y="731838"/>
                </a:lnTo>
                <a:lnTo>
                  <a:pt x="1635618" y="732324"/>
                </a:lnTo>
                <a:lnTo>
                  <a:pt x="1667118" y="735498"/>
                </a:lnTo>
                <a:lnTo>
                  <a:pt x="1658225" y="729607"/>
                </a:lnTo>
                <a:cubicBezTo>
                  <a:pt x="1649286" y="722527"/>
                  <a:pt x="1639877" y="714032"/>
                  <a:pt x="1630467" y="704593"/>
                </a:cubicBezTo>
                <a:lnTo>
                  <a:pt x="1594095" y="654071"/>
                </a:lnTo>
                <a:lnTo>
                  <a:pt x="1458600" y="520490"/>
                </a:lnTo>
                <a:lnTo>
                  <a:pt x="1446044" y="512033"/>
                </a:lnTo>
                <a:cubicBezTo>
                  <a:pt x="1412170" y="489379"/>
                  <a:pt x="1363242" y="459174"/>
                  <a:pt x="1318077" y="387436"/>
                </a:cubicBezTo>
                <a:lnTo>
                  <a:pt x="1309221" y="373221"/>
                </a:lnTo>
                <a:lnTo>
                  <a:pt x="1203100" y="268599"/>
                </a:lnTo>
                <a:lnTo>
                  <a:pt x="1165175" y="242073"/>
                </a:lnTo>
                <a:lnTo>
                  <a:pt x="1128373" y="201503"/>
                </a:lnTo>
                <a:lnTo>
                  <a:pt x="1127479" y="202252"/>
                </a:lnTo>
                <a:lnTo>
                  <a:pt x="1128713" y="203490"/>
                </a:lnTo>
                <a:lnTo>
                  <a:pt x="1121958" y="206877"/>
                </a:lnTo>
                <a:lnTo>
                  <a:pt x="1121373" y="207367"/>
                </a:lnTo>
                <a:lnTo>
                  <a:pt x="1120178" y="208269"/>
                </a:lnTo>
                <a:lnTo>
                  <a:pt x="1117402" y="211052"/>
                </a:lnTo>
                <a:lnTo>
                  <a:pt x="1117009" y="210658"/>
                </a:lnTo>
                <a:lnTo>
                  <a:pt x="1101944" y="222017"/>
                </a:lnTo>
                <a:lnTo>
                  <a:pt x="1102320" y="222395"/>
                </a:lnTo>
                <a:lnTo>
                  <a:pt x="1094570" y="227578"/>
                </a:lnTo>
                <a:lnTo>
                  <a:pt x="1091371" y="229989"/>
                </a:lnTo>
                <a:cubicBezTo>
                  <a:pt x="1083871" y="233760"/>
                  <a:pt x="1072620" y="237530"/>
                  <a:pt x="1057620" y="237530"/>
                </a:cubicBezTo>
                <a:cubicBezTo>
                  <a:pt x="1057620" y="241300"/>
                  <a:pt x="1053869" y="241300"/>
                  <a:pt x="1050119" y="241300"/>
                </a:cubicBezTo>
                <a:lnTo>
                  <a:pt x="1049616" y="241261"/>
                </a:lnTo>
                <a:lnTo>
                  <a:pt x="1049536" y="241301"/>
                </a:lnTo>
                <a:cubicBezTo>
                  <a:pt x="1034455" y="241301"/>
                  <a:pt x="1015603" y="237520"/>
                  <a:pt x="1000522" y="237520"/>
                </a:cubicBezTo>
                <a:cubicBezTo>
                  <a:pt x="981670" y="233739"/>
                  <a:pt x="970359" y="229958"/>
                  <a:pt x="955278" y="222395"/>
                </a:cubicBezTo>
                <a:cubicBezTo>
                  <a:pt x="951508" y="218614"/>
                  <a:pt x="951508" y="218614"/>
                  <a:pt x="947737" y="218614"/>
                </a:cubicBezTo>
                <a:lnTo>
                  <a:pt x="955384" y="221682"/>
                </a:lnTo>
                <a:lnTo>
                  <a:pt x="922613" y="196056"/>
                </a:lnTo>
                <a:lnTo>
                  <a:pt x="920312" y="191891"/>
                </a:lnTo>
                <a:close/>
                <a:moveTo>
                  <a:pt x="1001367" y="15081"/>
                </a:moveTo>
                <a:cubicBezTo>
                  <a:pt x="997617" y="15081"/>
                  <a:pt x="993866" y="15081"/>
                  <a:pt x="990116" y="18851"/>
                </a:cubicBezTo>
                <a:cubicBezTo>
                  <a:pt x="975116" y="22622"/>
                  <a:pt x="963865" y="26392"/>
                  <a:pt x="956365" y="33933"/>
                </a:cubicBezTo>
                <a:cubicBezTo>
                  <a:pt x="952614" y="33933"/>
                  <a:pt x="952614" y="37703"/>
                  <a:pt x="948864" y="41473"/>
                </a:cubicBezTo>
                <a:cubicBezTo>
                  <a:pt x="945114" y="49014"/>
                  <a:pt x="941364" y="52784"/>
                  <a:pt x="937614" y="56555"/>
                </a:cubicBezTo>
                <a:cubicBezTo>
                  <a:pt x="933863" y="67865"/>
                  <a:pt x="930113" y="75406"/>
                  <a:pt x="926363" y="86717"/>
                </a:cubicBezTo>
                <a:cubicBezTo>
                  <a:pt x="918863" y="101798"/>
                  <a:pt x="915113" y="116880"/>
                  <a:pt x="915113" y="135731"/>
                </a:cubicBezTo>
                <a:cubicBezTo>
                  <a:pt x="915113" y="143272"/>
                  <a:pt x="918863" y="150812"/>
                  <a:pt x="918863" y="158353"/>
                </a:cubicBezTo>
                <a:cubicBezTo>
                  <a:pt x="918863" y="169664"/>
                  <a:pt x="926363" y="180975"/>
                  <a:pt x="933863" y="188516"/>
                </a:cubicBezTo>
                <a:cubicBezTo>
                  <a:pt x="941364" y="196056"/>
                  <a:pt x="952614" y="203597"/>
                  <a:pt x="963865" y="207367"/>
                </a:cubicBezTo>
                <a:cubicBezTo>
                  <a:pt x="978866" y="214908"/>
                  <a:pt x="986366" y="218678"/>
                  <a:pt x="1005117" y="222449"/>
                </a:cubicBezTo>
                <a:cubicBezTo>
                  <a:pt x="1020118" y="222449"/>
                  <a:pt x="1035119" y="226219"/>
                  <a:pt x="1050119" y="226219"/>
                </a:cubicBezTo>
                <a:cubicBezTo>
                  <a:pt x="1053869" y="226219"/>
                  <a:pt x="1053869" y="226219"/>
                  <a:pt x="1057620" y="222449"/>
                </a:cubicBezTo>
                <a:cubicBezTo>
                  <a:pt x="1068870" y="222449"/>
                  <a:pt x="1076371" y="218678"/>
                  <a:pt x="1087621" y="214908"/>
                </a:cubicBezTo>
                <a:cubicBezTo>
                  <a:pt x="1095122" y="211138"/>
                  <a:pt x="1102622" y="203597"/>
                  <a:pt x="1110122" y="196056"/>
                </a:cubicBezTo>
                <a:cubicBezTo>
                  <a:pt x="1117623" y="192286"/>
                  <a:pt x="1125123" y="184745"/>
                  <a:pt x="1132624" y="180975"/>
                </a:cubicBezTo>
                <a:cubicBezTo>
                  <a:pt x="1136374" y="173434"/>
                  <a:pt x="1140124" y="165894"/>
                  <a:pt x="1140124" y="158353"/>
                </a:cubicBezTo>
                <a:cubicBezTo>
                  <a:pt x="1143874" y="147042"/>
                  <a:pt x="1143874" y="139501"/>
                  <a:pt x="1143874" y="128190"/>
                </a:cubicBezTo>
                <a:cubicBezTo>
                  <a:pt x="1143874" y="124420"/>
                  <a:pt x="1143874" y="120650"/>
                  <a:pt x="1143874" y="116880"/>
                </a:cubicBezTo>
                <a:cubicBezTo>
                  <a:pt x="1143874" y="101798"/>
                  <a:pt x="1143874" y="86717"/>
                  <a:pt x="1136374" y="71636"/>
                </a:cubicBezTo>
                <a:cubicBezTo>
                  <a:pt x="1128874" y="64095"/>
                  <a:pt x="1128874" y="52784"/>
                  <a:pt x="1121373" y="49014"/>
                </a:cubicBezTo>
                <a:cubicBezTo>
                  <a:pt x="1117623" y="41473"/>
                  <a:pt x="1113872" y="41473"/>
                  <a:pt x="1102622" y="33933"/>
                </a:cubicBezTo>
                <a:cubicBezTo>
                  <a:pt x="1087621" y="26392"/>
                  <a:pt x="1072620" y="15081"/>
                  <a:pt x="1057620" y="18851"/>
                </a:cubicBezTo>
                <a:cubicBezTo>
                  <a:pt x="1050119" y="18851"/>
                  <a:pt x="1046369" y="18851"/>
                  <a:pt x="1042619" y="18851"/>
                </a:cubicBezTo>
                <a:cubicBezTo>
                  <a:pt x="1035119" y="18851"/>
                  <a:pt x="1027618" y="18851"/>
                  <a:pt x="1016368" y="18851"/>
                </a:cubicBezTo>
                <a:cubicBezTo>
                  <a:pt x="1012617" y="18851"/>
                  <a:pt x="1005117" y="15081"/>
                  <a:pt x="1001367" y="15081"/>
                </a:cubicBezTo>
                <a:close/>
                <a:moveTo>
                  <a:pt x="1001367" y="0"/>
                </a:moveTo>
                <a:cubicBezTo>
                  <a:pt x="1008867" y="0"/>
                  <a:pt x="1012617" y="3770"/>
                  <a:pt x="1016368" y="3770"/>
                </a:cubicBezTo>
                <a:cubicBezTo>
                  <a:pt x="1027618" y="3770"/>
                  <a:pt x="1035119" y="3770"/>
                  <a:pt x="1042619" y="3770"/>
                </a:cubicBezTo>
                <a:lnTo>
                  <a:pt x="1053869" y="3770"/>
                </a:lnTo>
                <a:cubicBezTo>
                  <a:pt x="1057620" y="11311"/>
                  <a:pt x="1057620" y="11311"/>
                  <a:pt x="1057620" y="11311"/>
                </a:cubicBezTo>
                <a:cubicBezTo>
                  <a:pt x="1057620" y="3770"/>
                  <a:pt x="1057620" y="3770"/>
                  <a:pt x="1057620" y="3770"/>
                </a:cubicBezTo>
                <a:cubicBezTo>
                  <a:pt x="1076371" y="3770"/>
                  <a:pt x="1095122" y="15081"/>
                  <a:pt x="1110122" y="22622"/>
                </a:cubicBezTo>
                <a:lnTo>
                  <a:pt x="1129207" y="33586"/>
                </a:lnTo>
                <a:lnTo>
                  <a:pt x="1136253" y="37119"/>
                </a:lnTo>
                <a:cubicBezTo>
                  <a:pt x="1140024" y="48462"/>
                  <a:pt x="1143794" y="56025"/>
                  <a:pt x="1147564" y="63587"/>
                </a:cubicBezTo>
                <a:cubicBezTo>
                  <a:pt x="1158875" y="82493"/>
                  <a:pt x="1158875" y="101398"/>
                  <a:pt x="1158875" y="116523"/>
                </a:cubicBezTo>
                <a:lnTo>
                  <a:pt x="1158875" y="116880"/>
                </a:lnTo>
                <a:lnTo>
                  <a:pt x="1158875" y="127867"/>
                </a:lnTo>
                <a:lnTo>
                  <a:pt x="1158875" y="128190"/>
                </a:lnTo>
                <a:cubicBezTo>
                  <a:pt x="1158875" y="139501"/>
                  <a:pt x="1158875" y="150812"/>
                  <a:pt x="1155125" y="162123"/>
                </a:cubicBezTo>
                <a:cubicBezTo>
                  <a:pt x="1155125" y="167779"/>
                  <a:pt x="1153250" y="172492"/>
                  <a:pt x="1150906" y="176733"/>
                </a:cubicBezTo>
                <a:lnTo>
                  <a:pt x="1144014" y="188281"/>
                </a:lnTo>
                <a:lnTo>
                  <a:pt x="1211007" y="254328"/>
                </a:lnTo>
                <a:lnTo>
                  <a:pt x="1223983" y="262839"/>
                </a:lnTo>
                <a:cubicBezTo>
                  <a:pt x="1246566" y="277941"/>
                  <a:pt x="1265384" y="289268"/>
                  <a:pt x="1280439" y="308147"/>
                </a:cubicBezTo>
                <a:cubicBezTo>
                  <a:pt x="1287967" y="315698"/>
                  <a:pt x="1295494" y="325137"/>
                  <a:pt x="1303963" y="336937"/>
                </a:cubicBezTo>
                <a:lnTo>
                  <a:pt x="1322531" y="364277"/>
                </a:lnTo>
                <a:lnTo>
                  <a:pt x="1456664" y="496514"/>
                </a:lnTo>
                <a:lnTo>
                  <a:pt x="1457335" y="496931"/>
                </a:lnTo>
                <a:cubicBezTo>
                  <a:pt x="1472390" y="512033"/>
                  <a:pt x="1498736" y="530912"/>
                  <a:pt x="1525083" y="553566"/>
                </a:cubicBezTo>
                <a:cubicBezTo>
                  <a:pt x="1555193" y="576220"/>
                  <a:pt x="1581539" y="602649"/>
                  <a:pt x="1596594" y="629079"/>
                </a:cubicBezTo>
                <a:lnTo>
                  <a:pt x="1605861" y="643604"/>
                </a:lnTo>
                <a:lnTo>
                  <a:pt x="1701800" y="738188"/>
                </a:lnTo>
                <a:lnTo>
                  <a:pt x="1701069" y="738919"/>
                </a:lnTo>
                <a:lnTo>
                  <a:pt x="1710285" y="739848"/>
                </a:lnTo>
                <a:cubicBezTo>
                  <a:pt x="1758048" y="745687"/>
                  <a:pt x="1797576" y="752764"/>
                  <a:pt x="1829574" y="761256"/>
                </a:cubicBezTo>
                <a:cubicBezTo>
                  <a:pt x="1870984" y="772580"/>
                  <a:pt x="1901101" y="787677"/>
                  <a:pt x="1919923" y="806549"/>
                </a:cubicBezTo>
                <a:cubicBezTo>
                  <a:pt x="1931217" y="817873"/>
                  <a:pt x="1934982" y="829196"/>
                  <a:pt x="1938746" y="840519"/>
                </a:cubicBezTo>
                <a:cubicBezTo>
                  <a:pt x="1942511" y="866940"/>
                  <a:pt x="1946275" y="900910"/>
                  <a:pt x="1946275" y="938655"/>
                </a:cubicBezTo>
                <a:cubicBezTo>
                  <a:pt x="1946275" y="1036790"/>
                  <a:pt x="1934982" y="1153797"/>
                  <a:pt x="1934982" y="1259481"/>
                </a:cubicBezTo>
                <a:cubicBezTo>
                  <a:pt x="1934982" y="1293451"/>
                  <a:pt x="1934982" y="1327421"/>
                  <a:pt x="1938746" y="1357617"/>
                </a:cubicBezTo>
                <a:cubicBezTo>
                  <a:pt x="1942511" y="1384038"/>
                  <a:pt x="1942511" y="1410459"/>
                  <a:pt x="1942511" y="1433105"/>
                </a:cubicBezTo>
                <a:cubicBezTo>
                  <a:pt x="1942511" y="1459526"/>
                  <a:pt x="1940629" y="1483116"/>
                  <a:pt x="1935923" y="1504348"/>
                </a:cubicBezTo>
                <a:lnTo>
                  <a:pt x="1929524" y="1519873"/>
                </a:lnTo>
                <a:lnTo>
                  <a:pt x="1931987" y="1519873"/>
                </a:lnTo>
                <a:lnTo>
                  <a:pt x="1924447" y="1535113"/>
                </a:lnTo>
                <a:lnTo>
                  <a:pt x="1923292" y="1534994"/>
                </a:lnTo>
                <a:lnTo>
                  <a:pt x="1912394" y="1561436"/>
                </a:lnTo>
                <a:cubicBezTo>
                  <a:pt x="1893571" y="1591631"/>
                  <a:pt x="1859690" y="1614278"/>
                  <a:pt x="1814516" y="1621827"/>
                </a:cubicBezTo>
                <a:cubicBezTo>
                  <a:pt x="1788164" y="1625601"/>
                  <a:pt x="1754283" y="1625601"/>
                  <a:pt x="1720402" y="1625601"/>
                </a:cubicBezTo>
                <a:cubicBezTo>
                  <a:pt x="1584878" y="1625601"/>
                  <a:pt x="1389121" y="1602955"/>
                  <a:pt x="1050311" y="1602955"/>
                </a:cubicBezTo>
                <a:cubicBezTo>
                  <a:pt x="975020" y="1602955"/>
                  <a:pt x="888435" y="1602955"/>
                  <a:pt x="794321" y="1606729"/>
                </a:cubicBezTo>
                <a:cubicBezTo>
                  <a:pt x="587271" y="1614278"/>
                  <a:pt x="432924" y="1618052"/>
                  <a:pt x="319987" y="1618052"/>
                </a:cubicBezTo>
                <a:cubicBezTo>
                  <a:pt x="240932" y="1618052"/>
                  <a:pt x="176934" y="1618052"/>
                  <a:pt x="131760" y="1610503"/>
                </a:cubicBezTo>
                <a:cubicBezTo>
                  <a:pt x="86585" y="1602955"/>
                  <a:pt x="60233" y="1595406"/>
                  <a:pt x="37646" y="1580308"/>
                </a:cubicBezTo>
                <a:cubicBezTo>
                  <a:pt x="26352" y="1568985"/>
                  <a:pt x="18823" y="1557661"/>
                  <a:pt x="15058" y="1542564"/>
                </a:cubicBezTo>
                <a:cubicBezTo>
                  <a:pt x="3765" y="1508594"/>
                  <a:pt x="0" y="1455752"/>
                  <a:pt x="0" y="1387812"/>
                </a:cubicBezTo>
                <a:cubicBezTo>
                  <a:pt x="0" y="1319872"/>
                  <a:pt x="3765" y="1233060"/>
                  <a:pt x="3765" y="1131151"/>
                </a:cubicBezTo>
                <a:cubicBezTo>
                  <a:pt x="3765" y="1085857"/>
                  <a:pt x="3765" y="1033015"/>
                  <a:pt x="0" y="976399"/>
                </a:cubicBezTo>
                <a:cubicBezTo>
                  <a:pt x="0" y="972624"/>
                  <a:pt x="0" y="968850"/>
                  <a:pt x="0" y="965076"/>
                </a:cubicBezTo>
                <a:cubicBezTo>
                  <a:pt x="0" y="908459"/>
                  <a:pt x="15058" y="866940"/>
                  <a:pt x="33881" y="832971"/>
                </a:cubicBezTo>
                <a:cubicBezTo>
                  <a:pt x="52704" y="799001"/>
                  <a:pt x="75291" y="776354"/>
                  <a:pt x="101643" y="757482"/>
                </a:cubicBezTo>
                <a:cubicBezTo>
                  <a:pt x="158111" y="727286"/>
                  <a:pt x="214580" y="723512"/>
                  <a:pt x="233403" y="723512"/>
                </a:cubicBezTo>
                <a:cubicBezTo>
                  <a:pt x="237167" y="723512"/>
                  <a:pt x="240932" y="723512"/>
                  <a:pt x="240932" y="723512"/>
                </a:cubicBezTo>
                <a:lnTo>
                  <a:pt x="294873" y="722855"/>
                </a:lnTo>
                <a:lnTo>
                  <a:pt x="402341" y="628030"/>
                </a:lnTo>
                <a:lnTo>
                  <a:pt x="421048" y="598931"/>
                </a:lnTo>
                <a:cubicBezTo>
                  <a:pt x="432355" y="583855"/>
                  <a:pt x="447432" y="568779"/>
                  <a:pt x="473815" y="546165"/>
                </a:cubicBezTo>
                <a:cubicBezTo>
                  <a:pt x="487007" y="536743"/>
                  <a:pt x="502084" y="528263"/>
                  <a:pt x="517631" y="519783"/>
                </a:cubicBezTo>
                <a:lnTo>
                  <a:pt x="538218" y="508138"/>
                </a:lnTo>
                <a:lnTo>
                  <a:pt x="646109" y="412941"/>
                </a:lnTo>
                <a:lnTo>
                  <a:pt x="654968" y="400177"/>
                </a:lnTo>
                <a:cubicBezTo>
                  <a:pt x="678289" y="370673"/>
                  <a:pt x="703731" y="350179"/>
                  <a:pt x="737652" y="327565"/>
                </a:cubicBezTo>
                <a:lnTo>
                  <a:pt x="757455" y="314694"/>
                </a:lnTo>
                <a:lnTo>
                  <a:pt x="904405" y="185032"/>
                </a:lnTo>
                <a:lnTo>
                  <a:pt x="911804" y="176495"/>
                </a:lnTo>
                <a:lnTo>
                  <a:pt x="903862" y="162123"/>
                </a:lnTo>
                <a:cubicBezTo>
                  <a:pt x="903862" y="150812"/>
                  <a:pt x="900112" y="143272"/>
                  <a:pt x="900112" y="135731"/>
                </a:cubicBezTo>
                <a:cubicBezTo>
                  <a:pt x="900112" y="116880"/>
                  <a:pt x="903862" y="98028"/>
                  <a:pt x="911362" y="82947"/>
                </a:cubicBezTo>
                <a:cubicBezTo>
                  <a:pt x="915113" y="71636"/>
                  <a:pt x="918863" y="60325"/>
                  <a:pt x="926363" y="49014"/>
                </a:cubicBezTo>
                <a:cubicBezTo>
                  <a:pt x="930113" y="41473"/>
                  <a:pt x="933863" y="37703"/>
                  <a:pt x="937614" y="33933"/>
                </a:cubicBezTo>
                <a:cubicBezTo>
                  <a:pt x="937614" y="30162"/>
                  <a:pt x="941364" y="26392"/>
                  <a:pt x="945114" y="22622"/>
                </a:cubicBezTo>
                <a:cubicBezTo>
                  <a:pt x="956365" y="11311"/>
                  <a:pt x="975116" y="7540"/>
                  <a:pt x="986366" y="3770"/>
                </a:cubicBezTo>
                <a:cubicBezTo>
                  <a:pt x="990116" y="0"/>
                  <a:pt x="997617" y="0"/>
                  <a:pt x="1001367"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3" name="MH_Other_10"/>
          <p:cNvSpPr>
            <a:spLocks/>
          </p:cNvSpPr>
          <p:nvPr/>
        </p:nvSpPr>
        <p:spPr bwMode="auto">
          <a:xfrm>
            <a:off x="4878388" y="4230688"/>
            <a:ext cx="1930400" cy="1439862"/>
          </a:xfrm>
          <a:custGeom>
            <a:avLst/>
            <a:gdLst>
              <a:gd name="T0" fmla="*/ 1924272 w 1930133"/>
              <a:gd name="T1" fmla="*/ 671098 h 1439863"/>
              <a:gd name="T2" fmla="*/ 1788707 w 1930133"/>
              <a:gd name="T3" fmla="*/ 1432326 h 1439863"/>
              <a:gd name="T4" fmla="*/ 1442262 w 1930133"/>
              <a:gd name="T5" fmla="*/ 1432326 h 1439863"/>
              <a:gd name="T6" fmla="*/ 779500 w 1930133"/>
              <a:gd name="T7" fmla="*/ 1432326 h 1439863"/>
              <a:gd name="T8" fmla="*/ 0 w 1930133"/>
              <a:gd name="T9" fmla="*/ 1375799 h 1439863"/>
              <a:gd name="T10" fmla="*/ 90377 w 1930133"/>
              <a:gd name="T11" fmla="*/ 1398410 h 1439863"/>
              <a:gd name="T12" fmla="*/ 753140 w 1930133"/>
              <a:gd name="T13" fmla="*/ 1394642 h 1439863"/>
              <a:gd name="T14" fmla="*/ 1679501 w 1930133"/>
              <a:gd name="T15" fmla="*/ 1413484 h 1439863"/>
              <a:gd name="T16" fmla="*/ 1871552 w 1930133"/>
              <a:gd name="T17" fmla="*/ 1349420 h 1439863"/>
              <a:gd name="T18" fmla="*/ 1897912 w 1930133"/>
              <a:gd name="T19" fmla="*/ 1145923 h 1439863"/>
              <a:gd name="T20" fmla="*/ 1905443 w 1930133"/>
              <a:gd name="T21" fmla="*/ 727625 h 1439863"/>
              <a:gd name="T22" fmla="*/ 1084457 w 1930133"/>
              <a:gd name="T23" fmla="*/ 19050 h 1439863"/>
              <a:gd name="T24" fmla="*/ 1152297 w 1930133"/>
              <a:gd name="T25" fmla="*/ 71855 h 1439863"/>
              <a:gd name="T26" fmla="*/ 1246519 w 1930133"/>
              <a:gd name="T27" fmla="*/ 169922 h 1439863"/>
              <a:gd name="T28" fmla="*/ 1374661 w 1930133"/>
              <a:gd name="T29" fmla="*/ 294392 h 1439863"/>
              <a:gd name="T30" fmla="*/ 1442501 w 1930133"/>
              <a:gd name="T31" fmla="*/ 347197 h 1439863"/>
              <a:gd name="T32" fmla="*/ 1514110 w 1930133"/>
              <a:gd name="T33" fmla="*/ 430177 h 1439863"/>
              <a:gd name="T34" fmla="*/ 1597025 w 1930133"/>
              <a:gd name="T35" fmla="*/ 516928 h 1439863"/>
              <a:gd name="T36" fmla="*/ 1570643 w 1930133"/>
              <a:gd name="T37" fmla="*/ 520700 h 1439863"/>
              <a:gd name="T38" fmla="*/ 1502803 w 1930133"/>
              <a:gd name="T39" fmla="*/ 441492 h 1439863"/>
              <a:gd name="T40" fmla="*/ 1431194 w 1930133"/>
              <a:gd name="T41" fmla="*/ 358513 h 1439863"/>
              <a:gd name="T42" fmla="*/ 1363354 w 1930133"/>
              <a:gd name="T43" fmla="*/ 305707 h 1439863"/>
              <a:gd name="T44" fmla="*/ 1235212 w 1930133"/>
              <a:gd name="T45" fmla="*/ 177466 h 1439863"/>
              <a:gd name="T46" fmla="*/ 1144759 w 1930133"/>
              <a:gd name="T47" fmla="*/ 86943 h 1439863"/>
              <a:gd name="T48" fmla="*/ 1073150 w 1930133"/>
              <a:gd name="T49" fmla="*/ 26594 h 1439863"/>
              <a:gd name="T50" fmla="*/ 900825 w 1930133"/>
              <a:gd name="T51" fmla="*/ 3770 h 1439863"/>
              <a:gd name="T52" fmla="*/ 906463 w 1930133"/>
              <a:gd name="T53" fmla="*/ 7541 h 1439863"/>
              <a:gd name="T54" fmla="*/ 895187 w 1930133"/>
              <a:gd name="T55" fmla="*/ 0 h 1439863"/>
              <a:gd name="T56" fmla="*/ 898946 w 1930133"/>
              <a:gd name="T57" fmla="*/ 3770 h 1439863"/>
              <a:gd name="T58" fmla="*/ 876393 w 1930133"/>
              <a:gd name="T59" fmla="*/ 37703 h 1439863"/>
              <a:gd name="T60" fmla="*/ 812493 w 1930133"/>
              <a:gd name="T61" fmla="*/ 109339 h 1439863"/>
              <a:gd name="T62" fmla="*/ 741076 w 1930133"/>
              <a:gd name="T63" fmla="*/ 154583 h 1439863"/>
              <a:gd name="T64" fmla="*/ 643348 w 1930133"/>
              <a:gd name="T65" fmla="*/ 252611 h 1439863"/>
              <a:gd name="T66" fmla="*/ 553137 w 1930133"/>
              <a:gd name="T67" fmla="*/ 324247 h 1439863"/>
              <a:gd name="T68" fmla="*/ 444132 w 1930133"/>
              <a:gd name="T69" fmla="*/ 410965 h 1439863"/>
              <a:gd name="T70" fmla="*/ 410302 w 1930133"/>
              <a:gd name="T71" fmla="*/ 459979 h 1439863"/>
              <a:gd name="T72" fmla="*/ 327609 w 1930133"/>
              <a:gd name="T73" fmla="*/ 512763 h 1439863"/>
              <a:gd name="T74" fmla="*/ 327609 w 1930133"/>
              <a:gd name="T75" fmla="*/ 508993 h 1439863"/>
              <a:gd name="T76" fmla="*/ 353920 w 1930133"/>
              <a:gd name="T77" fmla="*/ 493912 h 1439863"/>
              <a:gd name="T78" fmla="*/ 414061 w 1930133"/>
              <a:gd name="T79" fmla="*/ 426046 h 1439863"/>
              <a:gd name="T80" fmla="*/ 481719 w 1930133"/>
              <a:gd name="T81" fmla="*/ 350640 h 1439863"/>
              <a:gd name="T82" fmla="*/ 568172 w 1930133"/>
              <a:gd name="T83" fmla="*/ 297855 h 1439863"/>
              <a:gd name="T84" fmla="*/ 643348 w 1930133"/>
              <a:gd name="T85" fmla="*/ 226219 h 1439863"/>
              <a:gd name="T86" fmla="*/ 759870 w 1930133"/>
              <a:gd name="T87" fmla="*/ 120650 h 1439863"/>
              <a:gd name="T88" fmla="*/ 853840 w 1930133"/>
              <a:gd name="T89" fmla="*/ 49014 h 1439863"/>
              <a:gd name="T90" fmla="*/ 895187 w 1930133"/>
              <a:gd name="T91" fmla="*/ 0 h 1439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30133" h="1439863">
                <a:moveTo>
                  <a:pt x="1897912" y="633413"/>
                </a:moveTo>
                <a:cubicBezTo>
                  <a:pt x="1912975" y="644718"/>
                  <a:pt x="1920506" y="656024"/>
                  <a:pt x="1924272" y="671098"/>
                </a:cubicBezTo>
                <a:cubicBezTo>
                  <a:pt x="1943100" y="791688"/>
                  <a:pt x="1909209" y="1036638"/>
                  <a:pt x="1924272" y="1191145"/>
                </a:cubicBezTo>
                <a:cubicBezTo>
                  <a:pt x="1943100" y="1341883"/>
                  <a:pt x="1897912" y="1413484"/>
                  <a:pt x="1788707" y="1432326"/>
                </a:cubicBezTo>
                <a:cubicBezTo>
                  <a:pt x="1754815" y="1439863"/>
                  <a:pt x="1713393" y="1439863"/>
                  <a:pt x="1668204" y="1439863"/>
                </a:cubicBezTo>
                <a:cubicBezTo>
                  <a:pt x="1607953" y="1439863"/>
                  <a:pt x="1532639" y="1436095"/>
                  <a:pt x="1442262" y="1432326"/>
                </a:cubicBezTo>
                <a:cubicBezTo>
                  <a:pt x="1348120" y="1428558"/>
                  <a:pt x="1238915" y="1424789"/>
                  <a:pt x="1099584" y="1424789"/>
                </a:cubicBezTo>
                <a:cubicBezTo>
                  <a:pt x="1005441" y="1424789"/>
                  <a:pt x="900002" y="1428558"/>
                  <a:pt x="779500" y="1432326"/>
                </a:cubicBezTo>
                <a:cubicBezTo>
                  <a:pt x="658997" y="1436095"/>
                  <a:pt x="553558" y="1439863"/>
                  <a:pt x="466947" y="1439863"/>
                </a:cubicBezTo>
                <a:cubicBezTo>
                  <a:pt x="109205" y="1439863"/>
                  <a:pt x="3766" y="1405947"/>
                  <a:pt x="0" y="1375799"/>
                </a:cubicBezTo>
                <a:cubicBezTo>
                  <a:pt x="0" y="1372031"/>
                  <a:pt x="0" y="1372031"/>
                  <a:pt x="0" y="1368262"/>
                </a:cubicBezTo>
                <a:cubicBezTo>
                  <a:pt x="18828" y="1383336"/>
                  <a:pt x="48954" y="1390873"/>
                  <a:pt x="90377" y="1398410"/>
                </a:cubicBezTo>
                <a:cubicBezTo>
                  <a:pt x="135565" y="1405947"/>
                  <a:pt x="199582" y="1405947"/>
                  <a:pt x="278661" y="1405947"/>
                </a:cubicBezTo>
                <a:cubicBezTo>
                  <a:pt x="391633" y="1405947"/>
                  <a:pt x="546026" y="1402179"/>
                  <a:pt x="753140" y="1394642"/>
                </a:cubicBezTo>
                <a:cubicBezTo>
                  <a:pt x="847282" y="1390873"/>
                  <a:pt x="933893" y="1390873"/>
                  <a:pt x="1009207" y="1390873"/>
                </a:cubicBezTo>
                <a:cubicBezTo>
                  <a:pt x="1348120" y="1390873"/>
                  <a:pt x="1543936" y="1413484"/>
                  <a:pt x="1679501" y="1413484"/>
                </a:cubicBezTo>
                <a:cubicBezTo>
                  <a:pt x="1713393" y="1413484"/>
                  <a:pt x="1747284" y="1413484"/>
                  <a:pt x="1773644" y="1409716"/>
                </a:cubicBezTo>
                <a:cubicBezTo>
                  <a:pt x="1818832" y="1402179"/>
                  <a:pt x="1852723" y="1379568"/>
                  <a:pt x="1871552" y="1349420"/>
                </a:cubicBezTo>
                <a:cubicBezTo>
                  <a:pt x="1894146" y="1315504"/>
                  <a:pt x="1901678" y="1274051"/>
                  <a:pt x="1901678" y="1221293"/>
                </a:cubicBezTo>
                <a:cubicBezTo>
                  <a:pt x="1901678" y="1198682"/>
                  <a:pt x="1901678" y="1172303"/>
                  <a:pt x="1897912" y="1145923"/>
                </a:cubicBezTo>
                <a:cubicBezTo>
                  <a:pt x="1894146" y="1115776"/>
                  <a:pt x="1894146" y="1081860"/>
                  <a:pt x="1894146" y="1047944"/>
                </a:cubicBezTo>
                <a:cubicBezTo>
                  <a:pt x="1894146" y="942427"/>
                  <a:pt x="1905443" y="825604"/>
                  <a:pt x="1905443" y="727625"/>
                </a:cubicBezTo>
                <a:cubicBezTo>
                  <a:pt x="1905443" y="693708"/>
                  <a:pt x="1901678" y="659792"/>
                  <a:pt x="1897912" y="633413"/>
                </a:cubicBezTo>
                <a:close/>
                <a:moveTo>
                  <a:pt x="1084457" y="19050"/>
                </a:moveTo>
                <a:cubicBezTo>
                  <a:pt x="1103301" y="37909"/>
                  <a:pt x="1125915" y="56768"/>
                  <a:pt x="1148528" y="68084"/>
                </a:cubicBezTo>
                <a:cubicBezTo>
                  <a:pt x="1148528" y="71855"/>
                  <a:pt x="1148528" y="71855"/>
                  <a:pt x="1152297" y="71855"/>
                </a:cubicBezTo>
                <a:cubicBezTo>
                  <a:pt x="1174910" y="83171"/>
                  <a:pt x="1189986" y="94486"/>
                  <a:pt x="1208830" y="113345"/>
                </a:cubicBezTo>
                <a:cubicBezTo>
                  <a:pt x="1220137" y="128432"/>
                  <a:pt x="1231443" y="143520"/>
                  <a:pt x="1246519" y="169922"/>
                </a:cubicBezTo>
                <a:cubicBezTo>
                  <a:pt x="1250288" y="173694"/>
                  <a:pt x="1254057" y="177466"/>
                  <a:pt x="1257826" y="185010"/>
                </a:cubicBezTo>
                <a:cubicBezTo>
                  <a:pt x="1295514" y="249130"/>
                  <a:pt x="1340741" y="271761"/>
                  <a:pt x="1374661" y="294392"/>
                </a:cubicBezTo>
                <a:cubicBezTo>
                  <a:pt x="1374661" y="298164"/>
                  <a:pt x="1378430" y="298164"/>
                  <a:pt x="1382199" y="301935"/>
                </a:cubicBezTo>
                <a:cubicBezTo>
                  <a:pt x="1397274" y="313251"/>
                  <a:pt x="1419888" y="328338"/>
                  <a:pt x="1442501" y="347197"/>
                </a:cubicBezTo>
                <a:cubicBezTo>
                  <a:pt x="1468883" y="369828"/>
                  <a:pt x="1491496" y="396231"/>
                  <a:pt x="1506572" y="418861"/>
                </a:cubicBezTo>
                <a:cubicBezTo>
                  <a:pt x="1510341" y="422633"/>
                  <a:pt x="1510341" y="426405"/>
                  <a:pt x="1514110" y="430177"/>
                </a:cubicBezTo>
                <a:cubicBezTo>
                  <a:pt x="1525416" y="449036"/>
                  <a:pt x="1540492" y="467895"/>
                  <a:pt x="1551799" y="482982"/>
                </a:cubicBezTo>
                <a:cubicBezTo>
                  <a:pt x="1566874" y="501841"/>
                  <a:pt x="1585719" y="513157"/>
                  <a:pt x="1597025" y="516928"/>
                </a:cubicBezTo>
                <a:cubicBezTo>
                  <a:pt x="1597025" y="516928"/>
                  <a:pt x="1597025" y="516928"/>
                  <a:pt x="1593256" y="520700"/>
                </a:cubicBezTo>
                <a:cubicBezTo>
                  <a:pt x="1585719" y="520700"/>
                  <a:pt x="1578181" y="520700"/>
                  <a:pt x="1570643" y="520700"/>
                </a:cubicBezTo>
                <a:cubicBezTo>
                  <a:pt x="1559336" y="513157"/>
                  <a:pt x="1551799" y="501841"/>
                  <a:pt x="1540492" y="494298"/>
                </a:cubicBezTo>
                <a:cubicBezTo>
                  <a:pt x="1529185" y="479210"/>
                  <a:pt x="1514110" y="460351"/>
                  <a:pt x="1502803" y="441492"/>
                </a:cubicBezTo>
                <a:cubicBezTo>
                  <a:pt x="1499034" y="437720"/>
                  <a:pt x="1495265" y="433949"/>
                  <a:pt x="1495265" y="426405"/>
                </a:cubicBezTo>
                <a:cubicBezTo>
                  <a:pt x="1480190" y="407546"/>
                  <a:pt x="1457576" y="381143"/>
                  <a:pt x="1431194" y="358513"/>
                </a:cubicBezTo>
                <a:cubicBezTo>
                  <a:pt x="1408581" y="339654"/>
                  <a:pt x="1385968" y="324566"/>
                  <a:pt x="1370892" y="313251"/>
                </a:cubicBezTo>
                <a:cubicBezTo>
                  <a:pt x="1370892" y="309479"/>
                  <a:pt x="1367123" y="309479"/>
                  <a:pt x="1363354" y="305707"/>
                </a:cubicBezTo>
                <a:cubicBezTo>
                  <a:pt x="1333203" y="286848"/>
                  <a:pt x="1284208" y="256674"/>
                  <a:pt x="1242750" y="192553"/>
                </a:cubicBezTo>
                <a:cubicBezTo>
                  <a:pt x="1242750" y="188781"/>
                  <a:pt x="1238981" y="181238"/>
                  <a:pt x="1235212" y="177466"/>
                </a:cubicBezTo>
                <a:cubicBezTo>
                  <a:pt x="1220137" y="154835"/>
                  <a:pt x="1208830" y="135976"/>
                  <a:pt x="1197523" y="124661"/>
                </a:cubicBezTo>
                <a:cubicBezTo>
                  <a:pt x="1182448" y="105802"/>
                  <a:pt x="1167372" y="98258"/>
                  <a:pt x="1144759" y="86943"/>
                </a:cubicBezTo>
                <a:cubicBezTo>
                  <a:pt x="1140990" y="83171"/>
                  <a:pt x="1140990" y="83171"/>
                  <a:pt x="1137221" y="83171"/>
                </a:cubicBezTo>
                <a:cubicBezTo>
                  <a:pt x="1114608" y="68084"/>
                  <a:pt x="1091995" y="49225"/>
                  <a:pt x="1073150" y="26594"/>
                </a:cubicBezTo>
                <a:cubicBezTo>
                  <a:pt x="1076919" y="22822"/>
                  <a:pt x="1080688" y="22822"/>
                  <a:pt x="1084457" y="19050"/>
                </a:cubicBezTo>
                <a:close/>
                <a:moveTo>
                  <a:pt x="900825" y="3770"/>
                </a:moveTo>
                <a:lnTo>
                  <a:pt x="902704" y="3770"/>
                </a:lnTo>
                <a:cubicBezTo>
                  <a:pt x="902704" y="3770"/>
                  <a:pt x="902704" y="3770"/>
                  <a:pt x="906463" y="7541"/>
                </a:cubicBezTo>
                <a:lnTo>
                  <a:pt x="900825" y="3770"/>
                </a:lnTo>
                <a:close/>
                <a:moveTo>
                  <a:pt x="895187" y="0"/>
                </a:moveTo>
                <a:lnTo>
                  <a:pt x="900825" y="3770"/>
                </a:lnTo>
                <a:lnTo>
                  <a:pt x="898946" y="3770"/>
                </a:lnTo>
                <a:cubicBezTo>
                  <a:pt x="902704" y="3770"/>
                  <a:pt x="906463" y="7541"/>
                  <a:pt x="906463" y="7541"/>
                </a:cubicBezTo>
                <a:cubicBezTo>
                  <a:pt x="895187" y="18852"/>
                  <a:pt x="887669" y="26392"/>
                  <a:pt x="876393" y="37703"/>
                </a:cubicBezTo>
                <a:cubicBezTo>
                  <a:pt x="872634" y="45244"/>
                  <a:pt x="872634" y="49014"/>
                  <a:pt x="868875" y="56555"/>
                </a:cubicBezTo>
                <a:cubicBezTo>
                  <a:pt x="857599" y="75406"/>
                  <a:pt x="835046" y="90488"/>
                  <a:pt x="812493" y="109339"/>
                </a:cubicBezTo>
                <a:cubicBezTo>
                  <a:pt x="797458" y="116880"/>
                  <a:pt x="782423" y="124421"/>
                  <a:pt x="771147" y="131961"/>
                </a:cubicBezTo>
                <a:cubicBezTo>
                  <a:pt x="759870" y="139502"/>
                  <a:pt x="748594" y="147042"/>
                  <a:pt x="741076" y="154583"/>
                </a:cubicBezTo>
                <a:cubicBezTo>
                  <a:pt x="703488" y="180975"/>
                  <a:pt x="677177" y="199827"/>
                  <a:pt x="654624" y="237530"/>
                </a:cubicBezTo>
                <a:cubicBezTo>
                  <a:pt x="650865" y="241300"/>
                  <a:pt x="647106" y="245071"/>
                  <a:pt x="643348" y="252611"/>
                </a:cubicBezTo>
                <a:cubicBezTo>
                  <a:pt x="628312" y="275233"/>
                  <a:pt x="602001" y="294085"/>
                  <a:pt x="575689" y="312936"/>
                </a:cubicBezTo>
                <a:cubicBezTo>
                  <a:pt x="568172" y="316707"/>
                  <a:pt x="560654" y="320477"/>
                  <a:pt x="553137" y="324247"/>
                </a:cubicBezTo>
                <a:cubicBezTo>
                  <a:pt x="530584" y="335558"/>
                  <a:pt x="508031" y="350640"/>
                  <a:pt x="492996" y="361950"/>
                </a:cubicBezTo>
                <a:cubicBezTo>
                  <a:pt x="466684" y="380802"/>
                  <a:pt x="455408" y="395883"/>
                  <a:pt x="444132" y="410965"/>
                </a:cubicBezTo>
                <a:cubicBezTo>
                  <a:pt x="436614" y="418505"/>
                  <a:pt x="432855" y="426046"/>
                  <a:pt x="425338" y="437357"/>
                </a:cubicBezTo>
                <a:cubicBezTo>
                  <a:pt x="421579" y="441127"/>
                  <a:pt x="417820" y="452438"/>
                  <a:pt x="410302" y="459979"/>
                </a:cubicBezTo>
                <a:cubicBezTo>
                  <a:pt x="395267" y="482601"/>
                  <a:pt x="368956" y="501452"/>
                  <a:pt x="353920" y="508993"/>
                </a:cubicBezTo>
                <a:cubicBezTo>
                  <a:pt x="342644" y="508993"/>
                  <a:pt x="335127" y="512763"/>
                  <a:pt x="327609" y="512763"/>
                </a:cubicBezTo>
                <a:cubicBezTo>
                  <a:pt x="327609" y="512763"/>
                  <a:pt x="327609" y="512763"/>
                  <a:pt x="323850" y="508993"/>
                </a:cubicBezTo>
                <a:cubicBezTo>
                  <a:pt x="323850" y="508993"/>
                  <a:pt x="323850" y="508993"/>
                  <a:pt x="327609" y="508993"/>
                </a:cubicBezTo>
                <a:cubicBezTo>
                  <a:pt x="327609" y="505223"/>
                  <a:pt x="331368" y="505223"/>
                  <a:pt x="331368" y="505223"/>
                </a:cubicBezTo>
                <a:cubicBezTo>
                  <a:pt x="338885" y="501452"/>
                  <a:pt x="346403" y="497682"/>
                  <a:pt x="353920" y="493912"/>
                </a:cubicBezTo>
                <a:cubicBezTo>
                  <a:pt x="368956" y="482601"/>
                  <a:pt x="387750" y="467519"/>
                  <a:pt x="399026" y="448668"/>
                </a:cubicBezTo>
                <a:cubicBezTo>
                  <a:pt x="406544" y="441127"/>
                  <a:pt x="410302" y="433587"/>
                  <a:pt x="414061" y="426046"/>
                </a:cubicBezTo>
                <a:cubicBezTo>
                  <a:pt x="421579" y="418505"/>
                  <a:pt x="425338" y="410965"/>
                  <a:pt x="432855" y="399654"/>
                </a:cubicBezTo>
                <a:cubicBezTo>
                  <a:pt x="444132" y="384572"/>
                  <a:pt x="455408" y="369491"/>
                  <a:pt x="481719" y="350640"/>
                </a:cubicBezTo>
                <a:cubicBezTo>
                  <a:pt x="500513" y="335558"/>
                  <a:pt x="523066" y="324247"/>
                  <a:pt x="545619" y="312936"/>
                </a:cubicBezTo>
                <a:cubicBezTo>
                  <a:pt x="553137" y="309166"/>
                  <a:pt x="560654" y="305396"/>
                  <a:pt x="568172" y="297855"/>
                </a:cubicBezTo>
                <a:cubicBezTo>
                  <a:pt x="594483" y="282774"/>
                  <a:pt x="617036" y="263922"/>
                  <a:pt x="632071" y="245071"/>
                </a:cubicBezTo>
                <a:cubicBezTo>
                  <a:pt x="635830" y="237530"/>
                  <a:pt x="639589" y="233760"/>
                  <a:pt x="643348" y="226219"/>
                </a:cubicBezTo>
                <a:cubicBezTo>
                  <a:pt x="665900" y="188516"/>
                  <a:pt x="692212" y="165894"/>
                  <a:pt x="729800" y="139502"/>
                </a:cubicBezTo>
                <a:cubicBezTo>
                  <a:pt x="741076" y="135732"/>
                  <a:pt x="752353" y="128191"/>
                  <a:pt x="759870" y="120650"/>
                </a:cubicBezTo>
                <a:cubicBezTo>
                  <a:pt x="774905" y="113110"/>
                  <a:pt x="789941" y="105569"/>
                  <a:pt x="804976" y="94258"/>
                </a:cubicBezTo>
                <a:cubicBezTo>
                  <a:pt x="827529" y="79177"/>
                  <a:pt x="846323" y="64096"/>
                  <a:pt x="853840" y="49014"/>
                </a:cubicBezTo>
                <a:cubicBezTo>
                  <a:pt x="857599" y="41474"/>
                  <a:pt x="861358" y="33933"/>
                  <a:pt x="865116" y="30163"/>
                </a:cubicBezTo>
                <a:cubicBezTo>
                  <a:pt x="876393" y="18852"/>
                  <a:pt x="883910" y="7541"/>
                  <a:pt x="895187" y="0"/>
                </a:cubicBezTo>
                <a:close/>
              </a:path>
            </a:pathLst>
          </a:custGeom>
          <a:solidFill>
            <a:srgbClr val="DADA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4" name="MH_SubTitle_4"/>
          <p:cNvSpPr txBox="1">
            <a:spLocks noChangeArrowheads="1"/>
          </p:cNvSpPr>
          <p:nvPr/>
        </p:nvSpPr>
        <p:spPr bwMode="auto">
          <a:xfrm>
            <a:off x="4854575" y="4765675"/>
            <a:ext cx="1912938"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r>
              <a:rPr lang="zh-CN" altLang="en-US" b="1" dirty="0"/>
              <a:t> </a:t>
            </a:r>
            <a:r>
              <a:rPr lang="zh-CN" altLang="en-US" b="1" dirty="0" smtClean="0"/>
              <a:t>        课程体系</a:t>
            </a:r>
            <a:endParaRPr lang="zh-CN" altLang="en-US" dirty="0"/>
          </a:p>
        </p:txBody>
      </p:sp>
      <p:sp>
        <p:nvSpPr>
          <p:cNvPr id="2065" name="MH_PageTitle"/>
          <p:cNvSpPr>
            <a:spLocks noGrp="1"/>
          </p:cNvSpPr>
          <p:nvPr>
            <p:ph type="title"/>
          </p:nvPr>
        </p:nvSpPr>
        <p:spPr/>
        <p:txBody>
          <a:bodyPr>
            <a:normAutofit/>
          </a:bodyPr>
          <a:lstStyle/>
          <a:p>
            <a:pPr eaLnBrk="1" hangingPunct="1"/>
            <a:r>
              <a:rPr lang="zh-CN" altLang="en-US" sz="2000" dirty="0" smtClean="0">
                <a:solidFill>
                  <a:schemeClr val="accent1">
                    <a:lumMod val="75000"/>
                  </a:schemeClr>
                </a:solidFill>
              </a:rPr>
              <a:t>试卷质量指标</a:t>
            </a:r>
          </a:p>
        </p:txBody>
      </p:sp>
      <p:sp>
        <p:nvSpPr>
          <p:cNvPr id="2" name="文本占位符 1"/>
          <p:cNvSpPr>
            <a:spLocks noGrp="1"/>
          </p:cNvSpPr>
          <p:nvPr>
            <p:ph type="body" sz="quarter" idx="13"/>
          </p:nvPr>
        </p:nvSpPr>
        <p:spPr/>
        <p:txBody>
          <a:bodyPr/>
          <a:lstStyle/>
          <a:p>
            <a:r>
              <a:rPr lang="en-US" altLang="zh-CN" dirty="0" err="1"/>
              <a:t>P</a:t>
            </a:r>
            <a:r>
              <a:rPr lang="en-US" altLang="zh-CN" dirty="0" err="1" smtClean="0"/>
              <a:t>art2</a:t>
            </a:r>
            <a:endParaRPr lang="zh-CN" altLang="en-US" dirty="0"/>
          </a:p>
        </p:txBody>
      </p:sp>
      <p:sp>
        <p:nvSpPr>
          <p:cNvPr id="20" name="副标题 6"/>
          <p:cNvSpPr txBox="1">
            <a:spLocks/>
          </p:cNvSpPr>
          <p:nvPr/>
        </p:nvSpPr>
        <p:spPr>
          <a:xfrm>
            <a:off x="755576" y="1018119"/>
            <a:ext cx="7272808" cy="792088"/>
          </a:xfrm>
          <a:prstGeom prst="rect">
            <a:avLst/>
          </a:prstGeom>
        </p:spPr>
        <p:txBody>
          <a:bodyPr/>
          <a:lstStyle>
            <a:lvl1pPr marL="357188" indent="-357188" algn="just" defTabSz="914400" rtl="0" eaLnBrk="1" latinLnBrk="0" hangingPunct="1">
              <a:lnSpc>
                <a:spcPct val="100000"/>
              </a:lnSpc>
              <a:spcBef>
                <a:spcPts val="1800"/>
              </a:spcBef>
              <a:spcAft>
                <a:spcPts val="0"/>
              </a:spcAft>
              <a:buClr>
                <a:srgbClr val="C94D4D"/>
              </a:buClr>
              <a:buSzPct val="60000"/>
              <a:buFont typeface="Wingdings" panose="05000000000000000000" pitchFamily="2" charset="2"/>
              <a:buChar char="u"/>
              <a:defRPr sz="2000" kern="1200" baseline="0">
                <a:solidFill>
                  <a:schemeClr val="accent1">
                    <a:lumMod val="50000"/>
                  </a:schemeClr>
                </a:solidFill>
                <a:latin typeface="Arial" panose="020B0604020202020204" pitchFamily="34" charset="0"/>
                <a:ea typeface="微软雅黑" panose="020B0503020204020204" pitchFamily="34" charset="-122"/>
                <a:cs typeface="+mn-cs"/>
              </a:defRPr>
            </a:lvl1pPr>
            <a:lvl2pPr marL="357188" indent="-285750" algn="just" defTabSz="914400" rtl="0" eaLnBrk="1" latinLnBrk="0" hangingPunct="1">
              <a:lnSpc>
                <a:spcPct val="120000"/>
              </a:lnSpc>
              <a:spcBef>
                <a:spcPts val="600"/>
              </a:spcBef>
              <a:spcAft>
                <a:spcPts val="600"/>
              </a:spcAft>
              <a:buFont typeface="幼圆" panose="02010509060101010101" pitchFamily="49" charset="-122"/>
              <a:buChar char=" "/>
              <a:defRPr sz="1800" kern="1200" baseline="0">
                <a:solidFill>
                  <a:srgbClr val="7D7D7D"/>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chemeClr val="tx1"/>
                </a:solidFill>
                <a:latin typeface="+mn-ea"/>
                <a:ea typeface="+mn-ea"/>
              </a:rPr>
              <a:t>分析</a:t>
            </a:r>
            <a:r>
              <a:rPr lang="zh-CN" altLang="en-US" dirty="0" smtClean="0">
                <a:solidFill>
                  <a:schemeClr val="tx1"/>
                </a:solidFill>
                <a:latin typeface="+mn-ea"/>
                <a:ea typeface="+mn-ea"/>
              </a:rPr>
              <a:t>试卷质量的指标</a:t>
            </a:r>
            <a:r>
              <a:rPr lang="zh-CN" altLang="en-US" dirty="0" smtClean="0">
                <a:solidFill>
                  <a:schemeClr val="tx1"/>
                </a:solidFill>
                <a:latin typeface="+mn-ea"/>
                <a:ea typeface="+mn-ea"/>
              </a:rPr>
              <a:t>如下</a:t>
            </a:r>
            <a:endParaRPr lang="zh-CN" altLang="en-US" dirty="0">
              <a:solidFill>
                <a:schemeClr val="tx1"/>
              </a:solidFill>
              <a:latin typeface="+mn-ea"/>
              <a:ea typeface="+mn-ea"/>
            </a:endParaRPr>
          </a:p>
          <a:p>
            <a:pPr>
              <a:defRPr/>
            </a:pPr>
            <a:endParaRPr lang="en-US" altLang="zh-CN" dirty="0" smtClean="0"/>
          </a:p>
          <a:p>
            <a:pPr>
              <a:defRPr/>
            </a:pPr>
            <a:endParaRPr lang="en-US" altLang="zh-CN" dirty="0" smtClean="0"/>
          </a:p>
          <a:p>
            <a:pPr>
              <a:defRPr/>
            </a:pPr>
            <a:endParaRPr lang="en-US" altLang="zh-CN" dirty="0" smtClean="0"/>
          </a:p>
          <a:p>
            <a:pPr>
              <a:defRPr/>
            </a:pPr>
            <a:endParaRPr lang="zh-CN" altLang="en-US" dirty="0" smtClean="0">
              <a:solidFill>
                <a:schemeClr val="tx1"/>
              </a:solidFill>
            </a:endParaRPr>
          </a:p>
          <a:p>
            <a:pPr>
              <a:defRPr/>
            </a:pPr>
            <a:endParaRPr lang="en-US" altLang="zh-CN" dirty="0"/>
          </a:p>
        </p:txBody>
      </p:sp>
    </p:spTree>
    <p:custDataLst>
      <p:tags r:id="rId1"/>
    </p:custDataLst>
    <p:extLst>
      <p:ext uri="{BB962C8B-B14F-4D97-AF65-F5344CB8AC3E}">
        <p14:creationId xmlns:p14="http://schemas.microsoft.com/office/powerpoint/2010/main" val="2792904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MH_SubTitle_4"/>
          <p:cNvSpPr txBox="1">
            <a:spLocks noChangeArrowheads="1"/>
          </p:cNvSpPr>
          <p:nvPr/>
        </p:nvSpPr>
        <p:spPr bwMode="auto">
          <a:xfrm>
            <a:off x="4854575" y="4765675"/>
            <a:ext cx="1912938"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dirty="0"/>
          </a:p>
        </p:txBody>
      </p:sp>
      <p:sp>
        <p:nvSpPr>
          <p:cNvPr id="2065" name="MH_PageTitle"/>
          <p:cNvSpPr>
            <a:spLocks noGrp="1"/>
          </p:cNvSpPr>
          <p:nvPr>
            <p:ph type="title"/>
          </p:nvPr>
        </p:nvSpPr>
        <p:spPr/>
        <p:txBody>
          <a:bodyPr>
            <a:normAutofit/>
          </a:bodyPr>
          <a:lstStyle/>
          <a:p>
            <a:pPr eaLnBrk="1" hangingPunct="1"/>
            <a:r>
              <a:rPr lang="zh-CN" altLang="en-US" sz="2000" dirty="0" smtClean="0">
                <a:solidFill>
                  <a:schemeClr val="accent1">
                    <a:lumMod val="75000"/>
                  </a:schemeClr>
                </a:solidFill>
              </a:rPr>
              <a:t>指标计算</a:t>
            </a:r>
          </a:p>
        </p:txBody>
      </p:sp>
      <p:sp>
        <p:nvSpPr>
          <p:cNvPr id="2" name="文本占位符 1"/>
          <p:cNvSpPr>
            <a:spLocks noGrp="1"/>
          </p:cNvSpPr>
          <p:nvPr>
            <p:ph type="body" sz="quarter" idx="13"/>
          </p:nvPr>
        </p:nvSpPr>
        <p:spPr/>
        <p:txBody>
          <a:bodyPr/>
          <a:lstStyle/>
          <a:p>
            <a:r>
              <a:rPr lang="en-US" altLang="zh-CN" dirty="0" err="1"/>
              <a:t>P</a:t>
            </a:r>
            <a:r>
              <a:rPr lang="en-US" altLang="zh-CN" dirty="0" err="1" smtClean="0"/>
              <a:t>art2</a:t>
            </a:r>
            <a:endParaRPr lang="zh-CN" altLang="en-US" dirty="0"/>
          </a:p>
        </p:txBody>
      </p:sp>
      <p:sp>
        <p:nvSpPr>
          <p:cNvPr id="20" name="副标题 6"/>
          <p:cNvSpPr txBox="1">
            <a:spLocks/>
          </p:cNvSpPr>
          <p:nvPr/>
        </p:nvSpPr>
        <p:spPr>
          <a:xfrm>
            <a:off x="755576" y="1018119"/>
            <a:ext cx="7704856" cy="4627031"/>
          </a:xfrm>
          <a:prstGeom prst="rect">
            <a:avLst/>
          </a:prstGeom>
        </p:spPr>
        <p:txBody>
          <a:bodyPr/>
          <a:lstStyle>
            <a:lvl1pPr marL="357188" indent="-357188" algn="just" defTabSz="914400" rtl="0" eaLnBrk="1" latinLnBrk="0" hangingPunct="1">
              <a:lnSpc>
                <a:spcPct val="100000"/>
              </a:lnSpc>
              <a:spcBef>
                <a:spcPts val="1800"/>
              </a:spcBef>
              <a:spcAft>
                <a:spcPts val="0"/>
              </a:spcAft>
              <a:buClr>
                <a:srgbClr val="C94D4D"/>
              </a:buClr>
              <a:buSzPct val="60000"/>
              <a:buFont typeface="Wingdings" panose="05000000000000000000" pitchFamily="2" charset="2"/>
              <a:buChar char="u"/>
              <a:defRPr sz="2000" kern="1200" baseline="0">
                <a:solidFill>
                  <a:schemeClr val="accent1">
                    <a:lumMod val="50000"/>
                  </a:schemeClr>
                </a:solidFill>
                <a:latin typeface="Arial" panose="020B0604020202020204" pitchFamily="34" charset="0"/>
                <a:ea typeface="微软雅黑" panose="020B0503020204020204" pitchFamily="34" charset="-122"/>
                <a:cs typeface="+mn-cs"/>
              </a:defRPr>
            </a:lvl1pPr>
            <a:lvl2pPr marL="357188" indent="-285750" algn="just" defTabSz="914400" rtl="0" eaLnBrk="1" latinLnBrk="0" hangingPunct="1">
              <a:lnSpc>
                <a:spcPct val="120000"/>
              </a:lnSpc>
              <a:spcBef>
                <a:spcPts val="600"/>
              </a:spcBef>
              <a:spcAft>
                <a:spcPts val="600"/>
              </a:spcAft>
              <a:buFont typeface="幼圆" panose="02010509060101010101" pitchFamily="49" charset="-122"/>
              <a:buChar char=" "/>
              <a:defRPr sz="1800" kern="1200" baseline="0">
                <a:solidFill>
                  <a:srgbClr val="7D7D7D"/>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000"/>
              </a:lnSpc>
              <a:spcBef>
                <a:spcPts val="1200"/>
              </a:spcBef>
            </a:pPr>
            <a:r>
              <a:rPr lang="zh-CN" altLang="en-US" dirty="0">
                <a:solidFill>
                  <a:schemeClr val="tx1"/>
                </a:solidFill>
                <a:latin typeface="Tahoma" pitchFamily="34" charset="0"/>
                <a:cs typeface="Tahoma" pitchFamily="34" charset="0"/>
              </a:rPr>
              <a:t>难度计算</a:t>
            </a:r>
            <a:endParaRPr lang="en-US" altLang="zh-CN" dirty="0">
              <a:solidFill>
                <a:schemeClr val="tx1"/>
              </a:solidFill>
              <a:latin typeface="Tahoma" pitchFamily="34" charset="0"/>
              <a:ea typeface="Tahoma" pitchFamily="34" charset="0"/>
              <a:cs typeface="Tahoma" pitchFamily="34" charset="0"/>
            </a:endParaRPr>
          </a:p>
          <a:p>
            <a:pPr>
              <a:lnSpc>
                <a:spcPts val="3000"/>
              </a:lnSpc>
              <a:spcBef>
                <a:spcPts val="1200"/>
              </a:spcBef>
            </a:pPr>
            <a:r>
              <a:rPr lang="zh-CN" altLang="en-US" dirty="0">
                <a:solidFill>
                  <a:schemeClr val="tx1"/>
                </a:solidFill>
                <a:latin typeface="Tahoma" pitchFamily="34" charset="0"/>
                <a:cs typeface="Tahoma" pitchFamily="34" charset="0"/>
              </a:rPr>
              <a:t>设</a:t>
            </a:r>
            <a:r>
              <a:rPr lang="en-US" altLang="zh-CN" dirty="0">
                <a:solidFill>
                  <a:schemeClr val="tx1"/>
                </a:solidFill>
                <a:latin typeface="Tahoma" pitchFamily="34" charset="0"/>
                <a:ea typeface="Tahoma" pitchFamily="34" charset="0"/>
                <a:cs typeface="Tahoma" pitchFamily="34" charset="0"/>
              </a:rPr>
              <a:t>P</a:t>
            </a:r>
            <a:r>
              <a:rPr lang="zh-CN" altLang="en-US" dirty="0">
                <a:solidFill>
                  <a:schemeClr val="tx1"/>
                </a:solidFill>
                <a:latin typeface="Tahoma" pitchFamily="34" charset="0"/>
                <a:cs typeface="Tahoma" pitchFamily="34" charset="0"/>
              </a:rPr>
              <a:t>为试卷难度指数，</a:t>
            </a:r>
            <a:r>
              <a:rPr lang="en-US" altLang="zh-CN" dirty="0">
                <a:solidFill>
                  <a:schemeClr val="tx1"/>
                </a:solidFill>
                <a:latin typeface="Tahoma" pitchFamily="34" charset="0"/>
                <a:ea typeface="Tahoma" pitchFamily="34" charset="0"/>
                <a:cs typeface="Tahoma" pitchFamily="34" charset="0"/>
              </a:rPr>
              <a:t>X</a:t>
            </a:r>
            <a:r>
              <a:rPr lang="zh-CN" altLang="en-US" dirty="0">
                <a:solidFill>
                  <a:schemeClr val="tx1"/>
                </a:solidFill>
                <a:latin typeface="Tahoma" pitchFamily="34" charset="0"/>
                <a:cs typeface="Tahoma" pitchFamily="34" charset="0"/>
              </a:rPr>
              <a:t>为样本平均分数，</a:t>
            </a:r>
            <a:r>
              <a:rPr lang="en-US" altLang="zh-CN" dirty="0">
                <a:solidFill>
                  <a:schemeClr val="tx1"/>
                </a:solidFill>
                <a:latin typeface="Tahoma" pitchFamily="34" charset="0"/>
                <a:ea typeface="Tahoma" pitchFamily="34" charset="0"/>
                <a:cs typeface="Tahoma" pitchFamily="34" charset="0"/>
              </a:rPr>
              <a:t>W</a:t>
            </a:r>
            <a:r>
              <a:rPr lang="zh-CN" altLang="en-US" dirty="0">
                <a:solidFill>
                  <a:schemeClr val="tx1"/>
                </a:solidFill>
                <a:latin typeface="Tahoma" pitchFamily="34" charset="0"/>
                <a:cs typeface="Tahoma" pitchFamily="34" charset="0"/>
              </a:rPr>
              <a:t>为试卷总分。则试卷难度计算公式为：</a:t>
            </a:r>
          </a:p>
          <a:p>
            <a:pPr marL="0" indent="0" algn="ctr">
              <a:lnSpc>
                <a:spcPts val="3000"/>
              </a:lnSpc>
              <a:spcBef>
                <a:spcPts val="1200"/>
              </a:spcBef>
              <a:buNone/>
            </a:pPr>
            <a:r>
              <a:rPr lang="en-US" altLang="zh-CN" dirty="0">
                <a:solidFill>
                  <a:schemeClr val="tx1"/>
                </a:solidFill>
                <a:latin typeface="Tahoma" pitchFamily="34" charset="0"/>
                <a:ea typeface="Tahoma" pitchFamily="34" charset="0"/>
                <a:cs typeface="Tahoma" pitchFamily="34" charset="0"/>
              </a:rPr>
              <a:t>P=X/W </a:t>
            </a:r>
          </a:p>
          <a:p>
            <a:pPr>
              <a:lnSpc>
                <a:spcPts val="3000"/>
              </a:lnSpc>
              <a:spcBef>
                <a:spcPts val="1200"/>
              </a:spcBef>
            </a:pPr>
            <a:r>
              <a:rPr lang="zh-CN" altLang="en-US" dirty="0">
                <a:solidFill>
                  <a:schemeClr val="tx1"/>
                </a:solidFill>
                <a:latin typeface="Tahoma" pitchFamily="34" charset="0"/>
                <a:cs typeface="Tahoma" pitchFamily="34" charset="0"/>
              </a:rPr>
              <a:t>区分度计算</a:t>
            </a:r>
            <a:endParaRPr lang="en-US" altLang="zh-CN" dirty="0">
              <a:solidFill>
                <a:schemeClr val="tx1"/>
              </a:solidFill>
              <a:latin typeface="Tahoma" pitchFamily="34" charset="0"/>
              <a:ea typeface="Tahoma" pitchFamily="34" charset="0"/>
              <a:cs typeface="Tahoma" pitchFamily="34" charset="0"/>
            </a:endParaRPr>
          </a:p>
          <a:p>
            <a:pPr>
              <a:lnSpc>
                <a:spcPts val="3000"/>
              </a:lnSpc>
              <a:spcBef>
                <a:spcPts val="1200"/>
              </a:spcBef>
            </a:pPr>
            <a:r>
              <a:rPr lang="zh-CN" altLang="en-US" dirty="0">
                <a:solidFill>
                  <a:schemeClr val="tx1"/>
                </a:solidFill>
                <a:latin typeface="Tahoma" pitchFamily="34" charset="0"/>
                <a:cs typeface="Tahoma" pitchFamily="34" charset="0"/>
              </a:rPr>
              <a:t>设大写字母</a:t>
            </a:r>
            <a:r>
              <a:rPr lang="en-US" altLang="zh-CN" dirty="0">
                <a:solidFill>
                  <a:schemeClr val="tx1"/>
                </a:solidFill>
                <a:latin typeface="Tahoma" pitchFamily="34" charset="0"/>
                <a:ea typeface="Tahoma" pitchFamily="34" charset="0"/>
                <a:cs typeface="Tahoma" pitchFamily="34" charset="0"/>
              </a:rPr>
              <a:t>D</a:t>
            </a:r>
            <a:r>
              <a:rPr lang="zh-CN" altLang="en-US" dirty="0">
                <a:solidFill>
                  <a:schemeClr val="tx1"/>
                </a:solidFill>
                <a:latin typeface="Tahoma" pitchFamily="34" charset="0"/>
                <a:cs typeface="Tahoma" pitchFamily="34" charset="0"/>
              </a:rPr>
              <a:t>为区分度指数，</a:t>
            </a:r>
            <a:r>
              <a:rPr lang="en-US" altLang="zh-CN" dirty="0" err="1">
                <a:solidFill>
                  <a:schemeClr val="tx1"/>
                </a:solidFill>
                <a:latin typeface="Tahoma" pitchFamily="34" charset="0"/>
                <a:ea typeface="Tahoma" pitchFamily="34" charset="0"/>
                <a:cs typeface="Tahoma" pitchFamily="34" charset="0"/>
              </a:rPr>
              <a:t>XH</a:t>
            </a:r>
            <a:r>
              <a:rPr lang="zh-CN" altLang="en-US" dirty="0">
                <a:solidFill>
                  <a:schemeClr val="tx1"/>
                </a:solidFill>
                <a:latin typeface="Tahoma" pitchFamily="34" charset="0"/>
                <a:cs typeface="Tahoma" pitchFamily="34" charset="0"/>
              </a:rPr>
              <a:t>指的是高分组同学的平均成绩，</a:t>
            </a:r>
            <a:r>
              <a:rPr lang="en-US" altLang="zh-CN" dirty="0">
                <a:solidFill>
                  <a:schemeClr val="tx1"/>
                </a:solidFill>
                <a:latin typeface="Tahoma" pitchFamily="34" charset="0"/>
                <a:ea typeface="Tahoma" pitchFamily="34" charset="0"/>
                <a:cs typeface="Tahoma" pitchFamily="34" charset="0"/>
              </a:rPr>
              <a:t>XL</a:t>
            </a:r>
            <a:r>
              <a:rPr lang="zh-CN" altLang="en-US" dirty="0">
                <a:solidFill>
                  <a:schemeClr val="tx1"/>
                </a:solidFill>
                <a:latin typeface="Tahoma" pitchFamily="34" charset="0"/>
                <a:cs typeface="Tahoma" pitchFamily="34" charset="0"/>
              </a:rPr>
              <a:t>代表低分组学生成绩平均分数，</a:t>
            </a:r>
            <a:r>
              <a:rPr lang="en-US" altLang="zh-CN" dirty="0">
                <a:solidFill>
                  <a:schemeClr val="tx1"/>
                </a:solidFill>
                <a:latin typeface="Tahoma" pitchFamily="34" charset="0"/>
                <a:ea typeface="Tahoma" pitchFamily="34" charset="0"/>
                <a:cs typeface="Tahoma" pitchFamily="34" charset="0"/>
              </a:rPr>
              <a:t>W</a:t>
            </a:r>
            <a:r>
              <a:rPr lang="zh-CN" altLang="en-US" dirty="0">
                <a:solidFill>
                  <a:schemeClr val="tx1"/>
                </a:solidFill>
                <a:latin typeface="Tahoma" pitchFamily="34" charset="0"/>
                <a:cs typeface="Tahoma" pitchFamily="34" charset="0"/>
              </a:rPr>
              <a:t>代表卷面总分数，则试卷区分度使用如下公式：</a:t>
            </a:r>
            <a:endParaRPr lang="en-US" altLang="zh-CN" dirty="0">
              <a:solidFill>
                <a:schemeClr val="tx1"/>
              </a:solidFill>
              <a:latin typeface="Tahoma" pitchFamily="34" charset="0"/>
              <a:ea typeface="Tahoma" pitchFamily="34" charset="0"/>
              <a:cs typeface="Tahoma" pitchFamily="34" charset="0"/>
            </a:endParaRPr>
          </a:p>
          <a:p>
            <a:pPr marL="0" indent="0" algn="ctr">
              <a:lnSpc>
                <a:spcPts val="3000"/>
              </a:lnSpc>
              <a:spcBef>
                <a:spcPts val="1200"/>
              </a:spcBef>
              <a:buNone/>
            </a:pPr>
            <a:r>
              <a:rPr lang="en-US" altLang="zh-CN" dirty="0">
                <a:solidFill>
                  <a:schemeClr val="tx1"/>
                </a:solidFill>
                <a:latin typeface="Tahoma" pitchFamily="34" charset="0"/>
                <a:ea typeface="Tahoma" pitchFamily="34" charset="0"/>
                <a:cs typeface="Tahoma" pitchFamily="34" charset="0"/>
              </a:rPr>
              <a:t>D=2*(</a:t>
            </a:r>
            <a:r>
              <a:rPr lang="en-US" altLang="zh-CN" dirty="0" err="1">
                <a:solidFill>
                  <a:schemeClr val="tx1"/>
                </a:solidFill>
                <a:latin typeface="Tahoma" pitchFamily="34" charset="0"/>
                <a:ea typeface="Tahoma" pitchFamily="34" charset="0"/>
                <a:cs typeface="Tahoma" pitchFamily="34" charset="0"/>
              </a:rPr>
              <a:t>XH</a:t>
            </a:r>
            <a:r>
              <a:rPr lang="en-US" altLang="zh-CN" dirty="0">
                <a:solidFill>
                  <a:schemeClr val="tx1"/>
                </a:solidFill>
                <a:latin typeface="Tahoma" pitchFamily="34" charset="0"/>
                <a:ea typeface="Tahoma" pitchFamily="34" charset="0"/>
                <a:cs typeface="Tahoma" pitchFamily="34" charset="0"/>
              </a:rPr>
              <a:t>-XL)/W</a:t>
            </a:r>
            <a:endParaRPr lang="zh-CN" altLang="en-US" dirty="0">
              <a:solidFill>
                <a:schemeClr val="tx1"/>
              </a:solidFill>
              <a:latin typeface="Tahoma" pitchFamily="34" charset="0"/>
              <a:cs typeface="Tahoma" pitchFamily="34" charset="0"/>
            </a:endParaRPr>
          </a:p>
          <a:p>
            <a:pPr>
              <a:defRPr/>
            </a:pPr>
            <a:endParaRPr lang="en-US" altLang="zh-CN" dirty="0" smtClean="0"/>
          </a:p>
          <a:p>
            <a:pPr>
              <a:defRPr/>
            </a:pPr>
            <a:endParaRPr lang="en-US" altLang="zh-CN" dirty="0" smtClean="0"/>
          </a:p>
          <a:p>
            <a:pPr>
              <a:defRPr/>
            </a:pPr>
            <a:endParaRPr lang="zh-CN" altLang="en-US" dirty="0" smtClean="0">
              <a:solidFill>
                <a:schemeClr val="tx1"/>
              </a:solidFill>
            </a:endParaRPr>
          </a:p>
          <a:p>
            <a:pPr>
              <a:defRPr/>
            </a:pPr>
            <a:endParaRPr lang="en-US" altLang="zh-CN" dirty="0"/>
          </a:p>
        </p:txBody>
      </p:sp>
    </p:spTree>
    <p:custDataLst>
      <p:tags r:id="rId1"/>
    </p:custDataLst>
    <p:extLst>
      <p:ext uri="{BB962C8B-B14F-4D97-AF65-F5344CB8AC3E}">
        <p14:creationId xmlns:p14="http://schemas.microsoft.com/office/powerpoint/2010/main" val="935801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854927" y="2722034"/>
            <a:ext cx="1413933" cy="1413933"/>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561893" y="2901413"/>
            <a:ext cx="4727181"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561893" y="3946034"/>
            <a:ext cx="4727181"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268858" y="2901412"/>
            <a:ext cx="4120233" cy="1044622"/>
          </a:xfrm>
          <a:prstGeom prst="rect">
            <a:avLst/>
          </a:prstGeom>
          <a:noFill/>
        </p:spPr>
        <p:txBody>
          <a:bodyPr wrap="square" lIns="0" tIns="0" rIns="0" bIns="0" rtlCol="0" anchor="ctr" anchorCtr="0">
            <a:normAutofit/>
          </a:bodyPr>
          <a:lstStyle/>
          <a:p>
            <a:pPr algn="ctr"/>
            <a:r>
              <a:rPr lang="zh-CN" altLang="en-US" sz="3600" dirty="0" smtClean="0">
                <a:solidFill>
                  <a:schemeClr val="accent1">
                    <a:lumMod val="75000"/>
                  </a:schemeClr>
                </a:solidFill>
                <a:latin typeface="微软雅黑" panose="020B0503020204020204" pitchFamily="34" charset="-122"/>
                <a:ea typeface="微软雅黑" panose="020B0503020204020204" pitchFamily="34" charset="-122"/>
              </a:rPr>
              <a:t>概要设计</a:t>
            </a:r>
          </a:p>
        </p:txBody>
      </p:sp>
      <p:sp>
        <p:nvSpPr>
          <p:cNvPr id="3" name="椭圆 2"/>
          <p:cNvSpPr/>
          <p:nvPr/>
        </p:nvSpPr>
        <p:spPr>
          <a:xfrm>
            <a:off x="2023754" y="2890861"/>
            <a:ext cx="1076278" cy="1076278"/>
          </a:xfrm>
          <a:prstGeom prst="ellipse">
            <a:avLst/>
          </a:prstGeom>
          <a:ln>
            <a:noFill/>
          </a:ln>
          <a:scene3d>
            <a:camera prst="orthographicFront"/>
            <a:lightRig rig="threePt" dir="t"/>
          </a:scene3d>
          <a:sp3d>
            <a:bevelT w="381000"/>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FFFFFF"/>
                </a:solidFill>
                <a:latin typeface="Impact" panose="020B0806030902050204" pitchFamily="34" charset="0"/>
                <a:ea typeface="微软雅黑" panose="020B0503020204020204" pitchFamily="34" charset="-122"/>
              </a:rPr>
              <a:t>03</a:t>
            </a:r>
            <a:endParaRPr lang="zh-CN" altLang="en-US" sz="3600" dirty="0">
              <a:solidFill>
                <a:srgbClr val="FFFFFF"/>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437217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solidFill>
                  <a:schemeClr val="accent1">
                    <a:lumMod val="75000"/>
                  </a:schemeClr>
                </a:solidFill>
              </a:rPr>
              <a:t>设计目标</a:t>
            </a:r>
            <a:endParaRPr lang="zh-CN" altLang="en-US" sz="2000" dirty="0">
              <a:solidFill>
                <a:schemeClr val="accent1">
                  <a:lumMod val="75000"/>
                </a:schemeClr>
              </a:solidFill>
            </a:endParaRPr>
          </a:p>
        </p:txBody>
      </p:sp>
      <p:sp>
        <p:nvSpPr>
          <p:cNvPr id="3" name="文本占位符 2"/>
          <p:cNvSpPr>
            <a:spLocks noGrp="1"/>
          </p:cNvSpPr>
          <p:nvPr>
            <p:ph type="body" sz="quarter" idx="13"/>
          </p:nvPr>
        </p:nvSpPr>
        <p:spPr/>
        <p:txBody>
          <a:bodyPr/>
          <a:lstStyle/>
          <a:p>
            <a:r>
              <a:rPr lang="en-US" altLang="zh-CN" dirty="0" err="1"/>
              <a:t>P</a:t>
            </a:r>
            <a:r>
              <a:rPr lang="en-US" altLang="zh-CN" dirty="0" err="1" smtClean="0"/>
              <a:t>art3</a:t>
            </a:r>
            <a:endParaRPr lang="zh-CN" altLang="en-US" dirty="0"/>
          </a:p>
        </p:txBody>
      </p:sp>
      <p:sp>
        <p:nvSpPr>
          <p:cNvPr id="4" name="矩形 3"/>
          <p:cNvSpPr/>
          <p:nvPr/>
        </p:nvSpPr>
        <p:spPr>
          <a:xfrm>
            <a:off x="827584" y="980729"/>
            <a:ext cx="7848872" cy="4339650"/>
          </a:xfrm>
          <a:prstGeom prst="rect">
            <a:avLst/>
          </a:prstGeom>
        </p:spPr>
        <p:txBody>
          <a:bodyPr wrap="square">
            <a:spAutoFit/>
          </a:bodyPr>
          <a:lstStyle/>
          <a:p>
            <a:pPr marL="342900" indent="-342900">
              <a:lnSpc>
                <a:spcPct val="150000"/>
              </a:lnSpc>
              <a:buFont typeface="Wingdings" pitchFamily="2" charset="2"/>
              <a:buChar char="Ø"/>
            </a:pPr>
            <a:r>
              <a:rPr lang="zh-CN" altLang="en-US" sz="2000" dirty="0" smtClean="0"/>
              <a:t>试卷</a:t>
            </a:r>
            <a:r>
              <a:rPr lang="zh-CN" altLang="en-US" sz="2000" dirty="0"/>
              <a:t>评估系统从试卷整体角度出发</a:t>
            </a:r>
            <a:r>
              <a:rPr lang="zh-CN" altLang="en-US" sz="2000" dirty="0" smtClean="0"/>
              <a:t>参考需求中所</a:t>
            </a:r>
            <a:r>
              <a:rPr lang="zh-CN" altLang="en-US" sz="2000" dirty="0"/>
              <a:t>述指标进行分析，并对分析结果使用</a:t>
            </a:r>
            <a:r>
              <a:rPr lang="en-US" altLang="zh-CN" sz="2000" dirty="0"/>
              <a:t>R</a:t>
            </a:r>
            <a:r>
              <a:rPr lang="zh-CN" altLang="en-US" sz="2000" dirty="0"/>
              <a:t>语言可视化</a:t>
            </a:r>
            <a:r>
              <a:rPr lang="zh-CN" altLang="en-US" sz="2000" dirty="0" smtClean="0"/>
              <a:t>；</a:t>
            </a:r>
            <a:endParaRPr lang="en-US" altLang="zh-CN" sz="2000" dirty="0" smtClean="0"/>
          </a:p>
          <a:p>
            <a:pPr>
              <a:lnSpc>
                <a:spcPct val="150000"/>
              </a:lnSpc>
            </a:pPr>
            <a:endParaRPr lang="zh-CN" altLang="en-US" sz="2000" dirty="0"/>
          </a:p>
          <a:p>
            <a:pPr marL="342900" indent="-342900">
              <a:lnSpc>
                <a:spcPct val="150000"/>
              </a:lnSpc>
              <a:buFont typeface="Wingdings" pitchFamily="2" charset="2"/>
              <a:buChar char="Ø"/>
            </a:pPr>
            <a:r>
              <a:rPr lang="zh-CN" altLang="en-US" sz="2000" dirty="0"/>
              <a:t>研究本体的构建并且对本体进行语义推理，尝试在试卷评估中进行应用</a:t>
            </a:r>
            <a:r>
              <a:rPr lang="zh-CN" altLang="en-US" sz="2000" dirty="0" smtClean="0"/>
              <a:t>；</a:t>
            </a:r>
            <a:endParaRPr lang="en-US" altLang="zh-CN" sz="2000" dirty="0" smtClean="0"/>
          </a:p>
          <a:p>
            <a:pPr marL="342900" indent="-342900">
              <a:lnSpc>
                <a:spcPct val="150000"/>
              </a:lnSpc>
              <a:buFont typeface="Wingdings" pitchFamily="2" charset="2"/>
              <a:buChar char="Ø"/>
            </a:pPr>
            <a:endParaRPr lang="en-US" altLang="zh-CN" sz="2000" dirty="0" smtClean="0">
              <a:solidFill>
                <a:schemeClr val="accent1">
                  <a:lumMod val="75000"/>
                </a:schemeClr>
              </a:solidFill>
            </a:endParaRPr>
          </a:p>
          <a:p>
            <a:pPr marL="342900" indent="-342900">
              <a:lnSpc>
                <a:spcPct val="150000"/>
              </a:lnSpc>
              <a:buFont typeface="Wingdings" pitchFamily="2" charset="2"/>
              <a:buChar char="Ø"/>
            </a:pPr>
            <a:r>
              <a:rPr lang="zh-CN" altLang="en-US" sz="2000" dirty="0" smtClean="0"/>
              <a:t>通过</a:t>
            </a:r>
            <a:r>
              <a:rPr lang="zh-CN" altLang="en-US" sz="2000" dirty="0"/>
              <a:t>对学生考试成绩的统计分析，对试卷的质量进行评估，为检查学生的学习效果和教师的教学成果提供帮助</a:t>
            </a:r>
            <a:r>
              <a:rPr lang="zh-CN" altLang="en-US" sz="2000" dirty="0" smtClean="0"/>
              <a:t>。</a:t>
            </a:r>
            <a:endParaRPr lang="zh-CN" altLang="en-US" dirty="0"/>
          </a:p>
          <a:p>
            <a:endParaRPr lang="zh-CN" altLang="en-US" dirty="0">
              <a:solidFill>
                <a:schemeClr val="accent1">
                  <a:lumMod val="75000"/>
                </a:schemeClr>
              </a:solidFill>
              <a:latin typeface="+mn-ea"/>
            </a:endParaRPr>
          </a:p>
          <a:p>
            <a:endParaRPr lang="en-US" altLang="zh-CN" dirty="0"/>
          </a:p>
        </p:txBody>
      </p:sp>
      <p:sp>
        <p:nvSpPr>
          <p:cNvPr id="10" name="Rectangle 1"/>
          <p:cNvSpPr>
            <a:spLocks noChangeArrowheads="1"/>
          </p:cNvSpPr>
          <p:nvPr/>
        </p:nvSpPr>
        <p:spPr bwMode="auto">
          <a:xfrm>
            <a:off x="1892300" y="3049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8092869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Lst>
</file>

<file path=ppt/tags/tag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Lst>
</file>

<file path=ppt/tags/tag4.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Text"/>
</p:tagLst>
</file>

<file path=ppt/theme/theme1.xml><?xml version="1.0" encoding="utf-8"?>
<a:theme xmlns:a="http://schemas.openxmlformats.org/drawingml/2006/main" name="A000120140530A06PPBG">
  <a:themeElements>
    <a:clrScheme name="kso_RED6">
      <a:dk1>
        <a:srgbClr val="494B4D"/>
      </a:dk1>
      <a:lt1>
        <a:srgbClr val="FFFFFF"/>
      </a:lt1>
      <a:dk2>
        <a:srgbClr val="3D3F41"/>
      </a:dk2>
      <a:lt2>
        <a:srgbClr val="FFFFFF"/>
      </a:lt2>
      <a:accent1>
        <a:srgbClr val="C94D4D"/>
      </a:accent1>
      <a:accent2>
        <a:srgbClr val="A66C65"/>
      </a:accent2>
      <a:accent3>
        <a:srgbClr val="D0A976"/>
      </a:accent3>
      <a:accent4>
        <a:srgbClr val="7EB0DA"/>
      </a:accent4>
      <a:accent5>
        <a:srgbClr val="4FA0AB"/>
      </a:accent5>
      <a:accent6>
        <a:srgbClr val="CEBB2C"/>
      </a:accent6>
      <a:hlink>
        <a:srgbClr val="00B0F0"/>
      </a:hlink>
      <a:folHlink>
        <a:srgbClr val="AFB2B4"/>
      </a:folHlink>
    </a:clrScheme>
    <a:fontScheme name="KSO主题文字">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A000120150312A10PPBG</Template>
  <TotalTime>381</TotalTime>
  <Words>634</Words>
  <Application>Microsoft Office PowerPoint</Application>
  <PresentationFormat>全屏显示(4:3)</PresentationFormat>
  <Paragraphs>124</Paragraphs>
  <Slides>24</Slides>
  <Notes>3</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A000120140530A06PPBG</vt:lpstr>
      <vt:lpstr>        基于R语言的试卷评估系统</vt:lpstr>
      <vt:lpstr>PowerPoint 演示文稿</vt:lpstr>
      <vt:lpstr>PowerPoint 演示文稿</vt:lpstr>
      <vt:lpstr>研究内容</vt:lpstr>
      <vt:lpstr>PowerPoint 演示文稿</vt:lpstr>
      <vt:lpstr>试卷质量指标</vt:lpstr>
      <vt:lpstr>指标计算</vt:lpstr>
      <vt:lpstr>PowerPoint 演示文稿</vt:lpstr>
      <vt:lpstr>设计目标</vt:lpstr>
      <vt:lpstr>软件体系结构</vt:lpstr>
      <vt:lpstr>本体设计流程</vt:lpstr>
      <vt:lpstr>推理机制</vt:lpstr>
      <vt:lpstr>PowerPoint 演示文稿</vt:lpstr>
      <vt:lpstr>系统实现工具</vt:lpstr>
      <vt:lpstr>本体的构建</vt:lpstr>
      <vt:lpstr>题型比例</vt:lpstr>
      <vt:lpstr>知识点分布</vt:lpstr>
      <vt:lpstr>试卷难度</vt:lpstr>
      <vt:lpstr>区分度</vt:lpstr>
      <vt:lpstr>课程体系</vt:lpstr>
      <vt:lpstr>PowerPoint 演示文稿</vt:lpstr>
      <vt:lpstr>总结</vt:lpstr>
      <vt:lpstr>展望</vt:lpstr>
      <vt:lpstr>PowerPoint 演示文稿</vt:lpstr>
    </vt:vector>
  </TitlesOfParts>
  <Company>http://sdwm.org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远程桌面监控系统</dc:title>
  <dc:creator>胡桐</dc:creator>
  <cp:lastModifiedBy>胡桐</cp:lastModifiedBy>
  <cp:revision>37</cp:revision>
  <dcterms:created xsi:type="dcterms:W3CDTF">2015-09-10T07:52:30Z</dcterms:created>
  <dcterms:modified xsi:type="dcterms:W3CDTF">2016-06-01T15:32:44Z</dcterms:modified>
</cp:coreProperties>
</file>