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573952"/>
            <a:ext cx="8574622" cy="2616199"/>
          </a:xfrm>
        </p:spPr>
        <p:txBody>
          <a:bodyPr>
            <a:normAutofit/>
          </a:bodyPr>
          <a:lstStyle/>
          <a:p>
            <a:r>
              <a:rPr lang="zh-CN" altLang="zh-CN" dirty="0"/>
              <a:t>基于条形码识别</a:t>
            </a:r>
            <a:r>
              <a:rPr lang="zh-CN" altLang="zh-CN" dirty="0" smtClean="0"/>
              <a:t>技术的</a:t>
            </a:r>
            <a:br>
              <a:rPr lang="zh-CN" altLang="en-US" dirty="0" smtClean="0"/>
            </a:br>
            <a:r>
              <a:rPr lang="zh-CN" altLang="zh-CN" dirty="0" smtClean="0"/>
              <a:t>信息</a:t>
            </a:r>
            <a:r>
              <a:rPr lang="zh-CN" altLang="zh-CN" dirty="0"/>
              <a:t>查询系统设计与实现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8" y="4796768"/>
            <a:ext cx="6987645" cy="1388534"/>
          </a:xfrm>
        </p:spPr>
        <p:txBody>
          <a:bodyPr>
            <a:normAutofit fontScale="70000"/>
          </a:bodyPr>
          <a:lstStyle/>
          <a:p>
            <a:r>
              <a:rPr kumimoji="1" lang="zh-CN" altLang="en-US" dirty="0" smtClean="0"/>
              <a:t>寇鑫</a:t>
            </a:r>
            <a:endParaRPr kumimoji="1" lang="zh-CN" altLang="en-US" dirty="0" smtClean="0"/>
          </a:p>
          <a:p>
            <a:r>
              <a:rPr kumimoji="1" lang="zh-CN" altLang="en-US" dirty="0" smtClean="0"/>
              <a:t>网络</a:t>
            </a:r>
            <a:r>
              <a:rPr kumimoji="1" lang="en-US" altLang="zh-CN" dirty="0" smtClean="0"/>
              <a:t>1203</a:t>
            </a:r>
            <a:endParaRPr kumimoji="1" lang="zh-CN" altLang="en-US" dirty="0" smtClean="0"/>
          </a:p>
          <a:p>
            <a:r>
              <a:rPr kumimoji="1" lang="en-US" altLang="zh-CN" dirty="0" smtClean="0"/>
              <a:t>04122081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指导老师：余浚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36295" y="2173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主要功能及实现</a:t>
            </a:r>
            <a:endParaRPr kumimoji="1"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88" y="217385"/>
            <a:ext cx="3407723" cy="6033600"/>
          </a:xfrm>
        </p:spPr>
      </p:pic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88" y="217384"/>
            <a:ext cx="3399008" cy="6042683"/>
          </a:xfrm>
        </p:spPr>
      </p:pic>
      <p:sp>
        <p:nvSpPr>
          <p:cNvPr id="12" name="文本框 11"/>
          <p:cNvSpPr txBox="1"/>
          <p:nvPr/>
        </p:nvSpPr>
        <p:spPr>
          <a:xfrm>
            <a:off x="1636295" y="1168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播放功能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68945" y="1339334"/>
            <a:ext cx="8019742" cy="5105400"/>
          </a:xfrm>
        </p:spPr>
        <p:txBody>
          <a:bodyPr vert="horz">
            <a:normAutofit/>
          </a:bodyPr>
          <a:lstStyle/>
          <a:p>
            <a:r>
              <a:rPr lang="zh-CN" altLang="zh-CN" dirty="0" smtClean="0"/>
              <a:t>页面</a:t>
            </a:r>
            <a:r>
              <a:rPr lang="zh-CN" altLang="zh-CN" dirty="0"/>
              <a:t>兼容性</a:t>
            </a:r>
            <a:r>
              <a:rPr lang="zh-CN" altLang="zh-CN" dirty="0" smtClean="0"/>
              <a:t>问题</a:t>
            </a:r>
            <a:endParaRPr lang="zh-CN" altLang="en-US" dirty="0" smtClean="0"/>
          </a:p>
          <a:p>
            <a:r>
              <a:rPr lang="zh-CN" altLang="zh-CN" dirty="0" smtClean="0"/>
              <a:t>目前</a:t>
            </a:r>
            <a:r>
              <a:rPr lang="zh-CN" altLang="zh-CN" dirty="0"/>
              <a:t>的功能相对较为</a:t>
            </a:r>
            <a:r>
              <a:rPr lang="zh-CN" altLang="zh-CN" dirty="0" smtClean="0"/>
              <a:t>单一</a:t>
            </a:r>
            <a:endParaRPr lang="zh-CN" altLang="en-US" dirty="0" smtClean="0"/>
          </a:p>
          <a:p>
            <a:r>
              <a:rPr lang="zh-CN" altLang="zh-CN" dirty="0" smtClean="0"/>
              <a:t>整个</a:t>
            </a:r>
            <a:r>
              <a:rPr lang="zh-CN" altLang="zh-CN" dirty="0"/>
              <a:t>系统架构的容错率还不能达到可以应用的</a:t>
            </a:r>
            <a:r>
              <a:rPr lang="zh-CN" altLang="zh-CN" dirty="0" smtClean="0"/>
              <a:t>级别</a:t>
            </a:r>
            <a:endParaRPr lang="zh-CN" altLang="en-US" dirty="0" smtClean="0"/>
          </a:p>
          <a:p>
            <a:r>
              <a:rPr lang="zh-CN" altLang="zh-CN" dirty="0" smtClean="0"/>
              <a:t>音视</a:t>
            </a:r>
            <a:r>
              <a:rPr lang="zh-CN" altLang="zh-CN" dirty="0"/>
              <a:t>频传输的效率</a:t>
            </a:r>
            <a:r>
              <a:rPr lang="zh-CN" altLang="zh-CN" dirty="0" smtClean="0"/>
              <a:t>低下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6295" y="217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未来展望</a:t>
            </a:r>
            <a:endParaRPr kumimoji="1" lang="zh-CN" altLang="en-US" u="sng" dirty="0"/>
          </a:p>
        </p:txBody>
      </p:sp>
      <p:sp>
        <p:nvSpPr>
          <p:cNvPr id="5" name="文本框 4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573952"/>
            <a:ext cx="8574622" cy="2616199"/>
          </a:xfrm>
        </p:spPr>
        <p:txBody>
          <a:bodyPr>
            <a:normAutofit/>
          </a:bodyPr>
          <a:lstStyle/>
          <a:p>
            <a:r>
              <a:rPr lang="zh-CN" altLang="zh-CN" dirty="0"/>
              <a:t>基于条形码识别</a:t>
            </a:r>
            <a:r>
              <a:rPr lang="zh-CN" altLang="zh-CN" dirty="0" smtClean="0"/>
              <a:t>技术的</a:t>
            </a:r>
            <a:br>
              <a:rPr lang="zh-CN" altLang="en-US" dirty="0" smtClean="0"/>
            </a:br>
            <a:r>
              <a:rPr lang="zh-CN" altLang="zh-CN" dirty="0" smtClean="0"/>
              <a:t>信息</a:t>
            </a:r>
            <a:r>
              <a:rPr lang="zh-CN" altLang="zh-CN" dirty="0"/>
              <a:t>查询系统设计与实现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8" y="4994888"/>
            <a:ext cx="6987645" cy="1388534"/>
          </a:xfrm>
        </p:spPr>
        <p:txBody>
          <a:bodyPr>
            <a:normAutofit/>
          </a:bodyPr>
          <a:lstStyle/>
          <a:p>
            <a:r>
              <a:rPr kumimoji="1" lang="en-US" altLang="zh-CN" sz="4000" smtClean="0"/>
              <a:t>Thanks</a:t>
            </a:r>
            <a:endParaRPr kumimoji="1"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058" y="902369"/>
            <a:ext cx="10018713" cy="5221705"/>
          </a:xfrm>
        </p:spPr>
        <p:txBody>
          <a:bodyPr/>
          <a:lstStyle/>
          <a:p>
            <a:pPr algn="r"/>
            <a:r>
              <a:rPr kumimoji="1" lang="zh-CN" altLang="en-US" dirty="0" smtClean="0"/>
              <a:t>条形码应用意义</a:t>
            </a:r>
            <a:br>
              <a:rPr kumimoji="1" lang="zh-CN" altLang="en-US" dirty="0" smtClean="0"/>
            </a:br>
            <a:r>
              <a:rPr kumimoji="1" lang="zh-CN" altLang="en-US" dirty="0" smtClean="0"/>
              <a:t>主要设计</a:t>
            </a:r>
            <a:br>
              <a:rPr kumimoji="1" lang="zh-CN" altLang="en-US" dirty="0"/>
            </a:br>
            <a:r>
              <a:rPr kumimoji="1" lang="zh-CN" altLang="en-US" dirty="0" smtClean="0"/>
              <a:t>主要功能及实现</a:t>
            </a:r>
            <a:br>
              <a:rPr kumimoji="1" lang="zh-CN" altLang="en-US" dirty="0" smtClean="0"/>
            </a:br>
            <a:r>
              <a:rPr kumimoji="1" lang="zh-CN" altLang="en-US" dirty="0" smtClean="0"/>
              <a:t>未来展望</a:t>
            </a:r>
            <a:br>
              <a:rPr kumimoji="1" lang="zh-CN" altLang="en-US" dirty="0" smtClean="0"/>
            </a:b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7140" y="3007894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437" y="538433"/>
            <a:ext cx="3549121" cy="1371600"/>
          </a:xfrm>
        </p:spPr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76" y="745299"/>
            <a:ext cx="7572156" cy="4453002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2422" y="2730062"/>
            <a:ext cx="2541150" cy="1828800"/>
          </a:xfrm>
        </p:spPr>
        <p:txBody>
          <a:bodyPr/>
          <a:lstStyle/>
          <a:p>
            <a:pPr algn="l"/>
            <a:r>
              <a:rPr lang="zh-CN" altLang="zh-CN" dirty="0"/>
              <a:t>条形码技术作为物联网飞速发展的核心技术，集编码、识别、数据的收集及处理于一身，采用适当的编码方式，输入以及识别的速度大大高于人工输入的识别方式。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36295" y="2173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条形码应用意义</a:t>
            </a:r>
            <a:endParaRPr kumimoji="1"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1328739"/>
            <a:ext cx="7343845" cy="4349816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12" y="1328738"/>
            <a:ext cx="2505813" cy="4337509"/>
          </a:xfrm>
        </p:spPr>
      </p:pic>
      <p:sp>
        <p:nvSpPr>
          <p:cNvPr id="7" name="文本框 6"/>
          <p:cNvSpPr txBox="1"/>
          <p:nvPr/>
        </p:nvSpPr>
        <p:spPr>
          <a:xfrm>
            <a:off x="1636295" y="2173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条形码应用意义</a:t>
            </a:r>
            <a:endParaRPr kumimoji="1"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系统架构图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83" y="585787"/>
            <a:ext cx="6920268" cy="5657849"/>
          </a:xfrm>
        </p:spPr>
      </p:pic>
      <p:sp>
        <p:nvSpPr>
          <p:cNvPr id="6" name="文本框 5"/>
          <p:cNvSpPr txBox="1"/>
          <p:nvPr/>
        </p:nvSpPr>
        <p:spPr>
          <a:xfrm>
            <a:off x="1636295" y="2173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主要设计</a:t>
            </a:r>
            <a:endParaRPr kumimoji="1"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数据库设计图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36295" y="2173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主要设计</a:t>
            </a:r>
            <a:endParaRPr kumimoji="1"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8" y="542322"/>
            <a:ext cx="6469411" cy="54942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6" y="2857502"/>
            <a:ext cx="6602592" cy="2973874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94" y="353129"/>
            <a:ext cx="3396456" cy="6038146"/>
          </a:xfrm>
        </p:spPr>
      </p:pic>
      <p:sp>
        <p:nvSpPr>
          <p:cNvPr id="7" name="文本框 6"/>
          <p:cNvSpPr txBox="1"/>
          <p:nvPr/>
        </p:nvSpPr>
        <p:spPr>
          <a:xfrm>
            <a:off x="1636295" y="2173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主要功能及实现</a:t>
            </a:r>
            <a:endParaRPr kumimoji="1"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6295" y="1168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上传功能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36295" y="2173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主要功能及实现</a:t>
            </a:r>
            <a:endParaRPr kumimoji="1"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1557338"/>
            <a:ext cx="6791182" cy="4176843"/>
          </a:xfrm>
        </p:spPr>
      </p:pic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06" y="184141"/>
            <a:ext cx="3394800" cy="6035202"/>
          </a:xfrm>
        </p:spPr>
      </p:pic>
      <p:sp>
        <p:nvSpPr>
          <p:cNvPr id="10" name="文本框 9"/>
          <p:cNvSpPr txBox="1"/>
          <p:nvPr/>
        </p:nvSpPr>
        <p:spPr>
          <a:xfrm>
            <a:off x="1636295" y="1168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扫码功能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36295" y="2173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/>
              <a:t>主要功能及实现</a:t>
            </a:r>
            <a:endParaRPr kumimoji="1"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3180348" y="6260068"/>
            <a:ext cx="90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u="sng" dirty="0" smtClean="0">
                <a:solidFill>
                  <a:schemeClr val="bg1">
                    <a:lumMod val="65000"/>
                  </a:schemeClr>
                </a:solidFill>
              </a:rPr>
              <a:t>毕业设计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条形码识别技术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的信息</a:t>
            </a:r>
            <a:r>
              <a:rPr lang="zh-CN" altLang="zh-CN" b="1" u="sng" dirty="0">
                <a:solidFill>
                  <a:schemeClr val="bg1">
                    <a:lumMod val="65000"/>
                  </a:schemeClr>
                </a:solidFill>
              </a:rPr>
              <a:t>查询系统设计与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实现</a:t>
            </a:r>
            <a:r>
              <a:rPr lang="en-US" altLang="zh-CN" b="1" u="sng" dirty="0" smtClean="0">
                <a:solidFill>
                  <a:schemeClr val="bg1">
                    <a:lumMod val="65000"/>
                  </a:schemeClr>
                </a:solidFill>
              </a:rPr>
              <a:t>》</a:t>
            </a:r>
            <a:r>
              <a:rPr lang="zh-CN" altLang="zh-CN" b="1" u="sng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6295" y="1168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扫码功能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07" y="1537443"/>
            <a:ext cx="4681728" cy="1816608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60" y="1564875"/>
            <a:ext cx="4681728" cy="1761744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07" y="4258806"/>
            <a:ext cx="4681728" cy="17251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60" y="4213086"/>
            <a:ext cx="4681728" cy="181660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43363" y="35147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530424" y="351472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43363" y="60296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3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30424" y="60296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616</Words>
  <Application>WPS 演示</Application>
  <PresentationFormat>宽屏</PresentationFormat>
  <Paragraphs>82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视差</vt:lpstr>
      <vt:lpstr>基于条形码识别技术的 信息查询系统设计与实现  </vt:lpstr>
      <vt:lpstr>条形码应用意义 主要设计 主要功能及实现 未来展望  </vt:lpstr>
      <vt:lpstr>背景</vt:lpstr>
      <vt:lpstr>PowerPoint 演示文稿</vt:lpstr>
      <vt:lpstr>系统架构图</vt:lpstr>
      <vt:lpstr>数据库设计图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基于条形码识别技术的 信息查询系统设计与实现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基于条形码识别技术的 信息查询系统设计与实现  </dc:title>
  <dc:creator>Microsoft Office 用户</dc:creator>
  <cp:lastModifiedBy>kx</cp:lastModifiedBy>
  <cp:revision>10</cp:revision>
  <dcterms:created xsi:type="dcterms:W3CDTF">2016-06-03T01:57:00Z</dcterms:created>
  <dcterms:modified xsi:type="dcterms:W3CDTF">2016-06-05T14:24:14Z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