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26" r:id="rId2"/>
    <p:sldMasterId id="2147483927" r:id="rId3"/>
    <p:sldMasterId id="2147483928" r:id="rId4"/>
    <p:sldMasterId id="2147483996" r:id="rId5"/>
    <p:sldMasterId id="2147484008" r:id="rId6"/>
  </p:sldMasterIdLst>
  <p:notesMasterIdLst>
    <p:notesMasterId r:id="rId142"/>
  </p:notesMasterIdLst>
  <p:handoutMasterIdLst>
    <p:handoutMasterId r:id="rId143"/>
  </p:handoutMasterIdLst>
  <p:sldIdLst>
    <p:sldId id="257" r:id="rId7"/>
    <p:sldId id="574" r:id="rId8"/>
    <p:sldId id="737" r:id="rId9"/>
    <p:sldId id="738" r:id="rId10"/>
    <p:sldId id="567" r:id="rId11"/>
    <p:sldId id="630" r:id="rId12"/>
    <p:sldId id="442" r:id="rId13"/>
    <p:sldId id="754" r:id="rId14"/>
    <p:sldId id="755" r:id="rId15"/>
    <p:sldId id="741" r:id="rId16"/>
    <p:sldId id="739" r:id="rId17"/>
    <p:sldId id="444" r:id="rId18"/>
    <p:sldId id="568" r:id="rId19"/>
    <p:sldId id="569" r:id="rId20"/>
    <p:sldId id="644" r:id="rId21"/>
    <p:sldId id="570" r:id="rId22"/>
    <p:sldId id="645" r:id="rId23"/>
    <p:sldId id="646" r:id="rId24"/>
    <p:sldId id="647" r:id="rId25"/>
    <p:sldId id="572" r:id="rId26"/>
    <p:sldId id="648" r:id="rId27"/>
    <p:sldId id="571" r:id="rId28"/>
    <p:sldId id="635" r:id="rId29"/>
    <p:sldId id="445" r:id="rId30"/>
    <p:sldId id="740" r:id="rId31"/>
    <p:sldId id="446" r:id="rId32"/>
    <p:sldId id="742" r:id="rId33"/>
    <p:sldId id="743" r:id="rId34"/>
    <p:sldId id="744" r:id="rId35"/>
    <p:sldId id="745" r:id="rId36"/>
    <p:sldId id="756" r:id="rId37"/>
    <p:sldId id="575" r:id="rId38"/>
    <p:sldId id="650" r:id="rId39"/>
    <p:sldId id="651" r:id="rId40"/>
    <p:sldId id="576" r:id="rId41"/>
    <p:sldId id="654" r:id="rId42"/>
    <p:sldId id="652" r:id="rId43"/>
    <p:sldId id="747" r:id="rId44"/>
    <p:sldId id="578" r:id="rId45"/>
    <p:sldId id="579" r:id="rId46"/>
    <p:sldId id="580" r:id="rId47"/>
    <p:sldId id="757" r:id="rId48"/>
    <p:sldId id="653" r:id="rId49"/>
    <p:sldId id="655" r:id="rId50"/>
    <p:sldId id="779" r:id="rId51"/>
    <p:sldId id="780" r:id="rId52"/>
    <p:sldId id="781" r:id="rId53"/>
    <p:sldId id="782" r:id="rId54"/>
    <p:sldId id="783" r:id="rId55"/>
    <p:sldId id="774" r:id="rId56"/>
    <p:sldId id="662" r:id="rId57"/>
    <p:sldId id="749" r:id="rId58"/>
    <p:sldId id="748" r:id="rId59"/>
    <p:sldId id="663" r:id="rId60"/>
    <p:sldId id="471" r:id="rId61"/>
    <p:sldId id="664" r:id="rId62"/>
    <p:sldId id="665" r:id="rId63"/>
    <p:sldId id="666" r:id="rId64"/>
    <p:sldId id="472" r:id="rId65"/>
    <p:sldId id="667" r:id="rId66"/>
    <p:sldId id="750" r:id="rId67"/>
    <p:sldId id="751" r:id="rId68"/>
    <p:sldId id="752" r:id="rId69"/>
    <p:sldId id="753" r:id="rId70"/>
    <p:sldId id="786" r:id="rId71"/>
    <p:sldId id="714" r:id="rId72"/>
    <p:sldId id="715" r:id="rId73"/>
    <p:sldId id="716" r:id="rId74"/>
    <p:sldId id="717" r:id="rId75"/>
    <p:sldId id="791" r:id="rId76"/>
    <p:sldId id="819" r:id="rId77"/>
    <p:sldId id="820" r:id="rId78"/>
    <p:sldId id="822" r:id="rId79"/>
    <p:sldId id="821" r:id="rId80"/>
    <p:sldId id="792" r:id="rId81"/>
    <p:sldId id="793" r:id="rId82"/>
    <p:sldId id="794" r:id="rId83"/>
    <p:sldId id="795" r:id="rId84"/>
    <p:sldId id="796" r:id="rId85"/>
    <p:sldId id="797" r:id="rId86"/>
    <p:sldId id="798" r:id="rId87"/>
    <p:sldId id="818" r:id="rId88"/>
    <p:sldId id="813" r:id="rId89"/>
    <p:sldId id="816" r:id="rId90"/>
    <p:sldId id="814" r:id="rId91"/>
    <p:sldId id="815" r:id="rId92"/>
    <p:sldId id="668" r:id="rId93"/>
    <p:sldId id="669" r:id="rId94"/>
    <p:sldId id="670" r:id="rId95"/>
    <p:sldId id="759" r:id="rId96"/>
    <p:sldId id="758" r:id="rId97"/>
    <p:sldId id="671" r:id="rId98"/>
    <p:sldId id="760" r:id="rId99"/>
    <p:sldId id="673" r:id="rId100"/>
    <p:sldId id="768" r:id="rId101"/>
    <p:sldId id="761" r:id="rId102"/>
    <p:sldId id="762" r:id="rId103"/>
    <p:sldId id="763" r:id="rId104"/>
    <p:sldId id="765" r:id="rId105"/>
    <p:sldId id="802" r:id="rId106"/>
    <p:sldId id="803" r:id="rId107"/>
    <p:sldId id="804" r:id="rId108"/>
    <p:sldId id="805" r:id="rId109"/>
    <p:sldId id="806" r:id="rId110"/>
    <p:sldId id="807" r:id="rId111"/>
    <p:sldId id="808" r:id="rId112"/>
    <p:sldId id="809" r:id="rId113"/>
    <p:sldId id="810" r:id="rId114"/>
    <p:sldId id="811" r:id="rId115"/>
    <p:sldId id="812" r:id="rId116"/>
    <p:sldId id="727" r:id="rId117"/>
    <p:sldId id="728" r:id="rId118"/>
    <p:sldId id="732" r:id="rId119"/>
    <p:sldId id="817" r:id="rId120"/>
    <p:sldId id="733" r:id="rId121"/>
    <p:sldId id="735" r:id="rId122"/>
    <p:sldId id="477" r:id="rId123"/>
    <p:sldId id="676" r:id="rId124"/>
    <p:sldId id="677" r:id="rId125"/>
    <p:sldId id="478" r:id="rId126"/>
    <p:sldId id="679" r:id="rId127"/>
    <p:sldId id="773" r:id="rId128"/>
    <p:sldId id="681" r:id="rId129"/>
    <p:sldId id="682" r:id="rId130"/>
    <p:sldId id="684" r:id="rId131"/>
    <p:sldId id="685" r:id="rId132"/>
    <p:sldId id="686" r:id="rId133"/>
    <p:sldId id="687" r:id="rId134"/>
    <p:sldId id="688" r:id="rId135"/>
    <p:sldId id="770" r:id="rId136"/>
    <p:sldId id="771" r:id="rId137"/>
    <p:sldId id="694" r:id="rId138"/>
    <p:sldId id="787" r:id="rId139"/>
    <p:sldId id="789" r:id="rId140"/>
    <p:sldId id="788" r:id="rId1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E06B0A"/>
    <a:srgbClr val="0000CC"/>
    <a:srgbClr val="3D0BF3"/>
    <a:srgbClr val="7030A0"/>
    <a:srgbClr val="FE0000"/>
    <a:srgbClr val="F57B17"/>
    <a:srgbClr val="F4740A"/>
    <a:srgbClr val="E4E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72114" autoAdjust="0"/>
  </p:normalViewPr>
  <p:slideViewPr>
    <p:cSldViewPr>
      <p:cViewPr>
        <p:scale>
          <a:sx n="70" d="100"/>
          <a:sy n="70" d="100"/>
        </p:scale>
        <p:origin x="-13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394"/>
    </p:cViewPr>
  </p:sorterViewPr>
  <p:notesViewPr>
    <p:cSldViewPr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18" Type="http://schemas.openxmlformats.org/officeDocument/2006/relationships/slide" Target="slides/slide112.xml"/><Relationship Id="rId134" Type="http://schemas.openxmlformats.org/officeDocument/2006/relationships/slide" Target="slides/slide128.xml"/><Relationship Id="rId139" Type="http://schemas.openxmlformats.org/officeDocument/2006/relationships/slide" Target="slides/slide13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EDC71-13CF-4D25-A15D-53696AAD8D79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</dgm:pt>
    <dgm:pt modelId="{D13C8AC7-9414-459D-A7AF-CB70A883BA19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process</a:t>
          </a:r>
          <a:endParaRPr lang="zh-CN" altLang="en-US" dirty="0"/>
        </a:p>
      </dgm:t>
    </dgm:pt>
    <dgm:pt modelId="{6BFF67B1-8A4B-433A-ADBF-D507E5E85D74}" type="par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0A08E919-6ED8-42BF-9AC3-39B5B9F57FB0}" type="sib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8C91EB6E-9071-4B0E-8D81-FFB743C604B5}">
      <dgm:prSet phldrT="[文本]"/>
      <dgm:spPr/>
      <dgm:t>
        <a:bodyPr/>
        <a:lstStyle/>
        <a:p>
          <a:r>
            <a:rPr lang="zh-CN" altLang="en-US" dirty="0" smtClean="0"/>
            <a:t>调度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scheduling</a:t>
          </a:r>
          <a:endParaRPr lang="zh-CN" altLang="en-US" dirty="0"/>
        </a:p>
      </dgm:t>
    </dgm:pt>
    <dgm:pt modelId="{5A3A0971-DCA2-4E24-B351-87745884F38A}" type="par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C2041BE1-3FFA-47A4-BE18-BB2DD94C0DA8}" type="sib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DB417BA9-4941-41D1-A121-CED5AFECB97A}">
      <dgm:prSet phldrT="[文本]"/>
      <dgm:spPr/>
      <dgm:t>
        <a:bodyPr/>
        <a:lstStyle/>
        <a:p>
          <a:r>
            <a:rPr lang="zh-CN" altLang="en-US" dirty="0" smtClean="0"/>
            <a:t>同步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synchronization</a:t>
          </a:r>
          <a:endParaRPr lang="zh-CN" altLang="en-US" dirty="0"/>
        </a:p>
      </dgm:t>
    </dgm:pt>
    <dgm:pt modelId="{7FB5443B-E2CD-4104-A803-198036AA8650}" type="par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BFA67C4D-BB7D-425B-8E11-4C357CCCBD25}" type="sib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0A0751F6-A8D0-49BF-A205-9252492FC122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en-US" altLang="zh-CN" dirty="0" smtClean="0"/>
        </a:p>
        <a:p>
          <a:r>
            <a:rPr lang="en-US" altLang="zh-CN" dirty="0" smtClean="0"/>
            <a:t>deadlock</a:t>
          </a:r>
          <a:endParaRPr lang="zh-CN" altLang="en-US" dirty="0"/>
        </a:p>
      </dgm:t>
    </dgm:pt>
    <dgm:pt modelId="{42803290-D1AF-43DB-9F6C-351A170EDAFF}" type="par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6E4CD648-DD29-4724-9F4C-DB094B395C67}" type="sib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3FB8FFB4-84DA-45F5-A3EC-CA9DA387F526}" type="pres">
      <dgm:prSet presAssocID="{DF5EDC71-13CF-4D25-A15D-53696AAD8D79}" presName="compositeShape" presStyleCnt="0">
        <dgm:presLayoutVars>
          <dgm:chMax val="7"/>
          <dgm:dir/>
          <dgm:resizeHandles val="exact"/>
        </dgm:presLayoutVars>
      </dgm:prSet>
      <dgm:spPr/>
    </dgm:pt>
    <dgm:pt modelId="{AFD2C54F-2001-43DC-9924-37067874D309}" type="pres">
      <dgm:prSet presAssocID="{DF5EDC71-13CF-4D25-A15D-53696AAD8D79}" presName="wedge1" presStyleLbl="node1" presStyleIdx="0" presStyleCnt="4"/>
      <dgm:spPr/>
      <dgm:t>
        <a:bodyPr/>
        <a:lstStyle/>
        <a:p>
          <a:endParaRPr lang="zh-CN" altLang="en-US"/>
        </a:p>
      </dgm:t>
    </dgm:pt>
    <dgm:pt modelId="{30118EA6-F587-4B52-8353-F16159CA9955}" type="pres">
      <dgm:prSet presAssocID="{DF5EDC71-13CF-4D25-A15D-53696AAD8D79}" presName="dummy1a" presStyleCnt="0"/>
      <dgm:spPr/>
    </dgm:pt>
    <dgm:pt modelId="{1781F8B2-010E-4921-8CF4-9FB80788E7A8}" type="pres">
      <dgm:prSet presAssocID="{DF5EDC71-13CF-4D25-A15D-53696AAD8D79}" presName="dummy1b" presStyleCnt="0"/>
      <dgm:spPr/>
    </dgm:pt>
    <dgm:pt modelId="{A89EAE59-0C8B-46ED-B5E9-846C0661A9AE}" type="pres">
      <dgm:prSet presAssocID="{DF5EDC71-13CF-4D25-A15D-53696AAD8D7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707B5-57B3-49A1-A0CF-A7F5935B08B5}" type="pres">
      <dgm:prSet presAssocID="{DF5EDC71-13CF-4D25-A15D-53696AAD8D79}" presName="wedge2" presStyleLbl="node1" presStyleIdx="1" presStyleCnt="4"/>
      <dgm:spPr/>
      <dgm:t>
        <a:bodyPr/>
        <a:lstStyle/>
        <a:p>
          <a:endParaRPr lang="zh-CN" altLang="en-US"/>
        </a:p>
      </dgm:t>
    </dgm:pt>
    <dgm:pt modelId="{1ADE293C-E416-4649-924F-29F9E63ED5B6}" type="pres">
      <dgm:prSet presAssocID="{DF5EDC71-13CF-4D25-A15D-53696AAD8D79}" presName="dummy2a" presStyleCnt="0"/>
      <dgm:spPr/>
    </dgm:pt>
    <dgm:pt modelId="{F9A00355-0C46-4D0A-81A7-C055E93C4654}" type="pres">
      <dgm:prSet presAssocID="{DF5EDC71-13CF-4D25-A15D-53696AAD8D79}" presName="dummy2b" presStyleCnt="0"/>
      <dgm:spPr/>
    </dgm:pt>
    <dgm:pt modelId="{53FE951D-4756-47C7-915B-ABD9706B93CB}" type="pres">
      <dgm:prSet presAssocID="{DF5EDC71-13CF-4D25-A15D-53696AAD8D7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7E47C-606A-4732-A839-81281F87B50F}" type="pres">
      <dgm:prSet presAssocID="{DF5EDC71-13CF-4D25-A15D-53696AAD8D79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7087ECE4-1715-4A26-9869-3FF49CE4FFCB}" type="pres">
      <dgm:prSet presAssocID="{DF5EDC71-13CF-4D25-A15D-53696AAD8D79}" presName="dummy3a" presStyleCnt="0"/>
      <dgm:spPr/>
    </dgm:pt>
    <dgm:pt modelId="{DDA61C39-C534-496A-BDC3-E5061CE57715}" type="pres">
      <dgm:prSet presAssocID="{DF5EDC71-13CF-4D25-A15D-53696AAD8D79}" presName="dummy3b" presStyleCnt="0"/>
      <dgm:spPr/>
    </dgm:pt>
    <dgm:pt modelId="{D50321F0-873D-4C21-B280-2CF5165E2AD1}" type="pres">
      <dgm:prSet presAssocID="{DF5EDC71-13CF-4D25-A15D-53696AAD8D7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8247A-BD80-475C-8346-2AAFCDC48803}" type="pres">
      <dgm:prSet presAssocID="{DF5EDC71-13CF-4D25-A15D-53696AAD8D79}" presName="wedge4" presStyleLbl="node1" presStyleIdx="3" presStyleCnt="4"/>
      <dgm:spPr/>
      <dgm:t>
        <a:bodyPr/>
        <a:lstStyle/>
        <a:p>
          <a:endParaRPr lang="zh-CN" altLang="en-US"/>
        </a:p>
      </dgm:t>
    </dgm:pt>
    <dgm:pt modelId="{06069087-4430-47A2-AC8F-A6ADF8AF8FF6}" type="pres">
      <dgm:prSet presAssocID="{DF5EDC71-13CF-4D25-A15D-53696AAD8D79}" presName="dummy4a" presStyleCnt="0"/>
      <dgm:spPr/>
    </dgm:pt>
    <dgm:pt modelId="{84A586A4-92CD-4D0E-BE56-C2B0AB750BC1}" type="pres">
      <dgm:prSet presAssocID="{DF5EDC71-13CF-4D25-A15D-53696AAD8D79}" presName="dummy4b" presStyleCnt="0"/>
      <dgm:spPr/>
    </dgm:pt>
    <dgm:pt modelId="{D009227B-8606-4E52-AF2B-9D6CFF3F75EE}" type="pres">
      <dgm:prSet presAssocID="{DF5EDC71-13CF-4D25-A15D-53696AAD8D7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A2A0F3-D028-42C6-8B12-939A590BE985}" type="pres">
      <dgm:prSet presAssocID="{C2041BE1-3FFA-47A4-BE18-BB2DD94C0DA8}" presName="arrowWedge1" presStyleLbl="fgSibTrans2D1" presStyleIdx="0" presStyleCnt="4"/>
      <dgm:spPr/>
    </dgm:pt>
    <dgm:pt modelId="{6D1A72F6-7B5A-4017-B1CF-A9E8F4AF08D0}" type="pres">
      <dgm:prSet presAssocID="{6E4CD648-DD29-4724-9F4C-DB094B395C67}" presName="arrowWedge2" presStyleLbl="fgSibTrans2D1" presStyleIdx="1" presStyleCnt="4"/>
      <dgm:spPr/>
    </dgm:pt>
    <dgm:pt modelId="{CC1AEE8D-5335-4822-B1CD-6F96D4F4F67A}" type="pres">
      <dgm:prSet presAssocID="{BFA67C4D-BB7D-425B-8E11-4C357CCCBD25}" presName="arrowWedge3" presStyleLbl="fgSibTrans2D1" presStyleIdx="2" presStyleCnt="4"/>
      <dgm:spPr/>
    </dgm:pt>
    <dgm:pt modelId="{89394203-15BB-462D-AB5E-CE1222BD0B3D}" type="pres">
      <dgm:prSet presAssocID="{0A08E919-6ED8-42BF-9AC3-39B5B9F57FB0}" presName="arrowWedge4" presStyleLbl="fgSibTrans2D1" presStyleIdx="3" presStyleCnt="4"/>
      <dgm:spPr/>
    </dgm:pt>
  </dgm:ptLst>
  <dgm:cxnLst>
    <dgm:cxn modelId="{7A6E4BD5-3C66-40D2-8B6C-556255868C40}" type="presOf" srcId="{D13C8AC7-9414-459D-A7AF-CB70A883BA19}" destId="{6EC8247A-BD80-475C-8346-2AAFCDC48803}" srcOrd="0" destOrd="0" presId="urn:microsoft.com/office/officeart/2005/8/layout/cycle8"/>
    <dgm:cxn modelId="{6E715C3A-519A-4E1F-A767-3833818A8032}" srcId="{DF5EDC71-13CF-4D25-A15D-53696AAD8D79}" destId="{8C91EB6E-9071-4B0E-8D81-FFB743C604B5}" srcOrd="0" destOrd="0" parTransId="{5A3A0971-DCA2-4E24-B351-87745884F38A}" sibTransId="{C2041BE1-3FFA-47A4-BE18-BB2DD94C0DA8}"/>
    <dgm:cxn modelId="{CD527FC7-051F-42A9-B71E-85683D9A6C15}" type="presOf" srcId="{D13C8AC7-9414-459D-A7AF-CB70A883BA19}" destId="{D009227B-8606-4E52-AF2B-9D6CFF3F75EE}" srcOrd="1" destOrd="0" presId="urn:microsoft.com/office/officeart/2005/8/layout/cycle8"/>
    <dgm:cxn modelId="{87E715B1-EC59-4487-8DFF-50E60AA2D2C5}" type="presOf" srcId="{DB417BA9-4941-41D1-A121-CED5AFECB97A}" destId="{D50321F0-873D-4C21-B280-2CF5165E2AD1}" srcOrd="1" destOrd="0" presId="urn:microsoft.com/office/officeart/2005/8/layout/cycle8"/>
    <dgm:cxn modelId="{ED0BA4E2-02EC-4F6A-8BF6-B969F3F81E5F}" srcId="{DF5EDC71-13CF-4D25-A15D-53696AAD8D79}" destId="{DB417BA9-4941-41D1-A121-CED5AFECB97A}" srcOrd="2" destOrd="0" parTransId="{7FB5443B-E2CD-4104-A803-198036AA8650}" sibTransId="{BFA67C4D-BB7D-425B-8E11-4C357CCCBD25}"/>
    <dgm:cxn modelId="{6715E365-5E2C-49BD-8B2D-30C6D1124034}" type="presOf" srcId="{8C91EB6E-9071-4B0E-8D81-FFB743C604B5}" destId="{A89EAE59-0C8B-46ED-B5E9-846C0661A9AE}" srcOrd="1" destOrd="0" presId="urn:microsoft.com/office/officeart/2005/8/layout/cycle8"/>
    <dgm:cxn modelId="{C80A4789-CC90-4C67-A252-10213ADC6B94}" type="presOf" srcId="{DB417BA9-4941-41D1-A121-CED5AFECB97A}" destId="{6687E47C-606A-4732-A839-81281F87B50F}" srcOrd="0" destOrd="0" presId="urn:microsoft.com/office/officeart/2005/8/layout/cycle8"/>
    <dgm:cxn modelId="{7F1650A8-6BEF-4926-8D59-4755AF44D789}" type="presOf" srcId="{0A0751F6-A8D0-49BF-A205-9252492FC122}" destId="{768707B5-57B3-49A1-A0CF-A7F5935B08B5}" srcOrd="0" destOrd="0" presId="urn:microsoft.com/office/officeart/2005/8/layout/cycle8"/>
    <dgm:cxn modelId="{3DFC8D08-B1F3-4837-AE37-5F759AF14B29}" type="presOf" srcId="{DF5EDC71-13CF-4D25-A15D-53696AAD8D79}" destId="{3FB8FFB4-84DA-45F5-A3EC-CA9DA387F526}" srcOrd="0" destOrd="0" presId="urn:microsoft.com/office/officeart/2005/8/layout/cycle8"/>
    <dgm:cxn modelId="{214BBAC5-FB8D-404D-A7F3-D548BC1EC0FE}" srcId="{DF5EDC71-13CF-4D25-A15D-53696AAD8D79}" destId="{D13C8AC7-9414-459D-A7AF-CB70A883BA19}" srcOrd="3" destOrd="0" parTransId="{6BFF67B1-8A4B-433A-ADBF-D507E5E85D74}" sibTransId="{0A08E919-6ED8-42BF-9AC3-39B5B9F57FB0}"/>
    <dgm:cxn modelId="{6B8CF0D0-85C0-48DC-9360-409DFF1BAE58}" type="presOf" srcId="{0A0751F6-A8D0-49BF-A205-9252492FC122}" destId="{53FE951D-4756-47C7-915B-ABD9706B93CB}" srcOrd="1" destOrd="0" presId="urn:microsoft.com/office/officeart/2005/8/layout/cycle8"/>
    <dgm:cxn modelId="{01E0D1D6-2A06-4A6D-9072-6D59F307251C}" srcId="{DF5EDC71-13CF-4D25-A15D-53696AAD8D79}" destId="{0A0751F6-A8D0-49BF-A205-9252492FC122}" srcOrd="1" destOrd="0" parTransId="{42803290-D1AF-43DB-9F6C-351A170EDAFF}" sibTransId="{6E4CD648-DD29-4724-9F4C-DB094B395C67}"/>
    <dgm:cxn modelId="{0E3DC75B-6E99-45A3-BCF5-EC1E5C67A1AA}" type="presOf" srcId="{8C91EB6E-9071-4B0E-8D81-FFB743C604B5}" destId="{AFD2C54F-2001-43DC-9924-37067874D309}" srcOrd="0" destOrd="0" presId="urn:microsoft.com/office/officeart/2005/8/layout/cycle8"/>
    <dgm:cxn modelId="{9B507C2A-6D1A-4271-9C8E-9E3C6D5F70B9}" type="presParOf" srcId="{3FB8FFB4-84DA-45F5-A3EC-CA9DA387F526}" destId="{AFD2C54F-2001-43DC-9924-37067874D309}" srcOrd="0" destOrd="0" presId="urn:microsoft.com/office/officeart/2005/8/layout/cycle8"/>
    <dgm:cxn modelId="{6F36A83D-EE94-4D7B-AF07-5C946CF910E4}" type="presParOf" srcId="{3FB8FFB4-84DA-45F5-A3EC-CA9DA387F526}" destId="{30118EA6-F587-4B52-8353-F16159CA9955}" srcOrd="1" destOrd="0" presId="urn:microsoft.com/office/officeart/2005/8/layout/cycle8"/>
    <dgm:cxn modelId="{8DEF6E6E-EEF8-419B-9F2C-6ED42662A2B8}" type="presParOf" srcId="{3FB8FFB4-84DA-45F5-A3EC-CA9DA387F526}" destId="{1781F8B2-010E-4921-8CF4-9FB80788E7A8}" srcOrd="2" destOrd="0" presId="urn:microsoft.com/office/officeart/2005/8/layout/cycle8"/>
    <dgm:cxn modelId="{D7F4C147-6BC5-4CFF-9E07-95DA34CE3C86}" type="presParOf" srcId="{3FB8FFB4-84DA-45F5-A3EC-CA9DA387F526}" destId="{A89EAE59-0C8B-46ED-B5E9-846C0661A9AE}" srcOrd="3" destOrd="0" presId="urn:microsoft.com/office/officeart/2005/8/layout/cycle8"/>
    <dgm:cxn modelId="{9D333DCB-C66D-44C0-A788-4871052FF13D}" type="presParOf" srcId="{3FB8FFB4-84DA-45F5-A3EC-CA9DA387F526}" destId="{768707B5-57B3-49A1-A0CF-A7F5935B08B5}" srcOrd="4" destOrd="0" presId="urn:microsoft.com/office/officeart/2005/8/layout/cycle8"/>
    <dgm:cxn modelId="{F5F6206A-1E0A-4E48-BB0F-F77DAC24A545}" type="presParOf" srcId="{3FB8FFB4-84DA-45F5-A3EC-CA9DA387F526}" destId="{1ADE293C-E416-4649-924F-29F9E63ED5B6}" srcOrd="5" destOrd="0" presId="urn:microsoft.com/office/officeart/2005/8/layout/cycle8"/>
    <dgm:cxn modelId="{2F338703-F35A-45FA-9CE5-201773B07F35}" type="presParOf" srcId="{3FB8FFB4-84DA-45F5-A3EC-CA9DA387F526}" destId="{F9A00355-0C46-4D0A-81A7-C055E93C4654}" srcOrd="6" destOrd="0" presId="urn:microsoft.com/office/officeart/2005/8/layout/cycle8"/>
    <dgm:cxn modelId="{A4F73038-21E9-4D6C-8CB2-1A043AC8E94F}" type="presParOf" srcId="{3FB8FFB4-84DA-45F5-A3EC-CA9DA387F526}" destId="{53FE951D-4756-47C7-915B-ABD9706B93CB}" srcOrd="7" destOrd="0" presId="urn:microsoft.com/office/officeart/2005/8/layout/cycle8"/>
    <dgm:cxn modelId="{084CD5B1-E204-49D5-883F-114D37A5E7BA}" type="presParOf" srcId="{3FB8FFB4-84DA-45F5-A3EC-CA9DA387F526}" destId="{6687E47C-606A-4732-A839-81281F87B50F}" srcOrd="8" destOrd="0" presId="urn:microsoft.com/office/officeart/2005/8/layout/cycle8"/>
    <dgm:cxn modelId="{8DC26511-7199-45E6-962E-536B8D4F2BC4}" type="presParOf" srcId="{3FB8FFB4-84DA-45F5-A3EC-CA9DA387F526}" destId="{7087ECE4-1715-4A26-9869-3FF49CE4FFCB}" srcOrd="9" destOrd="0" presId="urn:microsoft.com/office/officeart/2005/8/layout/cycle8"/>
    <dgm:cxn modelId="{98CAA510-D8D7-41B4-A08D-BD5623E8D4A7}" type="presParOf" srcId="{3FB8FFB4-84DA-45F5-A3EC-CA9DA387F526}" destId="{DDA61C39-C534-496A-BDC3-E5061CE57715}" srcOrd="10" destOrd="0" presId="urn:microsoft.com/office/officeart/2005/8/layout/cycle8"/>
    <dgm:cxn modelId="{419ED1D4-E039-4830-96F2-89A884D0DC55}" type="presParOf" srcId="{3FB8FFB4-84DA-45F5-A3EC-CA9DA387F526}" destId="{D50321F0-873D-4C21-B280-2CF5165E2AD1}" srcOrd="11" destOrd="0" presId="urn:microsoft.com/office/officeart/2005/8/layout/cycle8"/>
    <dgm:cxn modelId="{5C47EFD8-7294-4CFB-A3E8-0E51A2A406C2}" type="presParOf" srcId="{3FB8FFB4-84DA-45F5-A3EC-CA9DA387F526}" destId="{6EC8247A-BD80-475C-8346-2AAFCDC48803}" srcOrd="12" destOrd="0" presId="urn:microsoft.com/office/officeart/2005/8/layout/cycle8"/>
    <dgm:cxn modelId="{71711EC3-0029-4386-B99A-3655922F60B2}" type="presParOf" srcId="{3FB8FFB4-84DA-45F5-A3EC-CA9DA387F526}" destId="{06069087-4430-47A2-AC8F-A6ADF8AF8FF6}" srcOrd="13" destOrd="0" presId="urn:microsoft.com/office/officeart/2005/8/layout/cycle8"/>
    <dgm:cxn modelId="{6374A755-AF7D-4573-AA60-B20668DA2195}" type="presParOf" srcId="{3FB8FFB4-84DA-45F5-A3EC-CA9DA387F526}" destId="{84A586A4-92CD-4D0E-BE56-C2B0AB750BC1}" srcOrd="14" destOrd="0" presId="urn:microsoft.com/office/officeart/2005/8/layout/cycle8"/>
    <dgm:cxn modelId="{D8A73DFF-342B-4C2D-AFAC-EE33C9EBE787}" type="presParOf" srcId="{3FB8FFB4-84DA-45F5-A3EC-CA9DA387F526}" destId="{D009227B-8606-4E52-AF2B-9D6CFF3F75EE}" srcOrd="15" destOrd="0" presId="urn:microsoft.com/office/officeart/2005/8/layout/cycle8"/>
    <dgm:cxn modelId="{3606D27E-9001-4E0B-B8F6-D6D55E035DBD}" type="presParOf" srcId="{3FB8FFB4-84DA-45F5-A3EC-CA9DA387F526}" destId="{85A2A0F3-D028-42C6-8B12-939A590BE985}" srcOrd="16" destOrd="0" presId="urn:microsoft.com/office/officeart/2005/8/layout/cycle8"/>
    <dgm:cxn modelId="{BA453B34-FCD5-481A-B6F3-A9688460417F}" type="presParOf" srcId="{3FB8FFB4-84DA-45F5-A3EC-CA9DA387F526}" destId="{6D1A72F6-7B5A-4017-B1CF-A9E8F4AF08D0}" srcOrd="17" destOrd="0" presId="urn:microsoft.com/office/officeart/2005/8/layout/cycle8"/>
    <dgm:cxn modelId="{D4D03E72-B814-479F-B6C6-E6576BF89FA1}" type="presParOf" srcId="{3FB8FFB4-84DA-45F5-A3EC-CA9DA387F526}" destId="{CC1AEE8D-5335-4822-B1CD-6F96D4F4F67A}" srcOrd="18" destOrd="0" presId="urn:microsoft.com/office/officeart/2005/8/layout/cycle8"/>
    <dgm:cxn modelId="{14055D3E-0EDE-42DF-93A1-567F18684152}" type="presParOf" srcId="{3FB8FFB4-84DA-45F5-A3EC-CA9DA387F526}" destId="{89394203-15BB-462D-AB5E-CE1222BD0B3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CB6AC7-0793-4473-A02B-FD9D0064AA5E}" type="doc">
      <dgm:prSet loTypeId="urn:diagrams.loki3.com/TabbedArc+Icon" loCatId="officeonline" qsTypeId="urn:microsoft.com/office/officeart/2005/8/quickstyle/simple1" qsCatId="simple" csTypeId="urn:microsoft.com/office/officeart/2005/8/colors/colorful1" csCatId="colorful" phldr="1"/>
      <dgm:spPr/>
    </dgm:pt>
    <dgm:pt modelId="{5CFA3771-E970-40D3-A8EA-0992352DFF5A}">
      <dgm:prSet phldrT="[文本]"/>
      <dgm:spPr/>
      <dgm:t>
        <a:bodyPr/>
        <a:lstStyle/>
        <a:p>
          <a:r>
            <a:rPr lang="zh-CN" altLang="en-US" dirty="0" smtClean="0"/>
            <a:t>互斥</a:t>
          </a:r>
          <a:endParaRPr lang="zh-CN" altLang="en-US" dirty="0"/>
        </a:p>
      </dgm:t>
    </dgm:pt>
    <dgm:pt modelId="{2A02254C-C4A3-4C62-B580-2DB505629924}" type="parTrans" cxnId="{FB0B6274-D966-443B-8806-FB80131C2C59}">
      <dgm:prSet/>
      <dgm:spPr/>
      <dgm:t>
        <a:bodyPr/>
        <a:lstStyle/>
        <a:p>
          <a:endParaRPr lang="zh-CN" altLang="en-US"/>
        </a:p>
      </dgm:t>
    </dgm:pt>
    <dgm:pt modelId="{A5972BD2-5FE2-4472-A477-233D3E630D4F}" type="sibTrans" cxnId="{FB0B6274-D966-443B-8806-FB80131C2C59}">
      <dgm:prSet/>
      <dgm:spPr/>
      <dgm:t>
        <a:bodyPr/>
        <a:lstStyle/>
        <a:p>
          <a:endParaRPr lang="zh-CN" altLang="en-US"/>
        </a:p>
      </dgm:t>
    </dgm:pt>
    <dgm:pt modelId="{E40EA1F9-E94F-4CE0-9094-D6FF46267C07}" type="pres">
      <dgm:prSet presAssocID="{A7CB6AC7-0793-4473-A02B-FD9D0064AA5E}" presName="Name0" presStyleCnt="0">
        <dgm:presLayoutVars>
          <dgm:dir/>
          <dgm:resizeHandles val="exact"/>
        </dgm:presLayoutVars>
      </dgm:prSet>
      <dgm:spPr/>
    </dgm:pt>
    <dgm:pt modelId="{6E88E420-30D3-43E0-8715-7B849CF6C9B9}" type="pres">
      <dgm:prSet presAssocID="{5CFA3771-E970-40D3-A8EA-0992352DFF5A}" presName="on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0B6274-D966-443B-8806-FB80131C2C59}" srcId="{A7CB6AC7-0793-4473-A02B-FD9D0064AA5E}" destId="{5CFA3771-E970-40D3-A8EA-0992352DFF5A}" srcOrd="0" destOrd="0" parTransId="{2A02254C-C4A3-4C62-B580-2DB505629924}" sibTransId="{A5972BD2-5FE2-4472-A477-233D3E630D4F}"/>
    <dgm:cxn modelId="{80A58325-E9AA-4323-837D-834E7EC6F5A2}" type="presOf" srcId="{A7CB6AC7-0793-4473-A02B-FD9D0064AA5E}" destId="{E40EA1F9-E94F-4CE0-9094-D6FF46267C07}" srcOrd="0" destOrd="0" presId="urn:diagrams.loki3.com/TabbedArc+Icon"/>
    <dgm:cxn modelId="{7003AADE-F37C-445F-9DA7-44933C3953EB}" type="presOf" srcId="{5CFA3771-E970-40D3-A8EA-0992352DFF5A}" destId="{6E88E420-30D3-43E0-8715-7B849CF6C9B9}" srcOrd="0" destOrd="0" presId="urn:diagrams.loki3.com/TabbedArc+Icon"/>
    <dgm:cxn modelId="{DE1C752B-3F7C-4C6C-BBAC-566E1A8CFCCD}" type="presParOf" srcId="{E40EA1F9-E94F-4CE0-9094-D6FF46267C07}" destId="{6E88E420-30D3-43E0-8715-7B849CF6C9B9}" srcOrd="0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58F22F-0DF5-4853-B541-D8E6DA900E3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76248C5D-CA8F-464B-8E05-87CAD2A84B31}">
      <dgm:prSet phldrT="[文本]"/>
      <dgm:spPr/>
      <dgm:t>
        <a:bodyPr/>
        <a:lstStyle/>
        <a:p>
          <a:r>
            <a:rPr lang="zh-CN" altLang="en-US" dirty="0" smtClean="0"/>
            <a:t>释放管程</a:t>
          </a:r>
          <a:endParaRPr lang="en-US" altLang="zh-CN" dirty="0" smtClean="0"/>
        </a:p>
        <a:p>
          <a:r>
            <a:rPr lang="zh-CN" altLang="en-US" dirty="0" smtClean="0"/>
            <a:t>供其它进程使用</a:t>
          </a:r>
          <a:endParaRPr lang="zh-CN" altLang="en-US" dirty="0"/>
        </a:p>
      </dgm:t>
    </dgm:pt>
    <dgm:pt modelId="{35A2A53C-BC76-4FF7-AA20-D3934AC4C8E5}" type="parTrans" cxnId="{16BEEAF3-7E53-4CA1-AD48-DB86E6940B05}">
      <dgm:prSet/>
      <dgm:spPr/>
      <dgm:t>
        <a:bodyPr/>
        <a:lstStyle/>
        <a:p>
          <a:endParaRPr lang="zh-CN" altLang="en-US"/>
        </a:p>
      </dgm:t>
    </dgm:pt>
    <dgm:pt modelId="{03F92155-DAB4-4E02-878E-586F200EA49F}" type="sibTrans" cxnId="{16BEEAF3-7E53-4CA1-AD48-DB86E6940B05}">
      <dgm:prSet/>
      <dgm:spPr/>
      <dgm:t>
        <a:bodyPr/>
        <a:lstStyle/>
        <a:p>
          <a:endParaRPr lang="zh-CN" altLang="en-US"/>
        </a:p>
      </dgm:t>
    </dgm:pt>
    <dgm:pt modelId="{2C9AF583-51F5-4E58-BE75-212615CB5913}">
      <dgm:prSet phldrT="[文本]"/>
      <dgm:spPr/>
      <dgm:t>
        <a:bodyPr/>
        <a:lstStyle/>
        <a:p>
          <a:r>
            <a:rPr lang="zh-CN" altLang="en-US" dirty="0" smtClean="0"/>
            <a:t>同步机制</a:t>
          </a:r>
          <a:endParaRPr lang="zh-CN" altLang="en-US" dirty="0"/>
        </a:p>
      </dgm:t>
    </dgm:pt>
    <dgm:pt modelId="{318FC9E3-BB04-4408-8273-735DC0B2E249}" type="parTrans" cxnId="{C8C1B657-0047-4BEB-A8E5-7434FF93C504}">
      <dgm:prSet/>
      <dgm:spPr/>
      <dgm:t>
        <a:bodyPr/>
        <a:lstStyle/>
        <a:p>
          <a:endParaRPr lang="zh-CN" altLang="en-US"/>
        </a:p>
      </dgm:t>
    </dgm:pt>
    <dgm:pt modelId="{FF1EA364-9417-4805-BC3F-510EBF41D14B}" type="sibTrans" cxnId="{C8C1B657-0047-4BEB-A8E5-7434FF93C504}">
      <dgm:prSet/>
      <dgm:spPr/>
      <dgm:t>
        <a:bodyPr/>
        <a:lstStyle/>
        <a:p>
          <a:endParaRPr lang="zh-CN" altLang="en-US"/>
        </a:p>
      </dgm:t>
    </dgm:pt>
    <dgm:pt modelId="{B41A70E4-D8C7-4820-B59B-54BCC3FB5476}" type="pres">
      <dgm:prSet presAssocID="{0658F22F-0DF5-4853-B541-D8E6DA900E33}" presName="Name0" presStyleCnt="0">
        <dgm:presLayoutVars>
          <dgm:dir/>
          <dgm:resizeHandles val="exact"/>
        </dgm:presLayoutVars>
      </dgm:prSet>
      <dgm:spPr/>
    </dgm:pt>
    <dgm:pt modelId="{526CCFF6-0DCC-48C9-8E25-10468A3EE4CB}" type="pres">
      <dgm:prSet presAssocID="{76248C5D-CA8F-464B-8E05-87CAD2A84B3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D07C39-C8C0-4EC5-9A9B-B260C7C22608}" type="pres">
      <dgm:prSet presAssocID="{03F92155-DAB4-4E02-878E-586F200EA49F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D150B8A1-66A1-4F5C-8E83-2B001F6A89BE}" type="pres">
      <dgm:prSet presAssocID="{03F92155-DAB4-4E02-878E-586F200EA49F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4DAFED1-6C4A-40AA-97B5-56277AB662FF}" type="pres">
      <dgm:prSet presAssocID="{2C9AF583-51F5-4E58-BE75-212615CB591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0FD333-4983-4873-820F-54BBE3D2169B}" type="presOf" srcId="{2C9AF583-51F5-4E58-BE75-212615CB5913}" destId="{E4DAFED1-6C4A-40AA-97B5-56277AB662FF}" srcOrd="0" destOrd="0" presId="urn:microsoft.com/office/officeart/2005/8/layout/process1"/>
    <dgm:cxn modelId="{C8C1B657-0047-4BEB-A8E5-7434FF93C504}" srcId="{0658F22F-0DF5-4853-B541-D8E6DA900E33}" destId="{2C9AF583-51F5-4E58-BE75-212615CB5913}" srcOrd="1" destOrd="0" parTransId="{318FC9E3-BB04-4408-8273-735DC0B2E249}" sibTransId="{FF1EA364-9417-4805-BC3F-510EBF41D14B}"/>
    <dgm:cxn modelId="{A4AB710A-F96A-4146-BB70-EC1618E8E897}" type="presOf" srcId="{76248C5D-CA8F-464B-8E05-87CAD2A84B31}" destId="{526CCFF6-0DCC-48C9-8E25-10468A3EE4CB}" srcOrd="0" destOrd="0" presId="urn:microsoft.com/office/officeart/2005/8/layout/process1"/>
    <dgm:cxn modelId="{E65A82C7-A42D-4DFC-A81A-66892CE27225}" type="presOf" srcId="{0658F22F-0DF5-4853-B541-D8E6DA900E33}" destId="{B41A70E4-D8C7-4820-B59B-54BCC3FB5476}" srcOrd="0" destOrd="0" presId="urn:microsoft.com/office/officeart/2005/8/layout/process1"/>
    <dgm:cxn modelId="{0A29AD66-880F-4B63-85C5-61BE18DD9DBA}" type="presOf" srcId="{03F92155-DAB4-4E02-878E-586F200EA49F}" destId="{D150B8A1-66A1-4F5C-8E83-2B001F6A89BE}" srcOrd="1" destOrd="0" presId="urn:microsoft.com/office/officeart/2005/8/layout/process1"/>
    <dgm:cxn modelId="{099B679C-6DF6-4CE8-B6D0-3DC339389F22}" type="presOf" srcId="{03F92155-DAB4-4E02-878E-586F200EA49F}" destId="{3FD07C39-C8C0-4EC5-9A9B-B260C7C22608}" srcOrd="0" destOrd="0" presId="urn:microsoft.com/office/officeart/2005/8/layout/process1"/>
    <dgm:cxn modelId="{16BEEAF3-7E53-4CA1-AD48-DB86E6940B05}" srcId="{0658F22F-0DF5-4853-B541-D8E6DA900E33}" destId="{76248C5D-CA8F-464B-8E05-87CAD2A84B31}" srcOrd="0" destOrd="0" parTransId="{35A2A53C-BC76-4FF7-AA20-D3934AC4C8E5}" sibTransId="{03F92155-DAB4-4E02-878E-586F200EA49F}"/>
    <dgm:cxn modelId="{ACC17166-EEBB-4172-AE9D-6F3F283E5026}" type="presParOf" srcId="{B41A70E4-D8C7-4820-B59B-54BCC3FB5476}" destId="{526CCFF6-0DCC-48C9-8E25-10468A3EE4CB}" srcOrd="0" destOrd="0" presId="urn:microsoft.com/office/officeart/2005/8/layout/process1"/>
    <dgm:cxn modelId="{849F171A-A186-4C7B-98A0-B44B38496CFD}" type="presParOf" srcId="{B41A70E4-D8C7-4820-B59B-54BCC3FB5476}" destId="{3FD07C39-C8C0-4EC5-9A9B-B260C7C22608}" srcOrd="1" destOrd="0" presId="urn:microsoft.com/office/officeart/2005/8/layout/process1"/>
    <dgm:cxn modelId="{B20997C6-BF0E-4FD9-B4DF-8BB02D39DD73}" type="presParOf" srcId="{3FD07C39-C8C0-4EC5-9A9B-B260C7C22608}" destId="{D150B8A1-66A1-4F5C-8E83-2B001F6A89BE}" srcOrd="0" destOrd="0" presId="urn:microsoft.com/office/officeart/2005/8/layout/process1"/>
    <dgm:cxn modelId="{A1BDB8BD-AE1C-403E-83C5-78FB0A3C1E1D}" type="presParOf" srcId="{B41A70E4-D8C7-4820-B59B-54BCC3FB5476}" destId="{E4DAFED1-6C4A-40AA-97B5-56277AB662F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4D60C6-34F5-4828-8112-18D1EDB99271}" type="doc">
      <dgm:prSet loTypeId="urn:microsoft.com/office/officeart/2005/8/layout/rings+Icon" loCatId="officeonlin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4BFF6CB-18D1-4516-91F7-02BAF74D9939}">
      <dgm:prSet/>
      <dgm:spPr/>
      <dgm:t>
        <a:bodyPr/>
        <a:lstStyle/>
        <a:p>
          <a:pPr rtl="0"/>
          <a:r>
            <a:rPr lang="zh-CN" dirty="0" smtClean="0"/>
            <a:t>生产者</a:t>
          </a:r>
          <a:r>
            <a:rPr lang="en-US" dirty="0" smtClean="0"/>
            <a:t>/</a:t>
          </a:r>
          <a:r>
            <a:rPr lang="zh-CN" dirty="0" smtClean="0"/>
            <a:t>消费者</a:t>
          </a:r>
          <a:endParaRPr lang="zh-CN" dirty="0"/>
        </a:p>
      </dgm:t>
    </dgm:pt>
    <dgm:pt modelId="{F76C5706-57C3-40C2-85A3-6D632F658D6E}" type="parTrans" cxnId="{5C4C9EBB-4D9A-442B-BB9A-94BF2FB9C05A}">
      <dgm:prSet/>
      <dgm:spPr/>
      <dgm:t>
        <a:bodyPr/>
        <a:lstStyle/>
        <a:p>
          <a:endParaRPr lang="zh-CN" altLang="en-US"/>
        </a:p>
      </dgm:t>
    </dgm:pt>
    <dgm:pt modelId="{9A3E087E-1293-4618-AAC9-C73211115767}" type="sibTrans" cxnId="{5C4C9EBB-4D9A-442B-BB9A-94BF2FB9C05A}">
      <dgm:prSet/>
      <dgm:spPr/>
      <dgm:t>
        <a:bodyPr/>
        <a:lstStyle/>
        <a:p>
          <a:endParaRPr lang="zh-CN" altLang="en-US"/>
        </a:p>
      </dgm:t>
    </dgm:pt>
    <dgm:pt modelId="{A2182759-DFEC-48C4-B00E-B9C2070C6688}">
      <dgm:prSet/>
      <dgm:spPr/>
      <dgm:t>
        <a:bodyPr/>
        <a:lstStyle/>
        <a:p>
          <a:pPr rtl="0"/>
          <a:r>
            <a:rPr lang="zh-CN" dirty="0" smtClean="0"/>
            <a:t>读</a:t>
          </a:r>
          <a:r>
            <a:rPr lang="en-US" altLang="zh-CN" dirty="0" smtClean="0"/>
            <a:t>/</a:t>
          </a:r>
          <a:r>
            <a:rPr lang="zh-CN" dirty="0" smtClean="0"/>
            <a:t>写者</a:t>
          </a:r>
          <a:endParaRPr lang="zh-CN" dirty="0"/>
        </a:p>
      </dgm:t>
    </dgm:pt>
    <dgm:pt modelId="{CE051A74-3A32-4841-8C7B-104576B61CA0}" type="parTrans" cxnId="{778F010F-A7B6-4256-962C-F486B039CD78}">
      <dgm:prSet/>
      <dgm:spPr/>
      <dgm:t>
        <a:bodyPr/>
        <a:lstStyle/>
        <a:p>
          <a:endParaRPr lang="zh-CN" altLang="en-US"/>
        </a:p>
      </dgm:t>
    </dgm:pt>
    <dgm:pt modelId="{1B595814-5D4E-4DBF-B06F-8223C0F5DCF9}" type="sibTrans" cxnId="{778F010F-A7B6-4256-962C-F486B039CD78}">
      <dgm:prSet/>
      <dgm:spPr/>
      <dgm:t>
        <a:bodyPr/>
        <a:lstStyle/>
        <a:p>
          <a:endParaRPr lang="zh-CN" altLang="en-US"/>
        </a:p>
      </dgm:t>
    </dgm:pt>
    <dgm:pt modelId="{6BBEAE3B-B874-4882-9D6C-B12D287FBDE1}">
      <dgm:prSet/>
      <dgm:spPr/>
      <dgm:t>
        <a:bodyPr/>
        <a:lstStyle/>
        <a:p>
          <a:pPr rtl="0"/>
          <a:r>
            <a:rPr lang="zh-CN" dirty="0" smtClean="0"/>
            <a:t>哲学家</a:t>
          </a:r>
          <a:r>
            <a:rPr lang="zh-CN" altLang="en-US" dirty="0" smtClean="0"/>
            <a:t>就餐</a:t>
          </a:r>
          <a:endParaRPr lang="zh-CN" dirty="0"/>
        </a:p>
      </dgm:t>
    </dgm:pt>
    <dgm:pt modelId="{945229F3-5650-44B0-87B3-8B68B269410C}" type="parTrans" cxnId="{FF32A06F-FC33-4773-AEFC-008C0991D0CB}">
      <dgm:prSet/>
      <dgm:spPr/>
      <dgm:t>
        <a:bodyPr/>
        <a:lstStyle/>
        <a:p>
          <a:endParaRPr lang="zh-CN" altLang="en-US"/>
        </a:p>
      </dgm:t>
    </dgm:pt>
    <dgm:pt modelId="{4B516356-F40C-49EB-A89F-1DC31D15DE5C}" type="sibTrans" cxnId="{FF32A06F-FC33-4773-AEFC-008C0991D0CB}">
      <dgm:prSet/>
      <dgm:spPr/>
      <dgm:t>
        <a:bodyPr/>
        <a:lstStyle/>
        <a:p>
          <a:endParaRPr lang="zh-CN" altLang="en-US"/>
        </a:p>
      </dgm:t>
    </dgm:pt>
    <dgm:pt modelId="{692C8950-9382-41B2-AEB7-3DA21BCF4E6D}">
      <dgm:prSet/>
      <dgm:spPr/>
      <dgm:t>
        <a:bodyPr/>
        <a:lstStyle/>
        <a:p>
          <a:pPr rtl="0"/>
          <a:r>
            <a:rPr lang="zh-CN" altLang="en-US" dirty="0" smtClean="0"/>
            <a:t>理发师</a:t>
          </a:r>
          <a:endParaRPr lang="zh-CN" dirty="0"/>
        </a:p>
      </dgm:t>
    </dgm:pt>
    <dgm:pt modelId="{09282069-0D08-4314-B94A-81278879BA4B}" type="parTrans" cxnId="{E3C49920-2FCA-4C4B-B8E0-9441132AA775}">
      <dgm:prSet/>
      <dgm:spPr/>
      <dgm:t>
        <a:bodyPr/>
        <a:lstStyle/>
        <a:p>
          <a:endParaRPr lang="zh-CN" altLang="en-US"/>
        </a:p>
      </dgm:t>
    </dgm:pt>
    <dgm:pt modelId="{07738135-8CA9-4523-A6A6-8E019C2E6EF8}" type="sibTrans" cxnId="{E3C49920-2FCA-4C4B-B8E0-9441132AA775}">
      <dgm:prSet/>
      <dgm:spPr/>
      <dgm:t>
        <a:bodyPr/>
        <a:lstStyle/>
        <a:p>
          <a:endParaRPr lang="zh-CN" altLang="en-US"/>
        </a:p>
      </dgm:t>
    </dgm:pt>
    <dgm:pt modelId="{F4FD1DA0-3EDF-43FF-9010-36191BA7830E}" type="pres">
      <dgm:prSet presAssocID="{E14D60C6-34F5-4828-8112-18D1EDB99271}" presName="Name0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1C90D5-95AE-49BE-8377-0602588F4329}" type="pres">
      <dgm:prSet presAssocID="{E14D60C6-34F5-4828-8112-18D1EDB99271}" presName="ellipse1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0F7CAF-DAD0-4A66-A22C-CC62621C927E}" type="pres">
      <dgm:prSet presAssocID="{E14D60C6-34F5-4828-8112-18D1EDB99271}" presName="ellipse2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A75079-9A23-47AF-A517-20B821D178BD}" type="pres">
      <dgm:prSet presAssocID="{E14D60C6-34F5-4828-8112-18D1EDB99271}" presName="ellipse3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B99391-9C48-4316-A6F1-80F6424FFB9F}" type="pres">
      <dgm:prSet presAssocID="{E14D60C6-34F5-4828-8112-18D1EDB99271}" presName="ellipse4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22CCA0-F836-4A03-9DF8-1B6E8AC80F76}" type="presOf" srcId="{A2182759-DFEC-48C4-B00E-B9C2070C6688}" destId="{2FA75079-9A23-47AF-A517-20B821D178BD}" srcOrd="0" destOrd="0" presId="urn:microsoft.com/office/officeart/2005/8/layout/rings+Icon"/>
    <dgm:cxn modelId="{5C4C9EBB-4D9A-442B-BB9A-94BF2FB9C05A}" srcId="{E14D60C6-34F5-4828-8112-18D1EDB99271}" destId="{94BFF6CB-18D1-4516-91F7-02BAF74D9939}" srcOrd="0" destOrd="0" parTransId="{F76C5706-57C3-40C2-85A3-6D632F658D6E}" sibTransId="{9A3E087E-1293-4618-AAC9-C73211115767}"/>
    <dgm:cxn modelId="{FF32A06F-FC33-4773-AEFC-008C0991D0CB}" srcId="{E14D60C6-34F5-4828-8112-18D1EDB99271}" destId="{6BBEAE3B-B874-4882-9D6C-B12D287FBDE1}" srcOrd="3" destOrd="0" parTransId="{945229F3-5650-44B0-87B3-8B68B269410C}" sibTransId="{4B516356-F40C-49EB-A89F-1DC31D15DE5C}"/>
    <dgm:cxn modelId="{E3C49920-2FCA-4C4B-B8E0-9441132AA775}" srcId="{E14D60C6-34F5-4828-8112-18D1EDB99271}" destId="{692C8950-9382-41B2-AEB7-3DA21BCF4E6D}" srcOrd="1" destOrd="0" parTransId="{09282069-0D08-4314-B94A-81278879BA4B}" sibTransId="{07738135-8CA9-4523-A6A6-8E019C2E6EF8}"/>
    <dgm:cxn modelId="{33EE27FE-D423-40AC-B979-DFE7C2BA0D29}" type="presOf" srcId="{94BFF6CB-18D1-4516-91F7-02BAF74D9939}" destId="{921C90D5-95AE-49BE-8377-0602588F4329}" srcOrd="0" destOrd="0" presId="urn:microsoft.com/office/officeart/2005/8/layout/rings+Icon"/>
    <dgm:cxn modelId="{19624EB4-EB70-4BC3-B609-358AA53EB79A}" type="presOf" srcId="{6BBEAE3B-B874-4882-9D6C-B12D287FBDE1}" destId="{30B99391-9C48-4316-A6F1-80F6424FFB9F}" srcOrd="0" destOrd="0" presId="urn:microsoft.com/office/officeart/2005/8/layout/rings+Icon"/>
    <dgm:cxn modelId="{EDD22873-9AC6-4C62-9E0E-4E5C62959D63}" type="presOf" srcId="{692C8950-9382-41B2-AEB7-3DA21BCF4E6D}" destId="{CC0F7CAF-DAD0-4A66-A22C-CC62621C927E}" srcOrd="0" destOrd="0" presId="urn:microsoft.com/office/officeart/2005/8/layout/rings+Icon"/>
    <dgm:cxn modelId="{97BA88A3-61FB-4523-AFD1-D5AC15B4F691}" type="presOf" srcId="{E14D60C6-34F5-4828-8112-18D1EDB99271}" destId="{F4FD1DA0-3EDF-43FF-9010-36191BA7830E}" srcOrd="0" destOrd="0" presId="urn:microsoft.com/office/officeart/2005/8/layout/rings+Icon"/>
    <dgm:cxn modelId="{778F010F-A7B6-4256-962C-F486B039CD78}" srcId="{E14D60C6-34F5-4828-8112-18D1EDB99271}" destId="{A2182759-DFEC-48C4-B00E-B9C2070C6688}" srcOrd="2" destOrd="0" parTransId="{CE051A74-3A32-4841-8C7B-104576B61CA0}" sibTransId="{1B595814-5D4E-4DBF-B06F-8223C0F5DCF9}"/>
    <dgm:cxn modelId="{B9496BA0-BE2A-4413-9B95-73AA5A806F52}" type="presParOf" srcId="{F4FD1DA0-3EDF-43FF-9010-36191BA7830E}" destId="{921C90D5-95AE-49BE-8377-0602588F4329}" srcOrd="0" destOrd="0" presId="urn:microsoft.com/office/officeart/2005/8/layout/rings+Icon"/>
    <dgm:cxn modelId="{24AEDC4F-39C4-4891-AF4B-6671CEFC388D}" type="presParOf" srcId="{F4FD1DA0-3EDF-43FF-9010-36191BA7830E}" destId="{CC0F7CAF-DAD0-4A66-A22C-CC62621C927E}" srcOrd="1" destOrd="0" presId="urn:microsoft.com/office/officeart/2005/8/layout/rings+Icon"/>
    <dgm:cxn modelId="{478E2E4F-E55E-43B4-9969-2A903DE44CC4}" type="presParOf" srcId="{F4FD1DA0-3EDF-43FF-9010-36191BA7830E}" destId="{2FA75079-9A23-47AF-A517-20B821D178BD}" srcOrd="2" destOrd="0" presId="urn:microsoft.com/office/officeart/2005/8/layout/rings+Icon"/>
    <dgm:cxn modelId="{87965D8F-7A78-496C-B962-9EC8F0E63645}" type="presParOf" srcId="{F4FD1DA0-3EDF-43FF-9010-36191BA7830E}" destId="{30B99391-9C48-4316-A6F1-80F6424FFB9F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F18EA6-FB53-4294-9115-B5EC460DA2F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4C9EBD4-6C15-41AF-BE3C-580F39E7C942}">
      <dgm:prSet phldrT="[文本]"/>
      <dgm:spPr/>
      <dgm:t>
        <a:bodyPr/>
        <a:lstStyle/>
        <a:p>
          <a:r>
            <a:rPr lang="zh-CN" altLang="en-US" dirty="0" smtClean="0"/>
            <a:t>读者</a:t>
          </a:r>
          <a:r>
            <a:rPr lang="en-US" altLang="zh-CN" dirty="0" smtClean="0"/>
            <a:t>/</a:t>
          </a:r>
          <a:r>
            <a:rPr lang="zh-CN" altLang="en-US" dirty="0" smtClean="0"/>
            <a:t>写者问题描述</a:t>
          </a:r>
          <a:endParaRPr lang="zh-CN" altLang="en-US" dirty="0"/>
        </a:p>
      </dgm:t>
    </dgm:pt>
    <dgm:pt modelId="{0828E271-6960-4D61-8BAB-15E861FFE36E}" type="parTrans" cxnId="{8238BD8A-A525-4495-BFEE-CE752A9D805D}">
      <dgm:prSet/>
      <dgm:spPr/>
      <dgm:t>
        <a:bodyPr/>
        <a:lstStyle/>
        <a:p>
          <a:endParaRPr lang="zh-CN" altLang="en-US"/>
        </a:p>
      </dgm:t>
    </dgm:pt>
    <dgm:pt modelId="{A1C9BDCB-D8E5-47EC-BB9F-1DA162B4D2DC}" type="sibTrans" cxnId="{8238BD8A-A525-4495-BFEE-CE752A9D805D}">
      <dgm:prSet/>
      <dgm:spPr/>
      <dgm:t>
        <a:bodyPr/>
        <a:lstStyle/>
        <a:p>
          <a:endParaRPr lang="zh-CN" altLang="en-US"/>
        </a:p>
      </dgm:t>
    </dgm:pt>
    <dgm:pt modelId="{26745575-2758-4191-BD01-ACB5AB19EB30}">
      <dgm:prSet phldrT="[文本]"/>
      <dgm:spPr/>
      <dgm:t>
        <a:bodyPr/>
        <a:lstStyle/>
        <a:p>
          <a:r>
            <a:rPr lang="zh-CN" altLang="en-US" dirty="0" smtClean="0"/>
            <a:t>三种角色</a:t>
          </a:r>
          <a:endParaRPr lang="zh-CN" altLang="en-US" dirty="0"/>
        </a:p>
      </dgm:t>
    </dgm:pt>
    <dgm:pt modelId="{B52894B5-AC5E-4FE1-9ED0-F9B62FF4A42A}" type="parTrans" cxnId="{02CCD4D6-90E6-41FD-B1C3-7C4F1C85902B}">
      <dgm:prSet/>
      <dgm:spPr/>
      <dgm:t>
        <a:bodyPr/>
        <a:lstStyle/>
        <a:p>
          <a:endParaRPr lang="zh-CN" altLang="en-US"/>
        </a:p>
      </dgm:t>
    </dgm:pt>
    <dgm:pt modelId="{4E096CE3-A47F-4621-A020-921E379EA836}" type="sibTrans" cxnId="{02CCD4D6-90E6-41FD-B1C3-7C4F1C85902B}">
      <dgm:prSet/>
      <dgm:spPr/>
      <dgm:t>
        <a:bodyPr/>
        <a:lstStyle/>
        <a:p>
          <a:endParaRPr lang="zh-CN" altLang="en-US"/>
        </a:p>
      </dgm:t>
    </dgm:pt>
    <dgm:pt modelId="{1C8DF32C-D865-4E27-84C6-790DDF553B4B}">
      <dgm:prSet phldrT="[文本]"/>
      <dgm:spPr/>
      <dgm:t>
        <a:bodyPr/>
        <a:lstStyle/>
        <a:p>
          <a:r>
            <a:rPr lang="zh-CN" altLang="en-US" dirty="0" smtClean="0"/>
            <a:t>读进程</a:t>
          </a:r>
          <a:endParaRPr lang="zh-CN" altLang="en-US" dirty="0"/>
        </a:p>
      </dgm:t>
    </dgm:pt>
    <dgm:pt modelId="{1EA1FC34-1E3F-4BBE-BA1F-33C521ECCCF3}" type="parTrans" cxnId="{CE221C63-4269-4181-8042-375C56D96098}">
      <dgm:prSet/>
      <dgm:spPr/>
      <dgm:t>
        <a:bodyPr/>
        <a:lstStyle/>
        <a:p>
          <a:endParaRPr lang="zh-CN" altLang="en-US"/>
        </a:p>
      </dgm:t>
    </dgm:pt>
    <dgm:pt modelId="{A9BF4EFD-8677-4489-9AFB-DF1CAB550631}" type="sibTrans" cxnId="{CE221C63-4269-4181-8042-375C56D96098}">
      <dgm:prSet/>
      <dgm:spPr/>
      <dgm:t>
        <a:bodyPr/>
        <a:lstStyle/>
        <a:p>
          <a:endParaRPr lang="zh-CN" altLang="en-US"/>
        </a:p>
      </dgm:t>
    </dgm:pt>
    <dgm:pt modelId="{DDC78284-1CF3-4603-804A-4DBEB391EBE0}">
      <dgm:prSet phldrT="[文本]"/>
      <dgm:spPr/>
      <dgm:t>
        <a:bodyPr/>
        <a:lstStyle/>
        <a:p>
          <a:r>
            <a:rPr lang="zh-CN" altLang="en-US" dirty="0" smtClean="0"/>
            <a:t>写进程</a:t>
          </a:r>
          <a:endParaRPr lang="zh-CN" altLang="en-US" dirty="0"/>
        </a:p>
      </dgm:t>
    </dgm:pt>
    <dgm:pt modelId="{67F674CD-E2F5-426D-9622-5FC047827DBE}" type="parTrans" cxnId="{1CE4F1DE-5E5E-4D53-B991-633FF7EE4EE0}">
      <dgm:prSet/>
      <dgm:spPr/>
      <dgm:t>
        <a:bodyPr/>
        <a:lstStyle/>
        <a:p>
          <a:endParaRPr lang="zh-CN" altLang="en-US"/>
        </a:p>
      </dgm:t>
    </dgm:pt>
    <dgm:pt modelId="{12762E6E-A644-4757-AFD2-A886B9F692D3}" type="sibTrans" cxnId="{1CE4F1DE-5E5E-4D53-B991-633FF7EE4EE0}">
      <dgm:prSet/>
      <dgm:spPr/>
      <dgm:t>
        <a:bodyPr/>
        <a:lstStyle/>
        <a:p>
          <a:endParaRPr lang="zh-CN" altLang="en-US"/>
        </a:p>
      </dgm:t>
    </dgm:pt>
    <dgm:pt modelId="{5FB22259-858E-456D-B236-8A487704A063}">
      <dgm:prSet phldrT="[文本]"/>
      <dgm:spPr/>
      <dgm:t>
        <a:bodyPr/>
        <a:lstStyle/>
        <a:p>
          <a:r>
            <a:rPr lang="zh-CN" altLang="en-US" dirty="0" smtClean="0"/>
            <a:t>三个条件</a:t>
          </a:r>
          <a:endParaRPr lang="zh-CN" altLang="en-US" dirty="0"/>
        </a:p>
      </dgm:t>
    </dgm:pt>
    <dgm:pt modelId="{60BF6A15-8A49-4DCA-95E3-A3BEF3D305C7}" type="parTrans" cxnId="{939F1C95-79E7-49E6-B11E-782C1B0A22CA}">
      <dgm:prSet/>
      <dgm:spPr/>
      <dgm:t>
        <a:bodyPr/>
        <a:lstStyle/>
        <a:p>
          <a:endParaRPr lang="zh-CN" altLang="en-US"/>
        </a:p>
      </dgm:t>
    </dgm:pt>
    <dgm:pt modelId="{87A6FC69-6094-4336-8F4A-0D8E9D6A9890}" type="sibTrans" cxnId="{939F1C95-79E7-49E6-B11E-782C1B0A22CA}">
      <dgm:prSet/>
      <dgm:spPr/>
      <dgm:t>
        <a:bodyPr/>
        <a:lstStyle/>
        <a:p>
          <a:endParaRPr lang="zh-CN" altLang="en-US"/>
        </a:p>
      </dgm:t>
    </dgm:pt>
    <dgm:pt modelId="{2A1B05B7-CE52-4303-BA89-BE4595AF9415}">
      <dgm:prSet phldrT="[文本]"/>
      <dgm:spPr/>
      <dgm:t>
        <a:bodyPr/>
        <a:lstStyle/>
        <a:p>
          <a:r>
            <a:rPr lang="zh-CN" altLang="en-US" dirty="0" smtClean="0"/>
            <a:t>同时读</a:t>
          </a:r>
          <a:endParaRPr lang="zh-CN" altLang="en-US" dirty="0"/>
        </a:p>
      </dgm:t>
    </dgm:pt>
    <dgm:pt modelId="{1D66D954-8F07-4F80-B1ED-FC2C107F9358}" type="parTrans" cxnId="{2FAF4E0F-107F-4A64-81B3-E4A0E611631F}">
      <dgm:prSet/>
      <dgm:spPr/>
      <dgm:t>
        <a:bodyPr/>
        <a:lstStyle/>
        <a:p>
          <a:endParaRPr lang="zh-CN" altLang="en-US"/>
        </a:p>
      </dgm:t>
    </dgm:pt>
    <dgm:pt modelId="{1DBFE1F0-F7E8-4A09-BB9D-539CC0359CC5}" type="sibTrans" cxnId="{2FAF4E0F-107F-4A64-81B3-E4A0E611631F}">
      <dgm:prSet/>
      <dgm:spPr/>
      <dgm:t>
        <a:bodyPr/>
        <a:lstStyle/>
        <a:p>
          <a:endParaRPr lang="zh-CN" altLang="en-US"/>
        </a:p>
      </dgm:t>
    </dgm:pt>
    <dgm:pt modelId="{1FCC50D9-FFD9-41F8-87BA-B1F1BB8570B4}">
      <dgm:prSet/>
      <dgm:spPr/>
      <dgm:t>
        <a:bodyPr/>
        <a:lstStyle/>
        <a:p>
          <a:r>
            <a:rPr lang="zh-CN" altLang="en-US" dirty="0" smtClean="0"/>
            <a:t>共享数据</a:t>
          </a:r>
          <a:endParaRPr lang="zh-CN" altLang="en-US" dirty="0"/>
        </a:p>
      </dgm:t>
    </dgm:pt>
    <dgm:pt modelId="{38773015-FB73-442D-BF14-2DD7848B6606}" type="parTrans" cxnId="{C3F8DAAA-2FB3-43CF-A22D-42E03C17944D}">
      <dgm:prSet/>
      <dgm:spPr/>
      <dgm:t>
        <a:bodyPr/>
        <a:lstStyle/>
        <a:p>
          <a:endParaRPr lang="zh-CN" altLang="en-US"/>
        </a:p>
      </dgm:t>
    </dgm:pt>
    <dgm:pt modelId="{8291045F-7D24-455B-AB17-1794FDA6B8CC}" type="sibTrans" cxnId="{C3F8DAAA-2FB3-43CF-A22D-42E03C17944D}">
      <dgm:prSet/>
      <dgm:spPr/>
      <dgm:t>
        <a:bodyPr/>
        <a:lstStyle/>
        <a:p>
          <a:endParaRPr lang="zh-CN" altLang="en-US"/>
        </a:p>
      </dgm:t>
    </dgm:pt>
    <dgm:pt modelId="{E2DD4EBA-BB9F-4848-9A48-76D29F3C1A57}">
      <dgm:prSet/>
      <dgm:spPr/>
      <dgm:t>
        <a:bodyPr/>
        <a:lstStyle/>
        <a:p>
          <a:r>
            <a:rPr lang="zh-CN" altLang="en-US" dirty="0" smtClean="0"/>
            <a:t>互斥写</a:t>
          </a:r>
          <a:endParaRPr lang="zh-CN" altLang="en-US" dirty="0"/>
        </a:p>
      </dgm:t>
    </dgm:pt>
    <dgm:pt modelId="{E97B7946-CFA0-4D46-AF6A-C2C5DCA7E26B}" type="parTrans" cxnId="{88692828-B00F-4EEE-8770-854295F4C85B}">
      <dgm:prSet/>
      <dgm:spPr/>
      <dgm:t>
        <a:bodyPr/>
        <a:lstStyle/>
        <a:p>
          <a:endParaRPr lang="zh-CN" altLang="en-US"/>
        </a:p>
      </dgm:t>
    </dgm:pt>
    <dgm:pt modelId="{14814154-BD0F-4259-8355-E3F5B6610AAF}" type="sibTrans" cxnId="{88692828-B00F-4EEE-8770-854295F4C85B}">
      <dgm:prSet/>
      <dgm:spPr/>
      <dgm:t>
        <a:bodyPr/>
        <a:lstStyle/>
        <a:p>
          <a:endParaRPr lang="zh-CN" altLang="en-US"/>
        </a:p>
      </dgm:t>
    </dgm:pt>
    <dgm:pt modelId="{153C77D0-1164-4852-90A2-8596A8FCB8D3}">
      <dgm:prSet/>
      <dgm:spPr/>
      <dgm:t>
        <a:bodyPr/>
        <a:lstStyle/>
        <a:p>
          <a:r>
            <a:rPr lang="zh-CN" altLang="en-US" dirty="0" smtClean="0"/>
            <a:t>互斥读写</a:t>
          </a:r>
          <a:endParaRPr lang="zh-CN" altLang="en-US" dirty="0"/>
        </a:p>
      </dgm:t>
    </dgm:pt>
    <dgm:pt modelId="{1F2E3844-A01F-4653-B546-3CCBA90950AA}" type="sibTrans" cxnId="{6516FB94-2E52-4D9B-A7AD-2FCC5EAB54AC}">
      <dgm:prSet/>
      <dgm:spPr/>
      <dgm:t>
        <a:bodyPr/>
        <a:lstStyle/>
        <a:p>
          <a:endParaRPr lang="zh-CN" altLang="en-US"/>
        </a:p>
      </dgm:t>
    </dgm:pt>
    <dgm:pt modelId="{04232F85-31F0-4D1D-957F-5B862C8070E1}" type="parTrans" cxnId="{6516FB94-2E52-4D9B-A7AD-2FCC5EAB54AC}">
      <dgm:prSet/>
      <dgm:spPr/>
      <dgm:t>
        <a:bodyPr/>
        <a:lstStyle/>
        <a:p>
          <a:endParaRPr lang="zh-CN" altLang="en-US"/>
        </a:p>
      </dgm:t>
    </dgm:pt>
    <dgm:pt modelId="{307FC315-3CEF-4669-88F7-0E23DE2ED37F}" type="pres">
      <dgm:prSet presAssocID="{7DF18EA6-FB53-4294-9115-B5EC460DA2F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132B5D-7957-44BF-87D0-A97D66FA635D}" type="pres">
      <dgm:prSet presAssocID="{44C9EBD4-6C15-41AF-BE3C-580F39E7C942}" presName="root1" presStyleCnt="0"/>
      <dgm:spPr/>
    </dgm:pt>
    <dgm:pt modelId="{A2D28D82-0AF3-4012-AC3B-35DEA088A471}" type="pres">
      <dgm:prSet presAssocID="{44C9EBD4-6C15-41AF-BE3C-580F39E7C9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9C60B4-1824-461B-B4C0-78037BCBF8E9}" type="pres">
      <dgm:prSet presAssocID="{44C9EBD4-6C15-41AF-BE3C-580F39E7C942}" presName="level2hierChild" presStyleCnt="0"/>
      <dgm:spPr/>
    </dgm:pt>
    <dgm:pt modelId="{892E158B-52F1-4B9B-94D9-4CC15CE81666}" type="pres">
      <dgm:prSet presAssocID="{B52894B5-AC5E-4FE1-9ED0-F9B62FF4A42A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1E213B07-44EB-43E0-8436-629CC08669A1}" type="pres">
      <dgm:prSet presAssocID="{B52894B5-AC5E-4FE1-9ED0-F9B62FF4A42A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6A04DA36-DACD-4931-9C87-614DE55C9983}" type="pres">
      <dgm:prSet presAssocID="{26745575-2758-4191-BD01-ACB5AB19EB30}" presName="root2" presStyleCnt="0"/>
      <dgm:spPr/>
    </dgm:pt>
    <dgm:pt modelId="{FC749E5E-F54F-47A5-AE97-D3689E88893C}" type="pres">
      <dgm:prSet presAssocID="{26745575-2758-4191-BD01-ACB5AB19EB3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B538C7-72C7-44CC-9AB9-DC7C36F0390D}" type="pres">
      <dgm:prSet presAssocID="{26745575-2758-4191-BD01-ACB5AB19EB30}" presName="level3hierChild" presStyleCnt="0"/>
      <dgm:spPr/>
    </dgm:pt>
    <dgm:pt modelId="{8ED11867-F2FE-4E69-8F86-50ACE6DE0D5D}" type="pres">
      <dgm:prSet presAssocID="{1EA1FC34-1E3F-4BBE-BA1F-33C521ECCCF3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A8415B93-CA88-4A71-AD82-CE1325736E32}" type="pres">
      <dgm:prSet presAssocID="{1EA1FC34-1E3F-4BBE-BA1F-33C521ECCCF3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4ADE73A1-D2EB-460D-881C-7D5D27AABE4D}" type="pres">
      <dgm:prSet presAssocID="{1C8DF32C-D865-4E27-84C6-790DDF553B4B}" presName="root2" presStyleCnt="0"/>
      <dgm:spPr/>
    </dgm:pt>
    <dgm:pt modelId="{94D3E0F8-0BB0-41AB-9183-94D886E1D021}" type="pres">
      <dgm:prSet presAssocID="{1C8DF32C-D865-4E27-84C6-790DDF553B4B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B08CF4-6155-4219-B191-FC577D74362D}" type="pres">
      <dgm:prSet presAssocID="{1C8DF32C-D865-4E27-84C6-790DDF553B4B}" presName="level3hierChild" presStyleCnt="0"/>
      <dgm:spPr/>
    </dgm:pt>
    <dgm:pt modelId="{6907C0CC-A87F-4C20-8778-7832C2398DB5}" type="pres">
      <dgm:prSet presAssocID="{67F674CD-E2F5-426D-9622-5FC047827DBE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C5083CCB-A5FE-46FC-B102-67D36247944F}" type="pres">
      <dgm:prSet presAssocID="{67F674CD-E2F5-426D-9622-5FC047827DBE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4F360FBB-0F0C-45C9-A5C1-0C106751C16A}" type="pres">
      <dgm:prSet presAssocID="{DDC78284-1CF3-4603-804A-4DBEB391EBE0}" presName="root2" presStyleCnt="0"/>
      <dgm:spPr/>
    </dgm:pt>
    <dgm:pt modelId="{3A58610B-2116-4739-AD8D-5F25019AAD33}" type="pres">
      <dgm:prSet presAssocID="{DDC78284-1CF3-4603-804A-4DBEB391EBE0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6FEC3-9405-4916-A8D8-8870447261FC}" type="pres">
      <dgm:prSet presAssocID="{DDC78284-1CF3-4603-804A-4DBEB391EBE0}" presName="level3hierChild" presStyleCnt="0"/>
      <dgm:spPr/>
    </dgm:pt>
    <dgm:pt modelId="{01C8D079-AD52-4E05-AB17-F501C9C854B6}" type="pres">
      <dgm:prSet presAssocID="{38773015-FB73-442D-BF14-2DD7848B6606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76954E6C-B3E6-4DB9-9E33-4D62B5002417}" type="pres">
      <dgm:prSet presAssocID="{38773015-FB73-442D-BF14-2DD7848B6606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CC947992-185C-489F-B6BA-1F40709FF101}" type="pres">
      <dgm:prSet presAssocID="{1FCC50D9-FFD9-41F8-87BA-B1F1BB8570B4}" presName="root2" presStyleCnt="0"/>
      <dgm:spPr/>
    </dgm:pt>
    <dgm:pt modelId="{A3D13F56-8013-42DE-9B8A-B24AA8335D06}" type="pres">
      <dgm:prSet presAssocID="{1FCC50D9-FFD9-41F8-87BA-B1F1BB8570B4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AC4F83-A7D8-472A-9D13-29AA246C2C47}" type="pres">
      <dgm:prSet presAssocID="{1FCC50D9-FFD9-41F8-87BA-B1F1BB8570B4}" presName="level3hierChild" presStyleCnt="0"/>
      <dgm:spPr/>
    </dgm:pt>
    <dgm:pt modelId="{F66AB3DA-DC76-4E74-A9D0-5316D40D1E72}" type="pres">
      <dgm:prSet presAssocID="{60BF6A15-8A49-4DCA-95E3-A3BEF3D305C7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879BD24-3295-40C3-A085-3A239DF166BE}" type="pres">
      <dgm:prSet presAssocID="{60BF6A15-8A49-4DCA-95E3-A3BEF3D305C7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618F4F6D-8BFB-4CE6-9674-58338B13CA21}" type="pres">
      <dgm:prSet presAssocID="{5FB22259-858E-456D-B236-8A487704A063}" presName="root2" presStyleCnt="0"/>
      <dgm:spPr/>
    </dgm:pt>
    <dgm:pt modelId="{8B3A0DA3-D45F-4CAD-BD6C-F7EC5C09C1C0}" type="pres">
      <dgm:prSet presAssocID="{5FB22259-858E-456D-B236-8A487704A06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7976AC-331D-41AD-91F3-32DD2B2FB2CB}" type="pres">
      <dgm:prSet presAssocID="{5FB22259-858E-456D-B236-8A487704A063}" presName="level3hierChild" presStyleCnt="0"/>
      <dgm:spPr/>
    </dgm:pt>
    <dgm:pt modelId="{814828DC-A627-4B2D-A0CB-73FB2E1856D5}" type="pres">
      <dgm:prSet presAssocID="{1D66D954-8F07-4F80-B1ED-FC2C107F9358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944EC15A-F48D-4F32-BB6E-8BF328FCADE9}" type="pres">
      <dgm:prSet presAssocID="{1D66D954-8F07-4F80-B1ED-FC2C107F9358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23A0DC29-DFBA-4D23-BFE7-5B0A10AAD447}" type="pres">
      <dgm:prSet presAssocID="{2A1B05B7-CE52-4303-BA89-BE4595AF9415}" presName="root2" presStyleCnt="0"/>
      <dgm:spPr/>
    </dgm:pt>
    <dgm:pt modelId="{4DB238EE-7890-48C4-8AB3-57B8135F680A}" type="pres">
      <dgm:prSet presAssocID="{2A1B05B7-CE52-4303-BA89-BE4595AF9415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6D63F4-A5F3-4256-AE3F-F3DAA4E0BEF4}" type="pres">
      <dgm:prSet presAssocID="{2A1B05B7-CE52-4303-BA89-BE4595AF9415}" presName="level3hierChild" presStyleCnt="0"/>
      <dgm:spPr/>
    </dgm:pt>
    <dgm:pt modelId="{3EF3E114-B815-4EA1-A35B-971E3B9DCAFC}" type="pres">
      <dgm:prSet presAssocID="{E97B7946-CFA0-4D46-AF6A-C2C5DCA7E26B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AFFAFB4A-BD24-400D-A206-3EAE19601D64}" type="pres">
      <dgm:prSet presAssocID="{E97B7946-CFA0-4D46-AF6A-C2C5DCA7E26B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658BB1B7-28E5-43DE-8601-1819325C9F83}" type="pres">
      <dgm:prSet presAssocID="{E2DD4EBA-BB9F-4848-9A48-76D29F3C1A57}" presName="root2" presStyleCnt="0"/>
      <dgm:spPr/>
    </dgm:pt>
    <dgm:pt modelId="{5502EC07-5F50-4245-9CC8-42F0D368721F}" type="pres">
      <dgm:prSet presAssocID="{E2DD4EBA-BB9F-4848-9A48-76D29F3C1A57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1C3B90-E3CA-48DC-9BFA-BCBCD7CA36C5}" type="pres">
      <dgm:prSet presAssocID="{E2DD4EBA-BB9F-4848-9A48-76D29F3C1A57}" presName="level3hierChild" presStyleCnt="0"/>
      <dgm:spPr/>
    </dgm:pt>
    <dgm:pt modelId="{C5424610-6BC1-468D-94CA-91A03CF504F0}" type="pres">
      <dgm:prSet presAssocID="{04232F85-31F0-4D1D-957F-5B862C8070E1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929D1D65-DD4B-4E9C-8586-2907F19EA205}" type="pres">
      <dgm:prSet presAssocID="{04232F85-31F0-4D1D-957F-5B862C8070E1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DC5D36F6-23DA-4B6F-8576-124C760F34B6}" type="pres">
      <dgm:prSet presAssocID="{153C77D0-1164-4852-90A2-8596A8FCB8D3}" presName="root2" presStyleCnt="0"/>
      <dgm:spPr/>
    </dgm:pt>
    <dgm:pt modelId="{C28AD8A4-307A-4FD4-9DBD-D525E76FD4F4}" type="pres">
      <dgm:prSet presAssocID="{153C77D0-1164-4852-90A2-8596A8FCB8D3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C82C53-E429-4388-ACD1-3E7B7C22C4AE}" type="pres">
      <dgm:prSet presAssocID="{153C77D0-1164-4852-90A2-8596A8FCB8D3}" presName="level3hierChild" presStyleCnt="0"/>
      <dgm:spPr/>
    </dgm:pt>
  </dgm:ptLst>
  <dgm:cxnLst>
    <dgm:cxn modelId="{88692828-B00F-4EEE-8770-854295F4C85B}" srcId="{5FB22259-858E-456D-B236-8A487704A063}" destId="{E2DD4EBA-BB9F-4848-9A48-76D29F3C1A57}" srcOrd="1" destOrd="0" parTransId="{E97B7946-CFA0-4D46-AF6A-C2C5DCA7E26B}" sibTransId="{14814154-BD0F-4259-8355-E3F5B6610AAF}"/>
    <dgm:cxn modelId="{B171926E-19A9-4318-BEEC-5E96E8B2A593}" type="presOf" srcId="{67F674CD-E2F5-426D-9622-5FC047827DBE}" destId="{C5083CCB-A5FE-46FC-B102-67D36247944F}" srcOrd="1" destOrd="0" presId="urn:microsoft.com/office/officeart/2005/8/layout/hierarchy2"/>
    <dgm:cxn modelId="{C741F88E-FE41-46A5-A262-08FF06335944}" type="presOf" srcId="{60BF6A15-8A49-4DCA-95E3-A3BEF3D305C7}" destId="{F66AB3DA-DC76-4E74-A9D0-5316D40D1E72}" srcOrd="0" destOrd="0" presId="urn:microsoft.com/office/officeart/2005/8/layout/hierarchy2"/>
    <dgm:cxn modelId="{939F1C95-79E7-49E6-B11E-782C1B0A22CA}" srcId="{44C9EBD4-6C15-41AF-BE3C-580F39E7C942}" destId="{5FB22259-858E-456D-B236-8A487704A063}" srcOrd="1" destOrd="0" parTransId="{60BF6A15-8A49-4DCA-95E3-A3BEF3D305C7}" sibTransId="{87A6FC69-6094-4336-8F4A-0D8E9D6A9890}"/>
    <dgm:cxn modelId="{2FAF4E0F-107F-4A64-81B3-E4A0E611631F}" srcId="{5FB22259-858E-456D-B236-8A487704A063}" destId="{2A1B05B7-CE52-4303-BA89-BE4595AF9415}" srcOrd="0" destOrd="0" parTransId="{1D66D954-8F07-4F80-B1ED-FC2C107F9358}" sibTransId="{1DBFE1F0-F7E8-4A09-BB9D-539CC0359CC5}"/>
    <dgm:cxn modelId="{6516FB94-2E52-4D9B-A7AD-2FCC5EAB54AC}" srcId="{5FB22259-858E-456D-B236-8A487704A063}" destId="{153C77D0-1164-4852-90A2-8596A8FCB8D3}" srcOrd="2" destOrd="0" parTransId="{04232F85-31F0-4D1D-957F-5B862C8070E1}" sibTransId="{1F2E3844-A01F-4653-B546-3CCBA90950AA}"/>
    <dgm:cxn modelId="{CE221C63-4269-4181-8042-375C56D96098}" srcId="{26745575-2758-4191-BD01-ACB5AB19EB30}" destId="{1C8DF32C-D865-4E27-84C6-790DDF553B4B}" srcOrd="0" destOrd="0" parTransId="{1EA1FC34-1E3F-4BBE-BA1F-33C521ECCCF3}" sibTransId="{A9BF4EFD-8677-4489-9AFB-DF1CAB550631}"/>
    <dgm:cxn modelId="{8238BD8A-A525-4495-BFEE-CE752A9D805D}" srcId="{7DF18EA6-FB53-4294-9115-B5EC460DA2F5}" destId="{44C9EBD4-6C15-41AF-BE3C-580F39E7C942}" srcOrd="0" destOrd="0" parTransId="{0828E271-6960-4D61-8BAB-15E861FFE36E}" sibTransId="{A1C9BDCB-D8E5-47EC-BB9F-1DA162B4D2DC}"/>
    <dgm:cxn modelId="{3FF86F13-62CF-46AA-AC7B-C8D746ED3E24}" type="presOf" srcId="{60BF6A15-8A49-4DCA-95E3-A3BEF3D305C7}" destId="{0879BD24-3295-40C3-A085-3A239DF166BE}" srcOrd="1" destOrd="0" presId="urn:microsoft.com/office/officeart/2005/8/layout/hierarchy2"/>
    <dgm:cxn modelId="{02CCD4D6-90E6-41FD-B1C3-7C4F1C85902B}" srcId="{44C9EBD4-6C15-41AF-BE3C-580F39E7C942}" destId="{26745575-2758-4191-BD01-ACB5AB19EB30}" srcOrd="0" destOrd="0" parTransId="{B52894B5-AC5E-4FE1-9ED0-F9B62FF4A42A}" sibTransId="{4E096CE3-A47F-4621-A020-921E379EA836}"/>
    <dgm:cxn modelId="{B056274D-03D8-4AF2-B940-BC78D5C33CC2}" type="presOf" srcId="{5FB22259-858E-456D-B236-8A487704A063}" destId="{8B3A0DA3-D45F-4CAD-BD6C-F7EC5C09C1C0}" srcOrd="0" destOrd="0" presId="urn:microsoft.com/office/officeart/2005/8/layout/hierarchy2"/>
    <dgm:cxn modelId="{0A595D26-2D2F-4531-9B62-515B1A15970C}" type="presOf" srcId="{E97B7946-CFA0-4D46-AF6A-C2C5DCA7E26B}" destId="{3EF3E114-B815-4EA1-A35B-971E3B9DCAFC}" srcOrd="0" destOrd="0" presId="urn:microsoft.com/office/officeart/2005/8/layout/hierarchy2"/>
    <dgm:cxn modelId="{583C4B9D-BF97-4D14-BDAE-526C9687276D}" type="presOf" srcId="{1C8DF32C-D865-4E27-84C6-790DDF553B4B}" destId="{94D3E0F8-0BB0-41AB-9183-94D886E1D021}" srcOrd="0" destOrd="0" presId="urn:microsoft.com/office/officeart/2005/8/layout/hierarchy2"/>
    <dgm:cxn modelId="{5D8F8CAD-4F0F-4B6A-A991-3F3A4A58EDF3}" type="presOf" srcId="{04232F85-31F0-4D1D-957F-5B862C8070E1}" destId="{C5424610-6BC1-468D-94CA-91A03CF504F0}" srcOrd="0" destOrd="0" presId="urn:microsoft.com/office/officeart/2005/8/layout/hierarchy2"/>
    <dgm:cxn modelId="{959CAFAD-F23A-4781-A02F-4A82A169C748}" type="presOf" srcId="{E2DD4EBA-BB9F-4848-9A48-76D29F3C1A57}" destId="{5502EC07-5F50-4245-9CC8-42F0D368721F}" srcOrd="0" destOrd="0" presId="urn:microsoft.com/office/officeart/2005/8/layout/hierarchy2"/>
    <dgm:cxn modelId="{C2C777ED-6BFD-4CDE-8BC3-9E7193F2441A}" type="presOf" srcId="{E97B7946-CFA0-4D46-AF6A-C2C5DCA7E26B}" destId="{AFFAFB4A-BD24-400D-A206-3EAE19601D64}" srcOrd="1" destOrd="0" presId="urn:microsoft.com/office/officeart/2005/8/layout/hierarchy2"/>
    <dgm:cxn modelId="{B85D6C14-AF91-4D1F-836F-340857EA2849}" type="presOf" srcId="{7DF18EA6-FB53-4294-9115-B5EC460DA2F5}" destId="{307FC315-3CEF-4669-88F7-0E23DE2ED37F}" srcOrd="0" destOrd="0" presId="urn:microsoft.com/office/officeart/2005/8/layout/hierarchy2"/>
    <dgm:cxn modelId="{0EC6F020-8B2F-483E-AEF8-F2EC50A4B7FA}" type="presOf" srcId="{67F674CD-E2F5-426D-9622-5FC047827DBE}" destId="{6907C0CC-A87F-4C20-8778-7832C2398DB5}" srcOrd="0" destOrd="0" presId="urn:microsoft.com/office/officeart/2005/8/layout/hierarchy2"/>
    <dgm:cxn modelId="{68257F64-C366-41E5-A1E4-6FEBEC2C8D17}" type="presOf" srcId="{B52894B5-AC5E-4FE1-9ED0-F9B62FF4A42A}" destId="{892E158B-52F1-4B9B-94D9-4CC15CE81666}" srcOrd="0" destOrd="0" presId="urn:microsoft.com/office/officeart/2005/8/layout/hierarchy2"/>
    <dgm:cxn modelId="{AA35AFF5-DE98-4558-9399-CD32625C749F}" type="presOf" srcId="{44C9EBD4-6C15-41AF-BE3C-580F39E7C942}" destId="{A2D28D82-0AF3-4012-AC3B-35DEA088A471}" srcOrd="0" destOrd="0" presId="urn:microsoft.com/office/officeart/2005/8/layout/hierarchy2"/>
    <dgm:cxn modelId="{23C3EFB4-DA02-4CBC-A0B6-CEFE1685C7A0}" type="presOf" srcId="{B52894B5-AC5E-4FE1-9ED0-F9B62FF4A42A}" destId="{1E213B07-44EB-43E0-8436-629CC08669A1}" srcOrd="1" destOrd="0" presId="urn:microsoft.com/office/officeart/2005/8/layout/hierarchy2"/>
    <dgm:cxn modelId="{AEEB7714-0520-4A6B-BD84-7FE6022CF3F8}" type="presOf" srcId="{38773015-FB73-442D-BF14-2DD7848B6606}" destId="{01C8D079-AD52-4E05-AB17-F501C9C854B6}" srcOrd="0" destOrd="0" presId="urn:microsoft.com/office/officeart/2005/8/layout/hierarchy2"/>
    <dgm:cxn modelId="{1E118487-AD5F-49CC-97D6-1DA49A3A7166}" type="presOf" srcId="{1FCC50D9-FFD9-41F8-87BA-B1F1BB8570B4}" destId="{A3D13F56-8013-42DE-9B8A-B24AA8335D06}" srcOrd="0" destOrd="0" presId="urn:microsoft.com/office/officeart/2005/8/layout/hierarchy2"/>
    <dgm:cxn modelId="{3EAF7948-DDC9-434A-A94A-B6972B1C46F8}" type="presOf" srcId="{1D66D954-8F07-4F80-B1ED-FC2C107F9358}" destId="{944EC15A-F48D-4F32-BB6E-8BF328FCADE9}" srcOrd="1" destOrd="0" presId="urn:microsoft.com/office/officeart/2005/8/layout/hierarchy2"/>
    <dgm:cxn modelId="{8453D6E3-6D20-445C-AEA0-9F934E802CFB}" type="presOf" srcId="{2A1B05B7-CE52-4303-BA89-BE4595AF9415}" destId="{4DB238EE-7890-48C4-8AB3-57B8135F680A}" srcOrd="0" destOrd="0" presId="urn:microsoft.com/office/officeart/2005/8/layout/hierarchy2"/>
    <dgm:cxn modelId="{AB48D699-F7F6-4659-9F49-7FDAB1B15B1D}" type="presOf" srcId="{26745575-2758-4191-BD01-ACB5AB19EB30}" destId="{FC749E5E-F54F-47A5-AE97-D3689E88893C}" srcOrd="0" destOrd="0" presId="urn:microsoft.com/office/officeart/2005/8/layout/hierarchy2"/>
    <dgm:cxn modelId="{568B3786-21D3-4E83-84AC-4F8CCA88722D}" type="presOf" srcId="{1D66D954-8F07-4F80-B1ED-FC2C107F9358}" destId="{814828DC-A627-4B2D-A0CB-73FB2E1856D5}" srcOrd="0" destOrd="0" presId="urn:microsoft.com/office/officeart/2005/8/layout/hierarchy2"/>
    <dgm:cxn modelId="{966AF386-06BF-4E5B-8527-BA92D69E0DC6}" type="presOf" srcId="{1EA1FC34-1E3F-4BBE-BA1F-33C521ECCCF3}" destId="{A8415B93-CA88-4A71-AD82-CE1325736E32}" srcOrd="1" destOrd="0" presId="urn:microsoft.com/office/officeart/2005/8/layout/hierarchy2"/>
    <dgm:cxn modelId="{01A8A357-3E76-421A-8331-6D417BA6F6BB}" type="presOf" srcId="{38773015-FB73-442D-BF14-2DD7848B6606}" destId="{76954E6C-B3E6-4DB9-9E33-4D62B5002417}" srcOrd="1" destOrd="0" presId="urn:microsoft.com/office/officeart/2005/8/layout/hierarchy2"/>
    <dgm:cxn modelId="{C3F8DAAA-2FB3-43CF-A22D-42E03C17944D}" srcId="{26745575-2758-4191-BD01-ACB5AB19EB30}" destId="{1FCC50D9-FFD9-41F8-87BA-B1F1BB8570B4}" srcOrd="2" destOrd="0" parTransId="{38773015-FB73-442D-BF14-2DD7848B6606}" sibTransId="{8291045F-7D24-455B-AB17-1794FDA6B8CC}"/>
    <dgm:cxn modelId="{FE60B123-8A36-4E55-9C26-EA654F93EA21}" type="presOf" srcId="{1EA1FC34-1E3F-4BBE-BA1F-33C521ECCCF3}" destId="{8ED11867-F2FE-4E69-8F86-50ACE6DE0D5D}" srcOrd="0" destOrd="0" presId="urn:microsoft.com/office/officeart/2005/8/layout/hierarchy2"/>
    <dgm:cxn modelId="{E991565F-65F3-40AD-894C-EC5FE4AEC54E}" type="presOf" srcId="{153C77D0-1164-4852-90A2-8596A8FCB8D3}" destId="{C28AD8A4-307A-4FD4-9DBD-D525E76FD4F4}" srcOrd="0" destOrd="0" presId="urn:microsoft.com/office/officeart/2005/8/layout/hierarchy2"/>
    <dgm:cxn modelId="{89EF8306-36BF-4E3D-B3DD-09DAAD689CB9}" type="presOf" srcId="{04232F85-31F0-4D1D-957F-5B862C8070E1}" destId="{929D1D65-DD4B-4E9C-8586-2907F19EA205}" srcOrd="1" destOrd="0" presId="urn:microsoft.com/office/officeart/2005/8/layout/hierarchy2"/>
    <dgm:cxn modelId="{A930BBBA-DB94-4FCB-8DCB-510FEBC3F5C4}" type="presOf" srcId="{DDC78284-1CF3-4603-804A-4DBEB391EBE0}" destId="{3A58610B-2116-4739-AD8D-5F25019AAD33}" srcOrd="0" destOrd="0" presId="urn:microsoft.com/office/officeart/2005/8/layout/hierarchy2"/>
    <dgm:cxn modelId="{1CE4F1DE-5E5E-4D53-B991-633FF7EE4EE0}" srcId="{26745575-2758-4191-BD01-ACB5AB19EB30}" destId="{DDC78284-1CF3-4603-804A-4DBEB391EBE0}" srcOrd="1" destOrd="0" parTransId="{67F674CD-E2F5-426D-9622-5FC047827DBE}" sibTransId="{12762E6E-A644-4757-AFD2-A886B9F692D3}"/>
    <dgm:cxn modelId="{3B3FE796-EF9A-4967-ACA6-A6CCB22A0DD2}" type="presParOf" srcId="{307FC315-3CEF-4669-88F7-0E23DE2ED37F}" destId="{B1132B5D-7957-44BF-87D0-A97D66FA635D}" srcOrd="0" destOrd="0" presId="urn:microsoft.com/office/officeart/2005/8/layout/hierarchy2"/>
    <dgm:cxn modelId="{C4D10A20-A15F-4F53-92CC-A2D412CCBF98}" type="presParOf" srcId="{B1132B5D-7957-44BF-87D0-A97D66FA635D}" destId="{A2D28D82-0AF3-4012-AC3B-35DEA088A471}" srcOrd="0" destOrd="0" presId="urn:microsoft.com/office/officeart/2005/8/layout/hierarchy2"/>
    <dgm:cxn modelId="{3C82A395-AF0C-47BA-B83E-A623789834AE}" type="presParOf" srcId="{B1132B5D-7957-44BF-87D0-A97D66FA635D}" destId="{D09C60B4-1824-461B-B4C0-78037BCBF8E9}" srcOrd="1" destOrd="0" presId="urn:microsoft.com/office/officeart/2005/8/layout/hierarchy2"/>
    <dgm:cxn modelId="{C5664A8C-8FA9-47D4-A7FE-3CC908EF7C95}" type="presParOf" srcId="{D09C60B4-1824-461B-B4C0-78037BCBF8E9}" destId="{892E158B-52F1-4B9B-94D9-4CC15CE81666}" srcOrd="0" destOrd="0" presId="urn:microsoft.com/office/officeart/2005/8/layout/hierarchy2"/>
    <dgm:cxn modelId="{256B8FC7-18F1-4C83-A116-1DD0079AB4EA}" type="presParOf" srcId="{892E158B-52F1-4B9B-94D9-4CC15CE81666}" destId="{1E213B07-44EB-43E0-8436-629CC08669A1}" srcOrd="0" destOrd="0" presId="urn:microsoft.com/office/officeart/2005/8/layout/hierarchy2"/>
    <dgm:cxn modelId="{553A2E95-0789-4F40-92A6-65E4118B739F}" type="presParOf" srcId="{D09C60B4-1824-461B-B4C0-78037BCBF8E9}" destId="{6A04DA36-DACD-4931-9C87-614DE55C9983}" srcOrd="1" destOrd="0" presId="urn:microsoft.com/office/officeart/2005/8/layout/hierarchy2"/>
    <dgm:cxn modelId="{A963AB34-2CF3-4675-B73E-6270BBBB15F5}" type="presParOf" srcId="{6A04DA36-DACD-4931-9C87-614DE55C9983}" destId="{FC749E5E-F54F-47A5-AE97-D3689E88893C}" srcOrd="0" destOrd="0" presId="urn:microsoft.com/office/officeart/2005/8/layout/hierarchy2"/>
    <dgm:cxn modelId="{60C117A1-A1C0-42B5-BA0B-ABD23435BE2C}" type="presParOf" srcId="{6A04DA36-DACD-4931-9C87-614DE55C9983}" destId="{D6B538C7-72C7-44CC-9AB9-DC7C36F0390D}" srcOrd="1" destOrd="0" presId="urn:microsoft.com/office/officeart/2005/8/layout/hierarchy2"/>
    <dgm:cxn modelId="{DD00F4F1-F263-4C9B-AEFA-663ACCCFC534}" type="presParOf" srcId="{D6B538C7-72C7-44CC-9AB9-DC7C36F0390D}" destId="{8ED11867-F2FE-4E69-8F86-50ACE6DE0D5D}" srcOrd="0" destOrd="0" presId="urn:microsoft.com/office/officeart/2005/8/layout/hierarchy2"/>
    <dgm:cxn modelId="{B6A73886-56B7-499C-950D-71ECCE2AA5EF}" type="presParOf" srcId="{8ED11867-F2FE-4E69-8F86-50ACE6DE0D5D}" destId="{A8415B93-CA88-4A71-AD82-CE1325736E32}" srcOrd="0" destOrd="0" presId="urn:microsoft.com/office/officeart/2005/8/layout/hierarchy2"/>
    <dgm:cxn modelId="{6B4298D3-2EE1-4D73-974E-B2A417945D3B}" type="presParOf" srcId="{D6B538C7-72C7-44CC-9AB9-DC7C36F0390D}" destId="{4ADE73A1-D2EB-460D-881C-7D5D27AABE4D}" srcOrd="1" destOrd="0" presId="urn:microsoft.com/office/officeart/2005/8/layout/hierarchy2"/>
    <dgm:cxn modelId="{CA6D4EE9-9626-47DE-B7CE-FCD2846D9563}" type="presParOf" srcId="{4ADE73A1-D2EB-460D-881C-7D5D27AABE4D}" destId="{94D3E0F8-0BB0-41AB-9183-94D886E1D021}" srcOrd="0" destOrd="0" presId="urn:microsoft.com/office/officeart/2005/8/layout/hierarchy2"/>
    <dgm:cxn modelId="{A695C5B7-327C-40C8-8029-60297200D2FD}" type="presParOf" srcId="{4ADE73A1-D2EB-460D-881C-7D5D27AABE4D}" destId="{97B08CF4-6155-4219-B191-FC577D74362D}" srcOrd="1" destOrd="0" presId="urn:microsoft.com/office/officeart/2005/8/layout/hierarchy2"/>
    <dgm:cxn modelId="{22EB4165-F3D6-46D9-A79E-35D3C81CCFEB}" type="presParOf" srcId="{D6B538C7-72C7-44CC-9AB9-DC7C36F0390D}" destId="{6907C0CC-A87F-4C20-8778-7832C2398DB5}" srcOrd="2" destOrd="0" presId="urn:microsoft.com/office/officeart/2005/8/layout/hierarchy2"/>
    <dgm:cxn modelId="{4F88112C-E26B-41EC-B56F-C828FDE27F45}" type="presParOf" srcId="{6907C0CC-A87F-4C20-8778-7832C2398DB5}" destId="{C5083CCB-A5FE-46FC-B102-67D36247944F}" srcOrd="0" destOrd="0" presId="urn:microsoft.com/office/officeart/2005/8/layout/hierarchy2"/>
    <dgm:cxn modelId="{D9FC3706-E0CB-4773-B8C7-526B620F1B70}" type="presParOf" srcId="{D6B538C7-72C7-44CC-9AB9-DC7C36F0390D}" destId="{4F360FBB-0F0C-45C9-A5C1-0C106751C16A}" srcOrd="3" destOrd="0" presId="urn:microsoft.com/office/officeart/2005/8/layout/hierarchy2"/>
    <dgm:cxn modelId="{BEAFD783-E16F-4AC9-AEB7-635E2B44A3F0}" type="presParOf" srcId="{4F360FBB-0F0C-45C9-A5C1-0C106751C16A}" destId="{3A58610B-2116-4739-AD8D-5F25019AAD33}" srcOrd="0" destOrd="0" presId="urn:microsoft.com/office/officeart/2005/8/layout/hierarchy2"/>
    <dgm:cxn modelId="{F88C8471-7CBA-48BF-8516-5A4AA063D3F8}" type="presParOf" srcId="{4F360FBB-0F0C-45C9-A5C1-0C106751C16A}" destId="{6D96FEC3-9405-4916-A8D8-8870447261FC}" srcOrd="1" destOrd="0" presId="urn:microsoft.com/office/officeart/2005/8/layout/hierarchy2"/>
    <dgm:cxn modelId="{9AD7A294-86C6-43FA-A87C-942838B1E9DE}" type="presParOf" srcId="{D6B538C7-72C7-44CC-9AB9-DC7C36F0390D}" destId="{01C8D079-AD52-4E05-AB17-F501C9C854B6}" srcOrd="4" destOrd="0" presId="urn:microsoft.com/office/officeart/2005/8/layout/hierarchy2"/>
    <dgm:cxn modelId="{FD6A720E-2DEA-448C-B830-74270C7FDBDB}" type="presParOf" srcId="{01C8D079-AD52-4E05-AB17-F501C9C854B6}" destId="{76954E6C-B3E6-4DB9-9E33-4D62B5002417}" srcOrd="0" destOrd="0" presId="urn:microsoft.com/office/officeart/2005/8/layout/hierarchy2"/>
    <dgm:cxn modelId="{2926811C-D73F-4530-A251-D692503693DE}" type="presParOf" srcId="{D6B538C7-72C7-44CC-9AB9-DC7C36F0390D}" destId="{CC947992-185C-489F-B6BA-1F40709FF101}" srcOrd="5" destOrd="0" presId="urn:microsoft.com/office/officeart/2005/8/layout/hierarchy2"/>
    <dgm:cxn modelId="{670DDE3C-0241-43B1-A368-76B8F87766F1}" type="presParOf" srcId="{CC947992-185C-489F-B6BA-1F40709FF101}" destId="{A3D13F56-8013-42DE-9B8A-B24AA8335D06}" srcOrd="0" destOrd="0" presId="urn:microsoft.com/office/officeart/2005/8/layout/hierarchy2"/>
    <dgm:cxn modelId="{76969696-EFC1-4BB6-A322-92B835B2BB58}" type="presParOf" srcId="{CC947992-185C-489F-B6BA-1F40709FF101}" destId="{BAAC4F83-A7D8-472A-9D13-29AA246C2C47}" srcOrd="1" destOrd="0" presId="urn:microsoft.com/office/officeart/2005/8/layout/hierarchy2"/>
    <dgm:cxn modelId="{8351929C-39F0-437B-BEF3-2F07FB8C2190}" type="presParOf" srcId="{D09C60B4-1824-461B-B4C0-78037BCBF8E9}" destId="{F66AB3DA-DC76-4E74-A9D0-5316D40D1E72}" srcOrd="2" destOrd="0" presId="urn:microsoft.com/office/officeart/2005/8/layout/hierarchy2"/>
    <dgm:cxn modelId="{881567D1-D99D-441D-ABAE-0F2D61C21F71}" type="presParOf" srcId="{F66AB3DA-DC76-4E74-A9D0-5316D40D1E72}" destId="{0879BD24-3295-40C3-A085-3A239DF166BE}" srcOrd="0" destOrd="0" presId="urn:microsoft.com/office/officeart/2005/8/layout/hierarchy2"/>
    <dgm:cxn modelId="{7BBAF1AA-7E8F-4E96-A29C-692C63C10EC3}" type="presParOf" srcId="{D09C60B4-1824-461B-B4C0-78037BCBF8E9}" destId="{618F4F6D-8BFB-4CE6-9674-58338B13CA21}" srcOrd="3" destOrd="0" presId="urn:microsoft.com/office/officeart/2005/8/layout/hierarchy2"/>
    <dgm:cxn modelId="{E7EC55A9-4B95-48B1-BAB8-63023804DE52}" type="presParOf" srcId="{618F4F6D-8BFB-4CE6-9674-58338B13CA21}" destId="{8B3A0DA3-D45F-4CAD-BD6C-F7EC5C09C1C0}" srcOrd="0" destOrd="0" presId="urn:microsoft.com/office/officeart/2005/8/layout/hierarchy2"/>
    <dgm:cxn modelId="{1DC96EF5-FAA0-400C-9EFF-FDB2924932B1}" type="presParOf" srcId="{618F4F6D-8BFB-4CE6-9674-58338B13CA21}" destId="{667976AC-331D-41AD-91F3-32DD2B2FB2CB}" srcOrd="1" destOrd="0" presId="urn:microsoft.com/office/officeart/2005/8/layout/hierarchy2"/>
    <dgm:cxn modelId="{FB4EDF1D-4ED2-49EA-B8E8-7E92929F7036}" type="presParOf" srcId="{667976AC-331D-41AD-91F3-32DD2B2FB2CB}" destId="{814828DC-A627-4B2D-A0CB-73FB2E1856D5}" srcOrd="0" destOrd="0" presId="urn:microsoft.com/office/officeart/2005/8/layout/hierarchy2"/>
    <dgm:cxn modelId="{6C3DC540-0235-45DF-976E-A42A9FCDCA89}" type="presParOf" srcId="{814828DC-A627-4B2D-A0CB-73FB2E1856D5}" destId="{944EC15A-F48D-4F32-BB6E-8BF328FCADE9}" srcOrd="0" destOrd="0" presId="urn:microsoft.com/office/officeart/2005/8/layout/hierarchy2"/>
    <dgm:cxn modelId="{6289F437-00EE-4A71-BB43-424D251B4632}" type="presParOf" srcId="{667976AC-331D-41AD-91F3-32DD2B2FB2CB}" destId="{23A0DC29-DFBA-4D23-BFE7-5B0A10AAD447}" srcOrd="1" destOrd="0" presId="urn:microsoft.com/office/officeart/2005/8/layout/hierarchy2"/>
    <dgm:cxn modelId="{4093A984-A74D-4856-816D-9FAB4FAB944E}" type="presParOf" srcId="{23A0DC29-DFBA-4D23-BFE7-5B0A10AAD447}" destId="{4DB238EE-7890-48C4-8AB3-57B8135F680A}" srcOrd="0" destOrd="0" presId="urn:microsoft.com/office/officeart/2005/8/layout/hierarchy2"/>
    <dgm:cxn modelId="{90904548-40B3-4D8C-A739-8D1BEEA558E2}" type="presParOf" srcId="{23A0DC29-DFBA-4D23-BFE7-5B0A10AAD447}" destId="{9E6D63F4-A5F3-4256-AE3F-F3DAA4E0BEF4}" srcOrd="1" destOrd="0" presId="urn:microsoft.com/office/officeart/2005/8/layout/hierarchy2"/>
    <dgm:cxn modelId="{A729A133-6053-48D9-8EB2-8EA51E169740}" type="presParOf" srcId="{667976AC-331D-41AD-91F3-32DD2B2FB2CB}" destId="{3EF3E114-B815-4EA1-A35B-971E3B9DCAFC}" srcOrd="2" destOrd="0" presId="urn:microsoft.com/office/officeart/2005/8/layout/hierarchy2"/>
    <dgm:cxn modelId="{634B7F5F-48E8-496F-B8C3-B7B47D8192D6}" type="presParOf" srcId="{3EF3E114-B815-4EA1-A35B-971E3B9DCAFC}" destId="{AFFAFB4A-BD24-400D-A206-3EAE19601D64}" srcOrd="0" destOrd="0" presId="urn:microsoft.com/office/officeart/2005/8/layout/hierarchy2"/>
    <dgm:cxn modelId="{F495A1EA-8063-4258-BD50-6E7832E67916}" type="presParOf" srcId="{667976AC-331D-41AD-91F3-32DD2B2FB2CB}" destId="{658BB1B7-28E5-43DE-8601-1819325C9F83}" srcOrd="3" destOrd="0" presId="urn:microsoft.com/office/officeart/2005/8/layout/hierarchy2"/>
    <dgm:cxn modelId="{7BCB53BD-2DFD-4E5A-A638-EA6F708199DA}" type="presParOf" srcId="{658BB1B7-28E5-43DE-8601-1819325C9F83}" destId="{5502EC07-5F50-4245-9CC8-42F0D368721F}" srcOrd="0" destOrd="0" presId="urn:microsoft.com/office/officeart/2005/8/layout/hierarchy2"/>
    <dgm:cxn modelId="{BC40E5A0-2B43-4716-B1A9-4AB2F3AFD269}" type="presParOf" srcId="{658BB1B7-28E5-43DE-8601-1819325C9F83}" destId="{B01C3B90-E3CA-48DC-9BFA-BCBCD7CA36C5}" srcOrd="1" destOrd="0" presId="urn:microsoft.com/office/officeart/2005/8/layout/hierarchy2"/>
    <dgm:cxn modelId="{463B4560-14BC-473E-B7A1-E2DC581AC090}" type="presParOf" srcId="{667976AC-331D-41AD-91F3-32DD2B2FB2CB}" destId="{C5424610-6BC1-468D-94CA-91A03CF504F0}" srcOrd="4" destOrd="0" presId="urn:microsoft.com/office/officeart/2005/8/layout/hierarchy2"/>
    <dgm:cxn modelId="{F6208F26-E9A5-45D8-858D-13BD5485FC0F}" type="presParOf" srcId="{C5424610-6BC1-468D-94CA-91A03CF504F0}" destId="{929D1D65-DD4B-4E9C-8586-2907F19EA205}" srcOrd="0" destOrd="0" presId="urn:microsoft.com/office/officeart/2005/8/layout/hierarchy2"/>
    <dgm:cxn modelId="{B2310413-618D-434F-9972-5739D9A5BF0D}" type="presParOf" srcId="{667976AC-331D-41AD-91F3-32DD2B2FB2CB}" destId="{DC5D36F6-23DA-4B6F-8576-124C760F34B6}" srcOrd="5" destOrd="0" presId="urn:microsoft.com/office/officeart/2005/8/layout/hierarchy2"/>
    <dgm:cxn modelId="{6DA5EC44-79B1-4D88-9ED2-B5925C7C9D31}" type="presParOf" srcId="{DC5D36F6-23DA-4B6F-8576-124C760F34B6}" destId="{C28AD8A4-307A-4FD4-9DBD-D525E76FD4F4}" srcOrd="0" destOrd="0" presId="urn:microsoft.com/office/officeart/2005/8/layout/hierarchy2"/>
    <dgm:cxn modelId="{22C760F9-EEDC-4618-8BE7-37F3846B087F}" type="presParOf" srcId="{DC5D36F6-23DA-4B6F-8576-124C760F34B6}" destId="{F7C82C53-E429-4388-ACD1-3E7B7C22C4A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DF18EA6-FB53-4294-9115-B5EC460DA2F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4C9EBD4-6C15-41AF-BE3C-580F39E7C942}">
      <dgm:prSet phldrT="[文本]"/>
      <dgm:spPr/>
      <dgm:t>
        <a:bodyPr/>
        <a:lstStyle/>
        <a:p>
          <a:r>
            <a:rPr lang="zh-CN" altLang="en-US" dirty="0" smtClean="0"/>
            <a:t>读者</a:t>
          </a:r>
          <a:r>
            <a:rPr lang="en-US" altLang="zh-CN" dirty="0" smtClean="0"/>
            <a:t>/</a:t>
          </a:r>
          <a:r>
            <a:rPr lang="zh-CN" altLang="en-US" dirty="0" smtClean="0"/>
            <a:t>写者问题解决策略</a:t>
          </a:r>
          <a:endParaRPr lang="zh-CN" altLang="en-US" dirty="0"/>
        </a:p>
      </dgm:t>
    </dgm:pt>
    <dgm:pt modelId="{0828E271-6960-4D61-8BAB-15E861FFE36E}" type="parTrans" cxnId="{8238BD8A-A525-4495-BFEE-CE752A9D805D}">
      <dgm:prSet/>
      <dgm:spPr/>
      <dgm:t>
        <a:bodyPr/>
        <a:lstStyle/>
        <a:p>
          <a:endParaRPr lang="zh-CN" altLang="en-US"/>
        </a:p>
      </dgm:t>
    </dgm:pt>
    <dgm:pt modelId="{A1C9BDCB-D8E5-47EC-BB9F-1DA162B4D2DC}" type="sibTrans" cxnId="{8238BD8A-A525-4495-BFEE-CE752A9D805D}">
      <dgm:prSet/>
      <dgm:spPr/>
      <dgm:t>
        <a:bodyPr/>
        <a:lstStyle/>
        <a:p>
          <a:endParaRPr lang="zh-CN" altLang="en-US"/>
        </a:p>
      </dgm:t>
    </dgm:pt>
    <dgm:pt modelId="{26745575-2758-4191-BD01-ACB5AB19EB30}">
      <dgm:prSet phldrT="[文本]"/>
      <dgm:spPr/>
      <dgm:t>
        <a:bodyPr/>
        <a:lstStyle/>
        <a:p>
          <a:r>
            <a:rPr lang="zh-CN" altLang="en-US" dirty="0" smtClean="0"/>
            <a:t>严格互斥任意</a:t>
          </a:r>
          <a:endParaRPr lang="en-US" altLang="zh-CN" dirty="0" smtClean="0"/>
        </a:p>
        <a:p>
          <a:r>
            <a:rPr lang="zh-CN" altLang="en-US" dirty="0" smtClean="0"/>
            <a:t>两个进程</a:t>
          </a:r>
          <a:endParaRPr lang="zh-CN" altLang="en-US" dirty="0"/>
        </a:p>
      </dgm:t>
    </dgm:pt>
    <dgm:pt modelId="{B52894B5-AC5E-4FE1-9ED0-F9B62FF4A42A}" type="parTrans" cxnId="{02CCD4D6-90E6-41FD-B1C3-7C4F1C85902B}">
      <dgm:prSet/>
      <dgm:spPr/>
      <dgm:t>
        <a:bodyPr/>
        <a:lstStyle/>
        <a:p>
          <a:endParaRPr lang="zh-CN" altLang="en-US"/>
        </a:p>
      </dgm:t>
    </dgm:pt>
    <dgm:pt modelId="{4E096CE3-A47F-4621-A020-921E379EA836}" type="sibTrans" cxnId="{02CCD4D6-90E6-41FD-B1C3-7C4F1C85902B}">
      <dgm:prSet/>
      <dgm:spPr/>
      <dgm:t>
        <a:bodyPr/>
        <a:lstStyle/>
        <a:p>
          <a:endParaRPr lang="zh-CN" altLang="en-US"/>
        </a:p>
      </dgm:t>
    </dgm:pt>
    <dgm:pt modelId="{5FB22259-858E-456D-B236-8A487704A063}">
      <dgm:prSet phldrT="[文本]"/>
      <dgm:spPr/>
      <dgm:t>
        <a:bodyPr/>
        <a:lstStyle/>
        <a:p>
          <a:r>
            <a:rPr lang="zh-CN" altLang="en-US" dirty="0" smtClean="0"/>
            <a:t>互斥任意两个写者进程，读、写进程</a:t>
          </a:r>
          <a:endParaRPr lang="zh-CN" altLang="en-US" dirty="0"/>
        </a:p>
      </dgm:t>
    </dgm:pt>
    <dgm:pt modelId="{60BF6A15-8A49-4DCA-95E3-A3BEF3D305C7}" type="parTrans" cxnId="{939F1C95-79E7-49E6-B11E-782C1B0A22CA}">
      <dgm:prSet/>
      <dgm:spPr/>
      <dgm:t>
        <a:bodyPr/>
        <a:lstStyle/>
        <a:p>
          <a:endParaRPr lang="zh-CN" altLang="en-US"/>
        </a:p>
      </dgm:t>
    </dgm:pt>
    <dgm:pt modelId="{87A6FC69-6094-4336-8F4A-0D8E9D6A9890}" type="sibTrans" cxnId="{939F1C95-79E7-49E6-B11E-782C1B0A22CA}">
      <dgm:prSet/>
      <dgm:spPr/>
      <dgm:t>
        <a:bodyPr/>
        <a:lstStyle/>
        <a:p>
          <a:endParaRPr lang="zh-CN" altLang="en-US"/>
        </a:p>
      </dgm:t>
    </dgm:pt>
    <dgm:pt modelId="{2A1B05B7-CE52-4303-BA89-BE4595AF9415}">
      <dgm:prSet phldrT="[文本]"/>
      <dgm:spPr/>
      <dgm:t>
        <a:bodyPr/>
        <a:lstStyle/>
        <a:p>
          <a:r>
            <a:rPr lang="zh-CN" altLang="en-US" dirty="0" smtClean="0"/>
            <a:t>读者优先</a:t>
          </a:r>
          <a:endParaRPr lang="zh-CN" altLang="en-US" dirty="0"/>
        </a:p>
      </dgm:t>
    </dgm:pt>
    <dgm:pt modelId="{1D66D954-8F07-4F80-B1ED-FC2C107F9358}" type="parTrans" cxnId="{2FAF4E0F-107F-4A64-81B3-E4A0E611631F}">
      <dgm:prSet/>
      <dgm:spPr/>
      <dgm:t>
        <a:bodyPr/>
        <a:lstStyle/>
        <a:p>
          <a:endParaRPr lang="zh-CN" altLang="en-US"/>
        </a:p>
      </dgm:t>
    </dgm:pt>
    <dgm:pt modelId="{1DBFE1F0-F7E8-4A09-BB9D-539CC0359CC5}" type="sibTrans" cxnId="{2FAF4E0F-107F-4A64-81B3-E4A0E611631F}">
      <dgm:prSet/>
      <dgm:spPr/>
      <dgm:t>
        <a:bodyPr/>
        <a:lstStyle/>
        <a:p>
          <a:endParaRPr lang="zh-CN" altLang="en-US"/>
        </a:p>
      </dgm:t>
    </dgm:pt>
    <dgm:pt modelId="{E2DD4EBA-BB9F-4848-9A48-76D29F3C1A57}">
      <dgm:prSet/>
      <dgm:spPr/>
      <dgm:t>
        <a:bodyPr/>
        <a:lstStyle/>
        <a:p>
          <a:r>
            <a:rPr lang="zh-CN" altLang="en-US" dirty="0" smtClean="0"/>
            <a:t>写者优先</a:t>
          </a:r>
          <a:endParaRPr lang="zh-CN" altLang="en-US" dirty="0"/>
        </a:p>
      </dgm:t>
    </dgm:pt>
    <dgm:pt modelId="{E97B7946-CFA0-4D46-AF6A-C2C5DCA7E26B}" type="parTrans" cxnId="{88692828-B00F-4EEE-8770-854295F4C85B}">
      <dgm:prSet/>
      <dgm:spPr/>
      <dgm:t>
        <a:bodyPr/>
        <a:lstStyle/>
        <a:p>
          <a:endParaRPr lang="zh-CN" altLang="en-US"/>
        </a:p>
      </dgm:t>
    </dgm:pt>
    <dgm:pt modelId="{14814154-BD0F-4259-8355-E3F5B6610AAF}" type="sibTrans" cxnId="{88692828-B00F-4EEE-8770-854295F4C85B}">
      <dgm:prSet/>
      <dgm:spPr/>
      <dgm:t>
        <a:bodyPr/>
        <a:lstStyle/>
        <a:p>
          <a:endParaRPr lang="zh-CN" altLang="en-US"/>
        </a:p>
      </dgm:t>
    </dgm:pt>
    <dgm:pt modelId="{153C77D0-1164-4852-90A2-8596A8FCB8D3}">
      <dgm:prSet/>
      <dgm:spPr/>
      <dgm:t>
        <a:bodyPr/>
        <a:lstStyle/>
        <a:p>
          <a:r>
            <a:rPr lang="zh-CN" altLang="en-US" dirty="0" smtClean="0"/>
            <a:t>公平优先</a:t>
          </a:r>
          <a:endParaRPr lang="zh-CN" altLang="en-US" dirty="0"/>
        </a:p>
      </dgm:t>
    </dgm:pt>
    <dgm:pt modelId="{1F2E3844-A01F-4653-B546-3CCBA90950AA}" type="sibTrans" cxnId="{6516FB94-2E52-4D9B-A7AD-2FCC5EAB54AC}">
      <dgm:prSet/>
      <dgm:spPr/>
      <dgm:t>
        <a:bodyPr/>
        <a:lstStyle/>
        <a:p>
          <a:endParaRPr lang="zh-CN" altLang="en-US"/>
        </a:p>
      </dgm:t>
    </dgm:pt>
    <dgm:pt modelId="{04232F85-31F0-4D1D-957F-5B862C8070E1}" type="parTrans" cxnId="{6516FB94-2E52-4D9B-A7AD-2FCC5EAB54AC}">
      <dgm:prSet/>
      <dgm:spPr/>
      <dgm:t>
        <a:bodyPr/>
        <a:lstStyle/>
        <a:p>
          <a:endParaRPr lang="zh-CN" altLang="en-US"/>
        </a:p>
      </dgm:t>
    </dgm:pt>
    <dgm:pt modelId="{307FC315-3CEF-4669-88F7-0E23DE2ED37F}" type="pres">
      <dgm:prSet presAssocID="{7DF18EA6-FB53-4294-9115-B5EC460DA2F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132B5D-7957-44BF-87D0-A97D66FA635D}" type="pres">
      <dgm:prSet presAssocID="{44C9EBD4-6C15-41AF-BE3C-580F39E7C942}" presName="root1" presStyleCnt="0"/>
      <dgm:spPr/>
    </dgm:pt>
    <dgm:pt modelId="{A2D28D82-0AF3-4012-AC3B-35DEA088A471}" type="pres">
      <dgm:prSet presAssocID="{44C9EBD4-6C15-41AF-BE3C-580F39E7C9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9C60B4-1824-461B-B4C0-78037BCBF8E9}" type="pres">
      <dgm:prSet presAssocID="{44C9EBD4-6C15-41AF-BE3C-580F39E7C942}" presName="level2hierChild" presStyleCnt="0"/>
      <dgm:spPr/>
    </dgm:pt>
    <dgm:pt modelId="{892E158B-52F1-4B9B-94D9-4CC15CE81666}" type="pres">
      <dgm:prSet presAssocID="{B52894B5-AC5E-4FE1-9ED0-F9B62FF4A42A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1E213B07-44EB-43E0-8436-629CC08669A1}" type="pres">
      <dgm:prSet presAssocID="{B52894B5-AC5E-4FE1-9ED0-F9B62FF4A42A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6A04DA36-DACD-4931-9C87-614DE55C9983}" type="pres">
      <dgm:prSet presAssocID="{26745575-2758-4191-BD01-ACB5AB19EB30}" presName="root2" presStyleCnt="0"/>
      <dgm:spPr/>
    </dgm:pt>
    <dgm:pt modelId="{FC749E5E-F54F-47A5-AE97-D3689E88893C}" type="pres">
      <dgm:prSet presAssocID="{26745575-2758-4191-BD01-ACB5AB19EB30}" presName="LevelTwoTextNode" presStyleLbl="node2" presStyleIdx="0" presStyleCnt="2" custScaleX="127128" custLinFactNeighborY="-475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B538C7-72C7-44CC-9AB9-DC7C36F0390D}" type="pres">
      <dgm:prSet presAssocID="{26745575-2758-4191-BD01-ACB5AB19EB30}" presName="level3hierChild" presStyleCnt="0"/>
      <dgm:spPr/>
    </dgm:pt>
    <dgm:pt modelId="{F66AB3DA-DC76-4E74-A9D0-5316D40D1E72}" type="pres">
      <dgm:prSet presAssocID="{60BF6A15-8A49-4DCA-95E3-A3BEF3D305C7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879BD24-3295-40C3-A085-3A239DF166BE}" type="pres">
      <dgm:prSet presAssocID="{60BF6A15-8A49-4DCA-95E3-A3BEF3D305C7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618F4F6D-8BFB-4CE6-9674-58338B13CA21}" type="pres">
      <dgm:prSet presAssocID="{5FB22259-858E-456D-B236-8A487704A063}" presName="root2" presStyleCnt="0"/>
      <dgm:spPr/>
    </dgm:pt>
    <dgm:pt modelId="{8B3A0DA3-D45F-4CAD-BD6C-F7EC5C09C1C0}" type="pres">
      <dgm:prSet presAssocID="{5FB22259-858E-456D-B236-8A487704A063}" presName="LevelTwoTextNode" presStyleLbl="node2" presStyleIdx="1" presStyleCnt="2" custScaleX="131117" custLinFactNeighborY="565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7976AC-331D-41AD-91F3-32DD2B2FB2CB}" type="pres">
      <dgm:prSet presAssocID="{5FB22259-858E-456D-B236-8A487704A063}" presName="level3hierChild" presStyleCnt="0"/>
      <dgm:spPr/>
    </dgm:pt>
    <dgm:pt modelId="{814828DC-A627-4B2D-A0CB-73FB2E1856D5}" type="pres">
      <dgm:prSet presAssocID="{1D66D954-8F07-4F80-B1ED-FC2C107F9358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944EC15A-F48D-4F32-BB6E-8BF328FCADE9}" type="pres">
      <dgm:prSet presAssocID="{1D66D954-8F07-4F80-B1ED-FC2C107F9358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23A0DC29-DFBA-4D23-BFE7-5B0A10AAD447}" type="pres">
      <dgm:prSet presAssocID="{2A1B05B7-CE52-4303-BA89-BE4595AF9415}" presName="root2" presStyleCnt="0"/>
      <dgm:spPr/>
    </dgm:pt>
    <dgm:pt modelId="{4DB238EE-7890-48C4-8AB3-57B8135F680A}" type="pres">
      <dgm:prSet presAssocID="{2A1B05B7-CE52-4303-BA89-BE4595AF9415}" presName="LevelTwoTextNode" presStyleLbl="node3" presStyleIdx="0" presStyleCnt="3" custLinFactNeighborY="565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6D63F4-A5F3-4256-AE3F-F3DAA4E0BEF4}" type="pres">
      <dgm:prSet presAssocID="{2A1B05B7-CE52-4303-BA89-BE4595AF9415}" presName="level3hierChild" presStyleCnt="0"/>
      <dgm:spPr/>
    </dgm:pt>
    <dgm:pt modelId="{3EF3E114-B815-4EA1-A35B-971E3B9DCAFC}" type="pres">
      <dgm:prSet presAssocID="{E97B7946-CFA0-4D46-AF6A-C2C5DCA7E26B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AFFAFB4A-BD24-400D-A206-3EAE19601D64}" type="pres">
      <dgm:prSet presAssocID="{E97B7946-CFA0-4D46-AF6A-C2C5DCA7E26B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658BB1B7-28E5-43DE-8601-1819325C9F83}" type="pres">
      <dgm:prSet presAssocID="{E2DD4EBA-BB9F-4848-9A48-76D29F3C1A57}" presName="root2" presStyleCnt="0"/>
      <dgm:spPr/>
    </dgm:pt>
    <dgm:pt modelId="{5502EC07-5F50-4245-9CC8-42F0D368721F}" type="pres">
      <dgm:prSet presAssocID="{E2DD4EBA-BB9F-4848-9A48-76D29F3C1A57}" presName="LevelTwoTextNode" presStyleLbl="node3" presStyleIdx="1" presStyleCnt="3" custLinFactNeighborY="565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1C3B90-E3CA-48DC-9BFA-BCBCD7CA36C5}" type="pres">
      <dgm:prSet presAssocID="{E2DD4EBA-BB9F-4848-9A48-76D29F3C1A57}" presName="level3hierChild" presStyleCnt="0"/>
      <dgm:spPr/>
    </dgm:pt>
    <dgm:pt modelId="{C5424610-6BC1-468D-94CA-91A03CF504F0}" type="pres">
      <dgm:prSet presAssocID="{04232F85-31F0-4D1D-957F-5B862C8070E1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929D1D65-DD4B-4E9C-8586-2907F19EA205}" type="pres">
      <dgm:prSet presAssocID="{04232F85-31F0-4D1D-957F-5B862C8070E1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DC5D36F6-23DA-4B6F-8576-124C760F34B6}" type="pres">
      <dgm:prSet presAssocID="{153C77D0-1164-4852-90A2-8596A8FCB8D3}" presName="root2" presStyleCnt="0"/>
      <dgm:spPr/>
    </dgm:pt>
    <dgm:pt modelId="{C28AD8A4-307A-4FD4-9DBD-D525E76FD4F4}" type="pres">
      <dgm:prSet presAssocID="{153C77D0-1164-4852-90A2-8596A8FCB8D3}" presName="LevelTwoTextNode" presStyleLbl="node3" presStyleIdx="2" presStyleCnt="3" custLinFactNeighborY="565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C82C53-E429-4388-ACD1-3E7B7C22C4AE}" type="pres">
      <dgm:prSet presAssocID="{153C77D0-1164-4852-90A2-8596A8FCB8D3}" presName="level3hierChild" presStyleCnt="0"/>
      <dgm:spPr/>
    </dgm:pt>
  </dgm:ptLst>
  <dgm:cxnLst>
    <dgm:cxn modelId="{A1C7D7CC-3F2A-48DB-A655-D973F71E16EB}" type="presOf" srcId="{60BF6A15-8A49-4DCA-95E3-A3BEF3D305C7}" destId="{0879BD24-3295-40C3-A085-3A239DF166BE}" srcOrd="1" destOrd="0" presId="urn:microsoft.com/office/officeart/2005/8/layout/hierarchy2"/>
    <dgm:cxn modelId="{39BEAA28-3559-4771-9688-B2FC474AE61D}" type="presOf" srcId="{2A1B05B7-CE52-4303-BA89-BE4595AF9415}" destId="{4DB238EE-7890-48C4-8AB3-57B8135F680A}" srcOrd="0" destOrd="0" presId="urn:microsoft.com/office/officeart/2005/8/layout/hierarchy2"/>
    <dgm:cxn modelId="{3D72B9AC-FD6C-4B6E-A974-E5AD90DF558B}" type="presOf" srcId="{26745575-2758-4191-BD01-ACB5AB19EB30}" destId="{FC749E5E-F54F-47A5-AE97-D3689E88893C}" srcOrd="0" destOrd="0" presId="urn:microsoft.com/office/officeart/2005/8/layout/hierarchy2"/>
    <dgm:cxn modelId="{DF09037F-03EF-49E8-AC4F-51B55498A8E9}" type="presOf" srcId="{1D66D954-8F07-4F80-B1ED-FC2C107F9358}" destId="{814828DC-A627-4B2D-A0CB-73FB2E1856D5}" srcOrd="0" destOrd="0" presId="urn:microsoft.com/office/officeart/2005/8/layout/hierarchy2"/>
    <dgm:cxn modelId="{954D34BF-C540-4183-B40A-4190F15D5BFE}" type="presOf" srcId="{04232F85-31F0-4D1D-957F-5B862C8070E1}" destId="{C5424610-6BC1-468D-94CA-91A03CF504F0}" srcOrd="0" destOrd="0" presId="urn:microsoft.com/office/officeart/2005/8/layout/hierarchy2"/>
    <dgm:cxn modelId="{CEFA7BC9-F357-49DB-821C-456A0215EA4B}" type="presOf" srcId="{B52894B5-AC5E-4FE1-9ED0-F9B62FF4A42A}" destId="{892E158B-52F1-4B9B-94D9-4CC15CE81666}" srcOrd="0" destOrd="0" presId="urn:microsoft.com/office/officeart/2005/8/layout/hierarchy2"/>
    <dgm:cxn modelId="{2FAF4E0F-107F-4A64-81B3-E4A0E611631F}" srcId="{5FB22259-858E-456D-B236-8A487704A063}" destId="{2A1B05B7-CE52-4303-BA89-BE4595AF9415}" srcOrd="0" destOrd="0" parTransId="{1D66D954-8F07-4F80-B1ED-FC2C107F9358}" sibTransId="{1DBFE1F0-F7E8-4A09-BB9D-539CC0359CC5}"/>
    <dgm:cxn modelId="{B94260A0-E930-4C88-B1B5-A89B2DE5A298}" type="presOf" srcId="{44C9EBD4-6C15-41AF-BE3C-580F39E7C942}" destId="{A2D28D82-0AF3-4012-AC3B-35DEA088A471}" srcOrd="0" destOrd="0" presId="urn:microsoft.com/office/officeart/2005/8/layout/hierarchy2"/>
    <dgm:cxn modelId="{CAA669C0-AE35-4E99-BBAE-C66D8FE274E9}" type="presOf" srcId="{5FB22259-858E-456D-B236-8A487704A063}" destId="{8B3A0DA3-D45F-4CAD-BD6C-F7EC5C09C1C0}" srcOrd="0" destOrd="0" presId="urn:microsoft.com/office/officeart/2005/8/layout/hierarchy2"/>
    <dgm:cxn modelId="{624B5B8D-4773-424E-9ED0-9C4FF006A3EA}" type="presOf" srcId="{E97B7946-CFA0-4D46-AF6A-C2C5DCA7E26B}" destId="{3EF3E114-B815-4EA1-A35B-971E3B9DCAFC}" srcOrd="0" destOrd="0" presId="urn:microsoft.com/office/officeart/2005/8/layout/hierarchy2"/>
    <dgm:cxn modelId="{B18FD606-9137-4469-85DA-9CBF5725BC23}" type="presOf" srcId="{60BF6A15-8A49-4DCA-95E3-A3BEF3D305C7}" destId="{F66AB3DA-DC76-4E74-A9D0-5316D40D1E72}" srcOrd="0" destOrd="0" presId="urn:microsoft.com/office/officeart/2005/8/layout/hierarchy2"/>
    <dgm:cxn modelId="{88692828-B00F-4EEE-8770-854295F4C85B}" srcId="{5FB22259-858E-456D-B236-8A487704A063}" destId="{E2DD4EBA-BB9F-4848-9A48-76D29F3C1A57}" srcOrd="1" destOrd="0" parTransId="{E97B7946-CFA0-4D46-AF6A-C2C5DCA7E26B}" sibTransId="{14814154-BD0F-4259-8355-E3F5B6610AAF}"/>
    <dgm:cxn modelId="{6516FB94-2E52-4D9B-A7AD-2FCC5EAB54AC}" srcId="{5FB22259-858E-456D-B236-8A487704A063}" destId="{153C77D0-1164-4852-90A2-8596A8FCB8D3}" srcOrd="2" destOrd="0" parTransId="{04232F85-31F0-4D1D-957F-5B862C8070E1}" sibTransId="{1F2E3844-A01F-4653-B546-3CCBA90950AA}"/>
    <dgm:cxn modelId="{6D1E199C-6F43-4D34-A92B-6C50A77159FD}" type="presOf" srcId="{7DF18EA6-FB53-4294-9115-B5EC460DA2F5}" destId="{307FC315-3CEF-4669-88F7-0E23DE2ED37F}" srcOrd="0" destOrd="0" presId="urn:microsoft.com/office/officeart/2005/8/layout/hierarchy2"/>
    <dgm:cxn modelId="{02CCD4D6-90E6-41FD-B1C3-7C4F1C85902B}" srcId="{44C9EBD4-6C15-41AF-BE3C-580F39E7C942}" destId="{26745575-2758-4191-BD01-ACB5AB19EB30}" srcOrd="0" destOrd="0" parTransId="{B52894B5-AC5E-4FE1-9ED0-F9B62FF4A42A}" sibTransId="{4E096CE3-A47F-4621-A020-921E379EA836}"/>
    <dgm:cxn modelId="{4E9B169E-43C3-44E4-8452-717B8C39428E}" type="presOf" srcId="{04232F85-31F0-4D1D-957F-5B862C8070E1}" destId="{929D1D65-DD4B-4E9C-8586-2907F19EA205}" srcOrd="1" destOrd="0" presId="urn:microsoft.com/office/officeart/2005/8/layout/hierarchy2"/>
    <dgm:cxn modelId="{C0B7331A-AE76-48D4-BC56-585080DD8341}" type="presOf" srcId="{B52894B5-AC5E-4FE1-9ED0-F9B62FF4A42A}" destId="{1E213B07-44EB-43E0-8436-629CC08669A1}" srcOrd="1" destOrd="0" presId="urn:microsoft.com/office/officeart/2005/8/layout/hierarchy2"/>
    <dgm:cxn modelId="{2CE6CF3A-EB07-497F-AA4B-73330D4277B9}" type="presOf" srcId="{1D66D954-8F07-4F80-B1ED-FC2C107F9358}" destId="{944EC15A-F48D-4F32-BB6E-8BF328FCADE9}" srcOrd="1" destOrd="0" presId="urn:microsoft.com/office/officeart/2005/8/layout/hierarchy2"/>
    <dgm:cxn modelId="{939F1C95-79E7-49E6-B11E-782C1B0A22CA}" srcId="{44C9EBD4-6C15-41AF-BE3C-580F39E7C942}" destId="{5FB22259-858E-456D-B236-8A487704A063}" srcOrd="1" destOrd="0" parTransId="{60BF6A15-8A49-4DCA-95E3-A3BEF3D305C7}" sibTransId="{87A6FC69-6094-4336-8F4A-0D8E9D6A9890}"/>
    <dgm:cxn modelId="{10885528-DAD3-4FC8-9443-76F4A42A12C0}" type="presOf" srcId="{153C77D0-1164-4852-90A2-8596A8FCB8D3}" destId="{C28AD8A4-307A-4FD4-9DBD-D525E76FD4F4}" srcOrd="0" destOrd="0" presId="urn:microsoft.com/office/officeart/2005/8/layout/hierarchy2"/>
    <dgm:cxn modelId="{2753DAF8-69A6-4984-A5F8-5D621EFBC3B6}" type="presOf" srcId="{E97B7946-CFA0-4D46-AF6A-C2C5DCA7E26B}" destId="{AFFAFB4A-BD24-400D-A206-3EAE19601D64}" srcOrd="1" destOrd="0" presId="urn:microsoft.com/office/officeart/2005/8/layout/hierarchy2"/>
    <dgm:cxn modelId="{8238BD8A-A525-4495-BFEE-CE752A9D805D}" srcId="{7DF18EA6-FB53-4294-9115-B5EC460DA2F5}" destId="{44C9EBD4-6C15-41AF-BE3C-580F39E7C942}" srcOrd="0" destOrd="0" parTransId="{0828E271-6960-4D61-8BAB-15E861FFE36E}" sibTransId="{A1C9BDCB-D8E5-47EC-BB9F-1DA162B4D2DC}"/>
    <dgm:cxn modelId="{BC86D2B6-4F6F-4352-8876-9FF717E69FC5}" type="presOf" srcId="{E2DD4EBA-BB9F-4848-9A48-76D29F3C1A57}" destId="{5502EC07-5F50-4245-9CC8-42F0D368721F}" srcOrd="0" destOrd="0" presId="urn:microsoft.com/office/officeart/2005/8/layout/hierarchy2"/>
    <dgm:cxn modelId="{DA6CBC95-CD29-4E41-A075-CF13291E1E75}" type="presParOf" srcId="{307FC315-3CEF-4669-88F7-0E23DE2ED37F}" destId="{B1132B5D-7957-44BF-87D0-A97D66FA635D}" srcOrd="0" destOrd="0" presId="urn:microsoft.com/office/officeart/2005/8/layout/hierarchy2"/>
    <dgm:cxn modelId="{FC6DE68D-819B-4F56-8E85-F6D8E3637480}" type="presParOf" srcId="{B1132B5D-7957-44BF-87D0-A97D66FA635D}" destId="{A2D28D82-0AF3-4012-AC3B-35DEA088A471}" srcOrd="0" destOrd="0" presId="urn:microsoft.com/office/officeart/2005/8/layout/hierarchy2"/>
    <dgm:cxn modelId="{05B22281-94E9-4C36-A6DE-D4CA52B2DC7D}" type="presParOf" srcId="{B1132B5D-7957-44BF-87D0-A97D66FA635D}" destId="{D09C60B4-1824-461B-B4C0-78037BCBF8E9}" srcOrd="1" destOrd="0" presId="urn:microsoft.com/office/officeart/2005/8/layout/hierarchy2"/>
    <dgm:cxn modelId="{43506A91-4ADA-4FF1-A579-6D7A7EA5AC3C}" type="presParOf" srcId="{D09C60B4-1824-461B-B4C0-78037BCBF8E9}" destId="{892E158B-52F1-4B9B-94D9-4CC15CE81666}" srcOrd="0" destOrd="0" presId="urn:microsoft.com/office/officeart/2005/8/layout/hierarchy2"/>
    <dgm:cxn modelId="{7CB7E7C0-E220-44B4-B024-436789A6FD48}" type="presParOf" srcId="{892E158B-52F1-4B9B-94D9-4CC15CE81666}" destId="{1E213B07-44EB-43E0-8436-629CC08669A1}" srcOrd="0" destOrd="0" presId="urn:microsoft.com/office/officeart/2005/8/layout/hierarchy2"/>
    <dgm:cxn modelId="{9CB77A87-8DDD-4B68-B3B5-948F0D69B42A}" type="presParOf" srcId="{D09C60B4-1824-461B-B4C0-78037BCBF8E9}" destId="{6A04DA36-DACD-4931-9C87-614DE55C9983}" srcOrd="1" destOrd="0" presId="urn:microsoft.com/office/officeart/2005/8/layout/hierarchy2"/>
    <dgm:cxn modelId="{71CAE81A-E794-434D-93D0-E3F86E9AB633}" type="presParOf" srcId="{6A04DA36-DACD-4931-9C87-614DE55C9983}" destId="{FC749E5E-F54F-47A5-AE97-D3689E88893C}" srcOrd="0" destOrd="0" presId="urn:microsoft.com/office/officeart/2005/8/layout/hierarchy2"/>
    <dgm:cxn modelId="{9E0F8545-61C4-424D-82B1-1752B3CC255E}" type="presParOf" srcId="{6A04DA36-DACD-4931-9C87-614DE55C9983}" destId="{D6B538C7-72C7-44CC-9AB9-DC7C36F0390D}" srcOrd="1" destOrd="0" presId="urn:microsoft.com/office/officeart/2005/8/layout/hierarchy2"/>
    <dgm:cxn modelId="{414C28F0-147B-4137-ADBB-32F4F0EE2499}" type="presParOf" srcId="{D09C60B4-1824-461B-B4C0-78037BCBF8E9}" destId="{F66AB3DA-DC76-4E74-A9D0-5316D40D1E72}" srcOrd="2" destOrd="0" presId="urn:microsoft.com/office/officeart/2005/8/layout/hierarchy2"/>
    <dgm:cxn modelId="{F871F581-A2BE-4E25-B09E-CDD76EECC1BA}" type="presParOf" srcId="{F66AB3DA-DC76-4E74-A9D0-5316D40D1E72}" destId="{0879BD24-3295-40C3-A085-3A239DF166BE}" srcOrd="0" destOrd="0" presId="urn:microsoft.com/office/officeart/2005/8/layout/hierarchy2"/>
    <dgm:cxn modelId="{0D4BF929-5B78-4844-8B66-B4D8F9DFE928}" type="presParOf" srcId="{D09C60B4-1824-461B-B4C0-78037BCBF8E9}" destId="{618F4F6D-8BFB-4CE6-9674-58338B13CA21}" srcOrd="3" destOrd="0" presId="urn:microsoft.com/office/officeart/2005/8/layout/hierarchy2"/>
    <dgm:cxn modelId="{D5F2CE1B-D45A-4A24-AD35-1174132D8FF1}" type="presParOf" srcId="{618F4F6D-8BFB-4CE6-9674-58338B13CA21}" destId="{8B3A0DA3-D45F-4CAD-BD6C-F7EC5C09C1C0}" srcOrd="0" destOrd="0" presId="urn:microsoft.com/office/officeart/2005/8/layout/hierarchy2"/>
    <dgm:cxn modelId="{86279D75-A759-48F5-BFEA-A92A523D8F9A}" type="presParOf" srcId="{618F4F6D-8BFB-4CE6-9674-58338B13CA21}" destId="{667976AC-331D-41AD-91F3-32DD2B2FB2CB}" srcOrd="1" destOrd="0" presId="urn:microsoft.com/office/officeart/2005/8/layout/hierarchy2"/>
    <dgm:cxn modelId="{7EFC944C-3C28-4F2F-BB01-64729D3C4691}" type="presParOf" srcId="{667976AC-331D-41AD-91F3-32DD2B2FB2CB}" destId="{814828DC-A627-4B2D-A0CB-73FB2E1856D5}" srcOrd="0" destOrd="0" presId="urn:microsoft.com/office/officeart/2005/8/layout/hierarchy2"/>
    <dgm:cxn modelId="{FBB8E582-204E-4EFA-B95B-34D50C7B2257}" type="presParOf" srcId="{814828DC-A627-4B2D-A0CB-73FB2E1856D5}" destId="{944EC15A-F48D-4F32-BB6E-8BF328FCADE9}" srcOrd="0" destOrd="0" presId="urn:microsoft.com/office/officeart/2005/8/layout/hierarchy2"/>
    <dgm:cxn modelId="{78B9B952-CC9A-481D-A29D-EFE7CB575575}" type="presParOf" srcId="{667976AC-331D-41AD-91F3-32DD2B2FB2CB}" destId="{23A0DC29-DFBA-4D23-BFE7-5B0A10AAD447}" srcOrd="1" destOrd="0" presId="urn:microsoft.com/office/officeart/2005/8/layout/hierarchy2"/>
    <dgm:cxn modelId="{C7F1BFC8-0F92-4120-9957-02DB0190BB93}" type="presParOf" srcId="{23A0DC29-DFBA-4D23-BFE7-5B0A10AAD447}" destId="{4DB238EE-7890-48C4-8AB3-57B8135F680A}" srcOrd="0" destOrd="0" presId="urn:microsoft.com/office/officeart/2005/8/layout/hierarchy2"/>
    <dgm:cxn modelId="{4DD7A04A-BE3E-4E13-A345-CD45C1450516}" type="presParOf" srcId="{23A0DC29-DFBA-4D23-BFE7-5B0A10AAD447}" destId="{9E6D63F4-A5F3-4256-AE3F-F3DAA4E0BEF4}" srcOrd="1" destOrd="0" presId="urn:microsoft.com/office/officeart/2005/8/layout/hierarchy2"/>
    <dgm:cxn modelId="{7A58B3F4-07DA-4EE1-9DFE-FD65FB901D53}" type="presParOf" srcId="{667976AC-331D-41AD-91F3-32DD2B2FB2CB}" destId="{3EF3E114-B815-4EA1-A35B-971E3B9DCAFC}" srcOrd="2" destOrd="0" presId="urn:microsoft.com/office/officeart/2005/8/layout/hierarchy2"/>
    <dgm:cxn modelId="{4531BB41-7030-48E0-ADB4-694B7F9D8CD1}" type="presParOf" srcId="{3EF3E114-B815-4EA1-A35B-971E3B9DCAFC}" destId="{AFFAFB4A-BD24-400D-A206-3EAE19601D64}" srcOrd="0" destOrd="0" presId="urn:microsoft.com/office/officeart/2005/8/layout/hierarchy2"/>
    <dgm:cxn modelId="{48B18171-EE12-4BEB-A8E0-C019A2BEB827}" type="presParOf" srcId="{667976AC-331D-41AD-91F3-32DD2B2FB2CB}" destId="{658BB1B7-28E5-43DE-8601-1819325C9F83}" srcOrd="3" destOrd="0" presId="urn:microsoft.com/office/officeart/2005/8/layout/hierarchy2"/>
    <dgm:cxn modelId="{E8FD2B24-CD48-4B6A-8326-5E356A2A0E61}" type="presParOf" srcId="{658BB1B7-28E5-43DE-8601-1819325C9F83}" destId="{5502EC07-5F50-4245-9CC8-42F0D368721F}" srcOrd="0" destOrd="0" presId="urn:microsoft.com/office/officeart/2005/8/layout/hierarchy2"/>
    <dgm:cxn modelId="{5C81F64A-E6D4-4C95-B692-BC1D395FBA99}" type="presParOf" srcId="{658BB1B7-28E5-43DE-8601-1819325C9F83}" destId="{B01C3B90-E3CA-48DC-9BFA-BCBCD7CA36C5}" srcOrd="1" destOrd="0" presId="urn:microsoft.com/office/officeart/2005/8/layout/hierarchy2"/>
    <dgm:cxn modelId="{06A82F9E-A0C5-4927-B111-72E5AC34E303}" type="presParOf" srcId="{667976AC-331D-41AD-91F3-32DD2B2FB2CB}" destId="{C5424610-6BC1-468D-94CA-91A03CF504F0}" srcOrd="4" destOrd="0" presId="urn:microsoft.com/office/officeart/2005/8/layout/hierarchy2"/>
    <dgm:cxn modelId="{C12191A5-5241-4373-BFCC-29C70013FFC4}" type="presParOf" srcId="{C5424610-6BC1-468D-94CA-91A03CF504F0}" destId="{929D1D65-DD4B-4E9C-8586-2907F19EA205}" srcOrd="0" destOrd="0" presId="urn:microsoft.com/office/officeart/2005/8/layout/hierarchy2"/>
    <dgm:cxn modelId="{937841BB-9325-42AF-9493-D5C99FCEE2D1}" type="presParOf" srcId="{667976AC-331D-41AD-91F3-32DD2B2FB2CB}" destId="{DC5D36F6-23DA-4B6F-8576-124C760F34B6}" srcOrd="5" destOrd="0" presId="urn:microsoft.com/office/officeart/2005/8/layout/hierarchy2"/>
    <dgm:cxn modelId="{1F35FE57-8457-453E-B14E-6F7DAE4B9CA5}" type="presParOf" srcId="{DC5D36F6-23DA-4B6F-8576-124C760F34B6}" destId="{C28AD8A4-307A-4FD4-9DBD-D525E76FD4F4}" srcOrd="0" destOrd="0" presId="urn:microsoft.com/office/officeart/2005/8/layout/hierarchy2"/>
    <dgm:cxn modelId="{A0514D65-4F81-47BF-B286-D70A35ACBA2F}" type="presParOf" srcId="{DC5D36F6-23DA-4B6F-8576-124C760F34B6}" destId="{F7C82C53-E429-4388-ACD1-3E7B7C22C4A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B51134B-1BFA-48A5-AC33-8E96F962DCE9}" type="doc">
      <dgm:prSet loTypeId="urn:microsoft.com/office/officeart/2005/8/layout/equation1" loCatId="process" qsTypeId="urn:microsoft.com/office/officeart/2005/8/quickstyle/simple1" qsCatId="simple" csTypeId="urn:microsoft.com/office/officeart/2005/8/colors/colorful1" csCatId="colorful" phldr="1"/>
      <dgm:spPr/>
    </dgm:pt>
    <dgm:pt modelId="{C9744CD3-7070-4E3E-BD0A-CE5E31D3A444}">
      <dgm:prSet phldrT="[文本]"/>
      <dgm:spPr/>
      <dgm:t>
        <a:bodyPr/>
        <a:lstStyle/>
        <a:p>
          <a:r>
            <a:rPr lang="zh-CN" altLang="en-US" dirty="0" smtClean="0"/>
            <a:t>共享</a:t>
          </a:r>
          <a:endParaRPr lang="en-US" altLang="zh-CN" dirty="0" smtClean="0"/>
        </a:p>
        <a:p>
          <a:r>
            <a:rPr lang="zh-CN" altLang="en-US" dirty="0" smtClean="0"/>
            <a:t>存储区</a:t>
          </a:r>
          <a:endParaRPr lang="zh-CN" altLang="en-US" dirty="0"/>
        </a:p>
      </dgm:t>
    </dgm:pt>
    <dgm:pt modelId="{D5425CBF-2930-4AC9-8087-D9496349F4BC}" type="parTrans" cxnId="{F7A293CD-A350-4AEF-88A7-79542035BBD1}">
      <dgm:prSet/>
      <dgm:spPr/>
      <dgm:t>
        <a:bodyPr/>
        <a:lstStyle/>
        <a:p>
          <a:endParaRPr lang="zh-CN" altLang="en-US"/>
        </a:p>
      </dgm:t>
    </dgm:pt>
    <dgm:pt modelId="{1C40852C-03CE-45A6-BC05-776B550E5DF7}" type="sibTrans" cxnId="{F7A293CD-A350-4AEF-88A7-79542035BBD1}">
      <dgm:prSet/>
      <dgm:spPr/>
      <dgm:t>
        <a:bodyPr/>
        <a:lstStyle/>
        <a:p>
          <a:endParaRPr lang="zh-CN" altLang="en-US"/>
        </a:p>
      </dgm:t>
    </dgm:pt>
    <dgm:pt modelId="{7E7F69B7-DB45-4F74-A290-B557B1256599}">
      <dgm:prSet phldrT="[文本]"/>
      <dgm:spPr/>
      <dgm:t>
        <a:bodyPr/>
        <a:lstStyle/>
        <a:p>
          <a:r>
            <a:rPr lang="zh-CN" altLang="en-US" dirty="0" smtClean="0"/>
            <a:t>消息</a:t>
          </a:r>
          <a:endParaRPr lang="en-US" altLang="zh-CN" dirty="0" smtClean="0"/>
        </a:p>
        <a:p>
          <a:r>
            <a:rPr lang="zh-CN" altLang="en-US" dirty="0" smtClean="0"/>
            <a:t>传递</a:t>
          </a:r>
          <a:endParaRPr lang="zh-CN" altLang="en-US" dirty="0"/>
        </a:p>
      </dgm:t>
    </dgm:pt>
    <dgm:pt modelId="{BD900275-0225-4DD4-B53E-80D376E0A0FB}" type="parTrans" cxnId="{842E57D1-C59C-4E10-84CC-B6035E8F28CC}">
      <dgm:prSet/>
      <dgm:spPr/>
      <dgm:t>
        <a:bodyPr/>
        <a:lstStyle/>
        <a:p>
          <a:endParaRPr lang="zh-CN" altLang="en-US"/>
        </a:p>
      </dgm:t>
    </dgm:pt>
    <dgm:pt modelId="{CACE106A-56FA-40EF-92CF-9D9427464639}" type="sibTrans" cxnId="{842E57D1-C59C-4E10-84CC-B6035E8F28CC}">
      <dgm:prSet/>
      <dgm:spPr/>
      <dgm:t>
        <a:bodyPr/>
        <a:lstStyle/>
        <a:p>
          <a:endParaRPr lang="zh-CN" altLang="en-US"/>
        </a:p>
      </dgm:t>
    </dgm:pt>
    <dgm:pt modelId="{C3C5B1C8-6D11-4DA5-BFAE-293977239BD3}" type="pres">
      <dgm:prSet presAssocID="{BB51134B-1BFA-48A5-AC33-8E96F962DCE9}" presName="linearFlow" presStyleCnt="0">
        <dgm:presLayoutVars>
          <dgm:dir/>
          <dgm:resizeHandles val="exact"/>
        </dgm:presLayoutVars>
      </dgm:prSet>
      <dgm:spPr/>
    </dgm:pt>
    <dgm:pt modelId="{E3B1F334-B888-4697-A8BE-3D5DBE0FB78E}" type="pres">
      <dgm:prSet presAssocID="{C9744CD3-7070-4E3E-BD0A-CE5E31D3A44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122BE-0A2B-48C8-9513-628BA2D0AFBA}" type="pres">
      <dgm:prSet presAssocID="{1C40852C-03CE-45A6-BC05-776B550E5DF7}" presName="spacerL" presStyleCnt="0"/>
      <dgm:spPr/>
    </dgm:pt>
    <dgm:pt modelId="{F40499AC-1597-45CC-ADFD-8EDAB9533BD8}" type="pres">
      <dgm:prSet presAssocID="{1C40852C-03CE-45A6-BC05-776B550E5DF7}" presName="sibTrans" presStyleLbl="sibTrans2D1" presStyleIdx="0" presStyleCnt="1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9E988B2E-3F24-4B46-A17A-A5DCC58864D7}" type="pres">
      <dgm:prSet presAssocID="{1C40852C-03CE-45A6-BC05-776B550E5DF7}" presName="spacerR" presStyleCnt="0"/>
      <dgm:spPr/>
    </dgm:pt>
    <dgm:pt modelId="{6C494D88-77E0-4EF6-8176-154547F12D8F}" type="pres">
      <dgm:prSet presAssocID="{7E7F69B7-DB45-4F74-A290-B557B125659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85613A-3E41-4D8C-876B-B7C12C6450BB}" type="presOf" srcId="{C9744CD3-7070-4E3E-BD0A-CE5E31D3A444}" destId="{E3B1F334-B888-4697-A8BE-3D5DBE0FB78E}" srcOrd="0" destOrd="0" presId="urn:microsoft.com/office/officeart/2005/8/layout/equation1"/>
    <dgm:cxn modelId="{080DD41A-450D-41AE-8614-22DD252C5572}" type="presOf" srcId="{7E7F69B7-DB45-4F74-A290-B557B1256599}" destId="{6C494D88-77E0-4EF6-8176-154547F12D8F}" srcOrd="0" destOrd="0" presId="urn:microsoft.com/office/officeart/2005/8/layout/equation1"/>
    <dgm:cxn modelId="{1D6BDA11-62F0-46AD-829A-C99E33BD6EAC}" type="presOf" srcId="{BB51134B-1BFA-48A5-AC33-8E96F962DCE9}" destId="{C3C5B1C8-6D11-4DA5-BFAE-293977239BD3}" srcOrd="0" destOrd="0" presId="urn:microsoft.com/office/officeart/2005/8/layout/equation1"/>
    <dgm:cxn modelId="{9403FA3B-2CA0-4260-964D-30EEDB59E469}" type="presOf" srcId="{1C40852C-03CE-45A6-BC05-776B550E5DF7}" destId="{F40499AC-1597-45CC-ADFD-8EDAB9533BD8}" srcOrd="0" destOrd="0" presId="urn:microsoft.com/office/officeart/2005/8/layout/equation1"/>
    <dgm:cxn modelId="{F7A293CD-A350-4AEF-88A7-79542035BBD1}" srcId="{BB51134B-1BFA-48A5-AC33-8E96F962DCE9}" destId="{C9744CD3-7070-4E3E-BD0A-CE5E31D3A444}" srcOrd="0" destOrd="0" parTransId="{D5425CBF-2930-4AC9-8087-D9496349F4BC}" sibTransId="{1C40852C-03CE-45A6-BC05-776B550E5DF7}"/>
    <dgm:cxn modelId="{842E57D1-C59C-4E10-84CC-B6035E8F28CC}" srcId="{BB51134B-1BFA-48A5-AC33-8E96F962DCE9}" destId="{7E7F69B7-DB45-4F74-A290-B557B1256599}" srcOrd="1" destOrd="0" parTransId="{BD900275-0225-4DD4-B53E-80D376E0A0FB}" sibTransId="{CACE106A-56FA-40EF-92CF-9D9427464639}"/>
    <dgm:cxn modelId="{93BD920F-9BEF-49CC-A8AE-2C3336BC1303}" type="presParOf" srcId="{C3C5B1C8-6D11-4DA5-BFAE-293977239BD3}" destId="{E3B1F334-B888-4697-A8BE-3D5DBE0FB78E}" srcOrd="0" destOrd="0" presId="urn:microsoft.com/office/officeart/2005/8/layout/equation1"/>
    <dgm:cxn modelId="{72A3A4A3-6046-4286-B4EE-721FDA055397}" type="presParOf" srcId="{C3C5B1C8-6D11-4DA5-BFAE-293977239BD3}" destId="{7E3122BE-0A2B-48C8-9513-628BA2D0AFBA}" srcOrd="1" destOrd="0" presId="urn:microsoft.com/office/officeart/2005/8/layout/equation1"/>
    <dgm:cxn modelId="{F34B3C63-066A-4A93-8E26-C4CAE8D0348B}" type="presParOf" srcId="{C3C5B1C8-6D11-4DA5-BFAE-293977239BD3}" destId="{F40499AC-1597-45CC-ADFD-8EDAB9533BD8}" srcOrd="2" destOrd="0" presId="urn:microsoft.com/office/officeart/2005/8/layout/equation1"/>
    <dgm:cxn modelId="{054ED6AD-A23C-4687-B5B1-6846DBBCDE0D}" type="presParOf" srcId="{C3C5B1C8-6D11-4DA5-BFAE-293977239BD3}" destId="{9E988B2E-3F24-4B46-A17A-A5DCC58864D7}" srcOrd="3" destOrd="0" presId="urn:microsoft.com/office/officeart/2005/8/layout/equation1"/>
    <dgm:cxn modelId="{AF1DCA3C-7203-48DE-8954-94D25446DEBA}" type="presParOf" srcId="{C3C5B1C8-6D11-4DA5-BFAE-293977239BD3}" destId="{6C494D88-77E0-4EF6-8176-154547F12D8F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47F2C74-1862-4945-A4D5-963B6E3415AE}" type="doc">
      <dgm:prSet loTypeId="urn:diagrams.loki3.com/TabbedArc+Icon" loCatId="officeonline" qsTypeId="urn:microsoft.com/office/officeart/2005/8/quickstyle/simple1" qsCatId="simple" csTypeId="urn:microsoft.com/office/officeart/2005/8/colors/colorful1" csCatId="colorful" phldr="1"/>
      <dgm:spPr/>
    </dgm:pt>
    <dgm:pt modelId="{94A78840-0E51-48C0-913F-6EC5339F6047}">
      <dgm:prSet phldrT="[文本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阻塞发送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阻塞接收 </a:t>
          </a:r>
          <a:endParaRPr lang="zh-CN" altLang="en-US" dirty="0"/>
        </a:p>
      </dgm:t>
    </dgm:pt>
    <dgm:pt modelId="{5E9FDC3F-A068-48C7-AEB2-9692E1E1CAD9}" type="parTrans" cxnId="{2C678B1C-0687-409B-97D3-D31B29F6C5CE}">
      <dgm:prSet/>
      <dgm:spPr/>
      <dgm:t>
        <a:bodyPr/>
        <a:lstStyle/>
        <a:p>
          <a:endParaRPr lang="zh-CN" altLang="en-US"/>
        </a:p>
      </dgm:t>
    </dgm:pt>
    <dgm:pt modelId="{E1AF023B-BFBB-4ACF-A6E8-363789FF70AF}" type="sibTrans" cxnId="{2C678B1C-0687-409B-97D3-D31B29F6C5CE}">
      <dgm:prSet/>
      <dgm:spPr/>
      <dgm:t>
        <a:bodyPr/>
        <a:lstStyle/>
        <a:p>
          <a:endParaRPr lang="zh-CN" altLang="en-US"/>
        </a:p>
      </dgm:t>
    </dgm:pt>
    <dgm:pt modelId="{5C41E0BF-BCB6-4C34-B3C4-EC8736C85E94}">
      <dgm:prSet phldrT="[文本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不阻塞发送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阻塞接收</a:t>
          </a:r>
          <a:r>
            <a:rPr lang="zh-CN" altLang="en-US" b="0" dirty="0" smtClean="0">
              <a:latin typeface="宋体" pitchFamily="2" charset="-122"/>
              <a:ea typeface="宋体" pitchFamily="2" charset="-122"/>
            </a:rPr>
            <a:t> </a:t>
          </a:r>
          <a:endParaRPr lang="zh-CN" altLang="en-US" dirty="0"/>
        </a:p>
      </dgm:t>
    </dgm:pt>
    <dgm:pt modelId="{430662C9-D1F3-4D86-9FDE-F3914486AA08}" type="parTrans" cxnId="{7C3FAAE8-511C-4AE5-ADA8-296E25A2ADCE}">
      <dgm:prSet/>
      <dgm:spPr/>
      <dgm:t>
        <a:bodyPr/>
        <a:lstStyle/>
        <a:p>
          <a:endParaRPr lang="zh-CN" altLang="en-US"/>
        </a:p>
      </dgm:t>
    </dgm:pt>
    <dgm:pt modelId="{53CCCD02-E58F-4535-B8D6-BB501CD17CA3}" type="sibTrans" cxnId="{7C3FAAE8-511C-4AE5-ADA8-296E25A2ADCE}">
      <dgm:prSet/>
      <dgm:spPr/>
      <dgm:t>
        <a:bodyPr/>
        <a:lstStyle/>
        <a:p>
          <a:endParaRPr lang="zh-CN" altLang="en-US"/>
        </a:p>
      </dgm:t>
    </dgm:pt>
    <dgm:pt modelId="{B2952716-BFFF-4B56-B601-CEB72E5DB3B5}">
      <dgm:prSet phldrT="[文本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不阻塞发送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不阻塞接收</a:t>
          </a:r>
          <a:endParaRPr lang="zh-CN" altLang="en-US" dirty="0"/>
        </a:p>
      </dgm:t>
    </dgm:pt>
    <dgm:pt modelId="{19A72A00-091B-488A-AC96-3FD6E7967D13}" type="parTrans" cxnId="{561680B8-D503-4438-BC4E-7399E57586F3}">
      <dgm:prSet/>
      <dgm:spPr/>
      <dgm:t>
        <a:bodyPr/>
        <a:lstStyle/>
        <a:p>
          <a:endParaRPr lang="zh-CN" altLang="en-US"/>
        </a:p>
      </dgm:t>
    </dgm:pt>
    <dgm:pt modelId="{EDEABBFE-60BE-4076-94B0-48263ABF184B}" type="sibTrans" cxnId="{561680B8-D503-4438-BC4E-7399E57586F3}">
      <dgm:prSet/>
      <dgm:spPr/>
      <dgm:t>
        <a:bodyPr/>
        <a:lstStyle/>
        <a:p>
          <a:endParaRPr lang="zh-CN" altLang="en-US"/>
        </a:p>
      </dgm:t>
    </dgm:pt>
    <dgm:pt modelId="{D70540A5-1B55-4082-AB42-380B3DBDAA8E}" type="pres">
      <dgm:prSet presAssocID="{247F2C74-1862-4945-A4D5-963B6E3415AE}" presName="Name0" presStyleCnt="0">
        <dgm:presLayoutVars>
          <dgm:dir/>
          <dgm:resizeHandles val="exact"/>
        </dgm:presLayoutVars>
      </dgm:prSet>
      <dgm:spPr/>
    </dgm:pt>
    <dgm:pt modelId="{4F0B0666-B18B-4EB6-912F-8C56758F8019}" type="pres">
      <dgm:prSet presAssocID="{94A78840-0E51-48C0-913F-6EC5339F6047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3D4A8C-FABC-449D-8C30-389EE45457C2}" type="pres">
      <dgm:prSet presAssocID="{5C41E0BF-BCB6-4C34-B3C4-EC8736C85E94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F76AEE-B2FC-4B7A-8262-AC9631E75740}" type="pres">
      <dgm:prSet presAssocID="{B2952716-BFFF-4B56-B601-CEB72E5DB3B5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C98C32-12BA-4F46-8F11-95270A9B05E2}" type="presOf" srcId="{B2952716-BFFF-4B56-B601-CEB72E5DB3B5}" destId="{A4F76AEE-B2FC-4B7A-8262-AC9631E75740}" srcOrd="0" destOrd="0" presId="urn:diagrams.loki3.com/TabbedArc+Icon"/>
    <dgm:cxn modelId="{2C678B1C-0687-409B-97D3-D31B29F6C5CE}" srcId="{247F2C74-1862-4945-A4D5-963B6E3415AE}" destId="{94A78840-0E51-48C0-913F-6EC5339F6047}" srcOrd="0" destOrd="0" parTransId="{5E9FDC3F-A068-48C7-AEB2-9692E1E1CAD9}" sibTransId="{E1AF023B-BFBB-4ACF-A6E8-363789FF70AF}"/>
    <dgm:cxn modelId="{ADF5E0D2-497E-4552-9B92-84E379FCE2C7}" type="presOf" srcId="{5C41E0BF-BCB6-4C34-B3C4-EC8736C85E94}" destId="{E23D4A8C-FABC-449D-8C30-389EE45457C2}" srcOrd="0" destOrd="0" presId="urn:diagrams.loki3.com/TabbedArc+Icon"/>
    <dgm:cxn modelId="{7C3FAAE8-511C-4AE5-ADA8-296E25A2ADCE}" srcId="{247F2C74-1862-4945-A4D5-963B6E3415AE}" destId="{5C41E0BF-BCB6-4C34-B3C4-EC8736C85E94}" srcOrd="1" destOrd="0" parTransId="{430662C9-D1F3-4D86-9FDE-F3914486AA08}" sibTransId="{53CCCD02-E58F-4535-B8D6-BB501CD17CA3}"/>
    <dgm:cxn modelId="{561680B8-D503-4438-BC4E-7399E57586F3}" srcId="{247F2C74-1862-4945-A4D5-963B6E3415AE}" destId="{B2952716-BFFF-4B56-B601-CEB72E5DB3B5}" srcOrd="2" destOrd="0" parTransId="{19A72A00-091B-488A-AC96-3FD6E7967D13}" sibTransId="{EDEABBFE-60BE-4076-94B0-48263ABF184B}"/>
    <dgm:cxn modelId="{4F65EFD3-0688-40CF-8B2C-56ECE918EF19}" type="presOf" srcId="{247F2C74-1862-4945-A4D5-963B6E3415AE}" destId="{D70540A5-1B55-4082-AB42-380B3DBDAA8E}" srcOrd="0" destOrd="0" presId="urn:diagrams.loki3.com/TabbedArc+Icon"/>
    <dgm:cxn modelId="{11776B73-CE69-49C6-8050-95899EA714B5}" type="presOf" srcId="{94A78840-0E51-48C0-913F-6EC5339F6047}" destId="{4F0B0666-B18B-4EB6-912F-8C56758F8019}" srcOrd="0" destOrd="0" presId="urn:diagrams.loki3.com/TabbedArc+Icon"/>
    <dgm:cxn modelId="{810765CA-1A3D-4360-BE7B-EE4A921F3700}" type="presParOf" srcId="{D70540A5-1B55-4082-AB42-380B3DBDAA8E}" destId="{4F0B0666-B18B-4EB6-912F-8C56758F8019}" srcOrd="0" destOrd="0" presId="urn:diagrams.loki3.com/TabbedArc+Icon"/>
    <dgm:cxn modelId="{C3AA840E-9C81-4DC6-88DD-3014DA41DE93}" type="presParOf" srcId="{D70540A5-1B55-4082-AB42-380B3DBDAA8E}" destId="{E23D4A8C-FABC-449D-8C30-389EE45457C2}" srcOrd="1" destOrd="0" presId="urn:diagrams.loki3.com/TabbedArc+Icon"/>
    <dgm:cxn modelId="{BE69B565-0951-44FD-88CB-707ADFD509F5}" type="presParOf" srcId="{D70540A5-1B55-4082-AB42-380B3DBDAA8E}" destId="{A4F76AEE-B2FC-4B7A-8262-AC9631E75740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3A1CD-1543-41D6-9241-91231006D46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C0632D8-EAF0-45D6-8B6B-44AC17E4D08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400" b="1" dirty="0" smtClean="0"/>
            <a:t>账户</a:t>
          </a:r>
          <a:endParaRPr lang="en-US" altLang="zh-CN" sz="2400" b="1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400" b="1" dirty="0" smtClean="0"/>
            <a:t>余额</a:t>
          </a:r>
          <a:endParaRPr lang="zh-CN" altLang="en-US" sz="2400" b="1" dirty="0"/>
        </a:p>
      </dgm:t>
    </dgm:pt>
    <dgm:pt modelId="{039118E5-B987-4B53-9927-B839400F4114}" type="parTrans" cxnId="{11010E2B-4091-44CC-AC97-C20BC52F9D2A}">
      <dgm:prSet/>
      <dgm:spPr/>
      <dgm:t>
        <a:bodyPr/>
        <a:lstStyle/>
        <a:p>
          <a:endParaRPr lang="zh-CN" altLang="en-US" sz="2400"/>
        </a:p>
      </dgm:t>
    </dgm:pt>
    <dgm:pt modelId="{4AC60BAF-259E-4CED-82C3-5FADAB194766}" type="sibTrans" cxnId="{11010E2B-4091-44CC-AC97-C20BC52F9D2A}">
      <dgm:prSet/>
      <dgm:spPr/>
      <dgm:t>
        <a:bodyPr/>
        <a:lstStyle/>
        <a:p>
          <a:endParaRPr lang="zh-CN" altLang="en-US" sz="2400"/>
        </a:p>
      </dgm:t>
    </dgm:pt>
    <dgm:pt modelId="{A9986208-B9B6-42BA-8526-8F498A881193}" type="pres">
      <dgm:prSet presAssocID="{6643A1CD-1543-41D6-9241-91231006D46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8ED481A-8FA3-4BBB-B69A-CCEDCF3055DB}" type="pres">
      <dgm:prSet presAssocID="{EC0632D8-EAF0-45D6-8B6B-44AC17E4D083}" presName="node" presStyleLbl="node1" presStyleIdx="0" presStyleCnt="1" custScaleX="825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D77066-CFD2-409D-80FE-2B26ECA411CB}" type="presOf" srcId="{6643A1CD-1543-41D6-9241-91231006D468}" destId="{A9986208-B9B6-42BA-8526-8F498A881193}" srcOrd="0" destOrd="0" presId="urn:microsoft.com/office/officeart/2005/8/layout/default"/>
    <dgm:cxn modelId="{11010E2B-4091-44CC-AC97-C20BC52F9D2A}" srcId="{6643A1CD-1543-41D6-9241-91231006D468}" destId="{EC0632D8-EAF0-45D6-8B6B-44AC17E4D083}" srcOrd="0" destOrd="0" parTransId="{039118E5-B987-4B53-9927-B839400F4114}" sibTransId="{4AC60BAF-259E-4CED-82C3-5FADAB194766}"/>
    <dgm:cxn modelId="{23C9E073-D8D8-48BD-B4EB-60B4F614F1A3}" type="presOf" srcId="{EC0632D8-EAF0-45D6-8B6B-44AC17E4D083}" destId="{E8ED481A-8FA3-4BBB-B69A-CCEDCF3055DB}" srcOrd="0" destOrd="0" presId="urn:microsoft.com/office/officeart/2005/8/layout/default"/>
    <dgm:cxn modelId="{C1AC20FA-E540-4F10-8D13-848D53EC4ACA}" type="presParOf" srcId="{A9986208-B9B6-42BA-8526-8F498A881193}" destId="{E8ED481A-8FA3-4BBB-B69A-CCEDCF3055D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B0C1B6-82D5-48AC-B937-FE58CBD1A627}" type="doc">
      <dgm:prSet loTypeId="urn:diagrams.loki3.com/BracketList+Icon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8F5EDA4-E5A6-4469-8916-56F41C060BDE}">
      <dgm:prSet phldrT="[文本]"/>
      <dgm:spPr/>
      <dgm:t>
        <a:bodyPr/>
        <a:lstStyle/>
        <a:p>
          <a:pPr>
            <a:lnSpc>
              <a:spcPct val="120000"/>
            </a:lnSpc>
          </a:pPr>
          <a:r>
            <a:rPr lang="zh-CN" altLang="en-US" dirty="0" smtClean="0"/>
            <a:t>空闲让进</a:t>
          </a:r>
          <a:endParaRPr lang="zh-CN" altLang="en-US" dirty="0"/>
        </a:p>
      </dgm:t>
    </dgm:pt>
    <dgm:pt modelId="{FD79275A-3D31-476F-8BDF-94FB18F357CC}" type="parTrans" cxnId="{38CDAD83-D9BA-4FC8-B596-592820632A3C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8DB4D0CA-DFF9-490F-8564-7B0F8738ED9F}" type="sibTrans" cxnId="{38CDAD83-D9BA-4FC8-B596-592820632A3C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37DAB843-67A5-4A9F-A601-9D959C538642}">
      <dgm:prSet phldrT="[文本]"/>
      <dgm:spPr/>
      <dgm:t>
        <a:bodyPr/>
        <a:lstStyle/>
        <a:p>
          <a:pPr>
            <a:lnSpc>
              <a:spcPct val="120000"/>
            </a:lnSpc>
          </a:pPr>
          <a:r>
            <a:rPr lang="zh-CN" altLang="en-US" dirty="0" smtClean="0"/>
            <a:t>如临界区空闲，则有进程申请就立即进入。</a:t>
          </a:r>
          <a:endParaRPr lang="zh-CN" altLang="en-US" dirty="0"/>
        </a:p>
      </dgm:t>
    </dgm:pt>
    <dgm:pt modelId="{8BBEC238-DFAF-49B3-BF21-A1A6751E17A0}" type="parTrans" cxnId="{122978EB-5693-4550-B9EE-ABAE2B564309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9A4791C9-0CE0-4E16-9AD0-C6952DC00E9A}" type="sibTrans" cxnId="{122978EB-5693-4550-B9EE-ABAE2B564309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6D9D3699-BB7E-401F-88C9-F13277A36B74}">
      <dgm:prSet phldrT="[文本]"/>
      <dgm:spPr/>
      <dgm:t>
        <a:bodyPr/>
        <a:lstStyle/>
        <a:p>
          <a:pPr>
            <a:lnSpc>
              <a:spcPct val="120000"/>
            </a:lnSpc>
          </a:pPr>
          <a:r>
            <a:rPr lang="zh-CN" altLang="en-US" dirty="0" smtClean="0"/>
            <a:t>忙则等待</a:t>
          </a:r>
          <a:endParaRPr lang="zh-CN" altLang="en-US" dirty="0"/>
        </a:p>
      </dgm:t>
    </dgm:pt>
    <dgm:pt modelId="{4FDAA7D3-2A4D-4405-8749-0ECDA7CA12E1}" type="parTrans" cxnId="{4FFC3F27-AE5F-44AA-8CA9-7E5C06A0A97F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49771F90-94FF-4849-B0DA-BAFD11DA832B}" type="sibTrans" cxnId="{4FFC3F27-AE5F-44AA-8CA9-7E5C06A0A97F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D921D48E-3DC0-4A88-9E17-53E60E0670D9}">
      <dgm:prSet phldrT="[文本]"/>
      <dgm:spPr/>
      <dgm:t>
        <a:bodyPr/>
        <a:lstStyle/>
        <a:p>
          <a:pPr>
            <a:lnSpc>
              <a:spcPct val="120000"/>
            </a:lnSpc>
          </a:pPr>
          <a:r>
            <a:rPr lang="zh-CN" altLang="en-US" dirty="0" smtClean="0"/>
            <a:t>每次只允许一个进程处于临界区。</a:t>
          </a:r>
          <a:endParaRPr lang="zh-CN" altLang="en-US" dirty="0"/>
        </a:p>
      </dgm:t>
    </dgm:pt>
    <dgm:pt modelId="{B3B12886-DF38-4FE7-91F3-2832D18F9ECA}" type="parTrans" cxnId="{CE4E53CE-CF6B-4CED-8B4F-70AA3E526325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9F66EF94-1CD2-43B4-B55B-75AAF40093C5}" type="sibTrans" cxnId="{CE4E53CE-CF6B-4CED-8B4F-70AA3E526325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3F711E2E-9213-439A-ACA1-A7C9D59AA17C}">
      <dgm:prSet phldrT="[文本]"/>
      <dgm:spPr/>
      <dgm:t>
        <a:bodyPr/>
        <a:lstStyle/>
        <a:p>
          <a:pPr>
            <a:lnSpc>
              <a:spcPct val="120000"/>
            </a:lnSpc>
          </a:pPr>
          <a:r>
            <a:rPr lang="zh-CN" altLang="en-US" dirty="0" smtClean="0"/>
            <a:t>让权等待</a:t>
          </a:r>
          <a:endParaRPr lang="zh-CN" altLang="en-US" dirty="0"/>
        </a:p>
      </dgm:t>
    </dgm:pt>
    <dgm:pt modelId="{93D30286-B77B-4701-B022-BD9CEB43726C}" type="parTrans" cxnId="{628202E0-350F-4012-AF13-3D0C9729461B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E2EB35E7-C224-46E5-906A-0E87B807F0AF}" type="sibTrans" cxnId="{628202E0-350F-4012-AF13-3D0C9729461B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7B0BEA6F-78BE-4609-922D-13700B7E4B59}">
      <dgm:prSet phldrT="[文本]"/>
      <dgm:spPr/>
      <dgm:t>
        <a:bodyPr/>
        <a:lstStyle/>
        <a:p>
          <a:pPr>
            <a:lnSpc>
              <a:spcPct val="120000"/>
            </a:lnSpc>
          </a:pPr>
          <a:r>
            <a:rPr lang="zh-CN" altLang="en-US" dirty="0" smtClean="0"/>
            <a:t>进程在临界区不能长时间阻塞等待某事件。</a:t>
          </a:r>
          <a:endParaRPr lang="zh-CN" altLang="en-US" dirty="0"/>
        </a:p>
      </dgm:t>
    </dgm:pt>
    <dgm:pt modelId="{5BAAD693-F6C5-4FB1-A50E-0B47FF6BA938}" type="parTrans" cxnId="{31061A8C-BC40-4342-A624-95074C9D6CB3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EC6C6B5F-3930-4E0A-8782-2B38C023C289}" type="sibTrans" cxnId="{31061A8C-BC40-4342-A624-95074C9D6CB3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B7169EFB-B86D-4A3F-AF73-C812F6F3FEB9}">
      <dgm:prSet phldrT="[文本]"/>
      <dgm:spPr/>
      <dgm:t>
        <a:bodyPr/>
        <a:lstStyle/>
        <a:p>
          <a:pPr>
            <a:lnSpc>
              <a:spcPct val="120000"/>
            </a:lnSpc>
          </a:pPr>
          <a:r>
            <a:rPr lang="zh-CN" altLang="en-US" dirty="0" smtClean="0"/>
            <a:t>有限等待</a:t>
          </a:r>
          <a:endParaRPr lang="zh-CN" altLang="en-US" dirty="0"/>
        </a:p>
      </dgm:t>
    </dgm:pt>
    <dgm:pt modelId="{35E71A04-2FBF-4CB7-B93E-81D56B094EA3}" type="parTrans" cxnId="{B6F80F6A-9595-4629-B333-FDB22616FDD9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14FFB8EE-4544-4800-9AB1-2B8D4CDB6CC7}" type="sibTrans" cxnId="{B6F80F6A-9595-4629-B333-FDB22616FDD9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1D8F5688-F61C-4D97-AEE3-F6560C696CDC}">
      <dgm:prSet phldrT="[文本]"/>
      <dgm:spPr/>
      <dgm:t>
        <a:bodyPr/>
        <a:lstStyle/>
        <a:p>
          <a:pPr>
            <a:lnSpc>
              <a:spcPct val="120000"/>
            </a:lnSpc>
          </a:pPr>
          <a:r>
            <a:rPr lang="zh-CN" altLang="en-US" dirty="0" smtClean="0"/>
            <a:t>保证进程在有限时间内能进入临界区。</a:t>
          </a:r>
          <a:endParaRPr lang="zh-CN" altLang="en-US" dirty="0"/>
        </a:p>
      </dgm:t>
    </dgm:pt>
    <dgm:pt modelId="{E290E581-877E-4206-8383-196D46112463}" type="parTrans" cxnId="{80F707EF-A9AB-458A-9B13-D96878A93042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C6EE32ED-5455-4917-ABD8-713EAD7C8D3C}" type="sibTrans" cxnId="{80F707EF-A9AB-458A-9B13-D96878A93042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/>
        </a:p>
      </dgm:t>
    </dgm:pt>
    <dgm:pt modelId="{D4DA9B38-88B2-4BC2-8215-C948300B9AAF}" type="pres">
      <dgm:prSet presAssocID="{B1B0C1B6-82D5-48AC-B937-FE58CBD1A6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0816E9-2455-45BB-9BDA-BA918D5ADB0F}" type="pres">
      <dgm:prSet presAssocID="{A8F5EDA4-E5A6-4469-8916-56F41C060BDE}" presName="linNode" presStyleCnt="0"/>
      <dgm:spPr/>
      <dgm:t>
        <a:bodyPr/>
        <a:lstStyle/>
        <a:p>
          <a:endParaRPr lang="zh-CN" altLang="en-US"/>
        </a:p>
      </dgm:t>
    </dgm:pt>
    <dgm:pt modelId="{3D36A191-83F7-484F-82F5-00124507DB47}" type="pres">
      <dgm:prSet presAssocID="{A8F5EDA4-E5A6-4469-8916-56F41C060BDE}" presName="parTx" presStyleLbl="revTx" presStyleIdx="0" presStyleCnt="4" custScaleX="72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62EC60-C156-41DC-B25A-A68FB53208B7}" type="pres">
      <dgm:prSet presAssocID="{A8F5EDA4-E5A6-4469-8916-56F41C060BDE}" presName="bracket" presStyleLbl="parChTrans1D1" presStyleIdx="0" presStyleCnt="4"/>
      <dgm:spPr/>
      <dgm:t>
        <a:bodyPr/>
        <a:lstStyle/>
        <a:p>
          <a:endParaRPr lang="zh-CN" altLang="en-US"/>
        </a:p>
      </dgm:t>
    </dgm:pt>
    <dgm:pt modelId="{51E85337-15F9-4B66-833A-495AECEA21ED}" type="pres">
      <dgm:prSet presAssocID="{A8F5EDA4-E5A6-4469-8916-56F41C060BDE}" presName="spH" presStyleCnt="0"/>
      <dgm:spPr/>
      <dgm:t>
        <a:bodyPr/>
        <a:lstStyle/>
        <a:p>
          <a:endParaRPr lang="zh-CN" altLang="en-US"/>
        </a:p>
      </dgm:t>
    </dgm:pt>
    <dgm:pt modelId="{E6747231-8580-476C-A73D-7FC0E9ED6895}" type="pres">
      <dgm:prSet presAssocID="{A8F5EDA4-E5A6-4469-8916-56F41C060BDE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F9AD61-255C-4F71-9205-375ACBAD419B}" type="pres">
      <dgm:prSet presAssocID="{8DB4D0CA-DFF9-490F-8564-7B0F8738ED9F}" presName="spV" presStyleCnt="0"/>
      <dgm:spPr/>
      <dgm:t>
        <a:bodyPr/>
        <a:lstStyle/>
        <a:p>
          <a:endParaRPr lang="zh-CN" altLang="en-US"/>
        </a:p>
      </dgm:t>
    </dgm:pt>
    <dgm:pt modelId="{991858EF-E933-4647-81F1-C1F21FCDEA43}" type="pres">
      <dgm:prSet presAssocID="{6D9D3699-BB7E-401F-88C9-F13277A36B74}" presName="linNode" presStyleCnt="0"/>
      <dgm:spPr/>
      <dgm:t>
        <a:bodyPr/>
        <a:lstStyle/>
        <a:p>
          <a:endParaRPr lang="zh-CN" altLang="en-US"/>
        </a:p>
      </dgm:t>
    </dgm:pt>
    <dgm:pt modelId="{11759882-1DA4-49FA-8F86-1897EC6205AC}" type="pres">
      <dgm:prSet presAssocID="{6D9D3699-BB7E-401F-88C9-F13277A36B74}" presName="parTx" presStyleLbl="revTx" presStyleIdx="1" presStyleCnt="4" custScaleX="72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0F1C1-FA5C-42BA-A2DE-2858F3EC8C2E}" type="pres">
      <dgm:prSet presAssocID="{6D9D3699-BB7E-401F-88C9-F13277A36B74}" presName="bracket" presStyleLbl="parChTrans1D1" presStyleIdx="1" presStyleCnt="4"/>
      <dgm:spPr/>
      <dgm:t>
        <a:bodyPr/>
        <a:lstStyle/>
        <a:p>
          <a:endParaRPr lang="zh-CN" altLang="en-US"/>
        </a:p>
      </dgm:t>
    </dgm:pt>
    <dgm:pt modelId="{4E0A6F12-B8C4-4BD0-88E4-0045DA33B5D3}" type="pres">
      <dgm:prSet presAssocID="{6D9D3699-BB7E-401F-88C9-F13277A36B74}" presName="spH" presStyleCnt="0"/>
      <dgm:spPr/>
      <dgm:t>
        <a:bodyPr/>
        <a:lstStyle/>
        <a:p>
          <a:endParaRPr lang="zh-CN" altLang="en-US"/>
        </a:p>
      </dgm:t>
    </dgm:pt>
    <dgm:pt modelId="{557BC19F-AA09-4006-B153-8BD167986EB2}" type="pres">
      <dgm:prSet presAssocID="{6D9D3699-BB7E-401F-88C9-F13277A36B74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90F7FD-B605-4ABD-8C27-A430E64FFF01}" type="pres">
      <dgm:prSet presAssocID="{49771F90-94FF-4849-B0DA-BAFD11DA832B}" presName="spV" presStyleCnt="0"/>
      <dgm:spPr/>
      <dgm:t>
        <a:bodyPr/>
        <a:lstStyle/>
        <a:p>
          <a:endParaRPr lang="zh-CN" altLang="en-US"/>
        </a:p>
      </dgm:t>
    </dgm:pt>
    <dgm:pt modelId="{3EEB9161-393E-48DE-A161-53DD8B71F700}" type="pres">
      <dgm:prSet presAssocID="{B7169EFB-B86D-4A3F-AF73-C812F6F3FEB9}" presName="linNode" presStyleCnt="0"/>
      <dgm:spPr/>
      <dgm:t>
        <a:bodyPr/>
        <a:lstStyle/>
        <a:p>
          <a:endParaRPr lang="zh-CN" altLang="en-US"/>
        </a:p>
      </dgm:t>
    </dgm:pt>
    <dgm:pt modelId="{25C1398F-DAA8-451C-8367-922AD0A6E626}" type="pres">
      <dgm:prSet presAssocID="{B7169EFB-B86D-4A3F-AF73-C812F6F3FEB9}" presName="parTx" presStyleLbl="revTx" presStyleIdx="2" presStyleCnt="4" custScaleX="72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5DC91-ACEE-47CB-8030-FC5EDB4E2A89}" type="pres">
      <dgm:prSet presAssocID="{B7169EFB-B86D-4A3F-AF73-C812F6F3FEB9}" presName="bracket" presStyleLbl="parChTrans1D1" presStyleIdx="2" presStyleCnt="4"/>
      <dgm:spPr/>
      <dgm:t>
        <a:bodyPr/>
        <a:lstStyle/>
        <a:p>
          <a:endParaRPr lang="zh-CN" altLang="en-US"/>
        </a:p>
      </dgm:t>
    </dgm:pt>
    <dgm:pt modelId="{A2E93490-21C9-4136-8680-398C1F65EB10}" type="pres">
      <dgm:prSet presAssocID="{B7169EFB-B86D-4A3F-AF73-C812F6F3FEB9}" presName="spH" presStyleCnt="0"/>
      <dgm:spPr/>
      <dgm:t>
        <a:bodyPr/>
        <a:lstStyle/>
        <a:p>
          <a:endParaRPr lang="zh-CN" altLang="en-US"/>
        </a:p>
      </dgm:t>
    </dgm:pt>
    <dgm:pt modelId="{7A847AAC-0A80-4765-8F8C-015C83568F65}" type="pres">
      <dgm:prSet presAssocID="{B7169EFB-B86D-4A3F-AF73-C812F6F3FEB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5F6712-EF02-43A7-979D-C30251C237CF}" type="pres">
      <dgm:prSet presAssocID="{14FFB8EE-4544-4800-9AB1-2B8D4CDB6CC7}" presName="spV" presStyleCnt="0"/>
      <dgm:spPr/>
      <dgm:t>
        <a:bodyPr/>
        <a:lstStyle/>
        <a:p>
          <a:endParaRPr lang="zh-CN" altLang="en-US"/>
        </a:p>
      </dgm:t>
    </dgm:pt>
    <dgm:pt modelId="{0F32B2C5-F20F-4074-9F46-6E553BA6CAF7}" type="pres">
      <dgm:prSet presAssocID="{3F711E2E-9213-439A-ACA1-A7C9D59AA17C}" presName="linNode" presStyleCnt="0"/>
      <dgm:spPr/>
      <dgm:t>
        <a:bodyPr/>
        <a:lstStyle/>
        <a:p>
          <a:endParaRPr lang="zh-CN" altLang="en-US"/>
        </a:p>
      </dgm:t>
    </dgm:pt>
    <dgm:pt modelId="{29A29DB6-63B1-40E4-8029-FD3DA3966B63}" type="pres">
      <dgm:prSet presAssocID="{3F711E2E-9213-439A-ACA1-A7C9D59AA17C}" presName="parTx" presStyleLbl="revTx" presStyleIdx="3" presStyleCnt="4" custScaleX="727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914BC-4F23-4106-A791-1F9DA43A57A0}" type="pres">
      <dgm:prSet presAssocID="{3F711E2E-9213-439A-ACA1-A7C9D59AA17C}" presName="bracket" presStyleLbl="parChTrans1D1" presStyleIdx="3" presStyleCnt="4"/>
      <dgm:spPr/>
      <dgm:t>
        <a:bodyPr/>
        <a:lstStyle/>
        <a:p>
          <a:endParaRPr lang="zh-CN" altLang="en-US"/>
        </a:p>
      </dgm:t>
    </dgm:pt>
    <dgm:pt modelId="{4FFFA866-B3A5-4836-8D05-930C83B975A2}" type="pres">
      <dgm:prSet presAssocID="{3F711E2E-9213-439A-ACA1-A7C9D59AA17C}" presName="spH" presStyleCnt="0"/>
      <dgm:spPr/>
      <dgm:t>
        <a:bodyPr/>
        <a:lstStyle/>
        <a:p>
          <a:endParaRPr lang="zh-CN" altLang="en-US"/>
        </a:p>
      </dgm:t>
    </dgm:pt>
    <dgm:pt modelId="{41D271DF-04D5-4F21-9005-A7C3846DAC77}" type="pres">
      <dgm:prSet presAssocID="{3F711E2E-9213-439A-ACA1-A7C9D59AA17C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BEFFF8-B784-4881-B2AF-319315005DFE}" type="presOf" srcId="{6D9D3699-BB7E-401F-88C9-F13277A36B74}" destId="{11759882-1DA4-49FA-8F86-1897EC6205AC}" srcOrd="0" destOrd="0" presId="urn:diagrams.loki3.com/BracketList+Icon"/>
    <dgm:cxn modelId="{F69F9C11-8603-4E38-A27E-0C73F13C8177}" type="presOf" srcId="{7B0BEA6F-78BE-4609-922D-13700B7E4B59}" destId="{41D271DF-04D5-4F21-9005-A7C3846DAC77}" srcOrd="0" destOrd="0" presId="urn:diagrams.loki3.com/BracketList+Icon"/>
    <dgm:cxn modelId="{122978EB-5693-4550-B9EE-ABAE2B564309}" srcId="{A8F5EDA4-E5A6-4469-8916-56F41C060BDE}" destId="{37DAB843-67A5-4A9F-A601-9D959C538642}" srcOrd="0" destOrd="0" parTransId="{8BBEC238-DFAF-49B3-BF21-A1A6751E17A0}" sibTransId="{9A4791C9-0CE0-4E16-9AD0-C6952DC00E9A}"/>
    <dgm:cxn modelId="{E6F01CB2-4119-4538-B215-343F566DCB4D}" type="presOf" srcId="{A8F5EDA4-E5A6-4469-8916-56F41C060BDE}" destId="{3D36A191-83F7-484F-82F5-00124507DB47}" srcOrd="0" destOrd="0" presId="urn:diagrams.loki3.com/BracketList+Icon"/>
    <dgm:cxn modelId="{80F707EF-A9AB-458A-9B13-D96878A93042}" srcId="{B7169EFB-B86D-4A3F-AF73-C812F6F3FEB9}" destId="{1D8F5688-F61C-4D97-AEE3-F6560C696CDC}" srcOrd="0" destOrd="0" parTransId="{E290E581-877E-4206-8383-196D46112463}" sibTransId="{C6EE32ED-5455-4917-ABD8-713EAD7C8D3C}"/>
    <dgm:cxn modelId="{7E56577E-E1C6-40BE-950E-32B665267448}" type="presOf" srcId="{3F711E2E-9213-439A-ACA1-A7C9D59AA17C}" destId="{29A29DB6-63B1-40E4-8029-FD3DA3966B63}" srcOrd="0" destOrd="0" presId="urn:diagrams.loki3.com/BracketList+Icon"/>
    <dgm:cxn modelId="{31061A8C-BC40-4342-A624-95074C9D6CB3}" srcId="{3F711E2E-9213-439A-ACA1-A7C9D59AA17C}" destId="{7B0BEA6F-78BE-4609-922D-13700B7E4B59}" srcOrd="0" destOrd="0" parTransId="{5BAAD693-F6C5-4FB1-A50E-0B47FF6BA938}" sibTransId="{EC6C6B5F-3930-4E0A-8782-2B38C023C289}"/>
    <dgm:cxn modelId="{100EE629-545A-4B60-8893-EE95920B4F3A}" type="presOf" srcId="{37DAB843-67A5-4A9F-A601-9D959C538642}" destId="{E6747231-8580-476C-A73D-7FC0E9ED6895}" srcOrd="0" destOrd="0" presId="urn:diagrams.loki3.com/BracketList+Icon"/>
    <dgm:cxn modelId="{38CDAD83-D9BA-4FC8-B596-592820632A3C}" srcId="{B1B0C1B6-82D5-48AC-B937-FE58CBD1A627}" destId="{A8F5EDA4-E5A6-4469-8916-56F41C060BDE}" srcOrd="0" destOrd="0" parTransId="{FD79275A-3D31-476F-8BDF-94FB18F357CC}" sibTransId="{8DB4D0CA-DFF9-490F-8564-7B0F8738ED9F}"/>
    <dgm:cxn modelId="{E9BEE3D2-C2EA-4515-8901-99A94826BC80}" type="presOf" srcId="{B7169EFB-B86D-4A3F-AF73-C812F6F3FEB9}" destId="{25C1398F-DAA8-451C-8367-922AD0A6E626}" srcOrd="0" destOrd="0" presId="urn:diagrams.loki3.com/BracketList+Icon"/>
    <dgm:cxn modelId="{4FFC3F27-AE5F-44AA-8CA9-7E5C06A0A97F}" srcId="{B1B0C1B6-82D5-48AC-B937-FE58CBD1A627}" destId="{6D9D3699-BB7E-401F-88C9-F13277A36B74}" srcOrd="1" destOrd="0" parTransId="{4FDAA7D3-2A4D-4405-8749-0ECDA7CA12E1}" sibTransId="{49771F90-94FF-4849-B0DA-BAFD11DA832B}"/>
    <dgm:cxn modelId="{E6B34A65-6355-45B4-8EFD-62432667A8C2}" type="presOf" srcId="{D921D48E-3DC0-4A88-9E17-53E60E0670D9}" destId="{557BC19F-AA09-4006-B153-8BD167986EB2}" srcOrd="0" destOrd="0" presId="urn:diagrams.loki3.com/BracketList+Icon"/>
    <dgm:cxn modelId="{CE4E53CE-CF6B-4CED-8B4F-70AA3E526325}" srcId="{6D9D3699-BB7E-401F-88C9-F13277A36B74}" destId="{D921D48E-3DC0-4A88-9E17-53E60E0670D9}" srcOrd="0" destOrd="0" parTransId="{B3B12886-DF38-4FE7-91F3-2832D18F9ECA}" sibTransId="{9F66EF94-1CD2-43B4-B55B-75AAF40093C5}"/>
    <dgm:cxn modelId="{A228DCEF-9BF1-48E3-95C7-94834C8F057D}" type="presOf" srcId="{1D8F5688-F61C-4D97-AEE3-F6560C696CDC}" destId="{7A847AAC-0A80-4765-8F8C-015C83568F65}" srcOrd="0" destOrd="0" presId="urn:diagrams.loki3.com/BracketList+Icon"/>
    <dgm:cxn modelId="{637C0A0C-BFB2-4C3A-858C-01D8FA6A1B9D}" type="presOf" srcId="{B1B0C1B6-82D5-48AC-B937-FE58CBD1A627}" destId="{D4DA9B38-88B2-4BC2-8215-C948300B9AAF}" srcOrd="0" destOrd="0" presId="urn:diagrams.loki3.com/BracketList+Icon"/>
    <dgm:cxn modelId="{628202E0-350F-4012-AF13-3D0C9729461B}" srcId="{B1B0C1B6-82D5-48AC-B937-FE58CBD1A627}" destId="{3F711E2E-9213-439A-ACA1-A7C9D59AA17C}" srcOrd="3" destOrd="0" parTransId="{93D30286-B77B-4701-B022-BD9CEB43726C}" sibTransId="{E2EB35E7-C224-46E5-906A-0E87B807F0AF}"/>
    <dgm:cxn modelId="{B6F80F6A-9595-4629-B333-FDB22616FDD9}" srcId="{B1B0C1B6-82D5-48AC-B937-FE58CBD1A627}" destId="{B7169EFB-B86D-4A3F-AF73-C812F6F3FEB9}" srcOrd="2" destOrd="0" parTransId="{35E71A04-2FBF-4CB7-B93E-81D56B094EA3}" sibTransId="{14FFB8EE-4544-4800-9AB1-2B8D4CDB6CC7}"/>
    <dgm:cxn modelId="{A0D7465D-6F95-4844-9D4E-F648034E9AA4}" type="presParOf" srcId="{D4DA9B38-88B2-4BC2-8215-C948300B9AAF}" destId="{AB0816E9-2455-45BB-9BDA-BA918D5ADB0F}" srcOrd="0" destOrd="0" presId="urn:diagrams.loki3.com/BracketList+Icon"/>
    <dgm:cxn modelId="{19671658-4C01-4351-8ACA-DBCD53A2CBFF}" type="presParOf" srcId="{AB0816E9-2455-45BB-9BDA-BA918D5ADB0F}" destId="{3D36A191-83F7-484F-82F5-00124507DB47}" srcOrd="0" destOrd="0" presId="urn:diagrams.loki3.com/BracketList+Icon"/>
    <dgm:cxn modelId="{D545E94B-BDE0-4FFB-B8E6-E04526E5199C}" type="presParOf" srcId="{AB0816E9-2455-45BB-9BDA-BA918D5ADB0F}" destId="{CE62EC60-C156-41DC-B25A-A68FB53208B7}" srcOrd="1" destOrd="0" presId="urn:diagrams.loki3.com/BracketList+Icon"/>
    <dgm:cxn modelId="{79CE08D7-59DD-4279-96C5-D6E21ABC3BB5}" type="presParOf" srcId="{AB0816E9-2455-45BB-9BDA-BA918D5ADB0F}" destId="{51E85337-15F9-4B66-833A-495AECEA21ED}" srcOrd="2" destOrd="0" presId="urn:diagrams.loki3.com/BracketList+Icon"/>
    <dgm:cxn modelId="{BF460AB2-C796-4689-A020-4FD7BE662F21}" type="presParOf" srcId="{AB0816E9-2455-45BB-9BDA-BA918D5ADB0F}" destId="{E6747231-8580-476C-A73D-7FC0E9ED6895}" srcOrd="3" destOrd="0" presId="urn:diagrams.loki3.com/BracketList+Icon"/>
    <dgm:cxn modelId="{E1CAF4E6-DFCC-4A34-BC2D-1B14268A3B27}" type="presParOf" srcId="{D4DA9B38-88B2-4BC2-8215-C948300B9AAF}" destId="{30F9AD61-255C-4F71-9205-375ACBAD419B}" srcOrd="1" destOrd="0" presId="urn:diagrams.loki3.com/BracketList+Icon"/>
    <dgm:cxn modelId="{92FAA2F9-13B2-418B-B61A-ADAC25B5A654}" type="presParOf" srcId="{D4DA9B38-88B2-4BC2-8215-C948300B9AAF}" destId="{991858EF-E933-4647-81F1-C1F21FCDEA43}" srcOrd="2" destOrd="0" presId="urn:diagrams.loki3.com/BracketList+Icon"/>
    <dgm:cxn modelId="{6DC891B3-4ABB-49AA-A2B6-1FFE2D299354}" type="presParOf" srcId="{991858EF-E933-4647-81F1-C1F21FCDEA43}" destId="{11759882-1DA4-49FA-8F86-1897EC6205AC}" srcOrd="0" destOrd="0" presId="urn:diagrams.loki3.com/BracketList+Icon"/>
    <dgm:cxn modelId="{DAEEA5CF-81B5-4B63-A3C1-A6790C255772}" type="presParOf" srcId="{991858EF-E933-4647-81F1-C1F21FCDEA43}" destId="{2590F1C1-FA5C-42BA-A2DE-2858F3EC8C2E}" srcOrd="1" destOrd="0" presId="urn:diagrams.loki3.com/BracketList+Icon"/>
    <dgm:cxn modelId="{39CA724F-0BA4-4418-AF72-C88F1B6B326B}" type="presParOf" srcId="{991858EF-E933-4647-81F1-C1F21FCDEA43}" destId="{4E0A6F12-B8C4-4BD0-88E4-0045DA33B5D3}" srcOrd="2" destOrd="0" presId="urn:diagrams.loki3.com/BracketList+Icon"/>
    <dgm:cxn modelId="{3B6C62A4-41AF-4251-954D-328A72552C10}" type="presParOf" srcId="{991858EF-E933-4647-81F1-C1F21FCDEA43}" destId="{557BC19F-AA09-4006-B153-8BD167986EB2}" srcOrd="3" destOrd="0" presId="urn:diagrams.loki3.com/BracketList+Icon"/>
    <dgm:cxn modelId="{90F99519-B1BA-48A3-A5B4-8C1A286A5890}" type="presParOf" srcId="{D4DA9B38-88B2-4BC2-8215-C948300B9AAF}" destId="{4690F7FD-B605-4ABD-8C27-A430E64FFF01}" srcOrd="3" destOrd="0" presId="urn:diagrams.loki3.com/BracketList+Icon"/>
    <dgm:cxn modelId="{BA7BD4B9-7E42-46CA-B3F0-B913C4B51122}" type="presParOf" srcId="{D4DA9B38-88B2-4BC2-8215-C948300B9AAF}" destId="{3EEB9161-393E-48DE-A161-53DD8B71F700}" srcOrd="4" destOrd="0" presId="urn:diagrams.loki3.com/BracketList+Icon"/>
    <dgm:cxn modelId="{B4F058A9-CB4B-4C2A-8149-B422D5C7C880}" type="presParOf" srcId="{3EEB9161-393E-48DE-A161-53DD8B71F700}" destId="{25C1398F-DAA8-451C-8367-922AD0A6E626}" srcOrd="0" destOrd="0" presId="urn:diagrams.loki3.com/BracketList+Icon"/>
    <dgm:cxn modelId="{7DC079C4-31D3-41DB-AAFB-1AB8765A2041}" type="presParOf" srcId="{3EEB9161-393E-48DE-A161-53DD8B71F700}" destId="{D3A5DC91-ACEE-47CB-8030-FC5EDB4E2A89}" srcOrd="1" destOrd="0" presId="urn:diagrams.loki3.com/BracketList+Icon"/>
    <dgm:cxn modelId="{AC89524F-0716-4526-A761-BC0E23FED29E}" type="presParOf" srcId="{3EEB9161-393E-48DE-A161-53DD8B71F700}" destId="{A2E93490-21C9-4136-8680-398C1F65EB10}" srcOrd="2" destOrd="0" presId="urn:diagrams.loki3.com/BracketList+Icon"/>
    <dgm:cxn modelId="{3B5CF773-02E9-40E2-BF26-41B3F4A5127A}" type="presParOf" srcId="{3EEB9161-393E-48DE-A161-53DD8B71F700}" destId="{7A847AAC-0A80-4765-8F8C-015C83568F65}" srcOrd="3" destOrd="0" presId="urn:diagrams.loki3.com/BracketList+Icon"/>
    <dgm:cxn modelId="{F7E6DB54-FD7C-4586-B50A-484E05F08D7E}" type="presParOf" srcId="{D4DA9B38-88B2-4BC2-8215-C948300B9AAF}" destId="{065F6712-EF02-43A7-979D-C30251C237CF}" srcOrd="5" destOrd="0" presId="urn:diagrams.loki3.com/BracketList+Icon"/>
    <dgm:cxn modelId="{BC883DDD-B582-4945-9D36-99538A817FBD}" type="presParOf" srcId="{D4DA9B38-88B2-4BC2-8215-C948300B9AAF}" destId="{0F32B2C5-F20F-4074-9F46-6E553BA6CAF7}" srcOrd="6" destOrd="0" presId="urn:diagrams.loki3.com/BracketList+Icon"/>
    <dgm:cxn modelId="{2F2A7306-9BD2-497F-8EBE-D78E5B0C1951}" type="presParOf" srcId="{0F32B2C5-F20F-4074-9F46-6E553BA6CAF7}" destId="{29A29DB6-63B1-40E4-8029-FD3DA3966B63}" srcOrd="0" destOrd="0" presId="urn:diagrams.loki3.com/BracketList+Icon"/>
    <dgm:cxn modelId="{95BC7907-DCEF-49E4-864A-E9B3113C9FA1}" type="presParOf" srcId="{0F32B2C5-F20F-4074-9F46-6E553BA6CAF7}" destId="{AEC914BC-4F23-4106-A791-1F9DA43A57A0}" srcOrd="1" destOrd="0" presId="urn:diagrams.loki3.com/BracketList+Icon"/>
    <dgm:cxn modelId="{C7A1332D-E098-46A5-9337-6549E9924DA6}" type="presParOf" srcId="{0F32B2C5-F20F-4074-9F46-6E553BA6CAF7}" destId="{4FFFA866-B3A5-4836-8D05-930C83B975A2}" srcOrd="2" destOrd="0" presId="urn:diagrams.loki3.com/BracketList+Icon"/>
    <dgm:cxn modelId="{043BD79B-44CA-448A-9D19-7148D052DBFC}" type="presParOf" srcId="{0F32B2C5-F20F-4074-9F46-6E553BA6CAF7}" destId="{41D271DF-04D5-4F21-9005-A7C3846DAC77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87B075-BA09-5643-8AE2-DBFF62BE04C7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5F8AE1-3687-A444-910B-77CEF22E92FD}">
      <dgm:prSet phldrT="[Text]"/>
      <dgm:spPr/>
      <dgm:t>
        <a:bodyPr/>
        <a:lstStyle/>
        <a:p>
          <a:r>
            <a:rPr lang="zh-CN" altLang="en-US" dirty="0" smtClean="0"/>
            <a:t>策略</a:t>
          </a:r>
          <a:endParaRPr lang="en-US" dirty="0"/>
        </a:p>
      </dgm:t>
    </dgm:pt>
    <dgm:pt modelId="{778BB762-9B62-0549-BBEA-89F54E94BEE0}" type="parTrans" cxnId="{619D7D8B-CE58-5143-A25E-18002AB20105}">
      <dgm:prSet/>
      <dgm:spPr/>
      <dgm:t>
        <a:bodyPr/>
        <a:lstStyle/>
        <a:p>
          <a:endParaRPr lang="en-US"/>
        </a:p>
      </dgm:t>
    </dgm:pt>
    <dgm:pt modelId="{67377940-133E-6F4C-AB03-FBAFF890CDD5}" type="sibTrans" cxnId="{619D7D8B-CE58-5143-A25E-18002AB20105}">
      <dgm:prSet/>
      <dgm:spPr/>
      <dgm:t>
        <a:bodyPr/>
        <a:lstStyle/>
        <a:p>
          <a:endParaRPr lang="en-US"/>
        </a:p>
      </dgm:t>
    </dgm:pt>
    <dgm:pt modelId="{9FCE03F2-E483-134E-A424-42D1DE4CA2CF}">
      <dgm:prSet phldrT="[Text]"/>
      <dgm:spPr/>
      <dgm:t>
        <a:bodyPr/>
        <a:lstStyle/>
        <a:p>
          <a:r>
            <a:rPr lang="zh-CN" altLang="en-US" dirty="0" smtClean="0"/>
            <a:t>硬件</a:t>
          </a:r>
          <a:endParaRPr lang="en-US" dirty="0"/>
        </a:p>
      </dgm:t>
    </dgm:pt>
    <dgm:pt modelId="{8B9746FC-9EFE-F749-9603-F0D94942EBAC}" type="parTrans" cxnId="{EDC70AD1-94EF-6047-ACA7-1E862DE81636}">
      <dgm:prSet/>
      <dgm:spPr/>
      <dgm:t>
        <a:bodyPr/>
        <a:lstStyle/>
        <a:p>
          <a:endParaRPr lang="en-US"/>
        </a:p>
      </dgm:t>
    </dgm:pt>
    <dgm:pt modelId="{4509802E-3A40-FD4A-B87A-91CE515D09C4}" type="sibTrans" cxnId="{EDC70AD1-94EF-6047-ACA7-1E862DE81636}">
      <dgm:prSet/>
      <dgm:spPr/>
      <dgm:t>
        <a:bodyPr/>
        <a:lstStyle/>
        <a:p>
          <a:endParaRPr lang="en-US"/>
        </a:p>
      </dgm:t>
    </dgm:pt>
    <dgm:pt modelId="{0CCD2E4E-9E2E-5E42-9856-3247983039CB}">
      <dgm:prSet phldrT="[Text]"/>
      <dgm:spPr/>
      <dgm:t>
        <a:bodyPr/>
        <a:lstStyle/>
        <a:p>
          <a:r>
            <a:rPr lang="zh-CN" altLang="en-US" dirty="0" smtClean="0"/>
            <a:t>信号量</a:t>
          </a:r>
          <a:endParaRPr lang="en-US" dirty="0"/>
        </a:p>
      </dgm:t>
    </dgm:pt>
    <dgm:pt modelId="{2464BCF7-5860-E547-BCAA-982BCFBD9D00}" type="parTrans" cxnId="{54073977-F7EE-E845-8FC4-9B78188196F1}">
      <dgm:prSet/>
      <dgm:spPr/>
      <dgm:t>
        <a:bodyPr/>
        <a:lstStyle/>
        <a:p>
          <a:endParaRPr lang="en-US"/>
        </a:p>
      </dgm:t>
    </dgm:pt>
    <dgm:pt modelId="{3F6FC8B3-7D4C-BD4A-BF9D-7F2D5B7E60EC}" type="sibTrans" cxnId="{54073977-F7EE-E845-8FC4-9B78188196F1}">
      <dgm:prSet/>
      <dgm:spPr/>
      <dgm:t>
        <a:bodyPr/>
        <a:lstStyle/>
        <a:p>
          <a:endParaRPr lang="en-US"/>
        </a:p>
      </dgm:t>
    </dgm:pt>
    <dgm:pt modelId="{DC157297-B4A9-BF44-8AB4-47834799B0A1}">
      <dgm:prSet phldrT="[Text]"/>
      <dgm:spPr/>
      <dgm:t>
        <a:bodyPr/>
        <a:lstStyle/>
        <a:p>
          <a:r>
            <a:rPr lang="zh-CN" altLang="en-US" dirty="0" smtClean="0"/>
            <a:t>软件</a:t>
          </a:r>
          <a:endParaRPr lang="en-US" dirty="0"/>
        </a:p>
      </dgm:t>
    </dgm:pt>
    <dgm:pt modelId="{A5E300EF-2373-0A43-8237-34C32B24FB17}" type="sibTrans" cxnId="{86045347-76E6-5D44-9A71-BB8A066FB562}">
      <dgm:prSet/>
      <dgm:spPr/>
      <dgm:t>
        <a:bodyPr/>
        <a:lstStyle/>
        <a:p>
          <a:endParaRPr lang="en-US"/>
        </a:p>
      </dgm:t>
    </dgm:pt>
    <dgm:pt modelId="{09358BE1-58D5-4B4E-85A7-2528DB0A14DB}" type="parTrans" cxnId="{86045347-76E6-5D44-9A71-BB8A066FB562}">
      <dgm:prSet/>
      <dgm:spPr/>
      <dgm:t>
        <a:bodyPr/>
        <a:lstStyle/>
        <a:p>
          <a:endParaRPr lang="en-US"/>
        </a:p>
      </dgm:t>
    </dgm:pt>
    <dgm:pt modelId="{FF39F997-EC03-3B44-9061-9CD4CE98F24C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管程</a:t>
          </a:r>
          <a:endParaRPr lang="en-US" dirty="0"/>
        </a:p>
      </dgm:t>
    </dgm:pt>
    <dgm:pt modelId="{F8ED4D3D-E836-2143-9B48-CC831B1D715A}" type="parTrans" cxnId="{C3A75E29-77DF-D948-BADF-99F2B0F98D0E}">
      <dgm:prSet/>
      <dgm:spPr/>
      <dgm:t>
        <a:bodyPr/>
        <a:lstStyle/>
        <a:p>
          <a:endParaRPr lang="en-US"/>
        </a:p>
      </dgm:t>
    </dgm:pt>
    <dgm:pt modelId="{20566EAE-E972-8844-8FF4-2D75F9633638}" type="sibTrans" cxnId="{C3A75E29-77DF-D948-BADF-99F2B0F98D0E}">
      <dgm:prSet/>
      <dgm:spPr/>
      <dgm:t>
        <a:bodyPr/>
        <a:lstStyle/>
        <a:p>
          <a:endParaRPr lang="en-US"/>
        </a:p>
      </dgm:t>
    </dgm:pt>
    <dgm:pt modelId="{36669FF4-6031-8F44-BF92-65E1E6AD49AF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消息传递</a:t>
          </a:r>
          <a:endParaRPr lang="en-US" dirty="0"/>
        </a:p>
      </dgm:t>
    </dgm:pt>
    <dgm:pt modelId="{B3B5E7D1-7A03-BA4D-A7B8-672DE09FE58B}" type="parTrans" cxnId="{EDEF9FDD-B051-4F47-889F-EAA057CA9A07}">
      <dgm:prSet/>
      <dgm:spPr/>
      <dgm:t>
        <a:bodyPr/>
        <a:lstStyle/>
        <a:p>
          <a:endParaRPr lang="en-US"/>
        </a:p>
      </dgm:t>
    </dgm:pt>
    <dgm:pt modelId="{982A11AD-D947-254B-B037-C763D4EDDFF7}" type="sibTrans" cxnId="{EDEF9FDD-B051-4F47-889F-EAA057CA9A07}">
      <dgm:prSet/>
      <dgm:spPr/>
      <dgm:t>
        <a:bodyPr/>
        <a:lstStyle/>
        <a:p>
          <a:endParaRPr lang="en-US"/>
        </a:p>
      </dgm:t>
    </dgm:pt>
    <dgm:pt modelId="{FA3654D4-8492-134B-83F9-700DCC326DF7}" type="pres">
      <dgm:prSet presAssocID="{E487B075-BA09-5643-8AE2-DBFF62BE04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4884312-A874-8A44-B313-9D849084A71F}" type="pres">
      <dgm:prSet presAssocID="{D85F8AE1-3687-A444-910B-77CEF22E92FD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2DBC891-BCFC-014B-9713-F5A6C2E9E01A}" type="pres">
      <dgm:prSet presAssocID="{D85F8AE1-3687-A444-910B-77CEF22E92FD}" presName="rootComposite1" presStyleCnt="0"/>
      <dgm:spPr/>
      <dgm:t>
        <a:bodyPr/>
        <a:lstStyle/>
        <a:p>
          <a:endParaRPr lang="zh-CN" altLang="en-US"/>
        </a:p>
      </dgm:t>
    </dgm:pt>
    <dgm:pt modelId="{B0ED37D6-DD40-0642-80E7-8F772301F762}" type="pres">
      <dgm:prSet presAssocID="{D85F8AE1-3687-A444-910B-77CEF22E92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A8584F-5CE5-BB4E-BBDF-61A4EA5DDFB7}" type="pres">
      <dgm:prSet presAssocID="{D85F8AE1-3687-A444-910B-77CEF22E92F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38A1138-D565-6C4D-A230-A6C4F6FCABF9}" type="pres">
      <dgm:prSet presAssocID="{D85F8AE1-3687-A444-910B-77CEF22E92FD}" presName="hierChild2" presStyleCnt="0"/>
      <dgm:spPr/>
      <dgm:t>
        <a:bodyPr/>
        <a:lstStyle/>
        <a:p>
          <a:endParaRPr lang="zh-CN" altLang="en-US"/>
        </a:p>
      </dgm:t>
    </dgm:pt>
    <dgm:pt modelId="{2A6AE999-18E4-7144-85BC-810D0AEF8066}" type="pres">
      <dgm:prSet presAssocID="{09358BE1-58D5-4B4E-85A7-2528DB0A14DB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48039BCC-93E5-0241-9146-A76D130568EF}" type="pres">
      <dgm:prSet presAssocID="{DC157297-B4A9-BF44-8AB4-47834799B0A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4BF0189-EF9F-F74E-99D5-C0B68605C2B4}" type="pres">
      <dgm:prSet presAssocID="{DC157297-B4A9-BF44-8AB4-47834799B0A1}" presName="rootComposite" presStyleCnt="0"/>
      <dgm:spPr/>
      <dgm:t>
        <a:bodyPr/>
        <a:lstStyle/>
        <a:p>
          <a:endParaRPr lang="zh-CN" altLang="en-US"/>
        </a:p>
      </dgm:t>
    </dgm:pt>
    <dgm:pt modelId="{6D725A55-08EA-084A-9CBF-B2017AE3B56E}" type="pres">
      <dgm:prSet presAssocID="{DC157297-B4A9-BF44-8AB4-47834799B0A1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05A10-1E69-B541-87E9-EF2D53D0CBAA}" type="pres">
      <dgm:prSet presAssocID="{DC157297-B4A9-BF44-8AB4-47834799B0A1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09362D31-8912-054F-ACBC-FEB03E46475D}" type="pres">
      <dgm:prSet presAssocID="{DC157297-B4A9-BF44-8AB4-47834799B0A1}" presName="hierChild4" presStyleCnt="0"/>
      <dgm:spPr/>
      <dgm:t>
        <a:bodyPr/>
        <a:lstStyle/>
        <a:p>
          <a:endParaRPr lang="zh-CN" altLang="en-US"/>
        </a:p>
      </dgm:t>
    </dgm:pt>
    <dgm:pt modelId="{3DC4B369-583E-BC40-8504-30E4B6F3B5EF}" type="pres">
      <dgm:prSet presAssocID="{DC157297-B4A9-BF44-8AB4-47834799B0A1}" presName="hierChild5" presStyleCnt="0"/>
      <dgm:spPr/>
      <dgm:t>
        <a:bodyPr/>
        <a:lstStyle/>
        <a:p>
          <a:endParaRPr lang="zh-CN" altLang="en-US"/>
        </a:p>
      </dgm:t>
    </dgm:pt>
    <dgm:pt modelId="{22C5CCB9-8E31-F045-9DAA-DB8E7279812F}" type="pres">
      <dgm:prSet presAssocID="{8B9746FC-9EFE-F749-9603-F0D94942EBAC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6D2AFE69-1FD7-A940-BD81-A4AD031919B4}" type="pres">
      <dgm:prSet presAssocID="{9FCE03F2-E483-134E-A424-42D1DE4CA2C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AD533B0-4F25-B940-82BC-F1EAE9FDB565}" type="pres">
      <dgm:prSet presAssocID="{9FCE03F2-E483-134E-A424-42D1DE4CA2CF}" presName="rootComposite" presStyleCnt="0"/>
      <dgm:spPr/>
      <dgm:t>
        <a:bodyPr/>
        <a:lstStyle/>
        <a:p>
          <a:endParaRPr lang="zh-CN" altLang="en-US"/>
        </a:p>
      </dgm:t>
    </dgm:pt>
    <dgm:pt modelId="{9EF0C42B-9D97-364F-9F0D-94AA0722731C}" type="pres">
      <dgm:prSet presAssocID="{9FCE03F2-E483-134E-A424-42D1DE4CA2C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B1707F-51CC-7744-9800-B118DBF51AEF}" type="pres">
      <dgm:prSet presAssocID="{9FCE03F2-E483-134E-A424-42D1DE4CA2CF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F97B2190-A73D-D94F-B1A8-26838EC8F748}" type="pres">
      <dgm:prSet presAssocID="{9FCE03F2-E483-134E-A424-42D1DE4CA2CF}" presName="hierChild4" presStyleCnt="0"/>
      <dgm:spPr/>
      <dgm:t>
        <a:bodyPr/>
        <a:lstStyle/>
        <a:p>
          <a:endParaRPr lang="zh-CN" altLang="en-US"/>
        </a:p>
      </dgm:t>
    </dgm:pt>
    <dgm:pt modelId="{DC557459-4E6B-8F47-B490-EA3B544D6929}" type="pres">
      <dgm:prSet presAssocID="{9FCE03F2-E483-134E-A424-42D1DE4CA2CF}" presName="hierChild5" presStyleCnt="0"/>
      <dgm:spPr/>
      <dgm:t>
        <a:bodyPr/>
        <a:lstStyle/>
        <a:p>
          <a:endParaRPr lang="zh-CN" altLang="en-US"/>
        </a:p>
      </dgm:t>
    </dgm:pt>
    <dgm:pt modelId="{8F6C14B5-D23D-714B-8A3C-2B5555491F63}" type="pres">
      <dgm:prSet presAssocID="{2464BCF7-5860-E547-BCAA-982BCFBD9D00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80A6F24F-A10E-4845-B68E-D867161034AC}" type="pres">
      <dgm:prSet presAssocID="{0CCD2E4E-9E2E-5E42-9856-3247983039C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3F0E80E-BEF0-0645-9328-D66641887691}" type="pres">
      <dgm:prSet presAssocID="{0CCD2E4E-9E2E-5E42-9856-3247983039CB}" presName="rootComposite" presStyleCnt="0"/>
      <dgm:spPr/>
      <dgm:t>
        <a:bodyPr/>
        <a:lstStyle/>
        <a:p>
          <a:endParaRPr lang="zh-CN" altLang="en-US"/>
        </a:p>
      </dgm:t>
    </dgm:pt>
    <dgm:pt modelId="{511CDD89-1D28-C349-A6C9-F82E6182950C}" type="pres">
      <dgm:prSet presAssocID="{0CCD2E4E-9E2E-5E42-9856-3247983039C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109E7C-99C9-A140-86E4-CA85B436FAC5}" type="pres">
      <dgm:prSet presAssocID="{0CCD2E4E-9E2E-5E42-9856-3247983039CB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E04E654C-0FD7-344C-B4F9-3DD697E9BC3C}" type="pres">
      <dgm:prSet presAssocID="{0CCD2E4E-9E2E-5E42-9856-3247983039CB}" presName="hierChild4" presStyleCnt="0"/>
      <dgm:spPr/>
      <dgm:t>
        <a:bodyPr/>
        <a:lstStyle/>
        <a:p>
          <a:endParaRPr lang="zh-CN" altLang="en-US"/>
        </a:p>
      </dgm:t>
    </dgm:pt>
    <dgm:pt modelId="{8E0FFBBD-A264-8947-9BEE-A85746B29C76}" type="pres">
      <dgm:prSet presAssocID="{0CCD2E4E-9E2E-5E42-9856-3247983039CB}" presName="hierChild5" presStyleCnt="0"/>
      <dgm:spPr/>
      <dgm:t>
        <a:bodyPr/>
        <a:lstStyle/>
        <a:p>
          <a:endParaRPr lang="zh-CN" altLang="en-US"/>
        </a:p>
      </dgm:t>
    </dgm:pt>
    <dgm:pt modelId="{0F5C190B-122A-EF4A-8270-AD0202CEF507}" type="pres">
      <dgm:prSet presAssocID="{F8ED4D3D-E836-2143-9B48-CC831B1D715A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75E1BE52-E38B-B345-92C5-0E1F515E67BE}" type="pres">
      <dgm:prSet presAssocID="{FF39F997-EC03-3B44-9061-9CD4CE98F24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D7F0BC0-7E31-3D42-9C0F-C746336B86F6}" type="pres">
      <dgm:prSet presAssocID="{FF39F997-EC03-3B44-9061-9CD4CE98F24C}" presName="rootComposite" presStyleCnt="0"/>
      <dgm:spPr/>
      <dgm:t>
        <a:bodyPr/>
        <a:lstStyle/>
        <a:p>
          <a:endParaRPr lang="zh-CN" altLang="en-US"/>
        </a:p>
      </dgm:t>
    </dgm:pt>
    <dgm:pt modelId="{EB806FC5-CB05-D742-8B39-2633E8DADE33}" type="pres">
      <dgm:prSet presAssocID="{FF39F997-EC03-3B44-9061-9CD4CE98F24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DF6FBB-9A73-F649-BA75-650BEDEF3EA2}" type="pres">
      <dgm:prSet presAssocID="{FF39F997-EC03-3B44-9061-9CD4CE98F24C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AB1B537B-7B81-624C-A480-C1CEA221D28C}" type="pres">
      <dgm:prSet presAssocID="{FF39F997-EC03-3B44-9061-9CD4CE98F24C}" presName="hierChild4" presStyleCnt="0"/>
      <dgm:spPr/>
      <dgm:t>
        <a:bodyPr/>
        <a:lstStyle/>
        <a:p>
          <a:endParaRPr lang="zh-CN" altLang="en-US"/>
        </a:p>
      </dgm:t>
    </dgm:pt>
    <dgm:pt modelId="{95DBEAF0-6694-D949-B729-5531AFA5721B}" type="pres">
      <dgm:prSet presAssocID="{FF39F997-EC03-3B44-9061-9CD4CE98F24C}" presName="hierChild5" presStyleCnt="0"/>
      <dgm:spPr/>
      <dgm:t>
        <a:bodyPr/>
        <a:lstStyle/>
        <a:p>
          <a:endParaRPr lang="zh-CN" altLang="en-US"/>
        </a:p>
      </dgm:t>
    </dgm:pt>
    <dgm:pt modelId="{31EB8C14-60D7-594C-9F07-564A9E50A222}" type="pres">
      <dgm:prSet presAssocID="{B3B5E7D1-7A03-BA4D-A7B8-672DE09FE58B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B530170E-743E-0042-8887-DB698C536AB5}" type="pres">
      <dgm:prSet presAssocID="{36669FF4-6031-8F44-BF92-65E1E6AD49A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B3E1DC6-D6E2-5546-A178-76194653D387}" type="pres">
      <dgm:prSet presAssocID="{36669FF4-6031-8F44-BF92-65E1E6AD49AF}" presName="rootComposite" presStyleCnt="0"/>
      <dgm:spPr/>
      <dgm:t>
        <a:bodyPr/>
        <a:lstStyle/>
        <a:p>
          <a:endParaRPr lang="zh-CN" altLang="en-US"/>
        </a:p>
      </dgm:t>
    </dgm:pt>
    <dgm:pt modelId="{CFD2110D-057C-C043-B6BB-DF2965D8FD2B}" type="pres">
      <dgm:prSet presAssocID="{36669FF4-6031-8F44-BF92-65E1E6AD49A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88A305-FF76-3549-961D-784110801E0E}" type="pres">
      <dgm:prSet presAssocID="{36669FF4-6031-8F44-BF92-65E1E6AD49AF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E9B5390F-44AC-EB46-BC67-7A49AC4C7E11}" type="pres">
      <dgm:prSet presAssocID="{36669FF4-6031-8F44-BF92-65E1E6AD49AF}" presName="hierChild4" presStyleCnt="0"/>
      <dgm:spPr/>
      <dgm:t>
        <a:bodyPr/>
        <a:lstStyle/>
        <a:p>
          <a:endParaRPr lang="zh-CN" altLang="en-US"/>
        </a:p>
      </dgm:t>
    </dgm:pt>
    <dgm:pt modelId="{1337F3F6-8DB6-D84D-9BA4-29BF18A84FDD}" type="pres">
      <dgm:prSet presAssocID="{36669FF4-6031-8F44-BF92-65E1E6AD49AF}" presName="hierChild5" presStyleCnt="0"/>
      <dgm:spPr/>
      <dgm:t>
        <a:bodyPr/>
        <a:lstStyle/>
        <a:p>
          <a:endParaRPr lang="zh-CN" altLang="en-US"/>
        </a:p>
      </dgm:t>
    </dgm:pt>
    <dgm:pt modelId="{6D31A47D-0446-D440-89A7-A6443B3B19E2}" type="pres">
      <dgm:prSet presAssocID="{D85F8AE1-3687-A444-910B-77CEF22E92FD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A98A9E9A-EFAD-4B07-8F6C-293F1BD9F6AA}" type="presOf" srcId="{F8ED4D3D-E836-2143-9B48-CC831B1D715A}" destId="{0F5C190B-122A-EF4A-8270-AD0202CEF507}" srcOrd="0" destOrd="0" presId="urn:microsoft.com/office/officeart/2005/8/layout/orgChart1"/>
    <dgm:cxn modelId="{EDC70AD1-94EF-6047-ACA7-1E862DE81636}" srcId="{D85F8AE1-3687-A444-910B-77CEF22E92FD}" destId="{9FCE03F2-E483-134E-A424-42D1DE4CA2CF}" srcOrd="1" destOrd="0" parTransId="{8B9746FC-9EFE-F749-9603-F0D94942EBAC}" sibTransId="{4509802E-3A40-FD4A-B87A-91CE515D09C4}"/>
    <dgm:cxn modelId="{DBF2C145-030C-48CC-8ADF-B043054C9873}" type="presOf" srcId="{B3B5E7D1-7A03-BA4D-A7B8-672DE09FE58B}" destId="{31EB8C14-60D7-594C-9F07-564A9E50A222}" srcOrd="0" destOrd="0" presId="urn:microsoft.com/office/officeart/2005/8/layout/orgChart1"/>
    <dgm:cxn modelId="{EDEF9FDD-B051-4F47-889F-EAA057CA9A07}" srcId="{D85F8AE1-3687-A444-910B-77CEF22E92FD}" destId="{36669FF4-6031-8F44-BF92-65E1E6AD49AF}" srcOrd="4" destOrd="0" parTransId="{B3B5E7D1-7A03-BA4D-A7B8-672DE09FE58B}" sibTransId="{982A11AD-D947-254B-B037-C763D4EDDFF7}"/>
    <dgm:cxn modelId="{33601C9D-3D17-42C0-A43B-A80632EAD93F}" type="presOf" srcId="{FF39F997-EC03-3B44-9061-9CD4CE98F24C}" destId="{EB806FC5-CB05-D742-8B39-2633E8DADE33}" srcOrd="0" destOrd="0" presId="urn:microsoft.com/office/officeart/2005/8/layout/orgChart1"/>
    <dgm:cxn modelId="{CC697667-1A58-4024-AD90-ECD8D8D24519}" type="presOf" srcId="{36669FF4-6031-8F44-BF92-65E1E6AD49AF}" destId="{FA88A305-FF76-3549-961D-784110801E0E}" srcOrd="1" destOrd="0" presId="urn:microsoft.com/office/officeart/2005/8/layout/orgChart1"/>
    <dgm:cxn modelId="{636CB858-0219-4A1D-A8D4-6CFB59A1C43C}" type="presOf" srcId="{2464BCF7-5860-E547-BCAA-982BCFBD9D00}" destId="{8F6C14B5-D23D-714B-8A3C-2B5555491F63}" srcOrd="0" destOrd="0" presId="urn:microsoft.com/office/officeart/2005/8/layout/orgChart1"/>
    <dgm:cxn modelId="{629A3B66-CDE9-4DAE-ADA4-5D154A3CF6C6}" type="presOf" srcId="{0CCD2E4E-9E2E-5E42-9856-3247983039CB}" destId="{FF109E7C-99C9-A140-86E4-CA85B436FAC5}" srcOrd="1" destOrd="0" presId="urn:microsoft.com/office/officeart/2005/8/layout/orgChart1"/>
    <dgm:cxn modelId="{B9D987BA-0009-4908-B8DB-786BAC8D1FEE}" type="presOf" srcId="{E487B075-BA09-5643-8AE2-DBFF62BE04C7}" destId="{FA3654D4-8492-134B-83F9-700DCC326DF7}" srcOrd="0" destOrd="0" presId="urn:microsoft.com/office/officeart/2005/8/layout/orgChart1"/>
    <dgm:cxn modelId="{86045347-76E6-5D44-9A71-BB8A066FB562}" srcId="{D85F8AE1-3687-A444-910B-77CEF22E92FD}" destId="{DC157297-B4A9-BF44-8AB4-47834799B0A1}" srcOrd="0" destOrd="0" parTransId="{09358BE1-58D5-4B4E-85A7-2528DB0A14DB}" sibTransId="{A5E300EF-2373-0A43-8237-34C32B24FB17}"/>
    <dgm:cxn modelId="{4EEE26B4-8DAB-48C5-814A-51C76D6CE790}" type="presOf" srcId="{09358BE1-58D5-4B4E-85A7-2528DB0A14DB}" destId="{2A6AE999-18E4-7144-85BC-810D0AEF8066}" srcOrd="0" destOrd="0" presId="urn:microsoft.com/office/officeart/2005/8/layout/orgChart1"/>
    <dgm:cxn modelId="{9820DAB8-82B0-4AC8-8A70-9528145C6A45}" type="presOf" srcId="{9FCE03F2-E483-134E-A424-42D1DE4CA2CF}" destId="{9EF0C42B-9D97-364F-9F0D-94AA0722731C}" srcOrd="0" destOrd="0" presId="urn:microsoft.com/office/officeart/2005/8/layout/orgChart1"/>
    <dgm:cxn modelId="{C49A82CA-048D-490D-B971-E045D9E66101}" type="presOf" srcId="{DC157297-B4A9-BF44-8AB4-47834799B0A1}" destId="{6D725A55-08EA-084A-9CBF-B2017AE3B56E}" srcOrd="0" destOrd="0" presId="urn:microsoft.com/office/officeart/2005/8/layout/orgChart1"/>
    <dgm:cxn modelId="{54073977-F7EE-E845-8FC4-9B78188196F1}" srcId="{D85F8AE1-3687-A444-910B-77CEF22E92FD}" destId="{0CCD2E4E-9E2E-5E42-9856-3247983039CB}" srcOrd="2" destOrd="0" parTransId="{2464BCF7-5860-E547-BCAA-982BCFBD9D00}" sibTransId="{3F6FC8B3-7D4C-BD4A-BF9D-7F2D5B7E60EC}"/>
    <dgm:cxn modelId="{6ED3B7C6-46C8-4DE3-B4DF-219931BFAC53}" type="presOf" srcId="{DC157297-B4A9-BF44-8AB4-47834799B0A1}" destId="{08E05A10-1E69-B541-87E9-EF2D53D0CBAA}" srcOrd="1" destOrd="0" presId="urn:microsoft.com/office/officeart/2005/8/layout/orgChart1"/>
    <dgm:cxn modelId="{1C575A2B-792C-4D26-A389-260BA7486A4D}" type="presOf" srcId="{0CCD2E4E-9E2E-5E42-9856-3247983039CB}" destId="{511CDD89-1D28-C349-A6C9-F82E6182950C}" srcOrd="0" destOrd="0" presId="urn:microsoft.com/office/officeart/2005/8/layout/orgChart1"/>
    <dgm:cxn modelId="{619D7D8B-CE58-5143-A25E-18002AB20105}" srcId="{E487B075-BA09-5643-8AE2-DBFF62BE04C7}" destId="{D85F8AE1-3687-A444-910B-77CEF22E92FD}" srcOrd="0" destOrd="0" parTransId="{778BB762-9B62-0549-BBEA-89F54E94BEE0}" sibTransId="{67377940-133E-6F4C-AB03-FBAFF890CDD5}"/>
    <dgm:cxn modelId="{C3A75E29-77DF-D948-BADF-99F2B0F98D0E}" srcId="{D85F8AE1-3687-A444-910B-77CEF22E92FD}" destId="{FF39F997-EC03-3B44-9061-9CD4CE98F24C}" srcOrd="3" destOrd="0" parTransId="{F8ED4D3D-E836-2143-9B48-CC831B1D715A}" sibTransId="{20566EAE-E972-8844-8FF4-2D75F9633638}"/>
    <dgm:cxn modelId="{1AAE22DC-3EAC-466F-8CCE-A62941452834}" type="presOf" srcId="{D85F8AE1-3687-A444-910B-77CEF22E92FD}" destId="{B0ED37D6-DD40-0642-80E7-8F772301F762}" srcOrd="0" destOrd="0" presId="urn:microsoft.com/office/officeart/2005/8/layout/orgChart1"/>
    <dgm:cxn modelId="{16B6DBF5-EA78-4F98-A7D3-F6606F33D72E}" type="presOf" srcId="{FF39F997-EC03-3B44-9061-9CD4CE98F24C}" destId="{BFDF6FBB-9A73-F649-BA75-650BEDEF3EA2}" srcOrd="1" destOrd="0" presId="urn:microsoft.com/office/officeart/2005/8/layout/orgChart1"/>
    <dgm:cxn modelId="{9BCCF33A-6081-45F8-880F-45B6FD5321A9}" type="presOf" srcId="{9FCE03F2-E483-134E-A424-42D1DE4CA2CF}" destId="{C9B1707F-51CC-7744-9800-B118DBF51AEF}" srcOrd="1" destOrd="0" presId="urn:microsoft.com/office/officeart/2005/8/layout/orgChart1"/>
    <dgm:cxn modelId="{83C6EC74-9FDE-4237-A2BC-FBC71417549D}" type="presOf" srcId="{36669FF4-6031-8F44-BF92-65E1E6AD49AF}" destId="{CFD2110D-057C-C043-B6BB-DF2965D8FD2B}" srcOrd="0" destOrd="0" presId="urn:microsoft.com/office/officeart/2005/8/layout/orgChart1"/>
    <dgm:cxn modelId="{4EF0105C-7D4E-4328-AF25-229012A29193}" type="presOf" srcId="{D85F8AE1-3687-A444-910B-77CEF22E92FD}" destId="{C3A8584F-5CE5-BB4E-BBDF-61A4EA5DDFB7}" srcOrd="1" destOrd="0" presId="urn:microsoft.com/office/officeart/2005/8/layout/orgChart1"/>
    <dgm:cxn modelId="{E1761559-683F-4991-AFAF-ADAFF0345EC0}" type="presOf" srcId="{8B9746FC-9EFE-F749-9603-F0D94942EBAC}" destId="{22C5CCB9-8E31-F045-9DAA-DB8E7279812F}" srcOrd="0" destOrd="0" presId="urn:microsoft.com/office/officeart/2005/8/layout/orgChart1"/>
    <dgm:cxn modelId="{2583A38B-DC53-497A-913B-71A9476DB949}" type="presParOf" srcId="{FA3654D4-8492-134B-83F9-700DCC326DF7}" destId="{14884312-A874-8A44-B313-9D849084A71F}" srcOrd="0" destOrd="0" presId="urn:microsoft.com/office/officeart/2005/8/layout/orgChart1"/>
    <dgm:cxn modelId="{55EB05EA-18C6-4D4A-8A43-FAFA38A7480E}" type="presParOf" srcId="{14884312-A874-8A44-B313-9D849084A71F}" destId="{D2DBC891-BCFC-014B-9713-F5A6C2E9E01A}" srcOrd="0" destOrd="0" presId="urn:microsoft.com/office/officeart/2005/8/layout/orgChart1"/>
    <dgm:cxn modelId="{FDD634A0-354E-46A4-9D32-82B0288A9CF1}" type="presParOf" srcId="{D2DBC891-BCFC-014B-9713-F5A6C2E9E01A}" destId="{B0ED37D6-DD40-0642-80E7-8F772301F762}" srcOrd="0" destOrd="0" presId="urn:microsoft.com/office/officeart/2005/8/layout/orgChart1"/>
    <dgm:cxn modelId="{218A5DC0-FA83-48F0-8557-C93813C4FDA9}" type="presParOf" srcId="{D2DBC891-BCFC-014B-9713-F5A6C2E9E01A}" destId="{C3A8584F-5CE5-BB4E-BBDF-61A4EA5DDFB7}" srcOrd="1" destOrd="0" presId="urn:microsoft.com/office/officeart/2005/8/layout/orgChart1"/>
    <dgm:cxn modelId="{FBC0AC01-EB09-4F79-8031-C55638BC3DFF}" type="presParOf" srcId="{14884312-A874-8A44-B313-9D849084A71F}" destId="{B38A1138-D565-6C4D-A230-A6C4F6FCABF9}" srcOrd="1" destOrd="0" presId="urn:microsoft.com/office/officeart/2005/8/layout/orgChart1"/>
    <dgm:cxn modelId="{F3F454CB-4AAD-4738-9B11-ABAE1A1D0A41}" type="presParOf" srcId="{B38A1138-D565-6C4D-A230-A6C4F6FCABF9}" destId="{2A6AE999-18E4-7144-85BC-810D0AEF8066}" srcOrd="0" destOrd="0" presId="urn:microsoft.com/office/officeart/2005/8/layout/orgChart1"/>
    <dgm:cxn modelId="{26860A9A-0692-4141-B47A-B5BD0EA29E24}" type="presParOf" srcId="{B38A1138-D565-6C4D-A230-A6C4F6FCABF9}" destId="{48039BCC-93E5-0241-9146-A76D130568EF}" srcOrd="1" destOrd="0" presId="urn:microsoft.com/office/officeart/2005/8/layout/orgChart1"/>
    <dgm:cxn modelId="{0D0EB4D3-01E3-4259-ADD8-38B53E50FD15}" type="presParOf" srcId="{48039BCC-93E5-0241-9146-A76D130568EF}" destId="{94BF0189-EF9F-F74E-99D5-C0B68605C2B4}" srcOrd="0" destOrd="0" presId="urn:microsoft.com/office/officeart/2005/8/layout/orgChart1"/>
    <dgm:cxn modelId="{3E0B13BF-CF35-4543-97DA-00BBD07EB3DB}" type="presParOf" srcId="{94BF0189-EF9F-F74E-99D5-C0B68605C2B4}" destId="{6D725A55-08EA-084A-9CBF-B2017AE3B56E}" srcOrd="0" destOrd="0" presId="urn:microsoft.com/office/officeart/2005/8/layout/orgChart1"/>
    <dgm:cxn modelId="{711A0200-D0FE-45C9-BD75-9515B130F108}" type="presParOf" srcId="{94BF0189-EF9F-F74E-99D5-C0B68605C2B4}" destId="{08E05A10-1E69-B541-87E9-EF2D53D0CBAA}" srcOrd="1" destOrd="0" presId="urn:microsoft.com/office/officeart/2005/8/layout/orgChart1"/>
    <dgm:cxn modelId="{D720AE57-0124-4690-BF26-4975BB3841A5}" type="presParOf" srcId="{48039BCC-93E5-0241-9146-A76D130568EF}" destId="{09362D31-8912-054F-ACBC-FEB03E46475D}" srcOrd="1" destOrd="0" presId="urn:microsoft.com/office/officeart/2005/8/layout/orgChart1"/>
    <dgm:cxn modelId="{21860687-E415-4F59-9D93-A62394BF133A}" type="presParOf" srcId="{48039BCC-93E5-0241-9146-A76D130568EF}" destId="{3DC4B369-583E-BC40-8504-30E4B6F3B5EF}" srcOrd="2" destOrd="0" presId="urn:microsoft.com/office/officeart/2005/8/layout/orgChart1"/>
    <dgm:cxn modelId="{B878D758-15C6-41DC-A52E-C1D9256A7E52}" type="presParOf" srcId="{B38A1138-D565-6C4D-A230-A6C4F6FCABF9}" destId="{22C5CCB9-8E31-F045-9DAA-DB8E7279812F}" srcOrd="2" destOrd="0" presId="urn:microsoft.com/office/officeart/2005/8/layout/orgChart1"/>
    <dgm:cxn modelId="{FF78D939-6EAD-45CB-AAE0-01649C57EABE}" type="presParOf" srcId="{B38A1138-D565-6C4D-A230-A6C4F6FCABF9}" destId="{6D2AFE69-1FD7-A940-BD81-A4AD031919B4}" srcOrd="3" destOrd="0" presId="urn:microsoft.com/office/officeart/2005/8/layout/orgChart1"/>
    <dgm:cxn modelId="{ED1B4052-B86F-4CA2-9F69-C76E09F08B41}" type="presParOf" srcId="{6D2AFE69-1FD7-A940-BD81-A4AD031919B4}" destId="{7AD533B0-4F25-B940-82BC-F1EAE9FDB565}" srcOrd="0" destOrd="0" presId="urn:microsoft.com/office/officeart/2005/8/layout/orgChart1"/>
    <dgm:cxn modelId="{2B29F7CB-2ED0-44D1-912B-1DC416136813}" type="presParOf" srcId="{7AD533B0-4F25-B940-82BC-F1EAE9FDB565}" destId="{9EF0C42B-9D97-364F-9F0D-94AA0722731C}" srcOrd="0" destOrd="0" presId="urn:microsoft.com/office/officeart/2005/8/layout/orgChart1"/>
    <dgm:cxn modelId="{5A3ECB4B-6EF6-4A62-8358-B59F7CC9E465}" type="presParOf" srcId="{7AD533B0-4F25-B940-82BC-F1EAE9FDB565}" destId="{C9B1707F-51CC-7744-9800-B118DBF51AEF}" srcOrd="1" destOrd="0" presId="urn:microsoft.com/office/officeart/2005/8/layout/orgChart1"/>
    <dgm:cxn modelId="{EEDF44F6-9161-45F0-A96D-FAA44923640B}" type="presParOf" srcId="{6D2AFE69-1FD7-A940-BD81-A4AD031919B4}" destId="{F97B2190-A73D-D94F-B1A8-26838EC8F748}" srcOrd="1" destOrd="0" presId="urn:microsoft.com/office/officeart/2005/8/layout/orgChart1"/>
    <dgm:cxn modelId="{6156F6F6-5EF7-41FB-8E2F-74722AC0103C}" type="presParOf" srcId="{6D2AFE69-1FD7-A940-BD81-A4AD031919B4}" destId="{DC557459-4E6B-8F47-B490-EA3B544D6929}" srcOrd="2" destOrd="0" presId="urn:microsoft.com/office/officeart/2005/8/layout/orgChart1"/>
    <dgm:cxn modelId="{FA277B14-B1BE-4AC3-930F-B6766C550697}" type="presParOf" srcId="{B38A1138-D565-6C4D-A230-A6C4F6FCABF9}" destId="{8F6C14B5-D23D-714B-8A3C-2B5555491F63}" srcOrd="4" destOrd="0" presId="urn:microsoft.com/office/officeart/2005/8/layout/orgChart1"/>
    <dgm:cxn modelId="{A4D36C2B-5B9F-4575-9EBB-98BA60F78D07}" type="presParOf" srcId="{B38A1138-D565-6C4D-A230-A6C4F6FCABF9}" destId="{80A6F24F-A10E-4845-B68E-D867161034AC}" srcOrd="5" destOrd="0" presId="urn:microsoft.com/office/officeart/2005/8/layout/orgChart1"/>
    <dgm:cxn modelId="{5F805AE7-9462-4C9D-903E-3FB8DE4A2E1F}" type="presParOf" srcId="{80A6F24F-A10E-4845-B68E-D867161034AC}" destId="{33F0E80E-BEF0-0645-9328-D66641887691}" srcOrd="0" destOrd="0" presId="urn:microsoft.com/office/officeart/2005/8/layout/orgChart1"/>
    <dgm:cxn modelId="{C3FB22BD-4582-40BA-B416-85C0B1968E37}" type="presParOf" srcId="{33F0E80E-BEF0-0645-9328-D66641887691}" destId="{511CDD89-1D28-C349-A6C9-F82E6182950C}" srcOrd="0" destOrd="0" presId="urn:microsoft.com/office/officeart/2005/8/layout/orgChart1"/>
    <dgm:cxn modelId="{F17F84E3-EDDE-46AE-86F2-EF2FD255F2DF}" type="presParOf" srcId="{33F0E80E-BEF0-0645-9328-D66641887691}" destId="{FF109E7C-99C9-A140-86E4-CA85B436FAC5}" srcOrd="1" destOrd="0" presId="urn:microsoft.com/office/officeart/2005/8/layout/orgChart1"/>
    <dgm:cxn modelId="{BE64E01F-4E57-467D-93FD-CA6306BEA83F}" type="presParOf" srcId="{80A6F24F-A10E-4845-B68E-D867161034AC}" destId="{E04E654C-0FD7-344C-B4F9-3DD697E9BC3C}" srcOrd="1" destOrd="0" presId="urn:microsoft.com/office/officeart/2005/8/layout/orgChart1"/>
    <dgm:cxn modelId="{42B90109-71E2-457D-B34C-DAF9778B4195}" type="presParOf" srcId="{80A6F24F-A10E-4845-B68E-D867161034AC}" destId="{8E0FFBBD-A264-8947-9BEE-A85746B29C76}" srcOrd="2" destOrd="0" presId="urn:microsoft.com/office/officeart/2005/8/layout/orgChart1"/>
    <dgm:cxn modelId="{3E926786-84EE-4F5E-89D4-529C6544F2F0}" type="presParOf" srcId="{B38A1138-D565-6C4D-A230-A6C4F6FCABF9}" destId="{0F5C190B-122A-EF4A-8270-AD0202CEF507}" srcOrd="6" destOrd="0" presId="urn:microsoft.com/office/officeart/2005/8/layout/orgChart1"/>
    <dgm:cxn modelId="{FFC791A4-79AF-4D60-9A8D-2B7BB63686F7}" type="presParOf" srcId="{B38A1138-D565-6C4D-A230-A6C4F6FCABF9}" destId="{75E1BE52-E38B-B345-92C5-0E1F515E67BE}" srcOrd="7" destOrd="0" presId="urn:microsoft.com/office/officeart/2005/8/layout/orgChart1"/>
    <dgm:cxn modelId="{4735BA83-6C39-4C9F-85F2-12064BF76B63}" type="presParOf" srcId="{75E1BE52-E38B-B345-92C5-0E1F515E67BE}" destId="{3D7F0BC0-7E31-3D42-9C0F-C746336B86F6}" srcOrd="0" destOrd="0" presId="urn:microsoft.com/office/officeart/2005/8/layout/orgChart1"/>
    <dgm:cxn modelId="{4A9FFB46-F042-48CB-B900-63F7F638258F}" type="presParOf" srcId="{3D7F0BC0-7E31-3D42-9C0F-C746336B86F6}" destId="{EB806FC5-CB05-D742-8B39-2633E8DADE33}" srcOrd="0" destOrd="0" presId="urn:microsoft.com/office/officeart/2005/8/layout/orgChart1"/>
    <dgm:cxn modelId="{4B3821B9-39E2-4573-9683-E62B69C071BD}" type="presParOf" srcId="{3D7F0BC0-7E31-3D42-9C0F-C746336B86F6}" destId="{BFDF6FBB-9A73-F649-BA75-650BEDEF3EA2}" srcOrd="1" destOrd="0" presId="urn:microsoft.com/office/officeart/2005/8/layout/orgChart1"/>
    <dgm:cxn modelId="{C1FD940D-ED15-400E-8CED-6236B38356F2}" type="presParOf" srcId="{75E1BE52-E38B-B345-92C5-0E1F515E67BE}" destId="{AB1B537B-7B81-624C-A480-C1CEA221D28C}" srcOrd="1" destOrd="0" presId="urn:microsoft.com/office/officeart/2005/8/layout/orgChart1"/>
    <dgm:cxn modelId="{C2D1F89A-EEB3-41C1-A3C8-FC138ABBD3E7}" type="presParOf" srcId="{75E1BE52-E38B-B345-92C5-0E1F515E67BE}" destId="{95DBEAF0-6694-D949-B729-5531AFA5721B}" srcOrd="2" destOrd="0" presId="urn:microsoft.com/office/officeart/2005/8/layout/orgChart1"/>
    <dgm:cxn modelId="{B3B475CF-A239-4A51-980B-9D76FCB273EE}" type="presParOf" srcId="{B38A1138-D565-6C4D-A230-A6C4F6FCABF9}" destId="{31EB8C14-60D7-594C-9F07-564A9E50A222}" srcOrd="8" destOrd="0" presId="urn:microsoft.com/office/officeart/2005/8/layout/orgChart1"/>
    <dgm:cxn modelId="{5A30AC2F-D82C-452A-AB88-AD57D4535BCF}" type="presParOf" srcId="{B38A1138-D565-6C4D-A230-A6C4F6FCABF9}" destId="{B530170E-743E-0042-8887-DB698C536AB5}" srcOrd="9" destOrd="0" presId="urn:microsoft.com/office/officeart/2005/8/layout/orgChart1"/>
    <dgm:cxn modelId="{22D9C6D5-B966-42C1-BF5E-621BBB6A7CB5}" type="presParOf" srcId="{B530170E-743E-0042-8887-DB698C536AB5}" destId="{7B3E1DC6-D6E2-5546-A178-76194653D387}" srcOrd="0" destOrd="0" presId="urn:microsoft.com/office/officeart/2005/8/layout/orgChart1"/>
    <dgm:cxn modelId="{A488E406-DC92-4714-AEDD-A94C2386E298}" type="presParOf" srcId="{7B3E1DC6-D6E2-5546-A178-76194653D387}" destId="{CFD2110D-057C-C043-B6BB-DF2965D8FD2B}" srcOrd="0" destOrd="0" presId="urn:microsoft.com/office/officeart/2005/8/layout/orgChart1"/>
    <dgm:cxn modelId="{145C5807-759D-440B-A2BE-C427AC45805A}" type="presParOf" srcId="{7B3E1DC6-D6E2-5546-A178-76194653D387}" destId="{FA88A305-FF76-3549-961D-784110801E0E}" srcOrd="1" destOrd="0" presId="urn:microsoft.com/office/officeart/2005/8/layout/orgChart1"/>
    <dgm:cxn modelId="{85D90FE6-477D-40A4-A471-44C7D1093AA1}" type="presParOf" srcId="{B530170E-743E-0042-8887-DB698C536AB5}" destId="{E9B5390F-44AC-EB46-BC67-7A49AC4C7E11}" srcOrd="1" destOrd="0" presId="urn:microsoft.com/office/officeart/2005/8/layout/orgChart1"/>
    <dgm:cxn modelId="{520A999C-6451-4132-97DC-DAB5AE6E805B}" type="presParOf" srcId="{B530170E-743E-0042-8887-DB698C536AB5}" destId="{1337F3F6-8DB6-D84D-9BA4-29BF18A84FDD}" srcOrd="2" destOrd="0" presId="urn:microsoft.com/office/officeart/2005/8/layout/orgChart1"/>
    <dgm:cxn modelId="{21DC39E7-54F0-4C77-A3E5-872F32E93A96}" type="presParOf" srcId="{14884312-A874-8A44-B313-9D849084A71F}" destId="{6D31A47D-0446-D440-89A7-A6443B3B19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71726C-BFEB-4C44-80C6-13BA85360BEE}" type="doc">
      <dgm:prSet loTypeId="urn:microsoft.com/office/officeart/2005/8/layout/hierarchy2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E19B59F-8654-284D-B6C2-AD0B9AEFD113}">
      <dgm:prSet phldrT="[Text]" custT="1"/>
      <dgm:spPr/>
      <dgm:t>
        <a:bodyPr/>
        <a:lstStyle/>
        <a:p>
          <a:r>
            <a:rPr lang="zh-CN" altLang="en-US" sz="2800" dirty="0" smtClean="0"/>
            <a:t>硬件方法</a:t>
          </a:r>
          <a:endParaRPr lang="en-US" sz="2800" dirty="0"/>
        </a:p>
      </dgm:t>
    </dgm:pt>
    <dgm:pt modelId="{91B949FE-0984-5246-A898-0E1C3EBD4E87}" type="parTrans" cxnId="{811CF9E4-9001-D04F-B0BA-5D7C63611770}">
      <dgm:prSet/>
      <dgm:spPr/>
      <dgm:t>
        <a:bodyPr/>
        <a:lstStyle/>
        <a:p>
          <a:endParaRPr lang="en-US" sz="2800"/>
        </a:p>
      </dgm:t>
    </dgm:pt>
    <dgm:pt modelId="{E7365E94-C9C2-A542-BC74-25B7A0369C69}" type="sibTrans" cxnId="{811CF9E4-9001-D04F-B0BA-5D7C63611770}">
      <dgm:prSet/>
      <dgm:spPr/>
      <dgm:t>
        <a:bodyPr/>
        <a:lstStyle/>
        <a:p>
          <a:endParaRPr lang="en-US" sz="2800"/>
        </a:p>
      </dgm:t>
    </dgm:pt>
    <dgm:pt modelId="{79536A6B-9380-B64A-A2CD-4CDFD305C6E0}">
      <dgm:prSet phldrT="[Text]" custT="1"/>
      <dgm:spPr/>
      <dgm:t>
        <a:bodyPr/>
        <a:lstStyle/>
        <a:p>
          <a:r>
            <a:rPr lang="zh-CN" altLang="en-US" sz="2800" dirty="0" smtClean="0"/>
            <a:t>屏蔽中断</a:t>
          </a:r>
          <a:endParaRPr lang="en-US" sz="2800" dirty="0"/>
        </a:p>
      </dgm:t>
    </dgm:pt>
    <dgm:pt modelId="{F8DC7363-5CF1-404F-B76C-D795FBD53FB4}" type="parTrans" cxnId="{34EE2DC9-4680-7047-9E7F-4B49486978EB}">
      <dgm:prSet custT="1"/>
      <dgm:spPr/>
      <dgm:t>
        <a:bodyPr/>
        <a:lstStyle/>
        <a:p>
          <a:endParaRPr lang="en-US" sz="2800"/>
        </a:p>
      </dgm:t>
    </dgm:pt>
    <dgm:pt modelId="{7BE874B3-971E-7B47-9721-87564837C428}" type="sibTrans" cxnId="{34EE2DC9-4680-7047-9E7F-4B49486978EB}">
      <dgm:prSet/>
      <dgm:spPr/>
      <dgm:t>
        <a:bodyPr/>
        <a:lstStyle/>
        <a:p>
          <a:endParaRPr lang="en-US" sz="2800"/>
        </a:p>
      </dgm:t>
    </dgm:pt>
    <dgm:pt modelId="{216B5E3A-AE00-A642-BA3D-C0DDD64DF967}">
      <dgm:prSet phldrT="[Text]" custT="1"/>
      <dgm:spPr/>
      <dgm:t>
        <a:bodyPr/>
        <a:lstStyle/>
        <a:p>
          <a:r>
            <a:rPr lang="zh-CN" altLang="en-US" sz="2800" dirty="0" smtClean="0"/>
            <a:t>机器指令</a:t>
          </a:r>
          <a:endParaRPr lang="en-US" sz="2800" dirty="0"/>
        </a:p>
      </dgm:t>
    </dgm:pt>
    <dgm:pt modelId="{6BC83DC9-51CB-5444-9332-A7D5A5363BA9}" type="parTrans" cxnId="{F118CE56-01A3-734B-B48E-BD6EF98CD593}">
      <dgm:prSet custT="1"/>
      <dgm:spPr/>
      <dgm:t>
        <a:bodyPr/>
        <a:lstStyle/>
        <a:p>
          <a:endParaRPr lang="en-US" sz="2800"/>
        </a:p>
      </dgm:t>
    </dgm:pt>
    <dgm:pt modelId="{7E5F33EB-A8EC-4446-942E-E8BEB4FFB6A2}" type="sibTrans" cxnId="{F118CE56-01A3-734B-B48E-BD6EF98CD593}">
      <dgm:prSet/>
      <dgm:spPr/>
      <dgm:t>
        <a:bodyPr/>
        <a:lstStyle/>
        <a:p>
          <a:endParaRPr lang="en-US" sz="2800"/>
        </a:p>
      </dgm:t>
    </dgm:pt>
    <dgm:pt modelId="{BBDCAA78-14FA-9040-A3FE-BA08D66573B3}">
      <dgm:prSet phldrT="[Text]" custT="1"/>
      <dgm:spPr/>
      <dgm:t>
        <a:bodyPr/>
        <a:lstStyle/>
        <a:p>
          <a:r>
            <a:rPr lang="en-US" altLang="zh-CN" sz="2800" dirty="0" smtClean="0"/>
            <a:t>Test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&amp;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Set</a:t>
          </a:r>
          <a:endParaRPr lang="en-US" sz="2800" dirty="0"/>
        </a:p>
      </dgm:t>
    </dgm:pt>
    <dgm:pt modelId="{DBDCEED9-9912-6B48-9BA7-A6580D56BB3A}" type="parTrans" cxnId="{5C84BB20-7ADF-9B47-8DB9-49677C263470}">
      <dgm:prSet custT="1"/>
      <dgm:spPr/>
      <dgm:t>
        <a:bodyPr/>
        <a:lstStyle/>
        <a:p>
          <a:endParaRPr lang="en-US" sz="2800"/>
        </a:p>
      </dgm:t>
    </dgm:pt>
    <dgm:pt modelId="{6D3DC8BE-0DCA-1E4A-AA9E-C015CFE24C69}" type="sibTrans" cxnId="{5C84BB20-7ADF-9B47-8DB9-49677C263470}">
      <dgm:prSet/>
      <dgm:spPr/>
      <dgm:t>
        <a:bodyPr/>
        <a:lstStyle/>
        <a:p>
          <a:endParaRPr lang="en-US" sz="2800"/>
        </a:p>
      </dgm:t>
    </dgm:pt>
    <dgm:pt modelId="{479B88FB-D4B0-904F-9721-F4029192DEB3}">
      <dgm:prSet phldrT="[Text]" custT="1"/>
      <dgm:spPr/>
      <dgm:t>
        <a:bodyPr/>
        <a:lstStyle/>
        <a:p>
          <a:r>
            <a:rPr lang="en-US" altLang="zh-CN" sz="2800" dirty="0" smtClean="0"/>
            <a:t>Exchange</a:t>
          </a:r>
          <a:endParaRPr lang="en-US" sz="2800" dirty="0"/>
        </a:p>
      </dgm:t>
    </dgm:pt>
    <dgm:pt modelId="{B7066D94-6310-0649-9C7F-E1D2F32C1CA4}" type="parTrans" cxnId="{0C8757F0-2171-854B-B565-BFAFD3F5C6AB}">
      <dgm:prSet custT="1"/>
      <dgm:spPr/>
      <dgm:t>
        <a:bodyPr/>
        <a:lstStyle/>
        <a:p>
          <a:endParaRPr lang="en-US" sz="2800"/>
        </a:p>
      </dgm:t>
    </dgm:pt>
    <dgm:pt modelId="{4440DEEB-0166-1F4B-AA55-C75E22A512A0}" type="sibTrans" cxnId="{0C8757F0-2171-854B-B565-BFAFD3F5C6AB}">
      <dgm:prSet/>
      <dgm:spPr/>
      <dgm:t>
        <a:bodyPr/>
        <a:lstStyle/>
        <a:p>
          <a:endParaRPr lang="en-US" sz="2800"/>
        </a:p>
      </dgm:t>
    </dgm:pt>
    <dgm:pt modelId="{CC372C5F-67F1-D64C-A437-BBE5DBCE129D}" type="pres">
      <dgm:prSet presAssocID="{6E71726C-BFEB-4C44-80C6-13BA85360BE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A1643F5-5183-7B4E-9B48-31B2945B9A3B}" type="pres">
      <dgm:prSet presAssocID="{5E19B59F-8654-284D-B6C2-AD0B9AEFD113}" presName="root1" presStyleCnt="0"/>
      <dgm:spPr/>
      <dgm:t>
        <a:bodyPr/>
        <a:lstStyle/>
        <a:p>
          <a:endParaRPr lang="zh-CN" altLang="en-US"/>
        </a:p>
      </dgm:t>
    </dgm:pt>
    <dgm:pt modelId="{93FBF6F5-C93E-DD46-9AE7-679BBFB4F23F}" type="pres">
      <dgm:prSet presAssocID="{5E19B59F-8654-284D-B6C2-AD0B9AEFD11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11F867-D9ED-E447-92E2-1A3D5140FFFE}" type="pres">
      <dgm:prSet presAssocID="{5E19B59F-8654-284D-B6C2-AD0B9AEFD113}" presName="level2hierChild" presStyleCnt="0"/>
      <dgm:spPr/>
      <dgm:t>
        <a:bodyPr/>
        <a:lstStyle/>
        <a:p>
          <a:endParaRPr lang="zh-CN" altLang="en-US"/>
        </a:p>
      </dgm:t>
    </dgm:pt>
    <dgm:pt modelId="{12109296-5FD6-9E4B-8BCF-215DD47B4F83}" type="pres">
      <dgm:prSet presAssocID="{F8DC7363-5CF1-404F-B76C-D795FBD53FB4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FB0D03DD-A264-814F-8CE0-54443B8F2B43}" type="pres">
      <dgm:prSet presAssocID="{F8DC7363-5CF1-404F-B76C-D795FBD53FB4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4DC1A4E8-C5BA-4C46-B45D-5D20F3EB95F0}" type="pres">
      <dgm:prSet presAssocID="{79536A6B-9380-B64A-A2CD-4CDFD305C6E0}" presName="root2" presStyleCnt="0"/>
      <dgm:spPr/>
      <dgm:t>
        <a:bodyPr/>
        <a:lstStyle/>
        <a:p>
          <a:endParaRPr lang="zh-CN" altLang="en-US"/>
        </a:p>
      </dgm:t>
    </dgm:pt>
    <dgm:pt modelId="{F5A1D07C-A50D-2C42-A8A2-597DE92BADB2}" type="pres">
      <dgm:prSet presAssocID="{79536A6B-9380-B64A-A2CD-4CDFD305C6E0}" presName="LevelTwoTextNode" presStyleLbl="node2" presStyleIdx="0" presStyleCnt="2" custLinFactNeighborY="-278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4F7801-AE1E-844C-AC77-FF1A60845003}" type="pres">
      <dgm:prSet presAssocID="{79536A6B-9380-B64A-A2CD-4CDFD305C6E0}" presName="level3hierChild" presStyleCnt="0"/>
      <dgm:spPr/>
      <dgm:t>
        <a:bodyPr/>
        <a:lstStyle/>
        <a:p>
          <a:endParaRPr lang="zh-CN" altLang="en-US"/>
        </a:p>
      </dgm:t>
    </dgm:pt>
    <dgm:pt modelId="{F445616B-506A-9C43-B0A9-9B147D1326BD}" type="pres">
      <dgm:prSet presAssocID="{6BC83DC9-51CB-5444-9332-A7D5A5363BA9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B4F83D4D-4D1F-854A-BFCA-1C46B531FB04}" type="pres">
      <dgm:prSet presAssocID="{6BC83DC9-51CB-5444-9332-A7D5A5363BA9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671F2B60-22EE-F74E-85B9-C553BAF64F1F}" type="pres">
      <dgm:prSet presAssocID="{216B5E3A-AE00-A642-BA3D-C0DDD64DF967}" presName="root2" presStyleCnt="0"/>
      <dgm:spPr/>
      <dgm:t>
        <a:bodyPr/>
        <a:lstStyle/>
        <a:p>
          <a:endParaRPr lang="zh-CN" altLang="en-US"/>
        </a:p>
      </dgm:t>
    </dgm:pt>
    <dgm:pt modelId="{7C147CC3-1E39-BE41-B622-2AD7CFCF9A0B}" type="pres">
      <dgm:prSet presAssocID="{216B5E3A-AE00-A642-BA3D-C0DDD64DF967}" presName="LevelTwoTextNode" presStyleLbl="node2" presStyleIdx="1" presStyleCnt="2" custLinFactNeighborY="140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DA860D-481F-6C41-A8CE-8F15024394C6}" type="pres">
      <dgm:prSet presAssocID="{216B5E3A-AE00-A642-BA3D-C0DDD64DF967}" presName="level3hierChild" presStyleCnt="0"/>
      <dgm:spPr/>
      <dgm:t>
        <a:bodyPr/>
        <a:lstStyle/>
        <a:p>
          <a:endParaRPr lang="zh-CN" altLang="en-US"/>
        </a:p>
      </dgm:t>
    </dgm:pt>
    <dgm:pt modelId="{4B05329D-9515-F441-8158-D63EFE6FE3D4}" type="pres">
      <dgm:prSet presAssocID="{DBDCEED9-9912-6B48-9BA7-A6580D56BB3A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6DB730CF-58AB-7343-987D-77FFBCD80AAD}" type="pres">
      <dgm:prSet presAssocID="{DBDCEED9-9912-6B48-9BA7-A6580D56BB3A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8F15C876-4E9C-F94E-A21F-2819309EBAF8}" type="pres">
      <dgm:prSet presAssocID="{BBDCAA78-14FA-9040-A3FE-BA08D66573B3}" presName="root2" presStyleCnt="0"/>
      <dgm:spPr/>
      <dgm:t>
        <a:bodyPr/>
        <a:lstStyle/>
        <a:p>
          <a:endParaRPr lang="zh-CN" altLang="en-US"/>
        </a:p>
      </dgm:t>
    </dgm:pt>
    <dgm:pt modelId="{914416A2-350C-404C-9B5C-FBF8F879A2D1}" type="pres">
      <dgm:prSet presAssocID="{BBDCAA78-14FA-9040-A3FE-BA08D66573B3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CB2A06-502E-424B-97EE-87C69ED71ED0}" type="pres">
      <dgm:prSet presAssocID="{BBDCAA78-14FA-9040-A3FE-BA08D66573B3}" presName="level3hierChild" presStyleCnt="0"/>
      <dgm:spPr/>
      <dgm:t>
        <a:bodyPr/>
        <a:lstStyle/>
        <a:p>
          <a:endParaRPr lang="zh-CN" altLang="en-US"/>
        </a:p>
      </dgm:t>
    </dgm:pt>
    <dgm:pt modelId="{E9E16259-AB51-1B41-8C25-DAFE3797C688}" type="pres">
      <dgm:prSet presAssocID="{B7066D94-6310-0649-9C7F-E1D2F32C1CA4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A66D0001-0CF4-4E49-8281-C03C353B68CA}" type="pres">
      <dgm:prSet presAssocID="{B7066D94-6310-0649-9C7F-E1D2F32C1CA4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B6FBFE4E-D65C-8A4E-9924-B65BE6FC6DA1}" type="pres">
      <dgm:prSet presAssocID="{479B88FB-D4B0-904F-9721-F4029192DEB3}" presName="root2" presStyleCnt="0"/>
      <dgm:spPr/>
      <dgm:t>
        <a:bodyPr/>
        <a:lstStyle/>
        <a:p>
          <a:endParaRPr lang="zh-CN" altLang="en-US"/>
        </a:p>
      </dgm:t>
    </dgm:pt>
    <dgm:pt modelId="{4E2B4052-6CDC-FF49-AE81-63386ACD5DE6}" type="pres">
      <dgm:prSet presAssocID="{479B88FB-D4B0-904F-9721-F4029192DEB3}" presName="LevelTwoTextNode" presStyleLbl="node3" presStyleIdx="1" presStyleCnt="2" custLinFactNeighborY="279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EA9B86-5A36-6247-BC2C-CA35D68DB143}" type="pres">
      <dgm:prSet presAssocID="{479B88FB-D4B0-904F-9721-F4029192DEB3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D7EE91F1-49C4-4DDB-B75C-458029BD9712}" type="presOf" srcId="{5E19B59F-8654-284D-B6C2-AD0B9AEFD113}" destId="{93FBF6F5-C93E-DD46-9AE7-679BBFB4F23F}" srcOrd="0" destOrd="0" presId="urn:microsoft.com/office/officeart/2005/8/layout/hierarchy2"/>
    <dgm:cxn modelId="{34EE2DC9-4680-7047-9E7F-4B49486978EB}" srcId="{5E19B59F-8654-284D-B6C2-AD0B9AEFD113}" destId="{79536A6B-9380-B64A-A2CD-4CDFD305C6E0}" srcOrd="0" destOrd="0" parTransId="{F8DC7363-5CF1-404F-B76C-D795FBD53FB4}" sibTransId="{7BE874B3-971E-7B47-9721-87564837C428}"/>
    <dgm:cxn modelId="{8D19B919-B53D-409B-8C1A-97F88F291373}" type="presOf" srcId="{B7066D94-6310-0649-9C7F-E1D2F32C1CA4}" destId="{A66D0001-0CF4-4E49-8281-C03C353B68CA}" srcOrd="1" destOrd="0" presId="urn:microsoft.com/office/officeart/2005/8/layout/hierarchy2"/>
    <dgm:cxn modelId="{63D43307-1D0B-4003-A6D6-ED253C342F4D}" type="presOf" srcId="{DBDCEED9-9912-6B48-9BA7-A6580D56BB3A}" destId="{6DB730CF-58AB-7343-987D-77FFBCD80AAD}" srcOrd="1" destOrd="0" presId="urn:microsoft.com/office/officeart/2005/8/layout/hierarchy2"/>
    <dgm:cxn modelId="{92BA11F7-4A46-409D-95D5-0753F8C661DC}" type="presOf" srcId="{6BC83DC9-51CB-5444-9332-A7D5A5363BA9}" destId="{B4F83D4D-4D1F-854A-BFCA-1C46B531FB04}" srcOrd="1" destOrd="0" presId="urn:microsoft.com/office/officeart/2005/8/layout/hierarchy2"/>
    <dgm:cxn modelId="{5007A3AC-9DC8-4142-B08F-56D26023C832}" type="presOf" srcId="{216B5E3A-AE00-A642-BA3D-C0DDD64DF967}" destId="{7C147CC3-1E39-BE41-B622-2AD7CFCF9A0B}" srcOrd="0" destOrd="0" presId="urn:microsoft.com/office/officeart/2005/8/layout/hierarchy2"/>
    <dgm:cxn modelId="{5C84BB20-7ADF-9B47-8DB9-49677C263470}" srcId="{216B5E3A-AE00-A642-BA3D-C0DDD64DF967}" destId="{BBDCAA78-14FA-9040-A3FE-BA08D66573B3}" srcOrd="0" destOrd="0" parTransId="{DBDCEED9-9912-6B48-9BA7-A6580D56BB3A}" sibTransId="{6D3DC8BE-0DCA-1E4A-AA9E-C015CFE24C69}"/>
    <dgm:cxn modelId="{067F100F-BE8D-4A6D-B36F-358C034204BA}" type="presOf" srcId="{F8DC7363-5CF1-404F-B76C-D795FBD53FB4}" destId="{12109296-5FD6-9E4B-8BCF-215DD47B4F83}" srcOrd="0" destOrd="0" presId="urn:microsoft.com/office/officeart/2005/8/layout/hierarchy2"/>
    <dgm:cxn modelId="{811CF9E4-9001-D04F-B0BA-5D7C63611770}" srcId="{6E71726C-BFEB-4C44-80C6-13BA85360BEE}" destId="{5E19B59F-8654-284D-B6C2-AD0B9AEFD113}" srcOrd="0" destOrd="0" parTransId="{91B949FE-0984-5246-A898-0E1C3EBD4E87}" sibTransId="{E7365E94-C9C2-A542-BC74-25B7A0369C69}"/>
    <dgm:cxn modelId="{79F10C83-D8BE-4622-BEB2-293DEDEFE249}" type="presOf" srcId="{F8DC7363-5CF1-404F-B76C-D795FBD53FB4}" destId="{FB0D03DD-A264-814F-8CE0-54443B8F2B43}" srcOrd="1" destOrd="0" presId="urn:microsoft.com/office/officeart/2005/8/layout/hierarchy2"/>
    <dgm:cxn modelId="{883C6E0A-2A75-4C37-B850-3315761FE232}" type="presOf" srcId="{6BC83DC9-51CB-5444-9332-A7D5A5363BA9}" destId="{F445616B-506A-9C43-B0A9-9B147D1326BD}" srcOrd="0" destOrd="0" presId="urn:microsoft.com/office/officeart/2005/8/layout/hierarchy2"/>
    <dgm:cxn modelId="{03C90D7F-7ED1-4A6F-85B3-5FDA55A645DC}" type="presOf" srcId="{6E71726C-BFEB-4C44-80C6-13BA85360BEE}" destId="{CC372C5F-67F1-D64C-A437-BBE5DBCE129D}" srcOrd="0" destOrd="0" presId="urn:microsoft.com/office/officeart/2005/8/layout/hierarchy2"/>
    <dgm:cxn modelId="{3C3C0815-8DEC-4D0B-B81C-34A80934AD9C}" type="presOf" srcId="{B7066D94-6310-0649-9C7F-E1D2F32C1CA4}" destId="{E9E16259-AB51-1B41-8C25-DAFE3797C688}" srcOrd="0" destOrd="0" presId="urn:microsoft.com/office/officeart/2005/8/layout/hierarchy2"/>
    <dgm:cxn modelId="{6546EC25-BE9F-4168-8A89-65DBCD32BAE5}" type="presOf" srcId="{479B88FB-D4B0-904F-9721-F4029192DEB3}" destId="{4E2B4052-6CDC-FF49-AE81-63386ACD5DE6}" srcOrd="0" destOrd="0" presId="urn:microsoft.com/office/officeart/2005/8/layout/hierarchy2"/>
    <dgm:cxn modelId="{CDA50623-FBBF-4DF3-8A30-0480A73E48B1}" type="presOf" srcId="{79536A6B-9380-B64A-A2CD-4CDFD305C6E0}" destId="{F5A1D07C-A50D-2C42-A8A2-597DE92BADB2}" srcOrd="0" destOrd="0" presId="urn:microsoft.com/office/officeart/2005/8/layout/hierarchy2"/>
    <dgm:cxn modelId="{2D830737-C69B-4FA5-8FF6-096420C7BC87}" type="presOf" srcId="{BBDCAA78-14FA-9040-A3FE-BA08D66573B3}" destId="{914416A2-350C-404C-9B5C-FBF8F879A2D1}" srcOrd="0" destOrd="0" presId="urn:microsoft.com/office/officeart/2005/8/layout/hierarchy2"/>
    <dgm:cxn modelId="{F118CE56-01A3-734B-B48E-BD6EF98CD593}" srcId="{5E19B59F-8654-284D-B6C2-AD0B9AEFD113}" destId="{216B5E3A-AE00-A642-BA3D-C0DDD64DF967}" srcOrd="1" destOrd="0" parTransId="{6BC83DC9-51CB-5444-9332-A7D5A5363BA9}" sibTransId="{7E5F33EB-A8EC-4446-942E-E8BEB4FFB6A2}"/>
    <dgm:cxn modelId="{0C8757F0-2171-854B-B565-BFAFD3F5C6AB}" srcId="{216B5E3A-AE00-A642-BA3D-C0DDD64DF967}" destId="{479B88FB-D4B0-904F-9721-F4029192DEB3}" srcOrd="1" destOrd="0" parTransId="{B7066D94-6310-0649-9C7F-E1D2F32C1CA4}" sibTransId="{4440DEEB-0166-1F4B-AA55-C75E22A512A0}"/>
    <dgm:cxn modelId="{D82709D0-6E32-4A25-8891-B64DB893D29F}" type="presOf" srcId="{DBDCEED9-9912-6B48-9BA7-A6580D56BB3A}" destId="{4B05329D-9515-F441-8158-D63EFE6FE3D4}" srcOrd="0" destOrd="0" presId="urn:microsoft.com/office/officeart/2005/8/layout/hierarchy2"/>
    <dgm:cxn modelId="{B9B0C725-6F9B-4EB8-BC56-414303E86BC4}" type="presParOf" srcId="{CC372C5F-67F1-D64C-A437-BBE5DBCE129D}" destId="{FA1643F5-5183-7B4E-9B48-31B2945B9A3B}" srcOrd="0" destOrd="0" presId="urn:microsoft.com/office/officeart/2005/8/layout/hierarchy2"/>
    <dgm:cxn modelId="{F5DA4006-FB23-4460-92C9-9DBEF0675216}" type="presParOf" srcId="{FA1643F5-5183-7B4E-9B48-31B2945B9A3B}" destId="{93FBF6F5-C93E-DD46-9AE7-679BBFB4F23F}" srcOrd="0" destOrd="0" presId="urn:microsoft.com/office/officeart/2005/8/layout/hierarchy2"/>
    <dgm:cxn modelId="{247D96CA-81B7-4A75-A729-A03438B88689}" type="presParOf" srcId="{FA1643F5-5183-7B4E-9B48-31B2945B9A3B}" destId="{8C11F867-D9ED-E447-92E2-1A3D5140FFFE}" srcOrd="1" destOrd="0" presId="urn:microsoft.com/office/officeart/2005/8/layout/hierarchy2"/>
    <dgm:cxn modelId="{961D34E6-D964-409B-8FF1-167CF9ECD88C}" type="presParOf" srcId="{8C11F867-D9ED-E447-92E2-1A3D5140FFFE}" destId="{12109296-5FD6-9E4B-8BCF-215DD47B4F83}" srcOrd="0" destOrd="0" presId="urn:microsoft.com/office/officeart/2005/8/layout/hierarchy2"/>
    <dgm:cxn modelId="{50343885-83C8-4499-8A2B-CD4C8A82E252}" type="presParOf" srcId="{12109296-5FD6-9E4B-8BCF-215DD47B4F83}" destId="{FB0D03DD-A264-814F-8CE0-54443B8F2B43}" srcOrd="0" destOrd="0" presId="urn:microsoft.com/office/officeart/2005/8/layout/hierarchy2"/>
    <dgm:cxn modelId="{77E4003E-284C-413E-8DDA-9F8A1CE5339A}" type="presParOf" srcId="{8C11F867-D9ED-E447-92E2-1A3D5140FFFE}" destId="{4DC1A4E8-C5BA-4C46-B45D-5D20F3EB95F0}" srcOrd="1" destOrd="0" presId="urn:microsoft.com/office/officeart/2005/8/layout/hierarchy2"/>
    <dgm:cxn modelId="{8475C04A-3491-412D-8C05-EDA0D7ACD977}" type="presParOf" srcId="{4DC1A4E8-C5BA-4C46-B45D-5D20F3EB95F0}" destId="{F5A1D07C-A50D-2C42-A8A2-597DE92BADB2}" srcOrd="0" destOrd="0" presId="urn:microsoft.com/office/officeart/2005/8/layout/hierarchy2"/>
    <dgm:cxn modelId="{B4CD6A2A-ECED-4D7C-B0BE-D8E0AD3C0767}" type="presParOf" srcId="{4DC1A4E8-C5BA-4C46-B45D-5D20F3EB95F0}" destId="{464F7801-AE1E-844C-AC77-FF1A60845003}" srcOrd="1" destOrd="0" presId="urn:microsoft.com/office/officeart/2005/8/layout/hierarchy2"/>
    <dgm:cxn modelId="{100A3F10-016F-4DBF-9E32-CEFA05FDA8DB}" type="presParOf" srcId="{8C11F867-D9ED-E447-92E2-1A3D5140FFFE}" destId="{F445616B-506A-9C43-B0A9-9B147D1326BD}" srcOrd="2" destOrd="0" presId="urn:microsoft.com/office/officeart/2005/8/layout/hierarchy2"/>
    <dgm:cxn modelId="{3041B0A8-5C29-416F-A1FB-EF0E82D5B478}" type="presParOf" srcId="{F445616B-506A-9C43-B0A9-9B147D1326BD}" destId="{B4F83D4D-4D1F-854A-BFCA-1C46B531FB04}" srcOrd="0" destOrd="0" presId="urn:microsoft.com/office/officeart/2005/8/layout/hierarchy2"/>
    <dgm:cxn modelId="{93786783-B72B-43CA-B0BA-451A0AEB7691}" type="presParOf" srcId="{8C11F867-D9ED-E447-92E2-1A3D5140FFFE}" destId="{671F2B60-22EE-F74E-85B9-C553BAF64F1F}" srcOrd="3" destOrd="0" presId="urn:microsoft.com/office/officeart/2005/8/layout/hierarchy2"/>
    <dgm:cxn modelId="{72E37E63-5650-457F-96AE-D459095CBE97}" type="presParOf" srcId="{671F2B60-22EE-F74E-85B9-C553BAF64F1F}" destId="{7C147CC3-1E39-BE41-B622-2AD7CFCF9A0B}" srcOrd="0" destOrd="0" presId="urn:microsoft.com/office/officeart/2005/8/layout/hierarchy2"/>
    <dgm:cxn modelId="{666356CC-ABDE-4D7D-AB21-CC74017BBB3C}" type="presParOf" srcId="{671F2B60-22EE-F74E-85B9-C553BAF64F1F}" destId="{35DA860D-481F-6C41-A8CE-8F15024394C6}" srcOrd="1" destOrd="0" presId="urn:microsoft.com/office/officeart/2005/8/layout/hierarchy2"/>
    <dgm:cxn modelId="{5888D2AB-C277-4E46-8B61-A93FD803C3D1}" type="presParOf" srcId="{35DA860D-481F-6C41-A8CE-8F15024394C6}" destId="{4B05329D-9515-F441-8158-D63EFE6FE3D4}" srcOrd="0" destOrd="0" presId="urn:microsoft.com/office/officeart/2005/8/layout/hierarchy2"/>
    <dgm:cxn modelId="{0E9EBF43-2025-46B9-A058-F447C9887159}" type="presParOf" srcId="{4B05329D-9515-F441-8158-D63EFE6FE3D4}" destId="{6DB730CF-58AB-7343-987D-77FFBCD80AAD}" srcOrd="0" destOrd="0" presId="urn:microsoft.com/office/officeart/2005/8/layout/hierarchy2"/>
    <dgm:cxn modelId="{2E24F07E-966F-4FFC-AE44-B4324A7F7CA0}" type="presParOf" srcId="{35DA860D-481F-6C41-A8CE-8F15024394C6}" destId="{8F15C876-4E9C-F94E-A21F-2819309EBAF8}" srcOrd="1" destOrd="0" presId="urn:microsoft.com/office/officeart/2005/8/layout/hierarchy2"/>
    <dgm:cxn modelId="{B915F4EB-0B04-4379-8F16-54A695CD6A65}" type="presParOf" srcId="{8F15C876-4E9C-F94E-A21F-2819309EBAF8}" destId="{914416A2-350C-404C-9B5C-FBF8F879A2D1}" srcOrd="0" destOrd="0" presId="urn:microsoft.com/office/officeart/2005/8/layout/hierarchy2"/>
    <dgm:cxn modelId="{56490687-59FF-4329-99B1-B5E9FE1821B4}" type="presParOf" srcId="{8F15C876-4E9C-F94E-A21F-2819309EBAF8}" destId="{C9CB2A06-502E-424B-97EE-87C69ED71ED0}" srcOrd="1" destOrd="0" presId="urn:microsoft.com/office/officeart/2005/8/layout/hierarchy2"/>
    <dgm:cxn modelId="{D3A966D0-9C2B-4C6F-AA4F-CC39CEFA76F4}" type="presParOf" srcId="{35DA860D-481F-6C41-A8CE-8F15024394C6}" destId="{E9E16259-AB51-1B41-8C25-DAFE3797C688}" srcOrd="2" destOrd="0" presId="urn:microsoft.com/office/officeart/2005/8/layout/hierarchy2"/>
    <dgm:cxn modelId="{DBD24B68-1180-42F6-94F4-FDF5F9388723}" type="presParOf" srcId="{E9E16259-AB51-1B41-8C25-DAFE3797C688}" destId="{A66D0001-0CF4-4E49-8281-C03C353B68CA}" srcOrd="0" destOrd="0" presId="urn:microsoft.com/office/officeart/2005/8/layout/hierarchy2"/>
    <dgm:cxn modelId="{A1A40369-3F2F-44C4-A7CA-256D3B654223}" type="presParOf" srcId="{35DA860D-481F-6C41-A8CE-8F15024394C6}" destId="{B6FBFE4E-D65C-8A4E-9924-B65BE6FC6DA1}" srcOrd="3" destOrd="0" presId="urn:microsoft.com/office/officeart/2005/8/layout/hierarchy2"/>
    <dgm:cxn modelId="{3557508B-0329-4857-9B56-05A99FDDDBE6}" type="presParOf" srcId="{B6FBFE4E-D65C-8A4E-9924-B65BE6FC6DA1}" destId="{4E2B4052-6CDC-FF49-AE81-63386ACD5DE6}" srcOrd="0" destOrd="0" presId="urn:microsoft.com/office/officeart/2005/8/layout/hierarchy2"/>
    <dgm:cxn modelId="{48FEBD97-6912-4505-BB2C-3B2802516938}" type="presParOf" srcId="{B6FBFE4E-D65C-8A4E-9924-B65BE6FC6DA1}" destId="{D2EA9B86-5A36-6247-BC2C-CA35D68DB1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F2511A-BB4B-BE43-A60C-7E964DEF2AD3}" type="doc">
      <dgm:prSet loTypeId="urn:microsoft.com/office/officeart/2005/8/layout/hList9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79980A-A9AA-2F4D-8774-50FF18880AB1}">
      <dgm:prSet phldrT="[Text]"/>
      <dgm:spPr>
        <a:solidFill>
          <a:schemeClr val="accent3"/>
        </a:solidFill>
      </dgm:spPr>
      <dgm:t>
        <a:bodyPr/>
        <a:lstStyle/>
        <a:p>
          <a:r>
            <a:rPr lang="zh-CN" altLang="en-US" dirty="0" smtClean="0"/>
            <a:t>不足</a:t>
          </a:r>
          <a:endParaRPr lang="en-US" dirty="0"/>
        </a:p>
      </dgm:t>
    </dgm:pt>
    <dgm:pt modelId="{67568AF6-0068-6245-AD3C-659A1A75925E}" type="parTrans" cxnId="{D3A6254D-99D0-C147-A147-D402551B0741}">
      <dgm:prSet/>
      <dgm:spPr/>
      <dgm:t>
        <a:bodyPr/>
        <a:lstStyle/>
        <a:p>
          <a:endParaRPr lang="en-US"/>
        </a:p>
      </dgm:t>
    </dgm:pt>
    <dgm:pt modelId="{C1CB8421-6121-D04B-B7D3-770A1DF2512C}" type="sibTrans" cxnId="{D3A6254D-99D0-C147-A147-D402551B0741}">
      <dgm:prSet/>
      <dgm:spPr/>
      <dgm:t>
        <a:bodyPr/>
        <a:lstStyle/>
        <a:p>
          <a:endParaRPr lang="en-US"/>
        </a:p>
      </dgm:t>
    </dgm:pt>
    <dgm:pt modelId="{69269708-54A9-FD44-B464-EB8E3EA3FBA3}">
      <dgm:prSet phldrT="[Text]"/>
      <dgm:spPr/>
      <dgm:t>
        <a:bodyPr/>
        <a:lstStyle/>
        <a:p>
          <a:r>
            <a:rPr lang="zh-CN" altLang="en-US" dirty="0" smtClean="0"/>
            <a:t>忙等现象</a:t>
          </a:r>
          <a:endParaRPr lang="en-US" dirty="0"/>
        </a:p>
      </dgm:t>
    </dgm:pt>
    <dgm:pt modelId="{BD202065-591C-AA47-A0BC-CF3DCF879551}" type="parTrans" cxnId="{FA5A24AD-F933-744E-B94B-73CADC8F9259}">
      <dgm:prSet/>
      <dgm:spPr/>
      <dgm:t>
        <a:bodyPr/>
        <a:lstStyle/>
        <a:p>
          <a:endParaRPr lang="en-US"/>
        </a:p>
      </dgm:t>
    </dgm:pt>
    <dgm:pt modelId="{421F9088-7EE5-0342-9180-CB2EC48B15FF}" type="sibTrans" cxnId="{FA5A24AD-F933-744E-B94B-73CADC8F9259}">
      <dgm:prSet/>
      <dgm:spPr/>
      <dgm:t>
        <a:bodyPr/>
        <a:lstStyle/>
        <a:p>
          <a:endParaRPr lang="en-US"/>
        </a:p>
      </dgm:t>
    </dgm:pt>
    <dgm:pt modelId="{C1A75A6E-5B04-0A48-B774-16A568E22F73}">
      <dgm:prSet phldrT="[Text]"/>
      <dgm:spPr/>
      <dgm:t>
        <a:bodyPr/>
        <a:lstStyle/>
        <a:p>
          <a:r>
            <a:rPr lang="zh-CN" altLang="en-US" dirty="0" smtClean="0"/>
            <a:t>饥饿现象</a:t>
          </a:r>
          <a:endParaRPr lang="en-US" dirty="0"/>
        </a:p>
      </dgm:t>
    </dgm:pt>
    <dgm:pt modelId="{E57D34B9-3598-4A4B-91EC-A863039E18CA}" type="parTrans" cxnId="{513B4EAE-E47F-BC4D-9590-DEE04E8E0874}">
      <dgm:prSet/>
      <dgm:spPr/>
      <dgm:t>
        <a:bodyPr/>
        <a:lstStyle/>
        <a:p>
          <a:endParaRPr lang="en-US"/>
        </a:p>
      </dgm:t>
    </dgm:pt>
    <dgm:pt modelId="{B2E97978-4F24-2F48-A756-96882D76C534}" type="sibTrans" cxnId="{513B4EAE-E47F-BC4D-9590-DEE04E8E0874}">
      <dgm:prSet/>
      <dgm:spPr/>
      <dgm:t>
        <a:bodyPr/>
        <a:lstStyle/>
        <a:p>
          <a:endParaRPr lang="en-US"/>
        </a:p>
      </dgm:t>
    </dgm:pt>
    <dgm:pt modelId="{CB64EDBA-C7AB-144D-91BF-7AE877C29C73}">
      <dgm:prSet phldrT="[Text]"/>
      <dgm:spPr/>
      <dgm:t>
        <a:bodyPr/>
        <a:lstStyle/>
        <a:p>
          <a:r>
            <a:rPr lang="zh-CN" altLang="en-US" dirty="0" smtClean="0"/>
            <a:t>死锁现象</a:t>
          </a:r>
          <a:endParaRPr lang="en-US" dirty="0"/>
        </a:p>
      </dgm:t>
    </dgm:pt>
    <dgm:pt modelId="{1155B0EE-2912-8540-8841-1F893F538C5D}" type="parTrans" cxnId="{763A348E-27BE-AC48-AD0A-2453ABAD555E}">
      <dgm:prSet/>
      <dgm:spPr/>
      <dgm:t>
        <a:bodyPr/>
        <a:lstStyle/>
        <a:p>
          <a:endParaRPr lang="en-US"/>
        </a:p>
      </dgm:t>
    </dgm:pt>
    <dgm:pt modelId="{CAAB980B-7319-5144-AFA7-19CF8A3A7824}" type="sibTrans" cxnId="{763A348E-27BE-AC48-AD0A-2453ABAD555E}">
      <dgm:prSet/>
      <dgm:spPr/>
      <dgm:t>
        <a:bodyPr/>
        <a:lstStyle/>
        <a:p>
          <a:endParaRPr lang="en-US"/>
        </a:p>
      </dgm:t>
    </dgm:pt>
    <dgm:pt modelId="{C587DF7A-7AC2-1048-BB99-7CA4611BFA45}" type="pres">
      <dgm:prSet presAssocID="{9EF2511A-BB4B-BE43-A60C-7E964DEF2AD3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4BCD5B4-907E-0146-AC27-B82106452EF3}" type="pres">
      <dgm:prSet presAssocID="{8279980A-A9AA-2F4D-8774-50FF18880AB1}" presName="posSpace" presStyleCnt="0"/>
      <dgm:spPr/>
      <dgm:t>
        <a:bodyPr/>
        <a:lstStyle/>
        <a:p>
          <a:endParaRPr lang="zh-CN" altLang="en-US"/>
        </a:p>
      </dgm:t>
    </dgm:pt>
    <dgm:pt modelId="{B5A1610F-03B3-6C46-A484-2AF3C98843FE}" type="pres">
      <dgm:prSet presAssocID="{8279980A-A9AA-2F4D-8774-50FF18880AB1}" presName="vertFlow" presStyleCnt="0"/>
      <dgm:spPr/>
      <dgm:t>
        <a:bodyPr/>
        <a:lstStyle/>
        <a:p>
          <a:endParaRPr lang="zh-CN" altLang="en-US"/>
        </a:p>
      </dgm:t>
    </dgm:pt>
    <dgm:pt modelId="{CEEF1E56-195D-2340-A12A-B65CFE5271A2}" type="pres">
      <dgm:prSet presAssocID="{8279980A-A9AA-2F4D-8774-50FF18880AB1}" presName="topSpace" presStyleCnt="0"/>
      <dgm:spPr/>
      <dgm:t>
        <a:bodyPr/>
        <a:lstStyle/>
        <a:p>
          <a:endParaRPr lang="zh-CN" altLang="en-US"/>
        </a:p>
      </dgm:t>
    </dgm:pt>
    <dgm:pt modelId="{49C48D2B-3652-7846-9A71-8A0942D2AACB}" type="pres">
      <dgm:prSet presAssocID="{8279980A-A9AA-2F4D-8774-50FF18880AB1}" presName="firstComp" presStyleCnt="0"/>
      <dgm:spPr/>
      <dgm:t>
        <a:bodyPr/>
        <a:lstStyle/>
        <a:p>
          <a:endParaRPr lang="zh-CN" altLang="en-US"/>
        </a:p>
      </dgm:t>
    </dgm:pt>
    <dgm:pt modelId="{4ED02810-E0C4-4C44-88C6-B8E3D1DB18D7}" type="pres">
      <dgm:prSet presAssocID="{8279980A-A9AA-2F4D-8774-50FF18880AB1}" presName="firstChild" presStyleLbl="bgAccFollowNode1" presStyleIdx="0" presStyleCnt="3" custScaleX="116878"/>
      <dgm:spPr/>
      <dgm:t>
        <a:bodyPr/>
        <a:lstStyle/>
        <a:p>
          <a:endParaRPr lang="zh-CN" altLang="en-US"/>
        </a:p>
      </dgm:t>
    </dgm:pt>
    <dgm:pt modelId="{F7D5B44C-788E-1D49-B02B-36756F8F4300}" type="pres">
      <dgm:prSet presAssocID="{8279980A-A9AA-2F4D-8774-50FF18880AB1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33713-B21B-D249-B22D-23E8F657CD7F}" type="pres">
      <dgm:prSet presAssocID="{C1A75A6E-5B04-0A48-B774-16A568E22F73}" presName="comp" presStyleCnt="0"/>
      <dgm:spPr/>
      <dgm:t>
        <a:bodyPr/>
        <a:lstStyle/>
        <a:p>
          <a:endParaRPr lang="zh-CN" altLang="en-US"/>
        </a:p>
      </dgm:t>
    </dgm:pt>
    <dgm:pt modelId="{AC117D10-4AF4-8C48-8104-83036BE68352}" type="pres">
      <dgm:prSet presAssocID="{C1A75A6E-5B04-0A48-B774-16A568E22F73}" presName="child" presStyleLbl="bgAccFollowNode1" presStyleIdx="1" presStyleCnt="3" custScaleX="116878"/>
      <dgm:spPr/>
      <dgm:t>
        <a:bodyPr/>
        <a:lstStyle/>
        <a:p>
          <a:endParaRPr lang="en-US"/>
        </a:p>
      </dgm:t>
    </dgm:pt>
    <dgm:pt modelId="{08EF035A-5BC6-564D-9BA9-38CBF48024B0}" type="pres">
      <dgm:prSet presAssocID="{C1A75A6E-5B04-0A48-B774-16A568E22F73}" presName="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60230-9B82-2D4C-8375-BE1E98AF808D}" type="pres">
      <dgm:prSet presAssocID="{CB64EDBA-C7AB-144D-91BF-7AE877C29C73}" presName="comp" presStyleCnt="0"/>
      <dgm:spPr/>
      <dgm:t>
        <a:bodyPr/>
        <a:lstStyle/>
        <a:p>
          <a:endParaRPr lang="zh-CN" altLang="en-US"/>
        </a:p>
      </dgm:t>
    </dgm:pt>
    <dgm:pt modelId="{DB20DC8C-9485-B44E-B377-E8419DD3CE4B}" type="pres">
      <dgm:prSet presAssocID="{CB64EDBA-C7AB-144D-91BF-7AE877C29C73}" presName="child" presStyleLbl="bgAccFollowNode1" presStyleIdx="2" presStyleCnt="3" custScaleX="116878"/>
      <dgm:spPr/>
      <dgm:t>
        <a:bodyPr/>
        <a:lstStyle/>
        <a:p>
          <a:endParaRPr lang="en-US"/>
        </a:p>
      </dgm:t>
    </dgm:pt>
    <dgm:pt modelId="{1FBDE5A5-656E-924B-91C3-1D28F5694159}" type="pres">
      <dgm:prSet presAssocID="{CB64EDBA-C7AB-144D-91BF-7AE877C29C73}" presName="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AB068-C871-8447-83CB-ABED7958C90A}" type="pres">
      <dgm:prSet presAssocID="{8279980A-A9AA-2F4D-8774-50FF18880AB1}" presName="negSpace" presStyleCnt="0"/>
      <dgm:spPr/>
      <dgm:t>
        <a:bodyPr/>
        <a:lstStyle/>
        <a:p>
          <a:endParaRPr lang="zh-CN" altLang="en-US"/>
        </a:p>
      </dgm:t>
    </dgm:pt>
    <dgm:pt modelId="{6BECD518-826C-F142-BC02-2EBA8B332D9E}" type="pres">
      <dgm:prSet presAssocID="{8279980A-A9AA-2F4D-8774-50FF18880AB1}" presName="circle" presStyleLbl="node1" presStyleIdx="0" presStyleCnt="1" custLinFactNeighborX="-17987" custLinFactNeighborY="-47"/>
      <dgm:spPr/>
      <dgm:t>
        <a:bodyPr/>
        <a:lstStyle/>
        <a:p>
          <a:endParaRPr lang="zh-CN" altLang="en-US"/>
        </a:p>
      </dgm:t>
    </dgm:pt>
  </dgm:ptLst>
  <dgm:cxnLst>
    <dgm:cxn modelId="{5F8409FF-FBFA-402B-B9F9-052C15E3017F}" type="presOf" srcId="{69269708-54A9-FD44-B464-EB8E3EA3FBA3}" destId="{F7D5B44C-788E-1D49-B02B-36756F8F4300}" srcOrd="1" destOrd="0" presId="urn:microsoft.com/office/officeart/2005/8/layout/hList9"/>
    <dgm:cxn modelId="{FA5A24AD-F933-744E-B94B-73CADC8F9259}" srcId="{8279980A-A9AA-2F4D-8774-50FF18880AB1}" destId="{69269708-54A9-FD44-B464-EB8E3EA3FBA3}" srcOrd="0" destOrd="0" parTransId="{BD202065-591C-AA47-A0BC-CF3DCF879551}" sibTransId="{421F9088-7EE5-0342-9180-CB2EC48B15FF}"/>
    <dgm:cxn modelId="{60E4FFF7-2B8A-471F-8A51-15F7A43F5466}" type="presOf" srcId="{69269708-54A9-FD44-B464-EB8E3EA3FBA3}" destId="{4ED02810-E0C4-4C44-88C6-B8E3D1DB18D7}" srcOrd="0" destOrd="0" presId="urn:microsoft.com/office/officeart/2005/8/layout/hList9"/>
    <dgm:cxn modelId="{D3A6254D-99D0-C147-A147-D402551B0741}" srcId="{9EF2511A-BB4B-BE43-A60C-7E964DEF2AD3}" destId="{8279980A-A9AA-2F4D-8774-50FF18880AB1}" srcOrd="0" destOrd="0" parTransId="{67568AF6-0068-6245-AD3C-659A1A75925E}" sibTransId="{C1CB8421-6121-D04B-B7D3-770A1DF2512C}"/>
    <dgm:cxn modelId="{763A348E-27BE-AC48-AD0A-2453ABAD555E}" srcId="{8279980A-A9AA-2F4D-8774-50FF18880AB1}" destId="{CB64EDBA-C7AB-144D-91BF-7AE877C29C73}" srcOrd="2" destOrd="0" parTransId="{1155B0EE-2912-8540-8841-1F893F538C5D}" sibTransId="{CAAB980B-7319-5144-AFA7-19CF8A3A7824}"/>
    <dgm:cxn modelId="{A1AC061F-4823-4482-A0E1-4B76C84358A7}" type="presOf" srcId="{CB64EDBA-C7AB-144D-91BF-7AE877C29C73}" destId="{DB20DC8C-9485-B44E-B377-E8419DD3CE4B}" srcOrd="0" destOrd="0" presId="urn:microsoft.com/office/officeart/2005/8/layout/hList9"/>
    <dgm:cxn modelId="{4FBBA23B-DF28-40A3-96B7-6CD8C24761DD}" type="presOf" srcId="{C1A75A6E-5B04-0A48-B774-16A568E22F73}" destId="{AC117D10-4AF4-8C48-8104-83036BE68352}" srcOrd="0" destOrd="0" presId="urn:microsoft.com/office/officeart/2005/8/layout/hList9"/>
    <dgm:cxn modelId="{A3A84BD0-CE99-4651-BF60-9DFEB026B328}" type="presOf" srcId="{9EF2511A-BB4B-BE43-A60C-7E964DEF2AD3}" destId="{C587DF7A-7AC2-1048-BB99-7CA4611BFA45}" srcOrd="0" destOrd="0" presId="urn:microsoft.com/office/officeart/2005/8/layout/hList9"/>
    <dgm:cxn modelId="{56B03EB3-051B-4D16-8104-4EDC83A5BC9D}" type="presOf" srcId="{8279980A-A9AA-2F4D-8774-50FF18880AB1}" destId="{6BECD518-826C-F142-BC02-2EBA8B332D9E}" srcOrd="0" destOrd="0" presId="urn:microsoft.com/office/officeart/2005/8/layout/hList9"/>
    <dgm:cxn modelId="{8F5BB0AC-53AF-4C2E-AE05-67B8E6C838A7}" type="presOf" srcId="{CB64EDBA-C7AB-144D-91BF-7AE877C29C73}" destId="{1FBDE5A5-656E-924B-91C3-1D28F5694159}" srcOrd="1" destOrd="0" presId="urn:microsoft.com/office/officeart/2005/8/layout/hList9"/>
    <dgm:cxn modelId="{513B4EAE-E47F-BC4D-9590-DEE04E8E0874}" srcId="{8279980A-A9AA-2F4D-8774-50FF18880AB1}" destId="{C1A75A6E-5B04-0A48-B774-16A568E22F73}" srcOrd="1" destOrd="0" parTransId="{E57D34B9-3598-4A4B-91EC-A863039E18CA}" sibTransId="{B2E97978-4F24-2F48-A756-96882D76C534}"/>
    <dgm:cxn modelId="{6426C07F-D587-405E-8CA5-51A8653A74F8}" type="presOf" srcId="{C1A75A6E-5B04-0A48-B774-16A568E22F73}" destId="{08EF035A-5BC6-564D-9BA9-38CBF48024B0}" srcOrd="1" destOrd="0" presId="urn:microsoft.com/office/officeart/2005/8/layout/hList9"/>
    <dgm:cxn modelId="{19B321A0-2C3A-4DC8-95B8-EFDC72F98241}" type="presParOf" srcId="{C587DF7A-7AC2-1048-BB99-7CA4611BFA45}" destId="{84BCD5B4-907E-0146-AC27-B82106452EF3}" srcOrd="0" destOrd="0" presId="urn:microsoft.com/office/officeart/2005/8/layout/hList9"/>
    <dgm:cxn modelId="{7C354164-234E-479D-8976-74310977DA5C}" type="presParOf" srcId="{C587DF7A-7AC2-1048-BB99-7CA4611BFA45}" destId="{B5A1610F-03B3-6C46-A484-2AF3C98843FE}" srcOrd="1" destOrd="0" presId="urn:microsoft.com/office/officeart/2005/8/layout/hList9"/>
    <dgm:cxn modelId="{7BB40066-BC68-4D16-950C-EF02866F3A42}" type="presParOf" srcId="{B5A1610F-03B3-6C46-A484-2AF3C98843FE}" destId="{CEEF1E56-195D-2340-A12A-B65CFE5271A2}" srcOrd="0" destOrd="0" presId="urn:microsoft.com/office/officeart/2005/8/layout/hList9"/>
    <dgm:cxn modelId="{47919534-DC35-4AF1-8694-89303712BB6C}" type="presParOf" srcId="{B5A1610F-03B3-6C46-A484-2AF3C98843FE}" destId="{49C48D2B-3652-7846-9A71-8A0942D2AACB}" srcOrd="1" destOrd="0" presId="urn:microsoft.com/office/officeart/2005/8/layout/hList9"/>
    <dgm:cxn modelId="{497F22DA-6F3C-4029-BAD0-5E70D5DE4DD4}" type="presParOf" srcId="{49C48D2B-3652-7846-9A71-8A0942D2AACB}" destId="{4ED02810-E0C4-4C44-88C6-B8E3D1DB18D7}" srcOrd="0" destOrd="0" presId="urn:microsoft.com/office/officeart/2005/8/layout/hList9"/>
    <dgm:cxn modelId="{9EB61C6C-8542-443D-9F95-E6D1CEC0DB9D}" type="presParOf" srcId="{49C48D2B-3652-7846-9A71-8A0942D2AACB}" destId="{F7D5B44C-788E-1D49-B02B-36756F8F4300}" srcOrd="1" destOrd="0" presId="urn:microsoft.com/office/officeart/2005/8/layout/hList9"/>
    <dgm:cxn modelId="{2A633136-A2D8-47C7-8494-178332E28DFE}" type="presParOf" srcId="{B5A1610F-03B3-6C46-A484-2AF3C98843FE}" destId="{83233713-B21B-D249-B22D-23E8F657CD7F}" srcOrd="2" destOrd="0" presId="urn:microsoft.com/office/officeart/2005/8/layout/hList9"/>
    <dgm:cxn modelId="{6B03796D-A3AE-4ED9-B43E-E6E6F4D9EB6B}" type="presParOf" srcId="{83233713-B21B-D249-B22D-23E8F657CD7F}" destId="{AC117D10-4AF4-8C48-8104-83036BE68352}" srcOrd="0" destOrd="0" presId="urn:microsoft.com/office/officeart/2005/8/layout/hList9"/>
    <dgm:cxn modelId="{3A77AF05-5FB2-4AD6-83DC-A8329C8B6BD0}" type="presParOf" srcId="{83233713-B21B-D249-B22D-23E8F657CD7F}" destId="{08EF035A-5BC6-564D-9BA9-38CBF48024B0}" srcOrd="1" destOrd="0" presId="urn:microsoft.com/office/officeart/2005/8/layout/hList9"/>
    <dgm:cxn modelId="{34ECCBAC-99E3-4D60-BEDF-B2985413CA0A}" type="presParOf" srcId="{B5A1610F-03B3-6C46-A484-2AF3C98843FE}" destId="{85460230-9B82-2D4C-8375-BE1E98AF808D}" srcOrd="3" destOrd="0" presId="urn:microsoft.com/office/officeart/2005/8/layout/hList9"/>
    <dgm:cxn modelId="{D0BB3D18-2F5C-4E41-A328-ED9F5DE05C2B}" type="presParOf" srcId="{85460230-9B82-2D4C-8375-BE1E98AF808D}" destId="{DB20DC8C-9485-B44E-B377-E8419DD3CE4B}" srcOrd="0" destOrd="0" presId="urn:microsoft.com/office/officeart/2005/8/layout/hList9"/>
    <dgm:cxn modelId="{6461CEFD-C85E-4AB4-B5AE-30EF7E482380}" type="presParOf" srcId="{85460230-9B82-2D4C-8375-BE1E98AF808D}" destId="{1FBDE5A5-656E-924B-91C3-1D28F5694159}" srcOrd="1" destOrd="0" presId="urn:microsoft.com/office/officeart/2005/8/layout/hList9"/>
    <dgm:cxn modelId="{59A9E1D4-9DEC-4188-9813-F6BEC5D22779}" type="presParOf" srcId="{C587DF7A-7AC2-1048-BB99-7CA4611BFA45}" destId="{19FAB068-C871-8447-83CB-ABED7958C90A}" srcOrd="2" destOrd="0" presId="urn:microsoft.com/office/officeart/2005/8/layout/hList9"/>
    <dgm:cxn modelId="{AEF8A888-C28D-4EDA-AF94-4D90344B61EF}" type="presParOf" srcId="{C587DF7A-7AC2-1048-BB99-7CA4611BFA45}" destId="{6BECD518-826C-F142-BC02-2EBA8B332D9E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F2511A-BB4B-BE43-A60C-7E964DEF2AD3}" type="doc">
      <dgm:prSet loTypeId="urn:microsoft.com/office/officeart/2005/8/layout/hList9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4F6FF1-E562-294E-8892-9F63E0ABF4DE}">
      <dgm:prSet phldrT="[Text]"/>
      <dgm:spPr/>
      <dgm:t>
        <a:bodyPr/>
        <a:lstStyle/>
        <a:p>
          <a:r>
            <a:rPr lang="zh-CN" altLang="en-US" dirty="0" smtClean="0"/>
            <a:t>优点</a:t>
          </a:r>
          <a:endParaRPr lang="en-US" dirty="0"/>
        </a:p>
      </dgm:t>
    </dgm:pt>
    <dgm:pt modelId="{028A0701-80F9-D242-A45F-4C9753B6943A}" type="parTrans" cxnId="{E5CC8330-859D-BE48-A06D-F8751F6C4D17}">
      <dgm:prSet/>
      <dgm:spPr/>
      <dgm:t>
        <a:bodyPr/>
        <a:lstStyle/>
        <a:p>
          <a:endParaRPr lang="en-US"/>
        </a:p>
      </dgm:t>
    </dgm:pt>
    <dgm:pt modelId="{923D199D-EA07-444E-A7B0-EDACDF57064D}" type="sibTrans" cxnId="{E5CC8330-859D-BE48-A06D-F8751F6C4D17}">
      <dgm:prSet/>
      <dgm:spPr/>
      <dgm:t>
        <a:bodyPr/>
        <a:lstStyle/>
        <a:p>
          <a:endParaRPr lang="en-US"/>
        </a:p>
      </dgm:t>
    </dgm:pt>
    <dgm:pt modelId="{198F58EA-7E32-BC45-BEEE-080D61D4576F}">
      <dgm:prSet phldrT="[Text]"/>
      <dgm:spPr/>
      <dgm:t>
        <a:bodyPr/>
        <a:lstStyle/>
        <a:p>
          <a:r>
            <a:rPr lang="zh-CN" altLang="en-US" dirty="0" smtClean="0"/>
            <a:t>支持多处理机</a:t>
          </a:r>
          <a:endParaRPr lang="en-US" dirty="0"/>
        </a:p>
      </dgm:t>
    </dgm:pt>
    <dgm:pt modelId="{11BFC1DE-57B2-AB4F-BA54-3BF057C6DE8F}" type="parTrans" cxnId="{8FB1CDD9-DA9A-4B43-A893-A13353EAAD3F}">
      <dgm:prSet/>
      <dgm:spPr/>
      <dgm:t>
        <a:bodyPr/>
        <a:lstStyle/>
        <a:p>
          <a:endParaRPr lang="en-US"/>
        </a:p>
      </dgm:t>
    </dgm:pt>
    <dgm:pt modelId="{A71B3BA8-E435-564F-B713-1FB9304CCC53}" type="sibTrans" cxnId="{8FB1CDD9-DA9A-4B43-A893-A13353EAAD3F}">
      <dgm:prSet/>
      <dgm:spPr/>
      <dgm:t>
        <a:bodyPr/>
        <a:lstStyle/>
        <a:p>
          <a:endParaRPr lang="en-US"/>
        </a:p>
      </dgm:t>
    </dgm:pt>
    <dgm:pt modelId="{82F9C26B-51A5-404B-9865-D79452D0C0D6}">
      <dgm:prSet phldrT="[Text]"/>
      <dgm:spPr/>
      <dgm:t>
        <a:bodyPr/>
        <a:lstStyle/>
        <a:p>
          <a:r>
            <a:rPr lang="zh-CN" altLang="en-US" dirty="0" smtClean="0"/>
            <a:t>简单，易证明</a:t>
          </a:r>
          <a:endParaRPr lang="en-US" dirty="0"/>
        </a:p>
      </dgm:t>
    </dgm:pt>
    <dgm:pt modelId="{F4318DE3-4D2D-A546-919A-CDC78FBB185B}" type="parTrans" cxnId="{5942A18E-2780-8141-ABF0-F3B5ADAFA4A8}">
      <dgm:prSet/>
      <dgm:spPr/>
      <dgm:t>
        <a:bodyPr/>
        <a:lstStyle/>
        <a:p>
          <a:endParaRPr lang="en-US"/>
        </a:p>
      </dgm:t>
    </dgm:pt>
    <dgm:pt modelId="{3ACA3FC6-0732-E646-95C2-050B45476429}" type="sibTrans" cxnId="{5942A18E-2780-8141-ABF0-F3B5ADAFA4A8}">
      <dgm:prSet/>
      <dgm:spPr/>
      <dgm:t>
        <a:bodyPr/>
        <a:lstStyle/>
        <a:p>
          <a:endParaRPr lang="en-US"/>
        </a:p>
      </dgm:t>
    </dgm:pt>
    <dgm:pt modelId="{31AB75E0-AE8D-7C41-A712-EDFAA7A1CC10}">
      <dgm:prSet phldrT="[Text]"/>
      <dgm:spPr/>
      <dgm:t>
        <a:bodyPr/>
        <a:lstStyle/>
        <a:p>
          <a:r>
            <a:rPr lang="zh-CN" altLang="en-US" dirty="0" smtClean="0"/>
            <a:t>支持多临界区</a:t>
          </a:r>
          <a:endParaRPr lang="en-US" dirty="0"/>
        </a:p>
      </dgm:t>
    </dgm:pt>
    <dgm:pt modelId="{EC88CAFE-057A-4248-BDF5-32EEFF0EB562}" type="parTrans" cxnId="{CFDBC291-DC0C-D849-A568-1708AFA9EA0C}">
      <dgm:prSet/>
      <dgm:spPr/>
      <dgm:t>
        <a:bodyPr/>
        <a:lstStyle/>
        <a:p>
          <a:endParaRPr lang="en-US"/>
        </a:p>
      </dgm:t>
    </dgm:pt>
    <dgm:pt modelId="{AE499A88-7269-2249-8DCC-A4E5D6DE77AB}" type="sibTrans" cxnId="{CFDBC291-DC0C-D849-A568-1708AFA9EA0C}">
      <dgm:prSet/>
      <dgm:spPr/>
      <dgm:t>
        <a:bodyPr/>
        <a:lstStyle/>
        <a:p>
          <a:endParaRPr lang="en-US"/>
        </a:p>
      </dgm:t>
    </dgm:pt>
    <dgm:pt modelId="{C587DF7A-7AC2-1048-BB99-7CA4611BFA45}" type="pres">
      <dgm:prSet presAssocID="{9EF2511A-BB4B-BE43-A60C-7E964DEF2AD3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7881E94-4171-2A48-8976-C02B18A0A9EF}" type="pres">
      <dgm:prSet presAssocID="{EC4F6FF1-E562-294E-8892-9F63E0ABF4DE}" presName="posSpace" presStyleCnt="0"/>
      <dgm:spPr/>
      <dgm:t>
        <a:bodyPr/>
        <a:lstStyle/>
        <a:p>
          <a:endParaRPr lang="zh-CN" altLang="en-US"/>
        </a:p>
      </dgm:t>
    </dgm:pt>
    <dgm:pt modelId="{D2E61534-55F3-C345-A177-A03954BA31CD}" type="pres">
      <dgm:prSet presAssocID="{EC4F6FF1-E562-294E-8892-9F63E0ABF4DE}" presName="vertFlow" presStyleCnt="0"/>
      <dgm:spPr/>
      <dgm:t>
        <a:bodyPr/>
        <a:lstStyle/>
        <a:p>
          <a:endParaRPr lang="zh-CN" altLang="en-US"/>
        </a:p>
      </dgm:t>
    </dgm:pt>
    <dgm:pt modelId="{26307903-6FE6-D44C-8EB8-78071389F0B5}" type="pres">
      <dgm:prSet presAssocID="{EC4F6FF1-E562-294E-8892-9F63E0ABF4DE}" presName="topSpace" presStyleCnt="0"/>
      <dgm:spPr/>
      <dgm:t>
        <a:bodyPr/>
        <a:lstStyle/>
        <a:p>
          <a:endParaRPr lang="zh-CN" altLang="en-US"/>
        </a:p>
      </dgm:t>
    </dgm:pt>
    <dgm:pt modelId="{D013ECEA-9741-F248-8E8E-D8CEFEB6CEB5}" type="pres">
      <dgm:prSet presAssocID="{EC4F6FF1-E562-294E-8892-9F63E0ABF4DE}" presName="firstComp" presStyleCnt="0"/>
      <dgm:spPr/>
      <dgm:t>
        <a:bodyPr/>
        <a:lstStyle/>
        <a:p>
          <a:endParaRPr lang="zh-CN" altLang="en-US"/>
        </a:p>
      </dgm:t>
    </dgm:pt>
    <dgm:pt modelId="{5632E197-466E-594E-9A29-870C5236247B}" type="pres">
      <dgm:prSet presAssocID="{EC4F6FF1-E562-294E-8892-9F63E0ABF4DE}" presName="firstChild" presStyleLbl="bgAccFollowNode1" presStyleIdx="0" presStyleCnt="3" custScaleX="124662" custLinFactNeighborX="-10277"/>
      <dgm:spPr/>
      <dgm:t>
        <a:bodyPr/>
        <a:lstStyle/>
        <a:p>
          <a:endParaRPr lang="en-US"/>
        </a:p>
      </dgm:t>
    </dgm:pt>
    <dgm:pt modelId="{129BA3E2-73EF-7C40-8B9B-3937A4A1BAA4}" type="pres">
      <dgm:prSet presAssocID="{EC4F6FF1-E562-294E-8892-9F63E0ABF4DE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5BEFB-FCC9-0D4C-A318-91F3426355F2}" type="pres">
      <dgm:prSet presAssocID="{82F9C26B-51A5-404B-9865-D79452D0C0D6}" presName="comp" presStyleCnt="0"/>
      <dgm:spPr/>
      <dgm:t>
        <a:bodyPr/>
        <a:lstStyle/>
        <a:p>
          <a:endParaRPr lang="zh-CN" altLang="en-US"/>
        </a:p>
      </dgm:t>
    </dgm:pt>
    <dgm:pt modelId="{F9CE0ABD-B36A-4E4F-8519-C0241488E50C}" type="pres">
      <dgm:prSet presAssocID="{82F9C26B-51A5-404B-9865-D79452D0C0D6}" presName="child" presStyleLbl="bgAccFollowNode1" presStyleIdx="1" presStyleCnt="3" custScaleX="124662" custLinFactNeighborX="-10277"/>
      <dgm:spPr/>
      <dgm:t>
        <a:bodyPr/>
        <a:lstStyle/>
        <a:p>
          <a:endParaRPr lang="en-US"/>
        </a:p>
      </dgm:t>
    </dgm:pt>
    <dgm:pt modelId="{B6D92C8E-7CEC-C648-901C-BB3B6434C2AA}" type="pres">
      <dgm:prSet presAssocID="{82F9C26B-51A5-404B-9865-D79452D0C0D6}" presName="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FF7C1-CEA2-4443-8025-75773348F586}" type="pres">
      <dgm:prSet presAssocID="{31AB75E0-AE8D-7C41-A712-EDFAA7A1CC10}" presName="comp" presStyleCnt="0"/>
      <dgm:spPr/>
      <dgm:t>
        <a:bodyPr/>
        <a:lstStyle/>
        <a:p>
          <a:endParaRPr lang="zh-CN" altLang="en-US"/>
        </a:p>
      </dgm:t>
    </dgm:pt>
    <dgm:pt modelId="{6B820754-736A-8D40-BE84-39C2F032FBD7}" type="pres">
      <dgm:prSet presAssocID="{31AB75E0-AE8D-7C41-A712-EDFAA7A1CC10}" presName="child" presStyleLbl="bgAccFollowNode1" presStyleIdx="2" presStyleCnt="3" custScaleX="124662" custLinFactNeighborX="-10277"/>
      <dgm:spPr/>
      <dgm:t>
        <a:bodyPr/>
        <a:lstStyle/>
        <a:p>
          <a:endParaRPr lang="zh-CN" altLang="en-US"/>
        </a:p>
      </dgm:t>
    </dgm:pt>
    <dgm:pt modelId="{E128602B-A7A9-AA4E-9935-0C42C56BFC10}" type="pres">
      <dgm:prSet presAssocID="{31AB75E0-AE8D-7C41-A712-EDFAA7A1CC10}" presName="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8D3918-BC2A-FC48-B087-CA73E7C8E885}" type="pres">
      <dgm:prSet presAssocID="{EC4F6FF1-E562-294E-8892-9F63E0ABF4DE}" presName="negSpace" presStyleCnt="0"/>
      <dgm:spPr/>
      <dgm:t>
        <a:bodyPr/>
        <a:lstStyle/>
        <a:p>
          <a:endParaRPr lang="zh-CN" altLang="en-US"/>
        </a:p>
      </dgm:t>
    </dgm:pt>
    <dgm:pt modelId="{A9EE8CEE-6B6A-B74B-916B-679FC66DC429}" type="pres">
      <dgm:prSet presAssocID="{EC4F6FF1-E562-294E-8892-9F63E0ABF4DE}" presName="circle" presStyleLbl="node1" presStyleIdx="0" presStyleCnt="1" custLinFactNeighborX="-59325" custLinFactNeighborY="-47"/>
      <dgm:spPr/>
      <dgm:t>
        <a:bodyPr/>
        <a:lstStyle/>
        <a:p>
          <a:endParaRPr lang="zh-CN" altLang="en-US"/>
        </a:p>
      </dgm:t>
    </dgm:pt>
  </dgm:ptLst>
  <dgm:cxnLst>
    <dgm:cxn modelId="{5942A18E-2780-8141-ABF0-F3B5ADAFA4A8}" srcId="{EC4F6FF1-E562-294E-8892-9F63E0ABF4DE}" destId="{82F9C26B-51A5-404B-9865-D79452D0C0D6}" srcOrd="1" destOrd="0" parTransId="{F4318DE3-4D2D-A546-919A-CDC78FBB185B}" sibTransId="{3ACA3FC6-0732-E646-95C2-050B45476429}"/>
    <dgm:cxn modelId="{CFDBC291-DC0C-D849-A568-1708AFA9EA0C}" srcId="{EC4F6FF1-E562-294E-8892-9F63E0ABF4DE}" destId="{31AB75E0-AE8D-7C41-A712-EDFAA7A1CC10}" srcOrd="2" destOrd="0" parTransId="{EC88CAFE-057A-4248-BDF5-32EEFF0EB562}" sibTransId="{AE499A88-7269-2249-8DCC-A4E5D6DE77AB}"/>
    <dgm:cxn modelId="{72028535-EBC4-4EED-ADAC-6953552EC991}" type="presOf" srcId="{31AB75E0-AE8D-7C41-A712-EDFAA7A1CC10}" destId="{E128602B-A7A9-AA4E-9935-0C42C56BFC10}" srcOrd="1" destOrd="0" presId="urn:microsoft.com/office/officeart/2005/8/layout/hList9"/>
    <dgm:cxn modelId="{41467056-4049-497D-9A22-71EA2D937B54}" type="presOf" srcId="{9EF2511A-BB4B-BE43-A60C-7E964DEF2AD3}" destId="{C587DF7A-7AC2-1048-BB99-7CA4611BFA45}" srcOrd="0" destOrd="0" presId="urn:microsoft.com/office/officeart/2005/8/layout/hList9"/>
    <dgm:cxn modelId="{C5D8C6FE-058C-4E7E-BA93-00AB8A7EB316}" type="presOf" srcId="{82F9C26B-51A5-404B-9865-D79452D0C0D6}" destId="{B6D92C8E-7CEC-C648-901C-BB3B6434C2AA}" srcOrd="1" destOrd="0" presId="urn:microsoft.com/office/officeart/2005/8/layout/hList9"/>
    <dgm:cxn modelId="{E5CC8330-859D-BE48-A06D-F8751F6C4D17}" srcId="{9EF2511A-BB4B-BE43-A60C-7E964DEF2AD3}" destId="{EC4F6FF1-E562-294E-8892-9F63E0ABF4DE}" srcOrd="0" destOrd="0" parTransId="{028A0701-80F9-D242-A45F-4C9753B6943A}" sibTransId="{923D199D-EA07-444E-A7B0-EDACDF57064D}"/>
    <dgm:cxn modelId="{EFBCB5B6-ADD6-43E4-926B-07F0B8DD1590}" type="presOf" srcId="{198F58EA-7E32-BC45-BEEE-080D61D4576F}" destId="{129BA3E2-73EF-7C40-8B9B-3937A4A1BAA4}" srcOrd="1" destOrd="0" presId="urn:microsoft.com/office/officeart/2005/8/layout/hList9"/>
    <dgm:cxn modelId="{50486257-187C-4977-BD3F-E1AA3FA568A7}" type="presOf" srcId="{EC4F6FF1-E562-294E-8892-9F63E0ABF4DE}" destId="{A9EE8CEE-6B6A-B74B-916B-679FC66DC429}" srcOrd="0" destOrd="0" presId="urn:microsoft.com/office/officeart/2005/8/layout/hList9"/>
    <dgm:cxn modelId="{94DBB0C2-4D88-4B1A-85DE-05CB8BE53404}" type="presOf" srcId="{31AB75E0-AE8D-7C41-A712-EDFAA7A1CC10}" destId="{6B820754-736A-8D40-BE84-39C2F032FBD7}" srcOrd="0" destOrd="0" presId="urn:microsoft.com/office/officeart/2005/8/layout/hList9"/>
    <dgm:cxn modelId="{3A4B0811-39B6-4435-BEA2-704C2CA8710F}" type="presOf" srcId="{198F58EA-7E32-BC45-BEEE-080D61D4576F}" destId="{5632E197-466E-594E-9A29-870C5236247B}" srcOrd="0" destOrd="0" presId="urn:microsoft.com/office/officeart/2005/8/layout/hList9"/>
    <dgm:cxn modelId="{8FB1CDD9-DA9A-4B43-A893-A13353EAAD3F}" srcId="{EC4F6FF1-E562-294E-8892-9F63E0ABF4DE}" destId="{198F58EA-7E32-BC45-BEEE-080D61D4576F}" srcOrd="0" destOrd="0" parTransId="{11BFC1DE-57B2-AB4F-BA54-3BF057C6DE8F}" sibTransId="{A71B3BA8-E435-564F-B713-1FB9304CCC53}"/>
    <dgm:cxn modelId="{BAAFDBA2-9055-4BD0-B31B-FA0440E45F65}" type="presOf" srcId="{82F9C26B-51A5-404B-9865-D79452D0C0D6}" destId="{F9CE0ABD-B36A-4E4F-8519-C0241488E50C}" srcOrd="0" destOrd="0" presId="urn:microsoft.com/office/officeart/2005/8/layout/hList9"/>
    <dgm:cxn modelId="{8E579114-383A-442C-AF96-DC5CE6F7E978}" type="presParOf" srcId="{C587DF7A-7AC2-1048-BB99-7CA4611BFA45}" destId="{07881E94-4171-2A48-8976-C02B18A0A9EF}" srcOrd="0" destOrd="0" presId="urn:microsoft.com/office/officeart/2005/8/layout/hList9"/>
    <dgm:cxn modelId="{88AAC7DF-346A-452F-9661-65C97EB253B5}" type="presParOf" srcId="{C587DF7A-7AC2-1048-BB99-7CA4611BFA45}" destId="{D2E61534-55F3-C345-A177-A03954BA31CD}" srcOrd="1" destOrd="0" presId="urn:microsoft.com/office/officeart/2005/8/layout/hList9"/>
    <dgm:cxn modelId="{A0C40AE0-15EA-4A97-B35E-1800162D00CE}" type="presParOf" srcId="{D2E61534-55F3-C345-A177-A03954BA31CD}" destId="{26307903-6FE6-D44C-8EB8-78071389F0B5}" srcOrd="0" destOrd="0" presId="urn:microsoft.com/office/officeart/2005/8/layout/hList9"/>
    <dgm:cxn modelId="{CEE8B25F-0B7E-4C26-B922-28CDC0FEEFEB}" type="presParOf" srcId="{D2E61534-55F3-C345-A177-A03954BA31CD}" destId="{D013ECEA-9741-F248-8E8E-D8CEFEB6CEB5}" srcOrd="1" destOrd="0" presId="urn:microsoft.com/office/officeart/2005/8/layout/hList9"/>
    <dgm:cxn modelId="{D84012C6-990B-4674-9C7D-B5FAB5336F85}" type="presParOf" srcId="{D013ECEA-9741-F248-8E8E-D8CEFEB6CEB5}" destId="{5632E197-466E-594E-9A29-870C5236247B}" srcOrd="0" destOrd="0" presId="urn:microsoft.com/office/officeart/2005/8/layout/hList9"/>
    <dgm:cxn modelId="{58203B6B-A7BB-49BF-AE71-9E852F8BABED}" type="presParOf" srcId="{D013ECEA-9741-F248-8E8E-D8CEFEB6CEB5}" destId="{129BA3E2-73EF-7C40-8B9B-3937A4A1BAA4}" srcOrd="1" destOrd="0" presId="urn:microsoft.com/office/officeart/2005/8/layout/hList9"/>
    <dgm:cxn modelId="{77AA8F52-2A77-4A9B-8F82-B282BBB27ED0}" type="presParOf" srcId="{D2E61534-55F3-C345-A177-A03954BA31CD}" destId="{DBB5BEFB-FCC9-0D4C-A318-91F3426355F2}" srcOrd="2" destOrd="0" presId="urn:microsoft.com/office/officeart/2005/8/layout/hList9"/>
    <dgm:cxn modelId="{17665086-38A0-4C78-AEA0-48817A8E0F36}" type="presParOf" srcId="{DBB5BEFB-FCC9-0D4C-A318-91F3426355F2}" destId="{F9CE0ABD-B36A-4E4F-8519-C0241488E50C}" srcOrd="0" destOrd="0" presId="urn:microsoft.com/office/officeart/2005/8/layout/hList9"/>
    <dgm:cxn modelId="{1C49EA8B-39D0-466D-ACC2-06BA8AC3ABA6}" type="presParOf" srcId="{DBB5BEFB-FCC9-0D4C-A318-91F3426355F2}" destId="{B6D92C8E-7CEC-C648-901C-BB3B6434C2AA}" srcOrd="1" destOrd="0" presId="urn:microsoft.com/office/officeart/2005/8/layout/hList9"/>
    <dgm:cxn modelId="{3F7B6F22-EF3E-4EC3-8E91-6D1998757AE0}" type="presParOf" srcId="{D2E61534-55F3-C345-A177-A03954BA31CD}" destId="{6CFFF7C1-CEA2-4443-8025-75773348F586}" srcOrd="3" destOrd="0" presId="urn:microsoft.com/office/officeart/2005/8/layout/hList9"/>
    <dgm:cxn modelId="{217B4FF0-DB22-48BD-A8BE-C76BA357CF08}" type="presParOf" srcId="{6CFFF7C1-CEA2-4443-8025-75773348F586}" destId="{6B820754-736A-8D40-BE84-39C2F032FBD7}" srcOrd="0" destOrd="0" presId="urn:microsoft.com/office/officeart/2005/8/layout/hList9"/>
    <dgm:cxn modelId="{F00E8801-5318-4271-AD98-B5ED75E887D8}" type="presParOf" srcId="{6CFFF7C1-CEA2-4443-8025-75773348F586}" destId="{E128602B-A7A9-AA4E-9935-0C42C56BFC10}" srcOrd="1" destOrd="0" presId="urn:microsoft.com/office/officeart/2005/8/layout/hList9"/>
    <dgm:cxn modelId="{A046BB71-8A8F-44E2-B38F-44DB1D8E113E}" type="presParOf" srcId="{C587DF7A-7AC2-1048-BB99-7CA4611BFA45}" destId="{878D3918-BC2A-FC48-B087-CA73E7C8E885}" srcOrd="2" destOrd="0" presId="urn:microsoft.com/office/officeart/2005/8/layout/hList9"/>
    <dgm:cxn modelId="{7275E008-2A7D-432C-9885-7470CCDC7AAA}" type="presParOf" srcId="{C587DF7A-7AC2-1048-BB99-7CA4611BFA45}" destId="{A9EE8CEE-6B6A-B74B-916B-679FC66DC42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58611D-65AD-44A8-836E-8AA9693545A4}" type="doc">
      <dgm:prSet loTypeId="urn:diagrams.loki3.com/TabbedArc+Icon" loCatId="relationship" qsTypeId="urn:microsoft.com/office/officeart/2005/8/quickstyle/simple1" qsCatId="simple" csTypeId="urn:microsoft.com/office/officeart/2005/8/colors/colorful1" csCatId="colorful" phldr="1"/>
      <dgm:spPr/>
    </dgm:pt>
    <dgm:pt modelId="{3C8EABEE-A00B-43C5-9F3E-30291F54DC98}">
      <dgm:prSet phldrT="[文本]" custT="1"/>
      <dgm:spPr/>
      <dgm:t>
        <a:bodyPr/>
        <a:lstStyle/>
        <a:p>
          <a:r>
            <a:rPr lang="zh-CN" altLang="en-US" sz="2800" dirty="0" smtClean="0"/>
            <a:t>互斥</a:t>
          </a:r>
          <a:endParaRPr lang="en-US" altLang="zh-CN" sz="2800" dirty="0" smtClean="0"/>
        </a:p>
        <a:p>
          <a:r>
            <a:rPr lang="zh-CN" altLang="en-US" sz="2800" dirty="0" smtClean="0"/>
            <a:t>信号量</a:t>
          </a:r>
          <a:endParaRPr lang="zh-CN" altLang="en-US" sz="2800" dirty="0"/>
        </a:p>
      </dgm:t>
    </dgm:pt>
    <dgm:pt modelId="{AA07165E-A53C-445E-9D55-BDA5490F53CB}" type="parTrans" cxnId="{2E61A459-8DB7-442B-84D3-7DFE53905742}">
      <dgm:prSet/>
      <dgm:spPr/>
      <dgm:t>
        <a:bodyPr/>
        <a:lstStyle/>
        <a:p>
          <a:endParaRPr lang="zh-CN" altLang="en-US" sz="2800"/>
        </a:p>
      </dgm:t>
    </dgm:pt>
    <dgm:pt modelId="{54583A3E-A58F-4C64-B146-2AADA9B407E9}" type="sibTrans" cxnId="{2E61A459-8DB7-442B-84D3-7DFE53905742}">
      <dgm:prSet/>
      <dgm:spPr/>
      <dgm:t>
        <a:bodyPr/>
        <a:lstStyle/>
        <a:p>
          <a:endParaRPr lang="zh-CN" altLang="en-US" sz="2800"/>
        </a:p>
      </dgm:t>
    </dgm:pt>
    <dgm:pt modelId="{43D98421-0F21-4BFD-A591-0CBCBE4FB101}">
      <dgm:prSet phldrT="[文本]" custT="1"/>
      <dgm:spPr/>
      <dgm:t>
        <a:bodyPr/>
        <a:lstStyle/>
        <a:p>
          <a:r>
            <a:rPr lang="zh-CN" altLang="en-US" sz="2800" dirty="0" smtClean="0">
              <a:latin typeface="Times New Roman" pitchFamily="18" charset="0"/>
              <a:cs typeface="Times New Roman" pitchFamily="18" charset="0"/>
            </a:rPr>
            <a:t>资源</a:t>
          </a:r>
          <a:endParaRPr lang="en-US" altLang="zh-CN" sz="2800" dirty="0" smtClean="0">
            <a:latin typeface="Times New Roman" pitchFamily="18" charset="0"/>
            <a:cs typeface="Times New Roman" pitchFamily="18" charset="0"/>
          </a:endParaRPr>
        </a:p>
        <a:p>
          <a:r>
            <a:rPr lang="zh-CN" altLang="en-US" sz="2800" dirty="0" smtClean="0">
              <a:latin typeface="Times New Roman" pitchFamily="18" charset="0"/>
              <a:cs typeface="Times New Roman" pitchFamily="18" charset="0"/>
            </a:rPr>
            <a:t>信号量</a:t>
          </a:r>
          <a:endParaRPr lang="zh-CN" altLang="en-US" sz="2800" dirty="0"/>
        </a:p>
      </dgm:t>
    </dgm:pt>
    <dgm:pt modelId="{0A769BDB-F409-4136-A523-8876701AA4C7}" type="parTrans" cxnId="{E6830B78-7FF7-498D-9B82-1720E3D5F4A6}">
      <dgm:prSet/>
      <dgm:spPr/>
      <dgm:t>
        <a:bodyPr/>
        <a:lstStyle/>
        <a:p>
          <a:endParaRPr lang="zh-CN" altLang="en-US" sz="2800"/>
        </a:p>
      </dgm:t>
    </dgm:pt>
    <dgm:pt modelId="{24DE6258-A9E0-4784-BEA7-890CD76592F1}" type="sibTrans" cxnId="{E6830B78-7FF7-498D-9B82-1720E3D5F4A6}">
      <dgm:prSet/>
      <dgm:spPr/>
      <dgm:t>
        <a:bodyPr/>
        <a:lstStyle/>
        <a:p>
          <a:endParaRPr lang="zh-CN" altLang="en-US" sz="2800"/>
        </a:p>
      </dgm:t>
    </dgm:pt>
    <dgm:pt modelId="{B89ED440-CDDC-4E0F-8C4B-BD5915177C28}" type="pres">
      <dgm:prSet presAssocID="{2758611D-65AD-44A8-836E-8AA9693545A4}" presName="Name0" presStyleCnt="0">
        <dgm:presLayoutVars>
          <dgm:dir/>
          <dgm:resizeHandles val="exact"/>
        </dgm:presLayoutVars>
      </dgm:prSet>
      <dgm:spPr/>
    </dgm:pt>
    <dgm:pt modelId="{CDD56E0A-5EB4-43CB-8E85-9235A8686F51}" type="pres">
      <dgm:prSet presAssocID="{3C8EABEE-A00B-43C5-9F3E-30291F54DC98}" presName="twoplus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F67BC-BBA9-439D-BBC1-533EEBABB039}" type="pres">
      <dgm:prSet presAssocID="{43D98421-0F21-4BFD-A591-0CBCBE4FB101}" presName="twoplus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61A459-8DB7-442B-84D3-7DFE53905742}" srcId="{2758611D-65AD-44A8-836E-8AA9693545A4}" destId="{3C8EABEE-A00B-43C5-9F3E-30291F54DC98}" srcOrd="0" destOrd="0" parTransId="{AA07165E-A53C-445E-9D55-BDA5490F53CB}" sibTransId="{54583A3E-A58F-4C64-B146-2AADA9B407E9}"/>
    <dgm:cxn modelId="{1A03A537-DD87-461F-A48B-334413766DAB}" type="presOf" srcId="{43D98421-0F21-4BFD-A591-0CBCBE4FB101}" destId="{55AF67BC-BBA9-439D-BBC1-533EEBABB039}" srcOrd="0" destOrd="0" presId="urn:diagrams.loki3.com/TabbedArc+Icon"/>
    <dgm:cxn modelId="{E6830B78-7FF7-498D-9B82-1720E3D5F4A6}" srcId="{2758611D-65AD-44A8-836E-8AA9693545A4}" destId="{43D98421-0F21-4BFD-A591-0CBCBE4FB101}" srcOrd="1" destOrd="0" parTransId="{0A769BDB-F409-4136-A523-8876701AA4C7}" sibTransId="{24DE6258-A9E0-4784-BEA7-890CD76592F1}"/>
    <dgm:cxn modelId="{3AB5DF5E-70E2-44C2-A64D-261AC1F89BCC}" type="presOf" srcId="{3C8EABEE-A00B-43C5-9F3E-30291F54DC98}" destId="{CDD56E0A-5EB4-43CB-8E85-9235A8686F51}" srcOrd="0" destOrd="0" presId="urn:diagrams.loki3.com/TabbedArc+Icon"/>
    <dgm:cxn modelId="{D5923CEA-E924-4FE1-9FF1-E3FAC0587033}" type="presOf" srcId="{2758611D-65AD-44A8-836E-8AA9693545A4}" destId="{B89ED440-CDDC-4E0F-8C4B-BD5915177C28}" srcOrd="0" destOrd="0" presId="urn:diagrams.loki3.com/TabbedArc+Icon"/>
    <dgm:cxn modelId="{AEF8A459-76A3-4BD4-B7FA-1D5DA98DF847}" type="presParOf" srcId="{B89ED440-CDDC-4E0F-8C4B-BD5915177C28}" destId="{CDD56E0A-5EB4-43CB-8E85-9235A8686F51}" srcOrd="0" destOrd="0" presId="urn:diagrams.loki3.com/TabbedArc+Icon"/>
    <dgm:cxn modelId="{1D4CAEFF-6BEE-4BB5-90A7-402B62A913F1}" type="presParOf" srcId="{B89ED440-CDDC-4E0F-8C4B-BD5915177C28}" destId="{55AF67BC-BBA9-439D-BBC1-533EEBABB039}" srcOrd="1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CA23E0-000F-4103-9D7E-4E9041C79FB9}" type="doc">
      <dgm:prSet loTypeId="urn:microsoft.com/office/officeart/2005/8/layout/equation1" loCatId="process" qsTypeId="urn:microsoft.com/office/officeart/2005/8/quickstyle/simple1" qsCatId="simple" csTypeId="urn:microsoft.com/office/officeart/2005/8/colors/colorful1" csCatId="colorful" phldr="1"/>
      <dgm:spPr/>
    </dgm:pt>
    <dgm:pt modelId="{C8C72082-7593-40BC-BB5E-9D0EB37ECD23}">
      <dgm:prSet phldrT="[文本]"/>
      <dgm:spPr/>
      <dgm:t>
        <a:bodyPr/>
        <a:lstStyle/>
        <a:p>
          <a:r>
            <a:rPr lang="zh-CN" altLang="en-US" dirty="0" smtClean="0"/>
            <a:t>局部</a:t>
          </a:r>
          <a:endParaRPr lang="en-US" altLang="zh-CN" dirty="0" smtClean="0"/>
        </a:p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EB9D952C-964C-4905-98C1-B6EA10AAC09A}" type="parTrans" cxnId="{055BB6F3-FF55-4439-AF01-4C8183C6565B}">
      <dgm:prSet/>
      <dgm:spPr/>
      <dgm:t>
        <a:bodyPr/>
        <a:lstStyle/>
        <a:p>
          <a:endParaRPr lang="zh-CN" altLang="en-US"/>
        </a:p>
      </dgm:t>
    </dgm:pt>
    <dgm:pt modelId="{7A247A48-23C3-4743-9B98-20AB477CC1C8}" type="sibTrans" cxnId="{055BB6F3-FF55-4439-AF01-4C8183C6565B}">
      <dgm:prSet/>
      <dgm:spPr/>
      <dgm:t>
        <a:bodyPr/>
        <a:lstStyle/>
        <a:p>
          <a:endParaRPr lang="zh-CN" altLang="en-US"/>
        </a:p>
      </dgm:t>
    </dgm:pt>
    <dgm:pt modelId="{6D7F15C7-C660-4B07-87E3-C62AEEFF57CC}">
      <dgm:prSet phldrT="[文本]"/>
      <dgm:spPr/>
      <dgm:t>
        <a:bodyPr/>
        <a:lstStyle/>
        <a:p>
          <a:r>
            <a:rPr lang="zh-CN" altLang="en-US" dirty="0" smtClean="0"/>
            <a:t>过程</a:t>
          </a:r>
          <a:endParaRPr lang="zh-CN" altLang="en-US" dirty="0"/>
        </a:p>
      </dgm:t>
    </dgm:pt>
    <dgm:pt modelId="{AAEB3CE3-4328-4488-B757-14F164EB34A8}" type="parTrans" cxnId="{5429DD21-0A6B-4A39-AC33-7C2D20B01767}">
      <dgm:prSet/>
      <dgm:spPr/>
      <dgm:t>
        <a:bodyPr/>
        <a:lstStyle/>
        <a:p>
          <a:endParaRPr lang="zh-CN" altLang="en-US"/>
        </a:p>
      </dgm:t>
    </dgm:pt>
    <dgm:pt modelId="{0F6A3B43-69B8-4E1D-9C01-4599EACB3F58}" type="sibTrans" cxnId="{5429DD21-0A6B-4A39-AC33-7C2D20B01767}">
      <dgm:prSet/>
      <dgm:spPr/>
      <dgm:t>
        <a:bodyPr/>
        <a:lstStyle/>
        <a:p>
          <a:endParaRPr lang="zh-CN" altLang="en-US"/>
        </a:p>
      </dgm:t>
    </dgm:pt>
    <dgm:pt modelId="{CA108F58-9AF5-416F-8E72-6BE89F776505}">
      <dgm:prSet phldrT="[文本]"/>
      <dgm:spPr/>
      <dgm:t>
        <a:bodyPr/>
        <a:lstStyle/>
        <a:p>
          <a:r>
            <a:rPr lang="zh-CN" altLang="en-US" dirty="0" smtClean="0"/>
            <a:t>初始化序列</a:t>
          </a:r>
          <a:endParaRPr lang="zh-CN" altLang="en-US" dirty="0"/>
        </a:p>
      </dgm:t>
    </dgm:pt>
    <dgm:pt modelId="{B17754B5-3D0D-4F08-AB20-1D5ED44D5E02}" type="parTrans" cxnId="{C4565CB7-1D86-4FB1-B105-D48A1553C559}">
      <dgm:prSet/>
      <dgm:spPr/>
      <dgm:t>
        <a:bodyPr/>
        <a:lstStyle/>
        <a:p>
          <a:endParaRPr lang="zh-CN" altLang="en-US"/>
        </a:p>
      </dgm:t>
    </dgm:pt>
    <dgm:pt modelId="{C70DB865-AFCA-4E6C-822C-2D739595A2CE}" type="sibTrans" cxnId="{C4565CB7-1D86-4FB1-B105-D48A1553C559}">
      <dgm:prSet/>
      <dgm:spPr/>
      <dgm:t>
        <a:bodyPr/>
        <a:lstStyle/>
        <a:p>
          <a:endParaRPr lang="zh-CN" altLang="en-US"/>
        </a:p>
      </dgm:t>
    </dgm:pt>
    <dgm:pt modelId="{61EC54B7-EB23-4638-B8D9-5B6402FE12D6}" type="pres">
      <dgm:prSet presAssocID="{0ECA23E0-000F-4103-9D7E-4E9041C79FB9}" presName="linearFlow" presStyleCnt="0">
        <dgm:presLayoutVars>
          <dgm:dir/>
          <dgm:resizeHandles val="exact"/>
        </dgm:presLayoutVars>
      </dgm:prSet>
      <dgm:spPr/>
    </dgm:pt>
    <dgm:pt modelId="{8D2BA7D0-B7E5-4137-B10A-A259F1D17EFC}" type="pres">
      <dgm:prSet presAssocID="{C8C72082-7593-40BC-BB5E-9D0EB37ECD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01A4E4-18A2-4FAE-8F43-C7A2AC911704}" type="pres">
      <dgm:prSet presAssocID="{7A247A48-23C3-4743-9B98-20AB477CC1C8}" presName="spacerL" presStyleCnt="0"/>
      <dgm:spPr/>
    </dgm:pt>
    <dgm:pt modelId="{C715C50C-FBDE-44DB-95E7-858558183D48}" type="pres">
      <dgm:prSet presAssocID="{7A247A48-23C3-4743-9B98-20AB477CC1C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C252BEB-3656-496E-BC19-AB1884BAAC65}" type="pres">
      <dgm:prSet presAssocID="{7A247A48-23C3-4743-9B98-20AB477CC1C8}" presName="spacerR" presStyleCnt="0"/>
      <dgm:spPr/>
    </dgm:pt>
    <dgm:pt modelId="{03D18F61-A7AB-4965-B366-07F19B22E464}" type="pres">
      <dgm:prSet presAssocID="{6D7F15C7-C660-4B07-87E3-C62AEEFF57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3F7BC2-A74D-4696-8601-2D96CF53E7F0}" type="pres">
      <dgm:prSet presAssocID="{0F6A3B43-69B8-4E1D-9C01-4599EACB3F58}" presName="spacerL" presStyleCnt="0"/>
      <dgm:spPr/>
    </dgm:pt>
    <dgm:pt modelId="{A1C8093E-DBF3-4AB3-9C90-00032A46B4D5}" type="pres">
      <dgm:prSet presAssocID="{0F6A3B43-69B8-4E1D-9C01-4599EACB3F58}" presName="sibTrans" presStyleLbl="sibTrans2D1" presStyleIdx="1" presStyleCnt="2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6A3441BD-7099-4E6D-8220-79E462562151}" type="pres">
      <dgm:prSet presAssocID="{0F6A3B43-69B8-4E1D-9C01-4599EACB3F58}" presName="spacerR" presStyleCnt="0"/>
      <dgm:spPr/>
    </dgm:pt>
    <dgm:pt modelId="{C65D4D74-2E34-4F77-9C84-ECE631DCA51B}" type="pres">
      <dgm:prSet presAssocID="{CA108F58-9AF5-416F-8E72-6BE89F7765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C2A8E5-9789-4FDE-B768-D4479DE988B6}" type="presOf" srcId="{CA108F58-9AF5-416F-8E72-6BE89F776505}" destId="{C65D4D74-2E34-4F77-9C84-ECE631DCA51B}" srcOrd="0" destOrd="0" presId="urn:microsoft.com/office/officeart/2005/8/layout/equation1"/>
    <dgm:cxn modelId="{D94824A3-729C-4752-8D73-CCFF19F87A1A}" type="presOf" srcId="{C8C72082-7593-40BC-BB5E-9D0EB37ECD23}" destId="{8D2BA7D0-B7E5-4137-B10A-A259F1D17EFC}" srcOrd="0" destOrd="0" presId="urn:microsoft.com/office/officeart/2005/8/layout/equation1"/>
    <dgm:cxn modelId="{9984274D-2472-4DF8-94BF-41CBF6E0A975}" type="presOf" srcId="{0F6A3B43-69B8-4E1D-9C01-4599EACB3F58}" destId="{A1C8093E-DBF3-4AB3-9C90-00032A46B4D5}" srcOrd="0" destOrd="0" presId="urn:microsoft.com/office/officeart/2005/8/layout/equation1"/>
    <dgm:cxn modelId="{5429DD21-0A6B-4A39-AC33-7C2D20B01767}" srcId="{0ECA23E0-000F-4103-9D7E-4E9041C79FB9}" destId="{6D7F15C7-C660-4B07-87E3-C62AEEFF57CC}" srcOrd="1" destOrd="0" parTransId="{AAEB3CE3-4328-4488-B757-14F164EB34A8}" sibTransId="{0F6A3B43-69B8-4E1D-9C01-4599EACB3F58}"/>
    <dgm:cxn modelId="{71CB591F-1C96-4DA7-9349-BD31AF48BF7B}" type="presOf" srcId="{7A247A48-23C3-4743-9B98-20AB477CC1C8}" destId="{C715C50C-FBDE-44DB-95E7-858558183D48}" srcOrd="0" destOrd="0" presId="urn:microsoft.com/office/officeart/2005/8/layout/equation1"/>
    <dgm:cxn modelId="{C4565CB7-1D86-4FB1-B105-D48A1553C559}" srcId="{0ECA23E0-000F-4103-9D7E-4E9041C79FB9}" destId="{CA108F58-9AF5-416F-8E72-6BE89F776505}" srcOrd="2" destOrd="0" parTransId="{B17754B5-3D0D-4F08-AB20-1D5ED44D5E02}" sibTransId="{C70DB865-AFCA-4E6C-822C-2D739595A2CE}"/>
    <dgm:cxn modelId="{23B3DB21-78F3-4517-9C30-7626A8B7C645}" type="presOf" srcId="{0ECA23E0-000F-4103-9D7E-4E9041C79FB9}" destId="{61EC54B7-EB23-4638-B8D9-5B6402FE12D6}" srcOrd="0" destOrd="0" presId="urn:microsoft.com/office/officeart/2005/8/layout/equation1"/>
    <dgm:cxn modelId="{F7B92302-6EC8-4C6F-AEDD-7A7813A80380}" type="presOf" srcId="{6D7F15C7-C660-4B07-87E3-C62AEEFF57CC}" destId="{03D18F61-A7AB-4965-B366-07F19B22E464}" srcOrd="0" destOrd="0" presId="urn:microsoft.com/office/officeart/2005/8/layout/equation1"/>
    <dgm:cxn modelId="{055BB6F3-FF55-4439-AF01-4C8183C6565B}" srcId="{0ECA23E0-000F-4103-9D7E-4E9041C79FB9}" destId="{C8C72082-7593-40BC-BB5E-9D0EB37ECD23}" srcOrd="0" destOrd="0" parTransId="{EB9D952C-964C-4905-98C1-B6EA10AAC09A}" sibTransId="{7A247A48-23C3-4743-9B98-20AB477CC1C8}"/>
    <dgm:cxn modelId="{2EEE716E-4579-417A-9857-1A8A7460B85F}" type="presParOf" srcId="{61EC54B7-EB23-4638-B8D9-5B6402FE12D6}" destId="{8D2BA7D0-B7E5-4137-B10A-A259F1D17EFC}" srcOrd="0" destOrd="0" presId="urn:microsoft.com/office/officeart/2005/8/layout/equation1"/>
    <dgm:cxn modelId="{151BC081-26B2-4116-ADA0-7E403A0B03A8}" type="presParOf" srcId="{61EC54B7-EB23-4638-B8D9-5B6402FE12D6}" destId="{8301A4E4-18A2-4FAE-8F43-C7A2AC911704}" srcOrd="1" destOrd="0" presId="urn:microsoft.com/office/officeart/2005/8/layout/equation1"/>
    <dgm:cxn modelId="{67FB03D7-AD55-4027-AA6E-A8E3A86A3A4C}" type="presParOf" srcId="{61EC54B7-EB23-4638-B8D9-5B6402FE12D6}" destId="{C715C50C-FBDE-44DB-95E7-858558183D48}" srcOrd="2" destOrd="0" presId="urn:microsoft.com/office/officeart/2005/8/layout/equation1"/>
    <dgm:cxn modelId="{4802DD64-A44B-4BDB-B49A-01FA8C5DC6CB}" type="presParOf" srcId="{61EC54B7-EB23-4638-B8D9-5B6402FE12D6}" destId="{EC252BEB-3656-496E-BC19-AB1884BAAC65}" srcOrd="3" destOrd="0" presId="urn:microsoft.com/office/officeart/2005/8/layout/equation1"/>
    <dgm:cxn modelId="{32ACD455-9224-46C2-8776-5D6A6B5C3731}" type="presParOf" srcId="{61EC54B7-EB23-4638-B8D9-5B6402FE12D6}" destId="{03D18F61-A7AB-4965-B366-07F19B22E464}" srcOrd="4" destOrd="0" presId="urn:microsoft.com/office/officeart/2005/8/layout/equation1"/>
    <dgm:cxn modelId="{47F4E561-EA61-4BDF-A644-AC55F08CBF09}" type="presParOf" srcId="{61EC54B7-EB23-4638-B8D9-5B6402FE12D6}" destId="{B93F7BC2-A74D-4696-8601-2D96CF53E7F0}" srcOrd="5" destOrd="0" presId="urn:microsoft.com/office/officeart/2005/8/layout/equation1"/>
    <dgm:cxn modelId="{1536184E-B10E-41C6-9C48-2E52BEF02BFA}" type="presParOf" srcId="{61EC54B7-EB23-4638-B8D9-5B6402FE12D6}" destId="{A1C8093E-DBF3-4AB3-9C90-00032A46B4D5}" srcOrd="6" destOrd="0" presId="urn:microsoft.com/office/officeart/2005/8/layout/equation1"/>
    <dgm:cxn modelId="{C2A05253-9876-42A4-8571-166FD0C52F76}" type="presParOf" srcId="{61EC54B7-EB23-4638-B8D9-5B6402FE12D6}" destId="{6A3441BD-7099-4E6D-8220-79E462562151}" srcOrd="7" destOrd="0" presId="urn:microsoft.com/office/officeart/2005/8/layout/equation1"/>
    <dgm:cxn modelId="{97A1CC62-FC28-4894-8A3D-D6EC2957B5E7}" type="presParOf" srcId="{61EC54B7-EB23-4638-B8D9-5B6402FE12D6}" destId="{C65D4D74-2E34-4F77-9C84-ECE631DCA51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2C54F-2001-43DC-9924-37067874D309}">
      <dsp:nvSpPr>
        <dsp:cNvPr id="0" name=""/>
        <dsp:cNvSpPr/>
      </dsp:nvSpPr>
      <dsp:spPr>
        <a:xfrm>
          <a:off x="1020953" y="280955"/>
          <a:ext cx="3810663" cy="381066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调度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en-US" altLang="zh-CN" sz="1600" kern="1200" dirty="0" smtClean="0"/>
            <a:t>scheduling</a:t>
          </a:r>
          <a:endParaRPr lang="zh-CN" altLang="en-US" sz="1600" kern="1200" dirty="0"/>
        </a:p>
      </dsp:txBody>
      <dsp:txXfrm>
        <a:off x="3043780" y="1070760"/>
        <a:ext cx="1406316" cy="1043395"/>
      </dsp:txXfrm>
    </dsp:sp>
    <dsp:sp modelId="{768707B5-57B3-49A1-A0CF-A7F5935B08B5}">
      <dsp:nvSpPr>
        <dsp:cNvPr id="0" name=""/>
        <dsp:cNvSpPr/>
      </dsp:nvSpPr>
      <dsp:spPr>
        <a:xfrm>
          <a:off x="1020953" y="408885"/>
          <a:ext cx="3810663" cy="381066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死锁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deadlock</a:t>
          </a:r>
          <a:endParaRPr lang="zh-CN" altLang="en-US" sz="1600" kern="1200" dirty="0"/>
        </a:p>
      </dsp:txBody>
      <dsp:txXfrm>
        <a:off x="3043780" y="2386347"/>
        <a:ext cx="1406316" cy="1043395"/>
      </dsp:txXfrm>
    </dsp:sp>
    <dsp:sp modelId="{6687E47C-606A-4732-A839-81281F87B50F}">
      <dsp:nvSpPr>
        <dsp:cNvPr id="0" name=""/>
        <dsp:cNvSpPr/>
      </dsp:nvSpPr>
      <dsp:spPr>
        <a:xfrm>
          <a:off x="893023" y="408885"/>
          <a:ext cx="3810663" cy="381066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同步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en-US" altLang="zh-CN" sz="1600" kern="1200" dirty="0" smtClean="0"/>
            <a:t>synchronization</a:t>
          </a:r>
          <a:endParaRPr lang="zh-CN" altLang="en-US" sz="1600" kern="1200" dirty="0"/>
        </a:p>
      </dsp:txBody>
      <dsp:txXfrm>
        <a:off x="1274543" y="2386347"/>
        <a:ext cx="1406316" cy="1043395"/>
      </dsp:txXfrm>
    </dsp:sp>
    <dsp:sp modelId="{6EC8247A-BD80-475C-8346-2AAFCDC48803}">
      <dsp:nvSpPr>
        <dsp:cNvPr id="0" name=""/>
        <dsp:cNvSpPr/>
      </dsp:nvSpPr>
      <dsp:spPr>
        <a:xfrm>
          <a:off x="893023" y="280955"/>
          <a:ext cx="3810663" cy="381066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进程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en-US" altLang="zh-CN" sz="1600" kern="1200" dirty="0" smtClean="0"/>
            <a:t>process</a:t>
          </a:r>
          <a:endParaRPr lang="zh-CN" altLang="en-US" sz="1600" kern="1200" dirty="0"/>
        </a:p>
      </dsp:txBody>
      <dsp:txXfrm>
        <a:off x="1274543" y="1070760"/>
        <a:ext cx="1406316" cy="1043395"/>
      </dsp:txXfrm>
    </dsp:sp>
    <dsp:sp modelId="{85A2A0F3-D028-42C6-8B12-939A590BE985}">
      <dsp:nvSpPr>
        <dsp:cNvPr id="0" name=""/>
        <dsp:cNvSpPr/>
      </dsp:nvSpPr>
      <dsp:spPr>
        <a:xfrm>
          <a:off x="785054" y="45057"/>
          <a:ext cx="4282459" cy="428245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1A72F6-7B5A-4017-B1CF-A9E8F4AF08D0}">
      <dsp:nvSpPr>
        <dsp:cNvPr id="0" name=""/>
        <dsp:cNvSpPr/>
      </dsp:nvSpPr>
      <dsp:spPr>
        <a:xfrm>
          <a:off x="785054" y="172986"/>
          <a:ext cx="4282459" cy="428245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1AEE8D-5335-4822-B1CD-6F96D4F4F67A}">
      <dsp:nvSpPr>
        <dsp:cNvPr id="0" name=""/>
        <dsp:cNvSpPr/>
      </dsp:nvSpPr>
      <dsp:spPr>
        <a:xfrm>
          <a:off x="657125" y="172986"/>
          <a:ext cx="4282459" cy="428245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394203-15BB-462D-AB5E-CE1222BD0B3D}">
      <dsp:nvSpPr>
        <dsp:cNvPr id="0" name=""/>
        <dsp:cNvSpPr/>
      </dsp:nvSpPr>
      <dsp:spPr>
        <a:xfrm>
          <a:off x="657125" y="45057"/>
          <a:ext cx="4282459" cy="428245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CCFF6-0DCC-48C9-8E25-10468A3EE4CB}">
      <dsp:nvSpPr>
        <dsp:cNvPr id="0" name=""/>
        <dsp:cNvSpPr/>
      </dsp:nvSpPr>
      <dsp:spPr>
        <a:xfrm>
          <a:off x="1012" y="252281"/>
          <a:ext cx="2159396" cy="1295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释放管程</a:t>
          </a:r>
          <a:endParaRPr lang="en-US" altLang="zh-CN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供其它进程使用</a:t>
          </a:r>
          <a:endParaRPr lang="zh-CN" altLang="en-US" sz="2100" kern="1200" dirty="0"/>
        </a:p>
      </dsp:txBody>
      <dsp:txXfrm>
        <a:off x="38960" y="290229"/>
        <a:ext cx="2083500" cy="1219741"/>
      </dsp:txXfrm>
    </dsp:sp>
    <dsp:sp modelId="{3FD07C39-C8C0-4EC5-9A9B-B260C7C22608}">
      <dsp:nvSpPr>
        <dsp:cNvPr id="0" name=""/>
        <dsp:cNvSpPr/>
      </dsp:nvSpPr>
      <dsp:spPr>
        <a:xfrm>
          <a:off x="2376348" y="632334"/>
          <a:ext cx="457791" cy="535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376348" y="739440"/>
        <a:ext cx="320454" cy="321318"/>
      </dsp:txXfrm>
    </dsp:sp>
    <dsp:sp modelId="{E4DAFED1-6C4A-40AA-97B5-56277AB662FF}">
      <dsp:nvSpPr>
        <dsp:cNvPr id="0" name=""/>
        <dsp:cNvSpPr/>
      </dsp:nvSpPr>
      <dsp:spPr>
        <a:xfrm>
          <a:off x="3024167" y="252281"/>
          <a:ext cx="2159396" cy="1295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同步机制</a:t>
          </a:r>
          <a:endParaRPr lang="zh-CN" altLang="en-US" sz="2100" kern="1200" dirty="0"/>
        </a:p>
      </dsp:txBody>
      <dsp:txXfrm>
        <a:off x="3062115" y="290229"/>
        <a:ext cx="2083500" cy="12197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C90D5-95AE-49BE-8377-0602588F4329}">
      <dsp:nvSpPr>
        <dsp:cNvPr id="0" name=""/>
        <dsp:cNvSpPr/>
      </dsp:nvSpPr>
      <dsp:spPr>
        <a:xfrm>
          <a:off x="815977" y="0"/>
          <a:ext cx="2529432" cy="2529741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 dirty="0" smtClean="0"/>
            <a:t>生产者</a:t>
          </a:r>
          <a:r>
            <a:rPr lang="en-US" sz="3500" kern="1200" dirty="0" smtClean="0"/>
            <a:t>/</a:t>
          </a:r>
          <a:r>
            <a:rPr lang="zh-CN" sz="3500" kern="1200" dirty="0" smtClean="0"/>
            <a:t>消费者</a:t>
          </a:r>
          <a:endParaRPr lang="zh-CN" sz="3500" kern="1200" dirty="0"/>
        </a:p>
      </dsp:txBody>
      <dsp:txXfrm>
        <a:off x="1186404" y="370472"/>
        <a:ext cx="1788578" cy="1788797"/>
      </dsp:txXfrm>
    </dsp:sp>
    <dsp:sp modelId="{CC0F7CAF-DAD0-4A66-A22C-CC62621C927E}">
      <dsp:nvSpPr>
        <dsp:cNvPr id="0" name=""/>
        <dsp:cNvSpPr/>
      </dsp:nvSpPr>
      <dsp:spPr>
        <a:xfrm>
          <a:off x="2117361" y="1687197"/>
          <a:ext cx="2529432" cy="252974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理发师</a:t>
          </a:r>
          <a:endParaRPr lang="zh-CN" sz="3500" kern="1200" dirty="0"/>
        </a:p>
      </dsp:txBody>
      <dsp:txXfrm>
        <a:off x="2487788" y="2057669"/>
        <a:ext cx="1788578" cy="1788797"/>
      </dsp:txXfrm>
    </dsp:sp>
    <dsp:sp modelId="{2FA75079-9A23-47AF-A517-20B821D178BD}">
      <dsp:nvSpPr>
        <dsp:cNvPr id="0" name=""/>
        <dsp:cNvSpPr/>
      </dsp:nvSpPr>
      <dsp:spPr>
        <a:xfrm>
          <a:off x="3418102" y="0"/>
          <a:ext cx="2529432" cy="252974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 dirty="0" smtClean="0"/>
            <a:t>读</a:t>
          </a:r>
          <a:r>
            <a:rPr lang="en-US" altLang="zh-CN" sz="3500" kern="1200" dirty="0" smtClean="0"/>
            <a:t>/</a:t>
          </a:r>
          <a:r>
            <a:rPr lang="zh-CN" sz="3500" kern="1200" dirty="0" smtClean="0"/>
            <a:t>写者</a:t>
          </a:r>
          <a:endParaRPr lang="zh-CN" sz="3500" kern="1200" dirty="0"/>
        </a:p>
      </dsp:txBody>
      <dsp:txXfrm>
        <a:off x="3788529" y="370472"/>
        <a:ext cx="1788578" cy="1788797"/>
      </dsp:txXfrm>
    </dsp:sp>
    <dsp:sp modelId="{30B99391-9C48-4316-A6F1-80F6424FFB9F}">
      <dsp:nvSpPr>
        <dsp:cNvPr id="0" name=""/>
        <dsp:cNvSpPr/>
      </dsp:nvSpPr>
      <dsp:spPr>
        <a:xfrm>
          <a:off x="4719486" y="1687197"/>
          <a:ext cx="2529432" cy="252974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 dirty="0" smtClean="0"/>
            <a:t>哲学家</a:t>
          </a:r>
          <a:r>
            <a:rPr lang="zh-CN" altLang="en-US" sz="3500" kern="1200" dirty="0" smtClean="0"/>
            <a:t>就餐</a:t>
          </a:r>
          <a:endParaRPr lang="zh-CN" sz="3500" kern="1200" dirty="0"/>
        </a:p>
      </dsp:txBody>
      <dsp:txXfrm>
        <a:off x="5089913" y="2057669"/>
        <a:ext cx="1788578" cy="17887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28D82-0AF3-4012-AC3B-35DEA088A471}">
      <dsp:nvSpPr>
        <dsp:cNvPr id="0" name=""/>
        <dsp:cNvSpPr/>
      </dsp:nvSpPr>
      <dsp:spPr>
        <a:xfrm>
          <a:off x="478360" y="1901988"/>
          <a:ext cx="1321037" cy="66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读者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写者问题描述</a:t>
          </a:r>
          <a:endParaRPr lang="zh-CN" altLang="en-US" sz="2000" kern="1200" dirty="0"/>
        </a:p>
      </dsp:txBody>
      <dsp:txXfrm>
        <a:off x="497706" y="1921334"/>
        <a:ext cx="1282345" cy="621826"/>
      </dsp:txXfrm>
    </dsp:sp>
    <dsp:sp modelId="{892E158B-52F1-4B9B-94D9-4CC15CE81666}">
      <dsp:nvSpPr>
        <dsp:cNvPr id="0" name=""/>
        <dsp:cNvSpPr/>
      </dsp:nvSpPr>
      <dsp:spPr>
        <a:xfrm rot="17692822">
          <a:off x="1435624" y="1649235"/>
          <a:ext cx="12559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55962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32206" y="1631151"/>
        <a:ext cx="62798" cy="62798"/>
      </dsp:txXfrm>
    </dsp:sp>
    <dsp:sp modelId="{FC749E5E-F54F-47A5-AE97-D3689E88893C}">
      <dsp:nvSpPr>
        <dsp:cNvPr id="0" name=""/>
        <dsp:cNvSpPr/>
      </dsp:nvSpPr>
      <dsp:spPr>
        <a:xfrm>
          <a:off x="2327813" y="762593"/>
          <a:ext cx="1321037" cy="6605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三种角色</a:t>
          </a:r>
          <a:endParaRPr lang="zh-CN" altLang="en-US" sz="2000" kern="1200" dirty="0"/>
        </a:p>
      </dsp:txBody>
      <dsp:txXfrm>
        <a:off x="2347159" y="781939"/>
        <a:ext cx="1282345" cy="621826"/>
      </dsp:txXfrm>
    </dsp:sp>
    <dsp:sp modelId="{8ED11867-F2FE-4E69-8F86-50ACE6DE0D5D}">
      <dsp:nvSpPr>
        <dsp:cNvPr id="0" name=""/>
        <dsp:cNvSpPr/>
      </dsp:nvSpPr>
      <dsp:spPr>
        <a:xfrm rot="18289469">
          <a:off x="3450400" y="699739"/>
          <a:ext cx="92531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25315" y="1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9925" y="689922"/>
        <a:ext cx="46265" cy="46265"/>
      </dsp:txXfrm>
    </dsp:sp>
    <dsp:sp modelId="{94D3E0F8-0BB0-41AB-9183-94D886E1D021}">
      <dsp:nvSpPr>
        <dsp:cNvPr id="0" name=""/>
        <dsp:cNvSpPr/>
      </dsp:nvSpPr>
      <dsp:spPr>
        <a:xfrm>
          <a:off x="4177265" y="2997"/>
          <a:ext cx="1321037" cy="6605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读进程</a:t>
          </a:r>
          <a:endParaRPr lang="zh-CN" altLang="en-US" sz="2000" kern="1200" dirty="0"/>
        </a:p>
      </dsp:txBody>
      <dsp:txXfrm>
        <a:off x="4196611" y="22343"/>
        <a:ext cx="1282345" cy="621826"/>
      </dsp:txXfrm>
    </dsp:sp>
    <dsp:sp modelId="{6907C0CC-A87F-4C20-8778-7832C2398DB5}">
      <dsp:nvSpPr>
        <dsp:cNvPr id="0" name=""/>
        <dsp:cNvSpPr/>
      </dsp:nvSpPr>
      <dsp:spPr>
        <a:xfrm>
          <a:off x="3648850" y="1079537"/>
          <a:ext cx="5284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28414" y="1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99847" y="1079642"/>
        <a:ext cx="26420" cy="26420"/>
      </dsp:txXfrm>
    </dsp:sp>
    <dsp:sp modelId="{3A58610B-2116-4739-AD8D-5F25019AAD33}">
      <dsp:nvSpPr>
        <dsp:cNvPr id="0" name=""/>
        <dsp:cNvSpPr/>
      </dsp:nvSpPr>
      <dsp:spPr>
        <a:xfrm>
          <a:off x="4177265" y="762593"/>
          <a:ext cx="1321037" cy="6605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写进程</a:t>
          </a:r>
          <a:endParaRPr lang="zh-CN" altLang="en-US" sz="2000" kern="1200" dirty="0"/>
        </a:p>
      </dsp:txBody>
      <dsp:txXfrm>
        <a:off x="4196611" y="781939"/>
        <a:ext cx="1282345" cy="621826"/>
      </dsp:txXfrm>
    </dsp:sp>
    <dsp:sp modelId="{01C8D079-AD52-4E05-AB17-F501C9C854B6}">
      <dsp:nvSpPr>
        <dsp:cNvPr id="0" name=""/>
        <dsp:cNvSpPr/>
      </dsp:nvSpPr>
      <dsp:spPr>
        <a:xfrm rot="3310531">
          <a:off x="3450400" y="1459336"/>
          <a:ext cx="92531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25315" y="1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9925" y="1449518"/>
        <a:ext cx="46265" cy="46265"/>
      </dsp:txXfrm>
    </dsp:sp>
    <dsp:sp modelId="{A3D13F56-8013-42DE-9B8A-B24AA8335D06}">
      <dsp:nvSpPr>
        <dsp:cNvPr id="0" name=""/>
        <dsp:cNvSpPr/>
      </dsp:nvSpPr>
      <dsp:spPr>
        <a:xfrm>
          <a:off x="4177265" y="1522190"/>
          <a:ext cx="1321037" cy="6605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共享数据</a:t>
          </a:r>
          <a:endParaRPr lang="zh-CN" altLang="en-US" sz="2000" kern="1200" dirty="0"/>
        </a:p>
      </dsp:txBody>
      <dsp:txXfrm>
        <a:off x="4196611" y="1541536"/>
        <a:ext cx="1282345" cy="621826"/>
      </dsp:txXfrm>
    </dsp:sp>
    <dsp:sp modelId="{F66AB3DA-DC76-4E74-A9D0-5316D40D1E72}">
      <dsp:nvSpPr>
        <dsp:cNvPr id="0" name=""/>
        <dsp:cNvSpPr/>
      </dsp:nvSpPr>
      <dsp:spPr>
        <a:xfrm rot="3907178">
          <a:off x="1435624" y="2788629"/>
          <a:ext cx="12559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55962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32206" y="2770546"/>
        <a:ext cx="62798" cy="62798"/>
      </dsp:txXfrm>
    </dsp:sp>
    <dsp:sp modelId="{8B3A0DA3-D45F-4CAD-BD6C-F7EC5C09C1C0}">
      <dsp:nvSpPr>
        <dsp:cNvPr id="0" name=""/>
        <dsp:cNvSpPr/>
      </dsp:nvSpPr>
      <dsp:spPr>
        <a:xfrm>
          <a:off x="2327813" y="3041383"/>
          <a:ext cx="1321037" cy="6605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三个条件</a:t>
          </a:r>
          <a:endParaRPr lang="zh-CN" altLang="en-US" sz="2000" kern="1200" dirty="0"/>
        </a:p>
      </dsp:txBody>
      <dsp:txXfrm>
        <a:off x="2347159" y="3060729"/>
        <a:ext cx="1282345" cy="621826"/>
      </dsp:txXfrm>
    </dsp:sp>
    <dsp:sp modelId="{814828DC-A627-4B2D-A0CB-73FB2E1856D5}">
      <dsp:nvSpPr>
        <dsp:cNvPr id="0" name=""/>
        <dsp:cNvSpPr/>
      </dsp:nvSpPr>
      <dsp:spPr>
        <a:xfrm rot="18289469">
          <a:off x="3450400" y="2978529"/>
          <a:ext cx="92531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25315" y="1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9925" y="2968711"/>
        <a:ext cx="46265" cy="46265"/>
      </dsp:txXfrm>
    </dsp:sp>
    <dsp:sp modelId="{4DB238EE-7890-48C4-8AB3-57B8135F680A}">
      <dsp:nvSpPr>
        <dsp:cNvPr id="0" name=""/>
        <dsp:cNvSpPr/>
      </dsp:nvSpPr>
      <dsp:spPr>
        <a:xfrm>
          <a:off x="4177265" y="2281786"/>
          <a:ext cx="1321037" cy="6605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同时读</a:t>
          </a:r>
          <a:endParaRPr lang="zh-CN" altLang="en-US" sz="2000" kern="1200" dirty="0"/>
        </a:p>
      </dsp:txBody>
      <dsp:txXfrm>
        <a:off x="4196611" y="2301132"/>
        <a:ext cx="1282345" cy="621826"/>
      </dsp:txXfrm>
    </dsp:sp>
    <dsp:sp modelId="{3EF3E114-B815-4EA1-A35B-971E3B9DCAFC}">
      <dsp:nvSpPr>
        <dsp:cNvPr id="0" name=""/>
        <dsp:cNvSpPr/>
      </dsp:nvSpPr>
      <dsp:spPr>
        <a:xfrm>
          <a:off x="3648850" y="3358327"/>
          <a:ext cx="5284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28414" y="1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99847" y="3358432"/>
        <a:ext cx="26420" cy="26420"/>
      </dsp:txXfrm>
    </dsp:sp>
    <dsp:sp modelId="{5502EC07-5F50-4245-9CC8-42F0D368721F}">
      <dsp:nvSpPr>
        <dsp:cNvPr id="0" name=""/>
        <dsp:cNvSpPr/>
      </dsp:nvSpPr>
      <dsp:spPr>
        <a:xfrm>
          <a:off x="4177265" y="3041383"/>
          <a:ext cx="1321037" cy="6605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互斥写</a:t>
          </a:r>
          <a:endParaRPr lang="zh-CN" altLang="en-US" sz="2000" kern="1200" dirty="0"/>
        </a:p>
      </dsp:txBody>
      <dsp:txXfrm>
        <a:off x="4196611" y="3060729"/>
        <a:ext cx="1282345" cy="621826"/>
      </dsp:txXfrm>
    </dsp:sp>
    <dsp:sp modelId="{C5424610-6BC1-468D-94CA-91A03CF504F0}">
      <dsp:nvSpPr>
        <dsp:cNvPr id="0" name=""/>
        <dsp:cNvSpPr/>
      </dsp:nvSpPr>
      <dsp:spPr>
        <a:xfrm rot="3310531">
          <a:off x="3450400" y="3738125"/>
          <a:ext cx="92531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25315" y="1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9925" y="3728308"/>
        <a:ext cx="46265" cy="46265"/>
      </dsp:txXfrm>
    </dsp:sp>
    <dsp:sp modelId="{C28AD8A4-307A-4FD4-9DBD-D525E76FD4F4}">
      <dsp:nvSpPr>
        <dsp:cNvPr id="0" name=""/>
        <dsp:cNvSpPr/>
      </dsp:nvSpPr>
      <dsp:spPr>
        <a:xfrm>
          <a:off x="4177265" y="3800979"/>
          <a:ext cx="1321037" cy="6605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互斥读写</a:t>
          </a:r>
          <a:endParaRPr lang="zh-CN" altLang="en-US" sz="2000" kern="1200" dirty="0"/>
        </a:p>
      </dsp:txBody>
      <dsp:txXfrm>
        <a:off x="4196611" y="3820325"/>
        <a:ext cx="1282345" cy="6218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28D82-0AF3-4012-AC3B-35DEA088A471}">
      <dsp:nvSpPr>
        <dsp:cNvPr id="0" name=""/>
        <dsp:cNvSpPr/>
      </dsp:nvSpPr>
      <dsp:spPr>
        <a:xfrm>
          <a:off x="2537" y="1412202"/>
          <a:ext cx="1592649" cy="796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读者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写者问题解决策略</a:t>
          </a:r>
          <a:endParaRPr lang="zh-CN" altLang="en-US" sz="1800" kern="1200" dirty="0"/>
        </a:p>
      </dsp:txBody>
      <dsp:txXfrm>
        <a:off x="25861" y="1435526"/>
        <a:ext cx="1546001" cy="749676"/>
      </dsp:txXfrm>
    </dsp:sp>
    <dsp:sp modelId="{892E158B-52F1-4B9B-94D9-4CC15CE81666}">
      <dsp:nvSpPr>
        <dsp:cNvPr id="0" name=""/>
        <dsp:cNvSpPr/>
      </dsp:nvSpPr>
      <dsp:spPr>
        <a:xfrm rot="18438237">
          <a:off x="1388127" y="1376496"/>
          <a:ext cx="1051178" cy="31596"/>
        </a:xfrm>
        <a:custGeom>
          <a:avLst/>
          <a:gdLst/>
          <a:ahLst/>
          <a:cxnLst/>
          <a:rect l="0" t="0" r="0" b="0"/>
          <a:pathLst>
            <a:path>
              <a:moveTo>
                <a:pt x="0" y="15798"/>
              </a:moveTo>
              <a:lnTo>
                <a:pt x="1051178" y="1579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87437" y="1366015"/>
        <a:ext cx="52558" cy="52558"/>
      </dsp:txXfrm>
    </dsp:sp>
    <dsp:sp modelId="{FC749E5E-F54F-47A5-AE97-D3689E88893C}">
      <dsp:nvSpPr>
        <dsp:cNvPr id="0" name=""/>
        <dsp:cNvSpPr/>
      </dsp:nvSpPr>
      <dsp:spPr>
        <a:xfrm>
          <a:off x="2232246" y="576061"/>
          <a:ext cx="2024703" cy="796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严格互斥任意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两个进程</a:t>
          </a:r>
          <a:endParaRPr lang="zh-CN" altLang="en-US" sz="1800" kern="1200" dirty="0"/>
        </a:p>
      </dsp:txBody>
      <dsp:txXfrm>
        <a:off x="2255570" y="599385"/>
        <a:ext cx="1978055" cy="749676"/>
      </dsp:txXfrm>
    </dsp:sp>
    <dsp:sp modelId="{F66AB3DA-DC76-4E74-A9D0-5316D40D1E72}">
      <dsp:nvSpPr>
        <dsp:cNvPr id="0" name=""/>
        <dsp:cNvSpPr/>
      </dsp:nvSpPr>
      <dsp:spPr>
        <a:xfrm rot="3297030">
          <a:off x="1359061" y="2248639"/>
          <a:ext cx="1109311" cy="31596"/>
        </a:xfrm>
        <a:custGeom>
          <a:avLst/>
          <a:gdLst/>
          <a:ahLst/>
          <a:cxnLst/>
          <a:rect l="0" t="0" r="0" b="0"/>
          <a:pathLst>
            <a:path>
              <a:moveTo>
                <a:pt x="0" y="15798"/>
              </a:moveTo>
              <a:lnTo>
                <a:pt x="1109311" y="1579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85984" y="2236704"/>
        <a:ext cx="55465" cy="55465"/>
      </dsp:txXfrm>
    </dsp:sp>
    <dsp:sp modelId="{8B3A0DA3-D45F-4CAD-BD6C-F7EC5C09C1C0}">
      <dsp:nvSpPr>
        <dsp:cNvPr id="0" name=""/>
        <dsp:cNvSpPr/>
      </dsp:nvSpPr>
      <dsp:spPr>
        <a:xfrm>
          <a:off x="2232246" y="2320347"/>
          <a:ext cx="2088234" cy="796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互斥任意两个写者进程，读、写进程</a:t>
          </a:r>
          <a:endParaRPr lang="zh-CN" altLang="en-US" sz="1800" kern="1200" dirty="0"/>
        </a:p>
      </dsp:txBody>
      <dsp:txXfrm>
        <a:off x="2255570" y="2343671"/>
        <a:ext cx="2041586" cy="749676"/>
      </dsp:txXfrm>
    </dsp:sp>
    <dsp:sp modelId="{814828DC-A627-4B2D-A0CB-73FB2E1856D5}">
      <dsp:nvSpPr>
        <dsp:cNvPr id="0" name=""/>
        <dsp:cNvSpPr/>
      </dsp:nvSpPr>
      <dsp:spPr>
        <a:xfrm rot="18289469">
          <a:off x="4081228" y="2244824"/>
          <a:ext cx="1115565" cy="31596"/>
        </a:xfrm>
        <a:custGeom>
          <a:avLst/>
          <a:gdLst/>
          <a:ahLst/>
          <a:cxnLst/>
          <a:rect l="0" t="0" r="0" b="0"/>
          <a:pathLst>
            <a:path>
              <a:moveTo>
                <a:pt x="0" y="15798"/>
              </a:moveTo>
              <a:lnTo>
                <a:pt x="1115565" y="157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11121" y="2232734"/>
        <a:ext cx="55778" cy="55778"/>
      </dsp:txXfrm>
    </dsp:sp>
    <dsp:sp modelId="{4DB238EE-7890-48C4-8AB3-57B8135F680A}">
      <dsp:nvSpPr>
        <dsp:cNvPr id="0" name=""/>
        <dsp:cNvSpPr/>
      </dsp:nvSpPr>
      <dsp:spPr>
        <a:xfrm>
          <a:off x="4957541" y="1404574"/>
          <a:ext cx="1592649" cy="7963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读者优先</a:t>
          </a:r>
          <a:endParaRPr lang="zh-CN" altLang="en-US" sz="1800" kern="1200" dirty="0"/>
        </a:p>
      </dsp:txBody>
      <dsp:txXfrm>
        <a:off x="4980865" y="1427898"/>
        <a:ext cx="1546001" cy="749676"/>
      </dsp:txXfrm>
    </dsp:sp>
    <dsp:sp modelId="{3EF3E114-B815-4EA1-A35B-971E3B9DCAFC}">
      <dsp:nvSpPr>
        <dsp:cNvPr id="0" name=""/>
        <dsp:cNvSpPr/>
      </dsp:nvSpPr>
      <dsp:spPr>
        <a:xfrm>
          <a:off x="4320481" y="2702711"/>
          <a:ext cx="637059" cy="31596"/>
        </a:xfrm>
        <a:custGeom>
          <a:avLst/>
          <a:gdLst/>
          <a:ahLst/>
          <a:cxnLst/>
          <a:rect l="0" t="0" r="0" b="0"/>
          <a:pathLst>
            <a:path>
              <a:moveTo>
                <a:pt x="0" y="15798"/>
              </a:moveTo>
              <a:lnTo>
                <a:pt x="637059" y="157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23084" y="2702583"/>
        <a:ext cx="31852" cy="31852"/>
      </dsp:txXfrm>
    </dsp:sp>
    <dsp:sp modelId="{5502EC07-5F50-4245-9CC8-42F0D368721F}">
      <dsp:nvSpPr>
        <dsp:cNvPr id="0" name=""/>
        <dsp:cNvSpPr/>
      </dsp:nvSpPr>
      <dsp:spPr>
        <a:xfrm>
          <a:off x="4957541" y="2320347"/>
          <a:ext cx="1592649" cy="7963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写者优先</a:t>
          </a:r>
          <a:endParaRPr lang="zh-CN" altLang="en-US" sz="1800" kern="1200" dirty="0"/>
        </a:p>
      </dsp:txBody>
      <dsp:txXfrm>
        <a:off x="4980865" y="2343671"/>
        <a:ext cx="1546001" cy="749676"/>
      </dsp:txXfrm>
    </dsp:sp>
    <dsp:sp modelId="{C5424610-6BC1-468D-94CA-91A03CF504F0}">
      <dsp:nvSpPr>
        <dsp:cNvPr id="0" name=""/>
        <dsp:cNvSpPr/>
      </dsp:nvSpPr>
      <dsp:spPr>
        <a:xfrm rot="3310531">
          <a:off x="4081228" y="3160598"/>
          <a:ext cx="1115565" cy="31596"/>
        </a:xfrm>
        <a:custGeom>
          <a:avLst/>
          <a:gdLst/>
          <a:ahLst/>
          <a:cxnLst/>
          <a:rect l="0" t="0" r="0" b="0"/>
          <a:pathLst>
            <a:path>
              <a:moveTo>
                <a:pt x="0" y="15798"/>
              </a:moveTo>
              <a:lnTo>
                <a:pt x="1115565" y="157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11121" y="3148507"/>
        <a:ext cx="55778" cy="55778"/>
      </dsp:txXfrm>
    </dsp:sp>
    <dsp:sp modelId="{C28AD8A4-307A-4FD4-9DBD-D525E76FD4F4}">
      <dsp:nvSpPr>
        <dsp:cNvPr id="0" name=""/>
        <dsp:cNvSpPr/>
      </dsp:nvSpPr>
      <dsp:spPr>
        <a:xfrm>
          <a:off x="4957541" y="3236121"/>
          <a:ext cx="1592649" cy="7963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公平优先</a:t>
          </a:r>
          <a:endParaRPr lang="zh-CN" altLang="en-US" sz="1800" kern="1200" dirty="0"/>
        </a:p>
      </dsp:txBody>
      <dsp:txXfrm>
        <a:off x="4980865" y="3259445"/>
        <a:ext cx="1546001" cy="7496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1F334-B888-4697-A8BE-3D5DBE0FB78E}">
      <dsp:nvSpPr>
        <dsp:cNvPr id="0" name=""/>
        <dsp:cNvSpPr/>
      </dsp:nvSpPr>
      <dsp:spPr>
        <a:xfrm>
          <a:off x="2949" y="505911"/>
          <a:ext cx="2028289" cy="20282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共享</a:t>
          </a:r>
          <a:endParaRPr lang="en-US" altLang="zh-CN" sz="3500" kern="1200" dirty="0" smtClean="0"/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存储区</a:t>
          </a:r>
          <a:endParaRPr lang="zh-CN" altLang="en-US" sz="3500" kern="1200" dirty="0"/>
        </a:p>
      </dsp:txBody>
      <dsp:txXfrm>
        <a:off x="299985" y="802947"/>
        <a:ext cx="1434217" cy="1434217"/>
      </dsp:txXfrm>
    </dsp:sp>
    <dsp:sp modelId="{F40499AC-1597-45CC-ADFD-8EDAB9533BD8}">
      <dsp:nvSpPr>
        <dsp:cNvPr id="0" name=""/>
        <dsp:cNvSpPr/>
      </dsp:nvSpPr>
      <dsp:spPr>
        <a:xfrm>
          <a:off x="2195936" y="931852"/>
          <a:ext cx="1176407" cy="1176407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351869" y="1381710"/>
        <a:ext cx="864541" cy="276691"/>
      </dsp:txXfrm>
    </dsp:sp>
    <dsp:sp modelId="{6C494D88-77E0-4EF6-8176-154547F12D8F}">
      <dsp:nvSpPr>
        <dsp:cNvPr id="0" name=""/>
        <dsp:cNvSpPr/>
      </dsp:nvSpPr>
      <dsp:spPr>
        <a:xfrm>
          <a:off x="3537041" y="505911"/>
          <a:ext cx="2028289" cy="20282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消息</a:t>
          </a:r>
          <a:endParaRPr lang="en-US" altLang="zh-CN" sz="3500" kern="1200" dirty="0" smtClean="0"/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传递</a:t>
          </a:r>
          <a:endParaRPr lang="zh-CN" altLang="en-US" sz="3500" kern="1200" dirty="0"/>
        </a:p>
      </dsp:txBody>
      <dsp:txXfrm>
        <a:off x="3834077" y="802947"/>
        <a:ext cx="1434217" cy="14342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B0666-B18B-4EB6-912F-8C56758F8019}">
      <dsp:nvSpPr>
        <dsp:cNvPr id="0" name=""/>
        <dsp:cNvSpPr/>
      </dsp:nvSpPr>
      <dsp:spPr>
        <a:xfrm rot="19200000">
          <a:off x="1468" y="2000926"/>
          <a:ext cx="2314768" cy="1504599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38100" rIns="1143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宋体" pitchFamily="2" charset="-122"/>
              <a:ea typeface="宋体" pitchFamily="2" charset="-122"/>
            </a:rPr>
            <a:t>阻塞发送</a:t>
          </a:r>
          <a:endParaRPr lang="en-US" altLang="zh-CN" sz="3000" kern="1200" dirty="0" smtClean="0">
            <a:latin typeface="宋体" pitchFamily="2" charset="-122"/>
            <a:ea typeface="宋体" pitchFamily="2" charset="-122"/>
          </a:endParaRP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宋体" pitchFamily="2" charset="-122"/>
              <a:ea typeface="宋体" pitchFamily="2" charset="-122"/>
            </a:rPr>
            <a:t>阻塞接收 </a:t>
          </a:r>
          <a:endParaRPr lang="zh-CN" altLang="en-US" sz="3000" kern="1200" dirty="0"/>
        </a:p>
      </dsp:txBody>
      <dsp:txXfrm>
        <a:off x="98522" y="2065782"/>
        <a:ext cx="2167872" cy="1431151"/>
      </dsp:txXfrm>
    </dsp:sp>
    <dsp:sp modelId="{E23D4A8C-FABC-449D-8C30-389EE45457C2}">
      <dsp:nvSpPr>
        <dsp:cNvPr id="0" name=""/>
        <dsp:cNvSpPr/>
      </dsp:nvSpPr>
      <dsp:spPr>
        <a:xfrm>
          <a:off x="2623035" y="1046753"/>
          <a:ext cx="2314768" cy="1504599"/>
        </a:xfrm>
        <a:prstGeom prst="round2Same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38100" rIns="1143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宋体" pitchFamily="2" charset="-122"/>
              <a:ea typeface="宋体" pitchFamily="2" charset="-122"/>
            </a:rPr>
            <a:t>不阻塞发送</a:t>
          </a:r>
          <a:endParaRPr lang="en-US" altLang="zh-CN" sz="3000" kern="1200" dirty="0" smtClean="0">
            <a:latin typeface="宋体" pitchFamily="2" charset="-122"/>
            <a:ea typeface="宋体" pitchFamily="2" charset="-122"/>
          </a:endParaRP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宋体" pitchFamily="2" charset="-122"/>
              <a:ea typeface="宋体" pitchFamily="2" charset="-122"/>
            </a:rPr>
            <a:t>阻塞接收</a:t>
          </a:r>
          <a:r>
            <a:rPr lang="zh-CN" altLang="en-US" sz="3000" b="0" kern="1200" dirty="0" smtClean="0">
              <a:latin typeface="宋体" pitchFamily="2" charset="-122"/>
              <a:ea typeface="宋体" pitchFamily="2" charset="-122"/>
            </a:rPr>
            <a:t> </a:t>
          </a:r>
          <a:endParaRPr lang="zh-CN" altLang="en-US" sz="3000" kern="1200" dirty="0"/>
        </a:p>
      </dsp:txBody>
      <dsp:txXfrm>
        <a:off x="2696483" y="1120201"/>
        <a:ext cx="2167872" cy="1431151"/>
      </dsp:txXfrm>
    </dsp:sp>
    <dsp:sp modelId="{A4F76AEE-B2FC-4B7A-8262-AC9631E75740}">
      <dsp:nvSpPr>
        <dsp:cNvPr id="0" name=""/>
        <dsp:cNvSpPr/>
      </dsp:nvSpPr>
      <dsp:spPr>
        <a:xfrm rot="2400000">
          <a:off x="5244603" y="2000926"/>
          <a:ext cx="2314768" cy="1504599"/>
        </a:xfrm>
        <a:prstGeom prst="round2Same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38100" rIns="1143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宋体" pitchFamily="2" charset="-122"/>
              <a:ea typeface="宋体" pitchFamily="2" charset="-122"/>
            </a:rPr>
            <a:t>不阻塞发送</a:t>
          </a:r>
          <a:endParaRPr lang="en-US" altLang="zh-CN" sz="3000" kern="1200" dirty="0" smtClean="0">
            <a:latin typeface="宋体" pitchFamily="2" charset="-122"/>
            <a:ea typeface="宋体" pitchFamily="2" charset="-122"/>
          </a:endParaRP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宋体" pitchFamily="2" charset="-122"/>
              <a:ea typeface="宋体" pitchFamily="2" charset="-122"/>
            </a:rPr>
            <a:t>不阻塞接收</a:t>
          </a:r>
          <a:endParaRPr lang="zh-CN" altLang="en-US" sz="3000" kern="1200" dirty="0"/>
        </a:p>
      </dsp:txBody>
      <dsp:txXfrm>
        <a:off x="5294445" y="2065782"/>
        <a:ext cx="2167872" cy="1431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D481A-8FA3-4BBB-B69A-CCEDCF3055DB}">
      <dsp:nvSpPr>
        <dsp:cNvPr id="0" name=""/>
        <dsp:cNvSpPr/>
      </dsp:nvSpPr>
      <dsp:spPr>
        <a:xfrm>
          <a:off x="631553" y="198"/>
          <a:ext cx="1113156" cy="808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 kern="1200" dirty="0" smtClean="0"/>
            <a:t>账户</a:t>
          </a:r>
          <a:endParaRPr lang="en-US" altLang="zh-CN" sz="2400" b="1" kern="1200" dirty="0" smtClean="0"/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b="1" kern="1200" dirty="0" smtClean="0"/>
            <a:t>余额</a:t>
          </a:r>
          <a:endParaRPr lang="zh-CN" altLang="en-US" sz="2400" b="1" kern="1200" dirty="0"/>
        </a:p>
      </dsp:txBody>
      <dsp:txXfrm>
        <a:off x="631553" y="198"/>
        <a:ext cx="1113156" cy="80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6A191-83F7-484F-82F5-00124507DB47}">
      <dsp:nvSpPr>
        <dsp:cNvPr id="0" name=""/>
        <dsp:cNvSpPr/>
      </dsp:nvSpPr>
      <dsp:spPr>
        <a:xfrm>
          <a:off x="326569" y="739898"/>
          <a:ext cx="1721440" cy="65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空闲让进</a:t>
          </a:r>
          <a:endParaRPr lang="zh-CN" altLang="en-US" sz="2600" kern="1200" dirty="0"/>
        </a:p>
      </dsp:txBody>
      <dsp:txXfrm>
        <a:off x="326569" y="739898"/>
        <a:ext cx="1721440" cy="659587"/>
      </dsp:txXfrm>
    </dsp:sp>
    <dsp:sp modelId="{CE62EC60-C156-41DC-B25A-A68FB53208B7}">
      <dsp:nvSpPr>
        <dsp:cNvPr id="0" name=""/>
        <dsp:cNvSpPr/>
      </dsp:nvSpPr>
      <dsp:spPr>
        <a:xfrm>
          <a:off x="2048009" y="708979"/>
          <a:ext cx="473066" cy="721423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47231-8580-476C-A73D-7FC0E9ED6895}">
      <dsp:nvSpPr>
        <dsp:cNvPr id="0" name=""/>
        <dsp:cNvSpPr/>
      </dsp:nvSpPr>
      <dsp:spPr>
        <a:xfrm>
          <a:off x="2710302" y="708979"/>
          <a:ext cx="6433699" cy="7214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如临界区空闲，则有进程申请就立即进入。</a:t>
          </a:r>
          <a:endParaRPr lang="zh-CN" altLang="en-US" sz="2600" kern="1200" dirty="0"/>
        </a:p>
      </dsp:txBody>
      <dsp:txXfrm>
        <a:off x="2710302" y="708979"/>
        <a:ext cx="6433699" cy="721423"/>
      </dsp:txXfrm>
    </dsp:sp>
    <dsp:sp modelId="{11759882-1DA4-49FA-8F86-1897EC6205AC}">
      <dsp:nvSpPr>
        <dsp:cNvPr id="0" name=""/>
        <dsp:cNvSpPr/>
      </dsp:nvSpPr>
      <dsp:spPr>
        <a:xfrm>
          <a:off x="326569" y="1554921"/>
          <a:ext cx="1721440" cy="65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忙则等待</a:t>
          </a:r>
          <a:endParaRPr lang="zh-CN" altLang="en-US" sz="2600" kern="1200" dirty="0"/>
        </a:p>
      </dsp:txBody>
      <dsp:txXfrm>
        <a:off x="326569" y="1554921"/>
        <a:ext cx="1721440" cy="659587"/>
      </dsp:txXfrm>
    </dsp:sp>
    <dsp:sp modelId="{2590F1C1-FA5C-42BA-A2DE-2858F3EC8C2E}">
      <dsp:nvSpPr>
        <dsp:cNvPr id="0" name=""/>
        <dsp:cNvSpPr/>
      </dsp:nvSpPr>
      <dsp:spPr>
        <a:xfrm>
          <a:off x="2048009" y="1524003"/>
          <a:ext cx="473066" cy="721423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BC19F-AA09-4006-B153-8BD167986EB2}">
      <dsp:nvSpPr>
        <dsp:cNvPr id="0" name=""/>
        <dsp:cNvSpPr/>
      </dsp:nvSpPr>
      <dsp:spPr>
        <a:xfrm>
          <a:off x="2710302" y="1524003"/>
          <a:ext cx="6433699" cy="7214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每次只允许一个进程处于临界区。</a:t>
          </a:r>
          <a:endParaRPr lang="zh-CN" altLang="en-US" sz="2600" kern="1200" dirty="0"/>
        </a:p>
      </dsp:txBody>
      <dsp:txXfrm>
        <a:off x="2710302" y="1524003"/>
        <a:ext cx="6433699" cy="721423"/>
      </dsp:txXfrm>
    </dsp:sp>
    <dsp:sp modelId="{25C1398F-DAA8-451C-8367-922AD0A6E626}">
      <dsp:nvSpPr>
        <dsp:cNvPr id="0" name=""/>
        <dsp:cNvSpPr/>
      </dsp:nvSpPr>
      <dsp:spPr>
        <a:xfrm>
          <a:off x="326569" y="2369945"/>
          <a:ext cx="1721440" cy="65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有限等待</a:t>
          </a:r>
          <a:endParaRPr lang="zh-CN" altLang="en-US" sz="2600" kern="1200" dirty="0"/>
        </a:p>
      </dsp:txBody>
      <dsp:txXfrm>
        <a:off x="326569" y="2369945"/>
        <a:ext cx="1721440" cy="659587"/>
      </dsp:txXfrm>
    </dsp:sp>
    <dsp:sp modelId="{D3A5DC91-ACEE-47CB-8030-FC5EDB4E2A89}">
      <dsp:nvSpPr>
        <dsp:cNvPr id="0" name=""/>
        <dsp:cNvSpPr/>
      </dsp:nvSpPr>
      <dsp:spPr>
        <a:xfrm>
          <a:off x="2048009" y="2339027"/>
          <a:ext cx="473066" cy="721423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47AAC-0A80-4765-8F8C-015C83568F65}">
      <dsp:nvSpPr>
        <dsp:cNvPr id="0" name=""/>
        <dsp:cNvSpPr/>
      </dsp:nvSpPr>
      <dsp:spPr>
        <a:xfrm>
          <a:off x="2710302" y="2339027"/>
          <a:ext cx="6433699" cy="7214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保证进程在有限时间内能进入临界区。</a:t>
          </a:r>
          <a:endParaRPr lang="zh-CN" altLang="en-US" sz="2600" kern="1200" dirty="0"/>
        </a:p>
      </dsp:txBody>
      <dsp:txXfrm>
        <a:off x="2710302" y="2339027"/>
        <a:ext cx="6433699" cy="721423"/>
      </dsp:txXfrm>
    </dsp:sp>
    <dsp:sp modelId="{29A29DB6-63B1-40E4-8029-FD3DA3966B63}">
      <dsp:nvSpPr>
        <dsp:cNvPr id="0" name=""/>
        <dsp:cNvSpPr/>
      </dsp:nvSpPr>
      <dsp:spPr>
        <a:xfrm>
          <a:off x="326569" y="3184969"/>
          <a:ext cx="1721440" cy="65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让权等待</a:t>
          </a:r>
          <a:endParaRPr lang="zh-CN" altLang="en-US" sz="2600" kern="1200" dirty="0"/>
        </a:p>
      </dsp:txBody>
      <dsp:txXfrm>
        <a:off x="326569" y="3184969"/>
        <a:ext cx="1721440" cy="659587"/>
      </dsp:txXfrm>
    </dsp:sp>
    <dsp:sp modelId="{AEC914BC-4F23-4106-A791-1F9DA43A57A0}">
      <dsp:nvSpPr>
        <dsp:cNvPr id="0" name=""/>
        <dsp:cNvSpPr/>
      </dsp:nvSpPr>
      <dsp:spPr>
        <a:xfrm>
          <a:off x="2048009" y="3154051"/>
          <a:ext cx="473066" cy="721423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271DF-04D5-4F21-9005-A7C3846DAC77}">
      <dsp:nvSpPr>
        <dsp:cNvPr id="0" name=""/>
        <dsp:cNvSpPr/>
      </dsp:nvSpPr>
      <dsp:spPr>
        <a:xfrm>
          <a:off x="2710302" y="3154051"/>
          <a:ext cx="6433699" cy="7214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进程在临界区不能长时间阻塞等待某事件。</a:t>
          </a:r>
          <a:endParaRPr lang="zh-CN" altLang="en-US" sz="2600" kern="1200" dirty="0"/>
        </a:p>
      </dsp:txBody>
      <dsp:txXfrm>
        <a:off x="2710302" y="3154051"/>
        <a:ext cx="6433699" cy="721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互连圆环"/>
  <dgm:desc val="用于显示重叠或互相关联的想法或概念。前七行的 1 级文本对应一个圆环。不使用的文本不出现，但是在切换版式后仍然可用。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ACCA799-83E7-4376-95C7-FD4BE6455CF3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1BC17E2-7552-485C-8590-808A140D7A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2528A1-A555-4BBD-9442-749C8F4F5238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EF087F-31CB-4ABA-A9C8-F51D02C0D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56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259ED-3EEB-42AA-985D-FC982AE4F49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9DC1-B911-496C-94E7-188C2C66908D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C844-2615-4EF6-B5F3-9A3A9013EF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68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8A95-EA33-4EA8-A631-D18276ACA759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D6CCD-8334-4807-B459-67910A6BA03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8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639-83E4-4DB0-A8FC-26DD58E37870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847B4-1050-47DC-A78F-FFE141B3CB6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48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14F841-3D25-43D8-BCDB-743C1BE43B81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04F38-91B4-449C-B27C-EC572C61A4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82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1E305-07EB-4E3E-A65C-C1F012C2773B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F133D-2B8F-4C7F-B9A9-0FD2E10542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12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2F8753-ABCE-4A29-8DCC-A958F2615740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6D72C-5BC7-4146-8A81-6DC8B02353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34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9E949A-1A77-4BA6-9E2B-74C339A3B23B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138B5-9A30-4CE2-821E-510B133443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32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A7FF25-2E2C-451B-86FE-0854327261F8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226B2-0A1C-4E91-A0AD-F8F0DDAB5C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590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BC347C-4689-4D32-A69C-E5982641105E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FC709-ECD0-45B8-AA5D-6F96CF89E0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713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DBA7BF-9318-4958-846F-164B7B83AE69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5AA3F-D8F9-4E92-B4F1-E6ECE109B6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50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D4D19-FEF4-44EF-A8A5-A41FF25B5E2C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101B9-AE95-4765-A399-9AA5003D80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38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4CF1-62C2-4106-8C06-0F26830595D1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2663923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8E60E7-11DF-4C85-A342-16A94A605217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86833-F5A7-483E-90E8-459B2F3B97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859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9DD78-4532-47EF-B561-FED58DEAA3BE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C35D8-EBA4-4038-AFD9-352ABBFFB0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30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298FF0-6149-403F-A8D9-302CEBEDDF97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1FE6A-87B4-41D2-893F-3745BD751B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534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535F79-6C9F-44C8-B5E0-D718E0090ED8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1902618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041611-621C-4717-82C8-DEA782524F67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2650544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BEA2EE-9B91-44B0-9C95-F0BA545EDB38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2879717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F3B90-5A8E-4B9B-B3BF-A31B2AC329DB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800582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F1CDB-D939-45E3-B942-C80F85AA61B3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2346253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095779-A52E-443A-86BE-B4C594C096CC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3089626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6A8BCF-1920-495C-8C0A-35A2B27FFA88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92521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1DD62-DA67-4326-A9D3-C854A42AFCB7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25206-A41B-42DD-B963-1F02E154A93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5660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A0FB14-80D6-4727-8860-A96B63DACED9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18838611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B8FF8E-3C1F-47A2-AA5D-87E4F91B4688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2675472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229BB8-3A5B-4899-824D-896A547D9A81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3935844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1FA29-3A87-426E-896C-315ECC7EAFDE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476364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1C3F5D-80C3-484F-9DA7-B0BEEA949AE5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3352686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CEAE75-F9C3-4B7E-B947-EC191CA9464D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1077980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FB7437-7A11-45BB-BAD7-CFC3E1D40685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7219566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842653-D61E-46F0-B951-C7A57C68EC4B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39312492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1427D1-54EA-46A5-9B1D-44CE996178A7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13752012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EB408E-D25E-4A42-8196-81F72D62130A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120112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7FFC-3B02-4A7C-97FE-6BDD378A5942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E46B-14F8-4E99-B2C8-E9FA5F56DEE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2196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FF1E8D-68DA-4F80-9058-6A4B1E3A969F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2187066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BF2CF7-2BB2-41A9-8201-214E7D0D17D4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9829091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03AFA2-40CE-4C93-AB7A-298766B740A4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42437879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66FD11-422C-48C9-891B-19F6323DDCC1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39392962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7957BF-3BDC-426A-9826-D63998E388AC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22354150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9DC1-B911-496C-94E7-188C2C6690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C844-2615-4EF6-B5F3-9A3A9013EF8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739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4CF1-62C2-4106-8C06-0F26830595D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32160842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1DD62-DA67-4326-A9D3-C854A42AFCB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25206-A41B-42DD-B963-1F02E154A9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788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7FFC-3B02-4A7C-97FE-6BDD378A594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E46B-14F8-4E99-B2C8-E9FA5F56DEE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78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FAA3-4C64-41CD-A038-6ECE7E078E1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BAEDF-7687-44B0-8433-8DDD5DF61B7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5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FAA3-4C64-41CD-A038-6ECE7E078E19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BAEDF-7687-44B0-8433-8DDD5DF61B7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6343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67676-7439-42CE-BF34-B1F3CDEE5C1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6C396-6159-4C55-9B55-3503F20956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12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95C97-C394-4D9C-8DC2-F9D93A414AD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7181A-FA5B-485F-9064-CC7C142B9D8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365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7A52C-3222-411D-8FCE-286A70C2B5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B727-A0B0-48DD-9173-759BE69A65C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220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28267-EC12-494A-A502-DB4A3E340D5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3580C-2663-476C-B9FB-DC9D75F80A4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718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8A95-EA33-4EA8-A631-D18276ACA75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D6CCD-8334-4807-B459-67910A6BA03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80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639-83E4-4DB0-A8FC-26DD58E3787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847B4-1050-47DC-A78F-FFE141B3CB6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11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9DC1-B911-496C-94E7-188C2C6690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C844-2615-4EF6-B5F3-9A3A9013EF8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232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4CF1-62C2-4106-8C06-0F26830595D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11298166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1DD62-DA67-4326-A9D3-C854A42AFCB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25206-A41B-42DD-B963-1F02E154A9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023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7FFC-3B02-4A7C-97FE-6BDD378A594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E46B-14F8-4E99-B2C8-E9FA5F56DEE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3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67676-7439-42CE-BF34-B1F3CDEE5C13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6C396-6159-4C55-9B55-3503F2095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586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FAA3-4C64-41CD-A038-6ECE7E078E1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BAEDF-7687-44B0-8433-8DDD5DF61B7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504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67676-7439-42CE-BF34-B1F3CDEE5C1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6C396-6159-4C55-9B55-3503F20956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606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95C97-C394-4D9C-8DC2-F9D93A414AD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7181A-FA5B-485F-9064-CC7C142B9D8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836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7A52C-3222-411D-8FCE-286A70C2B5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B727-A0B0-48DD-9173-759BE69A65C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001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28267-EC12-494A-A502-DB4A3E340D5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3580C-2663-476C-B9FB-DC9D75F80A4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272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8A95-EA33-4EA8-A631-D18276ACA75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D6CCD-8334-4807-B459-67910A6BA03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223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639-83E4-4DB0-A8FC-26DD58E3787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847B4-1050-47DC-A78F-FFE141B3CB6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95C97-C394-4D9C-8DC2-F9D93A414AD1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7181A-FA5B-485F-9064-CC7C142B9D8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8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7A52C-3222-411D-8FCE-286A70C2B5C1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B727-A0B0-48DD-9173-759BE69A65C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56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28267-EC12-494A-A502-DB4A3E340D5B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3580C-2663-476C-B9FB-DC9D75F80A4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75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1E5F09-F224-4086-BECD-394C9304B620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F8C05F-13F5-42F9-B889-E0C62AE4EF3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95" r:id="rId2"/>
    <p:sldLayoutId id="2147483938" r:id="rId3"/>
    <p:sldLayoutId id="2147483937" r:id="rId4"/>
    <p:sldLayoutId id="2147483936" r:id="rId5"/>
    <p:sldLayoutId id="2147483935" r:id="rId6"/>
    <p:sldLayoutId id="2147483934" r:id="rId7"/>
    <p:sldLayoutId id="2147483933" r:id="rId8"/>
    <p:sldLayoutId id="2147483932" r:id="rId9"/>
    <p:sldLayoutId id="2147483931" r:id="rId10"/>
    <p:sldLayoutId id="21474839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+mn-lt"/>
              </a:defRPr>
            </a:lvl1pPr>
          </a:lstStyle>
          <a:p>
            <a:fld id="{80B8CCDC-3530-4609-833C-6EA93AED1260}" type="datetimeFigureOut">
              <a:rPr lang="zh-CN" altLang="en-US"/>
              <a:pPr/>
              <a:t>2016/4/5</a:t>
            </a:fld>
            <a:endParaRPr lang="en-US" altLang="zh-CN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73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+mn-lt"/>
              </a:defRPr>
            </a:lvl1pPr>
          </a:lstStyle>
          <a:p>
            <a:fld id="{3B72BD4B-D97D-4E7F-A3C0-C197A8A7D6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04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B56206-28B5-4AE2-ADF5-73C598796F5B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B05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6115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577159-4D2B-48E8-BD35-FDA1611A899B}" type="datetimeFigureOut">
              <a:rPr lang="zh-CN" altLang="en-US"/>
              <a:pPr>
                <a:defRPr/>
              </a:pPr>
              <a:t>2016/4/5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B05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1E5F09-F224-4086-BECD-394C9304B62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F8C05F-13F5-42F9-B889-E0C62AE4EF3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5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1E5F09-F224-4086-BECD-394C9304B62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F8C05F-13F5-42F9-B889-E0C62AE4EF3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4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wmf"/><Relationship Id="rId7" Type="http://schemas.openxmlformats.org/officeDocument/2006/relationships/diagramColors" Target="../diagrams/colors2.xm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79712" y="1124744"/>
            <a:ext cx="55446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 smtClean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计算机操作系统</a:t>
            </a:r>
            <a:endParaRPr lang="zh-CN" altLang="en-US" sz="6000" dirty="0">
              <a:solidFill>
                <a:srgbClr val="CB4E35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83768" y="2924944"/>
            <a:ext cx="43929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电子</a:t>
            </a:r>
            <a:r>
              <a:rPr lang="zh-CN" altLang="en-US" sz="3200" b="1" dirty="0">
                <a:solidFill>
                  <a:srgbClr val="1F497D"/>
                </a:solidFill>
                <a:ea typeface="华文琥珀" pitchFamily="2" charset="-122"/>
              </a:rPr>
              <a:t>科技</a:t>
            </a: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大学</a:t>
            </a:r>
            <a:endParaRPr lang="en-US" altLang="zh-CN" sz="3200" b="1" dirty="0" smtClean="0">
              <a:solidFill>
                <a:srgbClr val="1F497D"/>
              </a:solidFill>
              <a:ea typeface="华文琥珀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计算机科学与工程学院</a:t>
            </a:r>
            <a:endParaRPr lang="zh-CN" altLang="en-US" sz="3200" b="1" dirty="0">
              <a:solidFill>
                <a:srgbClr val="1F497D"/>
              </a:solidFill>
              <a:ea typeface="华文琥珀" pitchFamily="2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35896" y="4941888"/>
            <a:ext cx="1944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 smtClean="0">
                <a:solidFill>
                  <a:srgbClr val="CC6600"/>
                </a:solidFill>
                <a:ea typeface="华文行楷" pitchFamily="2" charset="-122"/>
              </a:rPr>
              <a:t>李</a:t>
            </a:r>
            <a:r>
              <a:rPr lang="zh-CN" altLang="en-US" sz="4400" b="1" dirty="0">
                <a:solidFill>
                  <a:srgbClr val="CC6600"/>
                </a:solidFill>
                <a:ea typeface="华文行楷" pitchFamily="2" charset="-122"/>
              </a:rPr>
              <a:t>玉军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19749032"/>
              </p:ext>
            </p:extLst>
          </p:nvPr>
        </p:nvGraphicFramePr>
        <p:xfrm>
          <a:off x="-252536" y="1556956"/>
          <a:ext cx="9470571" cy="4584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2411760" y="2168730"/>
            <a:ext cx="6624736" cy="3435465"/>
          </a:xfrm>
          <a:prstGeom prst="rect">
            <a:avLst/>
          </a:prstGeom>
          <a:solidFill>
            <a:schemeClr val="bg2"/>
          </a:solidFill>
        </p:spPr>
        <p:txBody>
          <a:bodyPr wrap="square" lIns="468000" tIns="360000" rIns="468000" bIns="360000">
            <a:spAutoFit/>
          </a:bodyPr>
          <a:lstStyle/>
          <a:p>
            <a:pPr algn="ctr"/>
            <a:r>
              <a:rPr lang="zh-CN" altLang="en-US" sz="8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效率</a:t>
            </a:r>
            <a:endParaRPr lang="en-US" altLang="zh-CN" sz="88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zh-CN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公平</a:t>
            </a:r>
            <a:endParaRPr lang="zh-CN" altLang="en-US" sz="8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2.6.1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并发控制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竞争资源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63277"/>
            <a:ext cx="9108504" cy="4525963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zh-CN" altLang="en-US" b="0" dirty="0" smtClean="0"/>
              <a:t>临界区使用原则（互斥条件）</a:t>
            </a:r>
            <a:endParaRPr lang="zh-CN" altLang="en-US" b="0" dirty="0" smtClean="0">
              <a:solidFill>
                <a:srgbClr val="FE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47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读者和写者问题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496944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读者和写者问题示例</a:t>
            </a:r>
            <a:r>
              <a:rPr lang="en-US" altLang="zh-CN" b="0" dirty="0" smtClean="0"/>
              <a:t>1</a:t>
            </a:r>
            <a:endParaRPr lang="zh-CN" altLang="en-US" b="0" dirty="0" smtClean="0"/>
          </a:p>
          <a:p>
            <a:pPr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有一座东西方向的独木桥，每次只能有一人通过，且不允许行人在桥上停留。东、西两端各有若干行人在等待过桥。请用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V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操作来实现东西两端行人过桥问题。</a:t>
            </a:r>
          </a:p>
        </p:txBody>
      </p:sp>
      <p:sp>
        <p:nvSpPr>
          <p:cNvPr id="5" name="矩形 4"/>
          <p:cNvSpPr/>
          <p:nvPr/>
        </p:nvSpPr>
        <p:spPr>
          <a:xfrm>
            <a:off x="2987824" y="4365104"/>
            <a:ext cx="25202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97914" y="3933056"/>
            <a:ext cx="99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独木桥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321750" y="4468470"/>
            <a:ext cx="45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西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4469929"/>
            <a:ext cx="9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24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读者和写者问题示例</a:t>
            </a:r>
            <a:r>
              <a:rPr lang="en-US" altLang="zh-CN" b="0" dirty="0" smtClean="0"/>
              <a:t>1</a:t>
            </a:r>
            <a:r>
              <a:rPr lang="en-US" altLang="zh-CN" b="0" dirty="0" smtClean="0">
                <a:latin typeface="Courier New"/>
              </a:rPr>
              <a:t>——</a:t>
            </a:r>
            <a:r>
              <a:rPr lang="zh-CN" altLang="en-US" b="0" dirty="0" smtClean="0"/>
              <a:t>分析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多个写者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共享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数据</a:t>
            </a:r>
            <a:endParaRPr lang="en-US" altLang="zh-CN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行人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写者</a:t>
            </a:r>
            <a:endParaRPr lang="en-US" altLang="zh-CN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桥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共享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数据</a:t>
            </a:r>
            <a:endParaRPr lang="en-US" altLang="zh-CN" dirty="0" smtClean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dirty="0" err="1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mutex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：互斥信号量，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用于写者互斥</a:t>
            </a:r>
            <a:endParaRPr lang="en-US" altLang="zh-CN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spcAft>
                <a:spcPct val="20000"/>
              </a:spcAft>
              <a:buNone/>
            </a:pPr>
            <a:endParaRPr lang="zh-CN" altLang="en-US" dirty="0">
              <a:solidFill>
                <a:srgbClr val="0000CC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读者和写者问题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0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848" y="1063277"/>
            <a:ext cx="8229600" cy="5030019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= 1;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互斥信号量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void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east_west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( 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{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互斥其他人过桥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walk across the bridge from east to west;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行人从东向西过桥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允许其他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人过桥</a:t>
            </a:r>
            <a:endParaRPr lang="zh-CN" altLang="en-US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void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west_east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P(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互斥其他人过桥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walk across the bridge from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west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to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east;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行人从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西向东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过桥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V(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允许其他人过桥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读者和写者问题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读者和写者问题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28092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读者和写者问题示例</a:t>
            </a:r>
            <a:r>
              <a:rPr lang="en-US" altLang="zh-CN" b="0" dirty="0"/>
              <a:t>2</a:t>
            </a:r>
            <a:endParaRPr lang="zh-CN" altLang="en-US" b="0" dirty="0" smtClean="0"/>
          </a:p>
          <a:p>
            <a:pPr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有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一座东西方向的独木桥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同一方向的行人可连续过桥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。当某一方向有行人过桥时，另一方向行人必须等待。桥上没有行人过桥时，任何一端的行人均可上桥。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请用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V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操作来实现东西两端人过桥问题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      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25144"/>
            <a:ext cx="25202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9912" y="429309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独木桥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321750" y="4828510"/>
            <a:ext cx="45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西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4829969"/>
            <a:ext cx="9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626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读者和写者问题示例</a:t>
            </a:r>
            <a:r>
              <a:rPr lang="en-US" altLang="zh-CN" b="0" dirty="0"/>
              <a:t>2</a:t>
            </a:r>
            <a:r>
              <a:rPr lang="en-US" altLang="zh-CN" b="0" dirty="0" smtClean="0">
                <a:latin typeface="Courier New"/>
              </a:rPr>
              <a:t>——</a:t>
            </a:r>
            <a:r>
              <a:rPr lang="zh-CN" altLang="en-US" b="0" dirty="0" smtClean="0"/>
              <a:t>分析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读者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优先问题</a:t>
            </a:r>
            <a:endParaRPr lang="en-US" altLang="zh-CN" b="0" dirty="0"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行人</a:t>
            </a:r>
            <a:r>
              <a:rPr lang="zh-CN" altLang="en-US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首先上桥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的一方为</a:t>
            </a:r>
            <a:r>
              <a:rPr lang="zh-CN" altLang="en-US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读者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，另一方为写者</a:t>
            </a:r>
            <a:endParaRPr lang="en-US" altLang="zh-CN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桥</a:t>
            </a:r>
            <a:r>
              <a:rPr lang="en-US" altLang="zh-CN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共享数据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mutex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互斥信号量，用于读者互斥写者</a:t>
            </a:r>
            <a:endParaRPr lang="en-US" altLang="zh-CN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countR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：统计读者数目（同时在桥上的行人数目）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mutexR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：对变量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countR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互斥算术操作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读者和写者问题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读者和写者问题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570" y="1999868"/>
            <a:ext cx="8349886" cy="409342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void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e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ast_west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()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{ 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while (1) {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P(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++;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if 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countA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==1) P(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V(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    walk across the bridge from east to west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P(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--;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if 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countA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==0) V(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V(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}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}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7" y="1136938"/>
            <a:ext cx="8352929" cy="70788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countA</a:t>
            </a:r>
            <a:r>
              <a:rPr lang="en-US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=0, 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countB</a:t>
            </a:r>
            <a:r>
              <a:rPr lang="en-US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=0</a:t>
            </a:r>
            <a:r>
              <a:rPr lang="zh-CN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；</a:t>
            </a:r>
            <a:endParaRPr lang="zh-CN" altLang="zh-CN" sz="2000" dirty="0">
              <a:solidFill>
                <a:prstClr val="black"/>
              </a:solidFill>
              <a:latin typeface="Consolas" pitchFamily="49" charset="0"/>
              <a:ea typeface="黑体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semaphore 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lang="en-US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=1</a:t>
            </a: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, 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muteA</a:t>
            </a:r>
            <a:r>
              <a:rPr lang="en-US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=1, 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mutexB</a:t>
            </a:r>
            <a:r>
              <a:rPr lang="en-US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=1;</a:t>
            </a:r>
            <a:endParaRPr lang="zh-CN" altLang="zh-CN" sz="2000" dirty="0">
              <a:solidFill>
                <a:prstClr val="black"/>
              </a:solidFill>
              <a:latin typeface="Consolas" pitchFamily="49" charset="0"/>
              <a:ea typeface="黑体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5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读者和写者问题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578" y="1495812"/>
            <a:ext cx="8349886" cy="409342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void </a:t>
            </a:r>
            <a:r>
              <a:rPr lang="en-US" altLang="zh-CN" sz="2000" kern="0" noProof="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wes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t_east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()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{ 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while (1) {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P(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++;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if 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countB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==1) P(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V(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    walk across the bridge from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west </a:t>
            </a: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to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east;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P(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--;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if 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countB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==0) V(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V(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}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}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读者和写者问题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28092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读者和写者问题示例</a:t>
            </a:r>
            <a:r>
              <a:rPr lang="en-US" altLang="zh-CN" b="0" dirty="0" smtClean="0"/>
              <a:t>3</a:t>
            </a:r>
            <a:endParaRPr lang="zh-CN" altLang="en-US" b="0" dirty="0" smtClean="0"/>
          </a:p>
          <a:p>
            <a:pPr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有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一座东西方向的独木桥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，同一方向的行人可连续过桥。当某一方向有行人过桥时，另一方向行人必须等待。桥上没有行人过桥时，任何一端的行人均可上桥。出于安全考虑，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独木桥的最大承重为</a:t>
            </a:r>
            <a:r>
              <a:rPr lang="en-US" altLang="zh-CN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人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，即同时位于桥上的行人数目不能超过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。请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V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操作来实现东西两端人过桥问题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      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5013176"/>
            <a:ext cx="25202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9912" y="458112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独木桥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321750" y="5116542"/>
            <a:ext cx="45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西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5118001"/>
            <a:ext cx="9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319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68052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读者和写者问题示例</a:t>
            </a:r>
            <a:r>
              <a:rPr lang="en-US" altLang="zh-CN" b="0" dirty="0"/>
              <a:t>3</a:t>
            </a:r>
            <a:r>
              <a:rPr lang="en-US" altLang="zh-CN" b="0" dirty="0" smtClean="0">
                <a:latin typeface="Courier New"/>
              </a:rPr>
              <a:t>——</a:t>
            </a:r>
            <a:r>
              <a:rPr lang="zh-CN" altLang="en-US" b="0" dirty="0" smtClean="0"/>
              <a:t>分析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读者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优先问题</a:t>
            </a:r>
            <a:endParaRPr lang="en-US" altLang="zh-CN" b="0" dirty="0"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行人</a:t>
            </a:r>
            <a:r>
              <a:rPr lang="zh-CN" altLang="en-US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首先上桥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的一方为</a:t>
            </a:r>
            <a:r>
              <a:rPr lang="zh-CN" altLang="en-US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读者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，另一方为写者</a:t>
            </a:r>
            <a:endParaRPr lang="en-US" altLang="zh-CN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桥</a:t>
            </a:r>
            <a:r>
              <a:rPr lang="en-US" altLang="zh-CN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共享数据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mutex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互斥信号量，用于读者互斥写者</a:t>
            </a:r>
            <a:endParaRPr lang="en-US" altLang="zh-CN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countR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：统计读者数目（同时在桥上的行人数目）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mutexR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：对变量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countR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互斥算术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操作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count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位于独木桥上的行人数目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读者和写者问题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读者和写者问题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570" y="1844824"/>
            <a:ext cx="8349886" cy="4708981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void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e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ast_west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()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{ 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while (1) {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P(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++;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if 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countA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==1) P(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V(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    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黑体"/>
                <a:cs typeface="Consolas" pitchFamily="49" charset="0"/>
              </a:rPr>
              <a:t>P(count);</a:t>
            </a:r>
            <a:endParaRPr kumimoji="0" lang="zh-CN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    walk across the bridge from east to west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lang="en-US" altLang="zh-CN" sz="2000" b="1" kern="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黑体"/>
                <a:cs typeface="Consolas" pitchFamily="49" charset="0"/>
              </a:rPr>
              <a:t>V(count);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P(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--;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if 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countA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==0) V(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V(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}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}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7" y="1052736"/>
            <a:ext cx="8352929" cy="70788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countA</a:t>
            </a:r>
            <a:r>
              <a:rPr lang="en-US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=0, 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countB</a:t>
            </a:r>
            <a:r>
              <a:rPr lang="en-US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=0</a:t>
            </a:r>
            <a:r>
              <a:rPr lang="zh-CN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；</a:t>
            </a:r>
            <a:endParaRPr lang="zh-CN" altLang="zh-CN" sz="2000" dirty="0">
              <a:solidFill>
                <a:prstClr val="black"/>
              </a:solidFill>
              <a:latin typeface="Consolas" pitchFamily="49" charset="0"/>
              <a:ea typeface="黑体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semaphore 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lang="en-US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=1</a:t>
            </a: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, 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muteA</a:t>
            </a:r>
            <a:r>
              <a:rPr lang="en-US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=1, 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mutexB</a:t>
            </a:r>
            <a:r>
              <a:rPr lang="en-US" altLang="zh-CN" sz="200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=1,count=4;</a:t>
            </a:r>
            <a:endParaRPr lang="zh-CN" altLang="zh-CN" sz="2000" dirty="0">
              <a:solidFill>
                <a:prstClr val="black"/>
              </a:solidFill>
              <a:latin typeface="Consolas" pitchFamily="49" charset="0"/>
              <a:ea typeface="黑体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互斥与同步的解决策略</a:t>
            </a:r>
          </a:p>
        </p:txBody>
      </p:sp>
      <p:graphicFrame>
        <p:nvGraphicFramePr>
          <p:cNvPr id="4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123578"/>
              </p:ext>
            </p:extLst>
          </p:nvPr>
        </p:nvGraphicFramePr>
        <p:xfrm>
          <a:off x="457200" y="1473940"/>
          <a:ext cx="8229600" cy="335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41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读者和写者问题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578" y="1340768"/>
            <a:ext cx="8349886" cy="4708981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void </a:t>
            </a:r>
            <a:r>
              <a:rPr lang="en-US" altLang="zh-CN" sz="2000" kern="0" noProof="0" dirty="0" err="1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wes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t_east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()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{ 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while (1) {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P(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++;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if 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countB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==1) P(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V(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mutexB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    </a:t>
            </a:r>
            <a:r>
              <a:rPr lang="en-US" altLang="zh-CN" sz="2000" b="1" kern="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黑体"/>
                <a:cs typeface="Consolas" pitchFamily="49" charset="0"/>
              </a:rPr>
              <a:t>P(count);</a:t>
            </a:r>
            <a:endParaRPr lang="zh-CN" altLang="zh-CN" sz="2000" b="1" kern="0" dirty="0">
              <a:solidFill>
                <a:schemeClr val="accent3">
                  <a:lumMod val="50000"/>
                </a:schemeClr>
              </a:solidFill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    walk across the bridge from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west </a:t>
            </a: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to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east;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lang="en-US" altLang="zh-CN" sz="2000" b="1" kern="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黑体"/>
                <a:cs typeface="Consolas" pitchFamily="49" charset="0"/>
              </a:rPr>
              <a:t>V(count);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kern="0" dirty="0" smtClean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  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P(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--;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if 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countB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==0) V(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    V(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}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}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3511549"/>
            <a:ext cx="8229600" cy="2365723"/>
          </a:xfrm>
        </p:spPr>
        <p:txBody>
          <a:bodyPr/>
          <a:lstStyle/>
          <a:p>
            <a:pPr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sz="2400" b="0" dirty="0">
                <a:latin typeface="宋体" pitchFamily="2" charset="-122"/>
              </a:rPr>
              <a:t>      理发店有一位理发师、一把理发椅和</a:t>
            </a:r>
            <a:r>
              <a:rPr lang="en-US" altLang="zh-CN" sz="2400" b="0" dirty="0">
                <a:latin typeface="宋体" pitchFamily="2" charset="-122"/>
              </a:rPr>
              <a:t>5</a:t>
            </a:r>
            <a:r>
              <a:rPr lang="zh-CN" altLang="en-US" sz="2400" b="0" dirty="0">
                <a:latin typeface="宋体" pitchFamily="2" charset="-122"/>
              </a:rPr>
              <a:t>把供等候理发的顾客坐的椅子。如果没有顾客，则理发师睡觉。当一个顾客到来时，他必须叫醒理发师，如果理发师正在理发时又有顾客到来，则如果有空</a:t>
            </a:r>
            <a:r>
              <a:rPr lang="zh-CN" altLang="en-US" sz="2400" b="0">
                <a:latin typeface="宋体" pitchFamily="2" charset="-122"/>
              </a:rPr>
              <a:t>椅子</a:t>
            </a:r>
            <a:r>
              <a:rPr lang="zh-CN" altLang="en-US" sz="2400" b="0" smtClean="0">
                <a:latin typeface="宋体" pitchFamily="2" charset="-122"/>
              </a:rPr>
              <a:t>可坐，</a:t>
            </a:r>
            <a:r>
              <a:rPr lang="zh-CN" altLang="en-US" sz="2400" b="0" dirty="0">
                <a:latin typeface="宋体" pitchFamily="2" charset="-122"/>
              </a:rPr>
              <a:t>他就坐下来等。如果没有空椅子，他就离开。</a:t>
            </a:r>
          </a:p>
        </p:txBody>
      </p:sp>
      <p:sp>
        <p:nvSpPr>
          <p:cNvPr id="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</a:t>
            </a: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理发师睡觉问</a:t>
            </a:r>
            <a:r>
              <a:rPr lang="en-US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endParaRPr lang="zh-CN" altLang="en-US" sz="4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4" name="Picture 4" descr="http://gentlemanredux.com/blog/wp-content/uploads/2010/04/4.16.10-Barbershop-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059" y="1484784"/>
            <a:ext cx="270317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980728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>
                <a:ea typeface="黑体" pitchFamily="49" charset="-122"/>
              </a:rPr>
              <a:t>理发师和顾客工作流程</a:t>
            </a:r>
            <a:endParaRPr lang="zh-CN" altLang="en-US" b="0" dirty="0">
              <a:latin typeface="宋体" pitchFamily="2" charset="-122"/>
            </a:endParaRPr>
          </a:p>
        </p:txBody>
      </p:sp>
      <p:graphicFrame>
        <p:nvGraphicFramePr>
          <p:cNvPr id="571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742458"/>
              </p:ext>
            </p:extLst>
          </p:nvPr>
        </p:nvGraphicFramePr>
        <p:xfrm>
          <a:off x="1979613" y="1628775"/>
          <a:ext cx="4135437" cy="44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952" name="Visio" r:id="rId3" imgW="2554579" imgH="2766819" progId="Visio.Drawing.11">
                  <p:embed/>
                </p:oleObj>
              </mc:Choice>
              <mc:Fallback>
                <p:oleObj name="Visio" r:id="rId3" imgW="2554579" imgH="276681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628775"/>
                        <a:ext cx="4135437" cy="447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理发师睡觉问</a:t>
            </a:r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思路一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04048" y="1135285"/>
            <a:ext cx="4392488" cy="5102003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void customer()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P(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waiting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变量的操作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if (waiting &lt; 6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 {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有空位置则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坐下等待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waiting++;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}else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离开；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wchair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找一个空椅子坐下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P(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bchair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再找理发椅坐下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V(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wchair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允许其他人坐空椅子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V(ready);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该顾客准备好了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P(finish);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等待理发师完成理发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V(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bchair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离开理发椅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P(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waiting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变量的操作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waiting--;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等待顾客数减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V(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允许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waiting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变量的操作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</p:txBody>
      </p:sp>
      <p:sp>
        <p:nvSpPr>
          <p:cNvPr id="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理发师睡觉问</a:t>
            </a:r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：思路一</a:t>
            </a:r>
          </a:p>
        </p:txBody>
      </p:sp>
      <p:sp>
        <p:nvSpPr>
          <p:cNvPr id="4" name="内容占位符 2"/>
          <p:cNvSpPr>
            <a:spLocks/>
          </p:cNvSpPr>
          <p:nvPr/>
        </p:nvSpPr>
        <p:spPr bwMode="auto">
          <a:xfrm>
            <a:off x="-36512" y="1125538"/>
            <a:ext cx="52197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/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waiting = 0; //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等待的顾客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含正在理发的人数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semaphore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mutex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= 1;  //waiting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的互斥信号量</a:t>
            </a:r>
          </a:p>
          <a:p>
            <a:pPr marL="342900" indent="-342900" algn="just"/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semaphore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bchair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= 1; //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理发椅的个数</a:t>
            </a:r>
          </a:p>
          <a:p>
            <a:pPr marL="342900" indent="-342900" algn="just"/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semaphore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wchair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= 5; //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空椅子的个数</a:t>
            </a:r>
          </a:p>
          <a:p>
            <a:pPr marL="342900" indent="-342900" algn="just"/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semaphore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ready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= 0;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是否有顾客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准备好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semaphore finish = 0;   //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理发师是否完成理发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main() {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cobegin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baber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(); customer();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coend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}</a:t>
            </a:r>
          </a:p>
          <a:p>
            <a:pPr marL="342900" indent="-342900" algn="just"/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void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baber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()               //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理发师进程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{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while (true) {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P(ready);            //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有顾客准备好了</a:t>
            </a:r>
          </a:p>
          <a:p>
            <a:pPr marL="342900" indent="-342900" algn="just"/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理发；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V(finish);            //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允许其他顾客理发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}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4932363" y="981075"/>
            <a:ext cx="0" cy="5256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04048" y="1135285"/>
            <a:ext cx="4392488" cy="5102003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void customer()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P(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</a:t>
            </a:r>
            <a:endParaRPr lang="zh-CN" altLang="en-US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if (chairs &gt; 0) {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有空椅子则坐下等待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chairs--;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空闲椅子数减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1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V(ready);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等待理发的人数加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1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P(finish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顾客等待理发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}else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 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离开；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}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</p:txBody>
      </p:sp>
      <p:sp>
        <p:nvSpPr>
          <p:cNvPr id="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理发师睡觉问</a:t>
            </a:r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：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思路二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>
            <a:spLocks/>
          </p:cNvSpPr>
          <p:nvPr/>
        </p:nvSpPr>
        <p:spPr bwMode="auto">
          <a:xfrm>
            <a:off x="-36512" y="1125538"/>
            <a:ext cx="52197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/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chairs = 6; //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准备的椅子数（含理发椅子）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semaphore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mutex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= 1;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互斥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信号量</a:t>
            </a:r>
          </a:p>
          <a:p>
            <a:pPr marL="342900" indent="-342900" algn="just"/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semaphore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ready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= 0;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等待理发的顾客数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semaphore finish = 0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;   //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顾客是否理发完毕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main() {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cobegin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baber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(); customer();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coend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}</a:t>
            </a:r>
          </a:p>
          <a:p>
            <a:pPr marL="342900" indent="-342900" algn="just"/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void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baber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()               //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理发师进程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{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while (true) {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P(ready);            //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有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无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顾客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准备好了</a:t>
            </a:r>
          </a:p>
          <a:p>
            <a:pPr marL="342900" indent="-342900" algn="just"/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理发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；</a:t>
            </a: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P(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mutex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);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chairs++;            //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空闲椅子数加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V(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mutex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);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V(finish);       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顾客理发完毕，可以离开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}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4932363" y="981075"/>
            <a:ext cx="0" cy="5256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124744"/>
            <a:ext cx="9011344" cy="5030019"/>
          </a:xfrm>
        </p:spPr>
        <p:txBody>
          <a:bodyPr/>
          <a:lstStyle/>
          <a:p>
            <a:pPr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sz="2400" b="0" dirty="0">
                <a:latin typeface="宋体" pitchFamily="2" charset="-122"/>
              </a:rPr>
              <a:t>      某银行提供一个服务窗口和</a:t>
            </a:r>
            <a:r>
              <a:rPr lang="en-US" altLang="zh-CN" sz="2400" b="0" dirty="0">
                <a:latin typeface="宋体" pitchFamily="2" charset="-122"/>
              </a:rPr>
              <a:t>10</a:t>
            </a:r>
            <a:r>
              <a:rPr lang="zh-CN" altLang="en-US" sz="2400" b="0" dirty="0">
                <a:latin typeface="宋体" pitchFamily="2" charset="-122"/>
              </a:rPr>
              <a:t>个供顾客等待的座位。顾客到达银行时，若有空座位，则到取号机上领取一个号，等待叫号。取号机每次仅允许一位顾客使用。当营业员空闲时，通过叫号选取一位顾客，并为其服务。顾客和营业员的活动过程描述如下：</a:t>
            </a:r>
          </a:p>
          <a:p>
            <a:pPr>
              <a:spcAft>
                <a:spcPct val="20000"/>
              </a:spcAft>
              <a:buFont typeface="Arial" pitchFamily="34" charset="0"/>
              <a:buNone/>
            </a:pPr>
            <a:r>
              <a:rPr lang="en-US" altLang="zh-CN" sz="2000" dirty="0">
                <a:latin typeface="宋体" pitchFamily="2" charset="-122"/>
              </a:rPr>
              <a:t>      </a:t>
            </a:r>
            <a:r>
              <a:rPr lang="en-US" altLang="zh-CN" sz="2000" dirty="0" err="1">
                <a:latin typeface="宋体" pitchFamily="2" charset="-122"/>
              </a:rPr>
              <a:t>cobegin</a:t>
            </a:r>
            <a:r>
              <a:rPr lang="en-US" altLang="zh-CN" sz="2000" dirty="0">
                <a:latin typeface="宋体" pitchFamily="2" charset="-122"/>
              </a:rPr>
              <a:t>{    </a:t>
            </a:r>
          </a:p>
          <a:p>
            <a:pPr>
              <a:spcAft>
                <a:spcPct val="20000"/>
              </a:spcAft>
              <a:buFont typeface="Arial" pitchFamily="34" charset="0"/>
              <a:buNone/>
            </a:pPr>
            <a:r>
              <a:rPr lang="en-US" altLang="zh-CN" sz="2000" dirty="0">
                <a:latin typeface="宋体" pitchFamily="2" charset="-122"/>
              </a:rPr>
              <a:t>         process </a:t>
            </a:r>
            <a:r>
              <a:rPr lang="zh-CN" altLang="en-US" sz="2000" dirty="0">
                <a:latin typeface="宋体" pitchFamily="2" charset="-122"/>
              </a:rPr>
              <a:t>顾客</a:t>
            </a:r>
            <a:r>
              <a:rPr lang="en-US" altLang="zh-CN" sz="2000" dirty="0" err="1">
                <a:latin typeface="宋体" pitchFamily="2" charset="-122"/>
              </a:rPr>
              <a:t>i</a:t>
            </a:r>
            <a:r>
              <a:rPr lang="en-US" altLang="zh-CN" sz="2000" dirty="0">
                <a:latin typeface="宋体" pitchFamily="2" charset="-122"/>
              </a:rPr>
              <a:t>{</a:t>
            </a:r>
            <a:r>
              <a:rPr lang="zh-CN" altLang="en-US" sz="2000" dirty="0">
                <a:latin typeface="宋体" pitchFamily="2" charset="-122"/>
              </a:rPr>
              <a:t>从取号机上获取一个号码；等待叫号；获取服务；</a:t>
            </a:r>
            <a:r>
              <a:rPr lang="en-US" altLang="zh-CN" sz="2000" dirty="0">
                <a:latin typeface="宋体" pitchFamily="2" charset="-122"/>
              </a:rPr>
              <a:t>}</a:t>
            </a:r>
          </a:p>
          <a:p>
            <a:pPr>
              <a:spcAft>
                <a:spcPct val="20000"/>
              </a:spcAft>
              <a:buFont typeface="Arial" pitchFamily="34" charset="0"/>
              <a:buNone/>
            </a:pPr>
            <a:r>
              <a:rPr lang="en-US" altLang="zh-CN" sz="2000" dirty="0">
                <a:latin typeface="宋体" pitchFamily="2" charset="-122"/>
              </a:rPr>
              <a:t>         process </a:t>
            </a:r>
            <a:r>
              <a:rPr lang="zh-CN" altLang="en-US" sz="2000" dirty="0">
                <a:latin typeface="宋体" pitchFamily="2" charset="-122"/>
              </a:rPr>
              <a:t>营业员</a:t>
            </a:r>
            <a:r>
              <a:rPr lang="en-US" altLang="zh-CN" sz="2000" dirty="0">
                <a:latin typeface="宋体" pitchFamily="2" charset="-122"/>
              </a:rPr>
              <a:t>{while (true) {</a:t>
            </a:r>
            <a:r>
              <a:rPr lang="zh-CN" altLang="en-US" sz="2000" dirty="0">
                <a:latin typeface="宋体" pitchFamily="2" charset="-122"/>
              </a:rPr>
              <a:t>叫号；为顾客服务；</a:t>
            </a:r>
            <a:r>
              <a:rPr lang="en-US" altLang="zh-CN" sz="2000" dirty="0">
                <a:latin typeface="宋体" pitchFamily="2" charset="-122"/>
              </a:rPr>
              <a:t>}}</a:t>
            </a:r>
          </a:p>
          <a:p>
            <a:pPr>
              <a:spcAft>
                <a:spcPct val="20000"/>
              </a:spcAft>
              <a:buFont typeface="Arial" pitchFamily="34" charset="0"/>
              <a:buNone/>
            </a:pPr>
            <a:r>
              <a:rPr lang="en-US" altLang="zh-CN" sz="2000" dirty="0">
                <a:latin typeface="宋体" pitchFamily="2" charset="-122"/>
              </a:rPr>
              <a:t>      }</a:t>
            </a:r>
          </a:p>
          <a:p>
            <a:pPr>
              <a:spcAft>
                <a:spcPct val="20000"/>
              </a:spcAft>
              <a:buFont typeface="Arial" pitchFamily="34" charset="0"/>
              <a:buNone/>
            </a:pPr>
            <a:r>
              <a:rPr lang="en-US" altLang="zh-CN" sz="2400" b="0" dirty="0">
                <a:latin typeface="宋体" pitchFamily="2" charset="-122"/>
              </a:rPr>
              <a:t>      </a:t>
            </a:r>
            <a:r>
              <a:rPr lang="zh-CN" altLang="en-US" sz="2400" b="0" dirty="0">
                <a:latin typeface="宋体" pitchFamily="2" charset="-122"/>
              </a:rPr>
              <a:t>请添加必要的信号量和</a:t>
            </a:r>
            <a:r>
              <a:rPr lang="en-US" altLang="zh-CN" sz="2400" b="0" dirty="0">
                <a:latin typeface="宋体" pitchFamily="2" charset="-122"/>
              </a:rPr>
              <a:t>P</a:t>
            </a:r>
            <a:r>
              <a:rPr lang="zh-CN" altLang="en-US" sz="2400" b="0" dirty="0">
                <a:latin typeface="宋体" pitchFamily="2" charset="-122"/>
              </a:rPr>
              <a:t>、</a:t>
            </a:r>
            <a:r>
              <a:rPr lang="en-US" altLang="zh-CN" sz="2400" b="0" dirty="0">
                <a:latin typeface="宋体" pitchFamily="2" charset="-122"/>
              </a:rPr>
              <a:t>V</a:t>
            </a:r>
            <a:r>
              <a:rPr lang="zh-CN" altLang="en-US" sz="2400" b="0" dirty="0">
                <a:latin typeface="宋体" pitchFamily="2" charset="-122"/>
              </a:rPr>
              <a:t>（或</a:t>
            </a:r>
            <a:r>
              <a:rPr lang="en-US" altLang="zh-CN" sz="2400" b="0" dirty="0">
                <a:latin typeface="宋体" pitchFamily="2" charset="-122"/>
              </a:rPr>
              <a:t>wait()</a:t>
            </a:r>
            <a:r>
              <a:rPr lang="zh-CN" altLang="en-US" sz="2400" b="0" dirty="0">
                <a:latin typeface="宋体" pitchFamily="2" charset="-122"/>
              </a:rPr>
              <a:t>、</a:t>
            </a:r>
            <a:r>
              <a:rPr lang="en-US" altLang="zh-CN" sz="2400" b="0" dirty="0">
                <a:latin typeface="宋体" pitchFamily="2" charset="-122"/>
              </a:rPr>
              <a:t>signal()</a:t>
            </a:r>
            <a:r>
              <a:rPr lang="zh-CN" altLang="en-US" sz="2400" b="0" dirty="0">
                <a:latin typeface="宋体" pitchFamily="2" charset="-122"/>
              </a:rPr>
              <a:t>）操作，实现上述过程中的互斥与同步。要求写出完成的过程，说明信号量的含义并赋初值。</a:t>
            </a:r>
            <a:endParaRPr lang="en-US" altLang="zh-CN" sz="2400" b="0" dirty="0">
              <a:latin typeface="宋体" pitchFamily="2" charset="-122"/>
            </a:endParaRPr>
          </a:p>
        </p:txBody>
      </p:sp>
      <p:sp>
        <p:nvSpPr>
          <p:cNvPr id="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</a:t>
            </a: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理发师睡觉问</a:t>
            </a:r>
            <a:r>
              <a:rPr lang="en-US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的类似问题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semaphore 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= 1;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互斥使用取号机的信号量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semaphore empty = 10;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空座位的数量信号量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semaphore full = 0;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已占座位的数量信号量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semaphore service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= 0;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等待叫号信号量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</p:txBody>
      </p:sp>
      <p:sp>
        <p:nvSpPr>
          <p:cNvPr id="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</a:t>
            </a: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理发师睡觉问</a:t>
            </a:r>
            <a:r>
              <a:rPr lang="en-US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的类似问题</a:t>
            </a:r>
          </a:p>
        </p:txBody>
      </p:sp>
      <p:sp>
        <p:nvSpPr>
          <p:cNvPr id="4" name="内容占位符 2"/>
          <p:cNvSpPr>
            <a:spLocks/>
          </p:cNvSpPr>
          <p:nvPr/>
        </p:nvSpPr>
        <p:spPr bwMode="auto">
          <a:xfrm>
            <a:off x="1042988" y="2779713"/>
            <a:ext cx="309562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process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顾客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{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P(empty);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P(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mutex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);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从取号机获得一个号；</a:t>
            </a:r>
          </a:p>
          <a:p>
            <a:pPr marL="342900" indent="-342900" algn="just"/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mutex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);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V(full);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P(service); //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等待叫号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  <p:sp>
        <p:nvSpPr>
          <p:cNvPr id="5" name="内容占位符 2"/>
          <p:cNvSpPr>
            <a:spLocks/>
          </p:cNvSpPr>
          <p:nvPr/>
        </p:nvSpPr>
        <p:spPr bwMode="auto">
          <a:xfrm>
            <a:off x="5005388" y="2708275"/>
            <a:ext cx="30956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process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营业员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{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while (true) {</a:t>
            </a:r>
          </a:p>
          <a:p>
            <a:pPr marL="342900" indent="-342900" algn="just"/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P(full);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V(empty);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V(service);  //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叫号</a:t>
            </a:r>
          </a:p>
          <a:p>
            <a:pPr marL="342900" indent="-342900" algn="just"/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为顾客服务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}</a:t>
            </a:r>
          </a:p>
          <a:p>
            <a:pPr marL="342900" indent="-342900" algn="just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  消息传递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025" y="1341438"/>
            <a:ext cx="8891588" cy="4464050"/>
          </a:xfrm>
        </p:spPr>
        <p:txBody>
          <a:bodyPr/>
          <a:lstStyle/>
          <a:p>
            <a:r>
              <a:rPr lang="zh-CN" altLang="en-US" b="0" dirty="0" smtClean="0"/>
              <a:t>进程通信</a:t>
            </a:r>
            <a:r>
              <a:rPr lang="en-US" altLang="zh-CN" b="0" dirty="0"/>
              <a:t>(Inter Process </a:t>
            </a:r>
            <a:r>
              <a:rPr lang="en-US" altLang="zh-CN" b="0" dirty="0" smtClean="0"/>
              <a:t>Communication, IPC)</a:t>
            </a:r>
            <a:endParaRPr lang="zh-CN" altLang="en-US" b="0" dirty="0" smtClean="0"/>
          </a:p>
          <a:p>
            <a:pPr>
              <a:buFont typeface="Arial" pitchFamily="34" charset="0"/>
              <a:buNone/>
            </a:pPr>
            <a:r>
              <a:rPr lang="zh-CN" altLang="en-US" b="0" dirty="0" smtClean="0"/>
              <a:t>          </a:t>
            </a:r>
            <a:r>
              <a:rPr lang="zh-CN" altLang="en-US" sz="2400" b="0" dirty="0" smtClean="0">
                <a:ea typeface="宋体" pitchFamily="2" charset="-122"/>
              </a:rPr>
              <a:t>进程之间的信息交换</a:t>
            </a:r>
          </a:p>
          <a:p>
            <a:r>
              <a:rPr lang="zh-CN" altLang="en-US" b="0" dirty="0" smtClean="0"/>
              <a:t>进程通信方式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b="0" dirty="0" smtClean="0">
                <a:ea typeface="宋体" pitchFamily="2" charset="-122"/>
              </a:rPr>
              <a:t>低级通信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zh-CN" altLang="en-US" b="0" dirty="0" smtClean="0">
                <a:ea typeface="宋体" pitchFamily="2" charset="-122"/>
              </a:rPr>
              <a:t>              以信号、信号量</a:t>
            </a:r>
            <a:r>
              <a:rPr lang="zh-CN" altLang="en-US" b="0" dirty="0">
                <a:ea typeface="宋体" pitchFamily="2" charset="-122"/>
              </a:rPr>
              <a:t>作为通信工具，由于其所交换的信息量少而被归结为低级通信。</a:t>
            </a:r>
            <a:endParaRPr lang="zh-CN" altLang="en-US" b="0" dirty="0" smtClean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b="0" dirty="0" smtClean="0">
                <a:ea typeface="宋体" pitchFamily="2" charset="-122"/>
              </a:rPr>
              <a:t>高级通信</a:t>
            </a:r>
          </a:p>
          <a:p>
            <a:pPr marL="914400" lvl="1" indent="-457200">
              <a:buNone/>
            </a:pPr>
            <a:r>
              <a:rPr lang="zh-CN" altLang="en-US" b="0" dirty="0">
                <a:ea typeface="宋体" pitchFamily="2" charset="-122"/>
              </a:rPr>
              <a:t>             </a:t>
            </a:r>
            <a:r>
              <a:rPr lang="zh-CN" altLang="en-US" b="0" dirty="0" smtClean="0">
                <a:ea typeface="宋体" pitchFamily="2" charset="-122"/>
              </a:rPr>
              <a:t> </a:t>
            </a:r>
            <a:r>
              <a:rPr lang="zh-CN" altLang="en-US" b="0" dirty="0">
                <a:ea typeface="宋体" pitchFamily="2" charset="-122"/>
              </a:rPr>
              <a:t>指用户可直接利用操作系统所提供的一组通信命令，     高效地传送大量数据的一种通信方式。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  消息传递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8891588" cy="5113337"/>
          </a:xfrm>
        </p:spPr>
        <p:txBody>
          <a:bodyPr/>
          <a:lstStyle/>
          <a:p>
            <a:r>
              <a:rPr lang="zh-CN" altLang="en-US" b="0" dirty="0" smtClean="0"/>
              <a:t>电子邮件的发送与接收过程</a:t>
            </a:r>
          </a:p>
        </p:txBody>
      </p:sp>
      <p:grpSp>
        <p:nvGrpSpPr>
          <p:cNvPr id="475171" name="Group 35"/>
          <p:cNvGrpSpPr>
            <a:grpSpLocks/>
          </p:cNvGrpSpPr>
          <p:nvPr/>
        </p:nvGrpSpPr>
        <p:grpSpPr bwMode="auto">
          <a:xfrm>
            <a:off x="1476375" y="1844675"/>
            <a:ext cx="6065838" cy="4594225"/>
            <a:chOff x="839" y="1030"/>
            <a:chExt cx="3821" cy="2894"/>
          </a:xfrm>
        </p:grpSpPr>
        <p:sp>
          <p:nvSpPr>
            <p:cNvPr id="475141" name="Line 5"/>
            <p:cNvSpPr>
              <a:spLocks noChangeShapeType="1"/>
            </p:cNvSpPr>
            <p:nvPr/>
          </p:nvSpPr>
          <p:spPr bwMode="auto">
            <a:xfrm>
              <a:off x="2221" y="1819"/>
              <a:ext cx="10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42" name="Oval 6"/>
            <p:cNvSpPr>
              <a:spLocks noChangeArrowheads="1"/>
            </p:cNvSpPr>
            <p:nvPr/>
          </p:nvSpPr>
          <p:spPr bwMode="auto">
            <a:xfrm>
              <a:off x="839" y="1295"/>
              <a:ext cx="1545" cy="83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43" name="Text Box 7"/>
            <p:cNvSpPr txBox="1">
              <a:spLocks noChangeArrowheads="1"/>
            </p:cNvSpPr>
            <p:nvPr/>
          </p:nvSpPr>
          <p:spPr bwMode="auto">
            <a:xfrm>
              <a:off x="1776" y="1691"/>
              <a:ext cx="53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发送进程</a:t>
              </a:r>
            </a:p>
            <a:p>
              <a:pPr algn="just" eaLnBrk="0" hangingPunct="0"/>
              <a:endParaRPr lang="zh-CN" altLang="en-US" sz="1400" b="1">
                <a:latin typeface="Times New Roman" pitchFamily="18" charset="0"/>
              </a:endParaRPr>
            </a:p>
          </p:txBody>
        </p:sp>
        <p:sp>
          <p:nvSpPr>
            <p:cNvPr id="475144" name="Oval 8"/>
            <p:cNvSpPr>
              <a:spLocks noChangeArrowheads="1"/>
            </p:cNvSpPr>
            <p:nvPr/>
          </p:nvSpPr>
          <p:spPr bwMode="auto">
            <a:xfrm>
              <a:off x="1734" y="1610"/>
              <a:ext cx="488" cy="3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45" name="Text Box 9"/>
            <p:cNvSpPr txBox="1">
              <a:spLocks noChangeArrowheads="1"/>
            </p:cNvSpPr>
            <p:nvPr/>
          </p:nvSpPr>
          <p:spPr bwMode="auto">
            <a:xfrm>
              <a:off x="1002" y="1651"/>
              <a:ext cx="5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接收进程</a:t>
              </a:r>
            </a:p>
            <a:p>
              <a:pPr algn="just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75146" name="Oval 10"/>
            <p:cNvSpPr>
              <a:spLocks noChangeArrowheads="1"/>
            </p:cNvSpPr>
            <p:nvPr/>
          </p:nvSpPr>
          <p:spPr bwMode="auto">
            <a:xfrm>
              <a:off x="1002" y="1610"/>
              <a:ext cx="542" cy="3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47" name="Text Box 11"/>
            <p:cNvSpPr txBox="1">
              <a:spLocks noChangeArrowheads="1"/>
            </p:cNvSpPr>
            <p:nvPr/>
          </p:nvSpPr>
          <p:spPr bwMode="auto">
            <a:xfrm>
              <a:off x="1206" y="1030"/>
              <a:ext cx="81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邮件服务器</a:t>
              </a:r>
            </a:p>
          </p:txBody>
        </p:sp>
        <p:sp>
          <p:nvSpPr>
            <p:cNvPr id="475148" name="Oval 12"/>
            <p:cNvSpPr>
              <a:spLocks noChangeArrowheads="1"/>
            </p:cNvSpPr>
            <p:nvPr/>
          </p:nvSpPr>
          <p:spPr bwMode="auto">
            <a:xfrm>
              <a:off x="839" y="2730"/>
              <a:ext cx="1545" cy="83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49" name="Text Box 13"/>
            <p:cNvSpPr txBox="1">
              <a:spLocks noChangeArrowheads="1"/>
            </p:cNvSpPr>
            <p:nvPr/>
          </p:nvSpPr>
          <p:spPr bwMode="auto">
            <a:xfrm>
              <a:off x="1715" y="3085"/>
              <a:ext cx="56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接收进程</a:t>
              </a:r>
            </a:p>
            <a:p>
              <a:pPr algn="just" eaLnBrk="0" hangingPunct="0"/>
              <a:endParaRPr lang="zh-CN" altLang="en-US" sz="1400" b="1">
                <a:latin typeface="Times New Roman" pitchFamily="18" charset="0"/>
              </a:endParaRPr>
            </a:p>
          </p:txBody>
        </p:sp>
        <p:sp>
          <p:nvSpPr>
            <p:cNvPr id="475150" name="Oval 14"/>
            <p:cNvSpPr>
              <a:spLocks noChangeArrowheads="1"/>
            </p:cNvSpPr>
            <p:nvPr/>
          </p:nvSpPr>
          <p:spPr bwMode="auto">
            <a:xfrm>
              <a:off x="1734" y="3045"/>
              <a:ext cx="488" cy="3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51" name="Text Box 15"/>
            <p:cNvSpPr txBox="1">
              <a:spLocks noChangeArrowheads="1"/>
            </p:cNvSpPr>
            <p:nvPr/>
          </p:nvSpPr>
          <p:spPr bwMode="auto">
            <a:xfrm>
              <a:off x="975" y="3085"/>
              <a:ext cx="56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发送进程</a:t>
              </a:r>
            </a:p>
            <a:p>
              <a:pPr algn="just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75152" name="Oval 16"/>
            <p:cNvSpPr>
              <a:spLocks noChangeArrowheads="1"/>
            </p:cNvSpPr>
            <p:nvPr/>
          </p:nvSpPr>
          <p:spPr bwMode="auto">
            <a:xfrm>
              <a:off x="1002" y="3045"/>
              <a:ext cx="488" cy="3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53" name="Text Box 17"/>
            <p:cNvSpPr txBox="1">
              <a:spLocks noChangeArrowheads="1"/>
            </p:cNvSpPr>
            <p:nvPr/>
          </p:nvSpPr>
          <p:spPr bwMode="auto">
            <a:xfrm>
              <a:off x="1245" y="3610"/>
              <a:ext cx="56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终端用户</a:t>
              </a:r>
            </a:p>
          </p:txBody>
        </p:sp>
        <p:sp>
          <p:nvSpPr>
            <p:cNvPr id="475154" name="Line 18"/>
            <p:cNvSpPr>
              <a:spLocks noChangeShapeType="1"/>
            </p:cNvSpPr>
            <p:nvPr/>
          </p:nvSpPr>
          <p:spPr bwMode="auto">
            <a:xfrm flipV="1">
              <a:off x="1247" y="1933"/>
              <a:ext cx="0" cy="1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55" name="Text Box 19"/>
            <p:cNvSpPr txBox="1">
              <a:spLocks noChangeArrowheads="1"/>
            </p:cNvSpPr>
            <p:nvPr/>
          </p:nvSpPr>
          <p:spPr bwMode="auto">
            <a:xfrm>
              <a:off x="930" y="2205"/>
              <a:ext cx="40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邮件</a:t>
              </a:r>
            </a:p>
          </p:txBody>
        </p:sp>
        <p:sp>
          <p:nvSpPr>
            <p:cNvPr id="475156" name="Text Box 20"/>
            <p:cNvSpPr txBox="1">
              <a:spLocks noChangeArrowheads="1"/>
            </p:cNvSpPr>
            <p:nvPr/>
          </p:nvSpPr>
          <p:spPr bwMode="auto">
            <a:xfrm>
              <a:off x="2546" y="1610"/>
              <a:ext cx="40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 dirty="0">
                  <a:latin typeface="Times New Roman" pitchFamily="18" charset="0"/>
                </a:rPr>
                <a:t>邮件</a:t>
              </a:r>
            </a:p>
          </p:txBody>
        </p:sp>
        <p:sp>
          <p:nvSpPr>
            <p:cNvPr id="475157" name="Oval 21"/>
            <p:cNvSpPr>
              <a:spLocks noChangeArrowheads="1"/>
            </p:cNvSpPr>
            <p:nvPr/>
          </p:nvSpPr>
          <p:spPr bwMode="auto">
            <a:xfrm>
              <a:off x="3115" y="1295"/>
              <a:ext cx="1545" cy="83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58" name="Text Box 22"/>
            <p:cNvSpPr txBox="1">
              <a:spLocks noChangeArrowheads="1"/>
            </p:cNvSpPr>
            <p:nvPr/>
          </p:nvSpPr>
          <p:spPr bwMode="auto">
            <a:xfrm>
              <a:off x="3977" y="1651"/>
              <a:ext cx="5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发送进程</a:t>
              </a:r>
            </a:p>
            <a:p>
              <a:pPr algn="just" eaLnBrk="0" hangingPunct="0"/>
              <a:endParaRPr lang="zh-CN" altLang="en-US" sz="1400" b="1">
                <a:latin typeface="Times New Roman" pitchFamily="18" charset="0"/>
              </a:endParaRPr>
            </a:p>
          </p:txBody>
        </p:sp>
        <p:sp>
          <p:nvSpPr>
            <p:cNvPr id="475159" name="Oval 23"/>
            <p:cNvSpPr>
              <a:spLocks noChangeArrowheads="1"/>
            </p:cNvSpPr>
            <p:nvPr/>
          </p:nvSpPr>
          <p:spPr bwMode="auto">
            <a:xfrm>
              <a:off x="4010" y="1610"/>
              <a:ext cx="488" cy="3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60" name="Text Box 24"/>
            <p:cNvSpPr txBox="1">
              <a:spLocks noChangeArrowheads="1"/>
            </p:cNvSpPr>
            <p:nvPr/>
          </p:nvSpPr>
          <p:spPr bwMode="auto">
            <a:xfrm>
              <a:off x="3251" y="1642"/>
              <a:ext cx="57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接收进程</a:t>
              </a:r>
            </a:p>
            <a:p>
              <a:pPr algn="just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75161" name="Oval 25"/>
            <p:cNvSpPr>
              <a:spLocks noChangeArrowheads="1"/>
            </p:cNvSpPr>
            <p:nvPr/>
          </p:nvSpPr>
          <p:spPr bwMode="auto">
            <a:xfrm>
              <a:off x="3278" y="1610"/>
              <a:ext cx="488" cy="3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62" name="Text Box 26"/>
            <p:cNvSpPr txBox="1">
              <a:spLocks noChangeArrowheads="1"/>
            </p:cNvSpPr>
            <p:nvPr/>
          </p:nvSpPr>
          <p:spPr bwMode="auto">
            <a:xfrm>
              <a:off x="3564" y="1030"/>
              <a:ext cx="81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邮件服务器</a:t>
              </a:r>
            </a:p>
          </p:txBody>
        </p:sp>
        <p:sp>
          <p:nvSpPr>
            <p:cNvPr id="475163" name="Oval 27"/>
            <p:cNvSpPr>
              <a:spLocks noChangeArrowheads="1"/>
            </p:cNvSpPr>
            <p:nvPr/>
          </p:nvSpPr>
          <p:spPr bwMode="auto">
            <a:xfrm>
              <a:off x="3115" y="2730"/>
              <a:ext cx="1545" cy="83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64" name="Text Box 28"/>
            <p:cNvSpPr txBox="1">
              <a:spLocks noChangeArrowheads="1"/>
            </p:cNvSpPr>
            <p:nvPr/>
          </p:nvSpPr>
          <p:spPr bwMode="auto">
            <a:xfrm>
              <a:off x="3977" y="3085"/>
              <a:ext cx="56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接收进程</a:t>
              </a:r>
            </a:p>
            <a:p>
              <a:pPr algn="just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75165" name="Oval 29"/>
            <p:cNvSpPr>
              <a:spLocks noChangeArrowheads="1"/>
            </p:cNvSpPr>
            <p:nvPr/>
          </p:nvSpPr>
          <p:spPr bwMode="auto">
            <a:xfrm>
              <a:off x="4010" y="3045"/>
              <a:ext cx="488" cy="3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66" name="Text Box 30"/>
            <p:cNvSpPr txBox="1">
              <a:spLocks noChangeArrowheads="1"/>
            </p:cNvSpPr>
            <p:nvPr/>
          </p:nvSpPr>
          <p:spPr bwMode="auto">
            <a:xfrm>
              <a:off x="3251" y="3085"/>
              <a:ext cx="57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发送进程</a:t>
              </a:r>
            </a:p>
            <a:p>
              <a:pPr algn="just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75167" name="Oval 31"/>
            <p:cNvSpPr>
              <a:spLocks noChangeArrowheads="1"/>
            </p:cNvSpPr>
            <p:nvPr/>
          </p:nvSpPr>
          <p:spPr bwMode="auto">
            <a:xfrm>
              <a:off x="3278" y="3045"/>
              <a:ext cx="488" cy="3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68" name="Text Box 32"/>
            <p:cNvSpPr txBox="1">
              <a:spLocks noChangeArrowheads="1"/>
            </p:cNvSpPr>
            <p:nvPr/>
          </p:nvSpPr>
          <p:spPr bwMode="auto">
            <a:xfrm>
              <a:off x="3626" y="3610"/>
              <a:ext cx="56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终端用户</a:t>
              </a:r>
            </a:p>
          </p:txBody>
        </p:sp>
        <p:sp>
          <p:nvSpPr>
            <p:cNvPr id="475169" name="Line 33"/>
            <p:cNvSpPr>
              <a:spLocks noChangeShapeType="1"/>
            </p:cNvSpPr>
            <p:nvPr/>
          </p:nvSpPr>
          <p:spPr bwMode="auto">
            <a:xfrm>
              <a:off x="4250" y="1906"/>
              <a:ext cx="0" cy="1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70" name="Text Box 34"/>
            <p:cNvSpPr txBox="1">
              <a:spLocks noChangeArrowheads="1"/>
            </p:cNvSpPr>
            <p:nvPr/>
          </p:nvSpPr>
          <p:spPr bwMode="auto">
            <a:xfrm>
              <a:off x="4254" y="2205"/>
              <a:ext cx="40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邮件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7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.1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进程通信的方式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26647670"/>
              </p:ext>
            </p:extLst>
          </p:nvPr>
        </p:nvGraphicFramePr>
        <p:xfrm>
          <a:off x="1956048" y="1901056"/>
          <a:ext cx="5568280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互斥与同步的解决策略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980728"/>
            <a:ext cx="8229600" cy="4525963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软件方法</a:t>
            </a:r>
          </a:p>
          <a:p>
            <a:pPr eaLnBrk="1" hangingPunct="1"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由进程通过执行相应的程序指令，实现与其他进程的互斥与同步。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难以实现</a:t>
            </a:r>
            <a:r>
              <a:rPr lang="zh-CN" altLang="en-US" sz="2400" b="0" dirty="0" smtClean="0">
                <a:ea typeface="宋体" pitchFamily="2" charset="-122"/>
              </a:rPr>
              <a:t>且开销大。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硬件方法</a:t>
            </a:r>
          </a:p>
          <a:p>
            <a:pPr eaLnBrk="1" hangingPunct="1"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通过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屏蔽中断</a:t>
            </a:r>
            <a:r>
              <a:rPr lang="zh-CN" altLang="en-US" sz="2400" b="0" dirty="0" smtClean="0">
                <a:ea typeface="宋体" pitchFamily="2" charset="-122"/>
              </a:rPr>
              <a:t>（单</a:t>
            </a:r>
            <a:r>
              <a:rPr lang="en-US" altLang="zh-CN" sz="2400" b="0" dirty="0" smtClean="0">
                <a:ea typeface="宋体" pitchFamily="2" charset="-122"/>
              </a:rPr>
              <a:t>CPU</a:t>
            </a:r>
            <a:r>
              <a:rPr lang="zh-CN" altLang="en-US" sz="2400" b="0" dirty="0" smtClean="0">
                <a:ea typeface="宋体" pitchFamily="2" charset="-122"/>
              </a:rPr>
              <a:t>）或采用专门的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机器指令</a:t>
            </a:r>
            <a:r>
              <a:rPr lang="zh-CN" altLang="en-US" sz="2400" b="0" dirty="0" smtClean="0">
                <a:ea typeface="宋体" pitchFamily="2" charset="-122"/>
              </a:rPr>
              <a:t>控制互斥与同步。硬件约束条件强且可能导致进程饥饿与死锁现象。</a:t>
            </a:r>
            <a:endParaRPr lang="zh-CN" altLang="en-US" b="0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操作系统或专门的程序设计语言提供的特别支持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信号量</a:t>
            </a:r>
            <a:r>
              <a:rPr lang="zh-CN" altLang="en-US" b="0" dirty="0" smtClean="0">
                <a:ea typeface="宋体" pitchFamily="2" charset="-122"/>
              </a:rPr>
              <a:t>方法</a:t>
            </a:r>
            <a:r>
              <a:rPr lang="en-US" altLang="zh-CN" b="0" dirty="0" smtClean="0">
                <a:latin typeface="宋体"/>
                <a:ea typeface="宋体" pitchFamily="2" charset="-122"/>
              </a:rPr>
              <a:t>——</a:t>
            </a:r>
            <a:r>
              <a:rPr lang="zh-CN" altLang="en-US" b="0" dirty="0" smtClean="0">
                <a:ea typeface="宋体" pitchFamily="2" charset="-122"/>
              </a:rPr>
              <a:t>已成为通用方法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管程方法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消息传递方法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2.9.2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共享存储区方式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6856" y="1108531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共享存储区</a:t>
            </a:r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95958"/>
              </p:ext>
            </p:extLst>
          </p:nvPr>
        </p:nvGraphicFramePr>
        <p:xfrm>
          <a:off x="904056" y="2225824"/>
          <a:ext cx="1371600" cy="2819401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正文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36644"/>
              </p:ext>
            </p:extLst>
          </p:nvPr>
        </p:nvGraphicFramePr>
        <p:xfrm>
          <a:off x="3798657" y="2225824"/>
          <a:ext cx="1428008" cy="3200449"/>
        </p:xfrm>
        <a:graphic>
          <a:graphicData uri="http://schemas.openxmlformats.org/drawingml/2006/table">
            <a:tbl>
              <a:tblPr/>
              <a:tblGrid>
                <a:gridCol w="1428008"/>
              </a:tblGrid>
              <a:tr h="1524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共享存储区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51132"/>
              </p:ext>
            </p:extLst>
          </p:nvPr>
        </p:nvGraphicFramePr>
        <p:xfrm>
          <a:off x="6695256" y="2253600"/>
          <a:ext cx="1371600" cy="3389731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838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正文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3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370656" y="1844824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进程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的虚空间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3494856" y="1844824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+mn-ea"/>
              </a:rPr>
              <a:t>内存空间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6466656" y="1851749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进程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的虚空间</a:t>
            </a:r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2275655" y="3292624"/>
            <a:ext cx="1523001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2" name="Line 40"/>
          <p:cNvSpPr>
            <a:spLocks noChangeShapeType="1"/>
          </p:cNvSpPr>
          <p:nvPr/>
        </p:nvSpPr>
        <p:spPr bwMode="auto">
          <a:xfrm>
            <a:off x="2275656" y="4435624"/>
            <a:ext cx="1523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3" name="Line 41"/>
          <p:cNvSpPr>
            <a:spLocks noChangeShapeType="1"/>
          </p:cNvSpPr>
          <p:nvPr/>
        </p:nvSpPr>
        <p:spPr bwMode="auto">
          <a:xfrm>
            <a:off x="5226665" y="3749824"/>
            <a:ext cx="1468591" cy="214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>
            <a:off x="5226665" y="4816624"/>
            <a:ext cx="1468591" cy="22860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5" name="Text Box 43"/>
          <p:cNvSpPr txBox="1">
            <a:spLocks noChangeArrowheads="1"/>
          </p:cNvSpPr>
          <p:nvPr/>
        </p:nvSpPr>
        <p:spPr bwMode="auto">
          <a:xfrm>
            <a:off x="2580456" y="3140224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+mn-ea"/>
              </a:rPr>
              <a:t>A</a:t>
            </a:r>
          </a:p>
        </p:txBody>
      </p:sp>
      <p:sp>
        <p:nvSpPr>
          <p:cNvPr id="16" name="Text Box 44"/>
          <p:cNvSpPr txBox="1">
            <a:spLocks noChangeArrowheads="1"/>
          </p:cNvSpPr>
          <p:nvPr/>
        </p:nvSpPr>
        <p:spPr bwMode="auto">
          <a:xfrm>
            <a:off x="2580456" y="4283224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A`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5857056" y="3597424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+mn-ea"/>
              </a:rPr>
              <a:t>B</a:t>
            </a:r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5857056" y="4588024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>
                <a:latin typeface="+mn-ea"/>
              </a:rPr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2.9.3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消息传递机制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496175" cy="48244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0" dirty="0"/>
              <a:t>数据交换以格式化的消息为</a:t>
            </a:r>
            <a:r>
              <a:rPr lang="zh-CN" altLang="en-US" b="0" dirty="0" smtClean="0"/>
              <a:t>单位</a:t>
            </a:r>
            <a:endParaRPr lang="en-US" altLang="zh-CN" b="0" dirty="0" smtClean="0"/>
          </a:p>
          <a:p>
            <a:pPr>
              <a:lnSpc>
                <a:spcPct val="120000"/>
              </a:lnSpc>
            </a:pPr>
            <a:r>
              <a:rPr lang="zh-CN" altLang="en-US" b="0" dirty="0"/>
              <a:t>消息的一般格式</a:t>
            </a:r>
          </a:p>
          <a:p>
            <a:pPr>
              <a:lnSpc>
                <a:spcPct val="120000"/>
              </a:lnSpc>
            </a:pPr>
            <a:endParaRPr lang="en-US" altLang="zh-CN" b="0" dirty="0" smtClean="0"/>
          </a:p>
          <a:p>
            <a:pPr marL="0" lvl="1" indent="0">
              <a:lnSpc>
                <a:spcPct val="120000"/>
              </a:lnSpc>
              <a:buNone/>
            </a:pPr>
            <a:endParaRPr lang="zh-CN" altLang="en-US" sz="2800" b="0" dirty="0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2710036" y="2420888"/>
            <a:ext cx="3086100" cy="3349625"/>
            <a:chOff x="1519" y="1253"/>
            <a:chExt cx="1944" cy="2110"/>
          </a:xfrm>
        </p:grpSpPr>
        <p:grpSp>
          <p:nvGrpSpPr>
            <p:cNvPr id="17" name="Group 5"/>
            <p:cNvGrpSpPr>
              <a:grpSpLocks/>
            </p:cNvGrpSpPr>
            <p:nvPr/>
          </p:nvGrpSpPr>
          <p:grpSpPr bwMode="auto">
            <a:xfrm>
              <a:off x="2352" y="1253"/>
              <a:ext cx="1111" cy="1439"/>
              <a:chOff x="4677" y="10176"/>
              <a:chExt cx="2160" cy="2340"/>
            </a:xfrm>
          </p:grpSpPr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4677" y="10176"/>
                <a:ext cx="216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b="1">
                    <a:latin typeface="Times New Roman" pitchFamily="18" charset="0"/>
                  </a:rPr>
                  <a:t>消息类型</a:t>
                </a: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4677" y="10644"/>
                <a:ext cx="216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b="1">
                    <a:latin typeface="Times New Roman" pitchFamily="18" charset="0"/>
                  </a:rPr>
                  <a:t>目的端地址</a:t>
                </a:r>
              </a:p>
            </p:txBody>
          </p:sp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4677" y="11112"/>
                <a:ext cx="216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b="1">
                    <a:latin typeface="Times New Roman" pitchFamily="18" charset="0"/>
                  </a:rPr>
                  <a:t>源端地址</a:t>
                </a:r>
              </a:p>
            </p:txBody>
          </p:sp>
          <p:sp>
            <p:nvSpPr>
              <p:cNvPr id="26" name="Text Box 9"/>
              <p:cNvSpPr txBox="1">
                <a:spLocks noChangeArrowheads="1"/>
              </p:cNvSpPr>
              <p:nvPr/>
            </p:nvSpPr>
            <p:spPr bwMode="auto">
              <a:xfrm>
                <a:off x="4677" y="11583"/>
                <a:ext cx="216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b="1" dirty="0">
                    <a:latin typeface="Times New Roman" pitchFamily="18" charset="0"/>
                  </a:rPr>
                  <a:t>消息长度</a:t>
                </a:r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4677" y="12048"/>
                <a:ext cx="216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b="1">
                    <a:latin typeface="Times New Roman" pitchFamily="18" charset="0"/>
                  </a:rPr>
                  <a:t>控制信息</a:t>
                </a:r>
              </a:p>
            </p:txBody>
          </p:sp>
        </p:grp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352" y="2692"/>
              <a:ext cx="1111" cy="6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zh-CN" altLang="en-US" sz="1000">
                <a:latin typeface="Times New Roman" pitchFamily="18" charset="0"/>
              </a:endParaRPr>
            </a:p>
            <a:p>
              <a:pPr algn="ctr" eaLnBrk="0" hangingPunct="0"/>
              <a:r>
                <a:rPr lang="zh-CN" altLang="en-US" b="1">
                  <a:latin typeface="Times New Roman" pitchFamily="18" charset="0"/>
                </a:rPr>
                <a:t>消息内容</a:t>
              </a:r>
            </a:p>
          </p:txBody>
        </p:sp>
        <p:sp>
          <p:nvSpPr>
            <p:cNvPr id="19" name="AutoShape 12"/>
            <p:cNvSpPr>
              <a:spLocks/>
            </p:cNvSpPr>
            <p:nvPr/>
          </p:nvSpPr>
          <p:spPr bwMode="auto">
            <a:xfrm>
              <a:off x="2167" y="1253"/>
              <a:ext cx="185" cy="1439"/>
            </a:xfrm>
            <a:prstGeom prst="leftBrace">
              <a:avLst>
                <a:gd name="adj1" fmla="val 64820"/>
                <a:gd name="adj2" fmla="val 4936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utoShape 13"/>
            <p:cNvSpPr>
              <a:spLocks/>
            </p:cNvSpPr>
            <p:nvPr/>
          </p:nvSpPr>
          <p:spPr bwMode="auto">
            <a:xfrm>
              <a:off x="2260" y="2692"/>
              <a:ext cx="92" cy="671"/>
            </a:xfrm>
            <a:prstGeom prst="leftBrace">
              <a:avLst>
                <a:gd name="adj1" fmla="val 6077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1519" y="1829"/>
              <a:ext cx="55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b="1">
                  <a:latin typeface="Times New Roman" pitchFamily="18" charset="0"/>
                </a:rPr>
                <a:t>消息头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519" y="2884"/>
              <a:ext cx="5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b="1">
                  <a:latin typeface="Times New Roman" pitchFamily="18" charset="0"/>
                </a:rPr>
                <a:t>消息体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2.9.3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消息传递机制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850" y="1268413"/>
            <a:ext cx="8496300" cy="4824412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消息传递的同步</a:t>
            </a: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两条通信原语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</a:t>
            </a: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Send(</a:t>
            </a:r>
            <a:r>
              <a:rPr lang="en-US" altLang="zh-CN" sz="2400" b="0" dirty="0" err="1" smtClean="0">
                <a:latin typeface="宋体" pitchFamily="2" charset="-122"/>
                <a:ea typeface="宋体" pitchFamily="2" charset="-122"/>
              </a:rPr>
              <a:t>destination,message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Receive(</a:t>
            </a:r>
            <a:r>
              <a:rPr lang="en-US" altLang="zh-CN" sz="2400" b="0" dirty="0" err="1" smtClean="0">
                <a:latin typeface="宋体" pitchFamily="2" charset="-122"/>
                <a:ea typeface="宋体" pitchFamily="2" charset="-122"/>
              </a:rPr>
              <a:t>source,message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消息传递的同步</a:t>
            </a: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b="0" dirty="0" err="1" smtClean="0">
                <a:latin typeface="宋体" pitchFamily="2" charset="-122"/>
                <a:ea typeface="宋体" pitchFamily="2" charset="-122"/>
              </a:rPr>
              <a:t>当发送进程调用Send原语发送消息时，若没有空闲的消息缓冲区，则发送进程塞阻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b="0" dirty="0" err="1" smtClean="0">
                <a:latin typeface="宋体" pitchFamily="2" charset="-122"/>
                <a:ea typeface="宋体" pitchFamily="2" charset="-122"/>
              </a:rPr>
              <a:t>当接收进程调用Receive原语接收消息时，如果没有消息可接收，则接收进程阻塞，直到一条消息到达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。  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3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2.9.3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消息传递机制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8313" y="1268413"/>
            <a:ext cx="8135937" cy="4824412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三种同步方式 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32074291"/>
              </p:ext>
            </p:extLst>
          </p:nvPr>
        </p:nvGraphicFramePr>
        <p:xfrm>
          <a:off x="755576" y="1541016"/>
          <a:ext cx="7560840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2.9.3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消息传递机制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2413" y="1125538"/>
            <a:ext cx="8640762" cy="489585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不阻塞发送</a:t>
            </a: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如打印服务，每当进程需要打印时，都可以以消息形式发出请求，然后继续执行，无须阻塞等待打印完成。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“不阻塞发送”方式容易导致消息的无限发送。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必须在程序中考虑让接收进程发回应答消息，证实其是否收到消息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增加了并发程序的设计难度。</a:t>
            </a:r>
          </a:p>
          <a:p>
            <a:pPr>
              <a:spcAft>
                <a:spcPct val="20000"/>
              </a:spcAft>
            </a:pPr>
            <a:r>
              <a:rPr lang="zh-CN" altLang="en-US" b="0" dirty="0" smtClean="0"/>
              <a:t>阻塞接收</a:t>
            </a: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并发程序设计中常采用该方式。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若消息丢失，或发送进程发送消息之前失败，则接收进程将永久阻塞。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2.9.3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消息传递机制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8313" y="1196975"/>
            <a:ext cx="8135937" cy="482441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消息传递中的寻址 </a:t>
            </a: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寻址方式：直接寻址和间接寻址。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若采用直接寻址，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send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原语中必须指定目标进程的具体标识号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receive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原语中的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source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地址有两种处理方法：</a:t>
            </a: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接收进程显式地指定发送方进程标识号，这就要求接收进程必须事先清楚将接收哪个进程发来的消息。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接收进程可以不必指定接收哪个进程的消息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2.9.3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消息传递机制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8313" y="1196975"/>
            <a:ext cx="8135937" cy="482441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间接寻址 </a:t>
            </a: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采用间接寻址传递消息时，消息不再从发送方直接发送到接收方，而是通过发送进程与接收进程共享的一个数据结构进行中转，该数据结构通常称为邮箱。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发送进程将消息发送到指定的邮箱中，接收进程从邮箱中接收消息。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2.9.3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消息传递机制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8313" y="1196975"/>
            <a:ext cx="8135937" cy="482441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邮箱 </a:t>
            </a:r>
          </a:p>
          <a:p>
            <a:pPr marL="914400" lvl="1" indent="-457200" eaLnBrk="1" hangingPunct="1"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 不限制进程数，允许多个发送进程向邮箱发送消息，同时，也允许多个接收进程从邮箱接收消息</a:t>
            </a:r>
          </a:p>
        </p:txBody>
      </p:sp>
      <p:grpSp>
        <p:nvGrpSpPr>
          <p:cNvPr id="485380" name="Group 4"/>
          <p:cNvGrpSpPr>
            <a:grpSpLocks/>
          </p:cNvGrpSpPr>
          <p:nvPr/>
        </p:nvGrpSpPr>
        <p:grpSpPr bwMode="auto">
          <a:xfrm>
            <a:off x="1560513" y="3068638"/>
            <a:ext cx="6324600" cy="3048000"/>
            <a:chOff x="3417" y="3936"/>
            <a:chExt cx="5580" cy="2652"/>
          </a:xfrm>
        </p:grpSpPr>
        <p:grpSp>
          <p:nvGrpSpPr>
            <p:cNvPr id="485381" name="Group 5"/>
            <p:cNvGrpSpPr>
              <a:grpSpLocks/>
            </p:cNvGrpSpPr>
            <p:nvPr/>
          </p:nvGrpSpPr>
          <p:grpSpPr bwMode="auto">
            <a:xfrm>
              <a:off x="3417" y="3936"/>
              <a:ext cx="5580" cy="2028"/>
              <a:chOff x="3417" y="3936"/>
              <a:chExt cx="5580" cy="2028"/>
            </a:xfrm>
          </p:grpSpPr>
          <p:sp>
            <p:nvSpPr>
              <p:cNvPr id="485382" name="Text Box 6"/>
              <p:cNvSpPr txBox="1">
                <a:spLocks noChangeArrowheads="1"/>
              </p:cNvSpPr>
              <p:nvPr/>
            </p:nvSpPr>
            <p:spPr bwMode="auto">
              <a:xfrm>
                <a:off x="5757" y="4872"/>
                <a:ext cx="900" cy="468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1">
                    <a:latin typeface="Times New Roman" pitchFamily="18" charset="0"/>
                  </a:rPr>
                  <a:t>邮箱</a:t>
                </a:r>
              </a:p>
            </p:txBody>
          </p:sp>
          <p:grpSp>
            <p:nvGrpSpPr>
              <p:cNvPr id="485383" name="Group 7"/>
              <p:cNvGrpSpPr>
                <a:grpSpLocks/>
              </p:cNvGrpSpPr>
              <p:nvPr/>
            </p:nvGrpSpPr>
            <p:grpSpPr bwMode="auto">
              <a:xfrm>
                <a:off x="8277" y="4404"/>
                <a:ext cx="543" cy="468"/>
                <a:chOff x="2154" y="4560"/>
                <a:chExt cx="543" cy="468"/>
              </a:xfrm>
            </p:grpSpPr>
            <p:sp>
              <p:nvSpPr>
                <p:cNvPr id="485384" name="Oval 8"/>
                <p:cNvSpPr>
                  <a:spLocks noChangeArrowheads="1"/>
                </p:cNvSpPr>
                <p:nvPr/>
              </p:nvSpPr>
              <p:spPr bwMode="auto">
                <a:xfrm>
                  <a:off x="2154" y="4560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538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157" y="4560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b="1">
                      <a:latin typeface="Times New Roman" pitchFamily="18" charset="0"/>
                    </a:rPr>
                    <a:t>R1</a:t>
                  </a:r>
                </a:p>
              </p:txBody>
            </p:sp>
          </p:grpSp>
          <p:grpSp>
            <p:nvGrpSpPr>
              <p:cNvPr id="485386" name="Group 10"/>
              <p:cNvGrpSpPr>
                <a:grpSpLocks/>
              </p:cNvGrpSpPr>
              <p:nvPr/>
            </p:nvGrpSpPr>
            <p:grpSpPr bwMode="auto">
              <a:xfrm>
                <a:off x="3597" y="5496"/>
                <a:ext cx="540" cy="468"/>
                <a:chOff x="3597" y="5496"/>
                <a:chExt cx="540" cy="468"/>
              </a:xfrm>
            </p:grpSpPr>
            <p:sp>
              <p:nvSpPr>
                <p:cNvPr id="485387" name="Oval 11"/>
                <p:cNvSpPr>
                  <a:spLocks noChangeArrowheads="1"/>
                </p:cNvSpPr>
                <p:nvPr/>
              </p:nvSpPr>
              <p:spPr bwMode="auto">
                <a:xfrm>
                  <a:off x="3597" y="5496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53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97" y="5496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b="1">
                      <a:latin typeface="Times New Roman" pitchFamily="18" charset="0"/>
                    </a:rPr>
                    <a:t>Sn</a:t>
                  </a:r>
                </a:p>
              </p:txBody>
            </p:sp>
          </p:grpSp>
          <p:grpSp>
            <p:nvGrpSpPr>
              <p:cNvPr id="485389" name="Group 13"/>
              <p:cNvGrpSpPr>
                <a:grpSpLocks/>
              </p:cNvGrpSpPr>
              <p:nvPr/>
            </p:nvGrpSpPr>
            <p:grpSpPr bwMode="auto">
              <a:xfrm>
                <a:off x="3597" y="4404"/>
                <a:ext cx="543" cy="468"/>
                <a:chOff x="2154" y="4560"/>
                <a:chExt cx="543" cy="468"/>
              </a:xfrm>
            </p:grpSpPr>
            <p:sp>
              <p:nvSpPr>
                <p:cNvPr id="485390" name="Oval 14"/>
                <p:cNvSpPr>
                  <a:spLocks noChangeArrowheads="1"/>
                </p:cNvSpPr>
                <p:nvPr/>
              </p:nvSpPr>
              <p:spPr bwMode="auto">
                <a:xfrm>
                  <a:off x="2154" y="4560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53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157" y="4560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b="1">
                      <a:latin typeface="Times New Roman" pitchFamily="18" charset="0"/>
                    </a:rPr>
                    <a:t>S1</a:t>
                  </a:r>
                </a:p>
              </p:txBody>
            </p:sp>
          </p:grpSp>
          <p:grpSp>
            <p:nvGrpSpPr>
              <p:cNvPr id="485392" name="Group 16"/>
              <p:cNvGrpSpPr>
                <a:grpSpLocks/>
              </p:cNvGrpSpPr>
              <p:nvPr/>
            </p:nvGrpSpPr>
            <p:grpSpPr bwMode="auto">
              <a:xfrm>
                <a:off x="8277" y="5496"/>
                <a:ext cx="543" cy="468"/>
                <a:chOff x="2154" y="4560"/>
                <a:chExt cx="543" cy="468"/>
              </a:xfrm>
            </p:grpSpPr>
            <p:sp>
              <p:nvSpPr>
                <p:cNvPr id="485393" name="Oval 17"/>
                <p:cNvSpPr>
                  <a:spLocks noChangeArrowheads="1"/>
                </p:cNvSpPr>
                <p:nvPr/>
              </p:nvSpPr>
              <p:spPr bwMode="auto">
                <a:xfrm>
                  <a:off x="2154" y="4560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53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57" y="4560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b="1">
                      <a:latin typeface="Times New Roman" pitchFamily="18" charset="0"/>
                    </a:rPr>
                    <a:t>Rn</a:t>
                  </a:r>
                </a:p>
              </p:txBody>
            </p:sp>
          </p:grpSp>
          <p:sp>
            <p:nvSpPr>
              <p:cNvPr id="485395" name="Line 19"/>
              <p:cNvSpPr>
                <a:spLocks noChangeShapeType="1"/>
              </p:cNvSpPr>
              <p:nvPr/>
            </p:nvSpPr>
            <p:spPr bwMode="auto">
              <a:xfrm>
                <a:off x="4137" y="4716"/>
                <a:ext cx="162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5396" name="Line 20"/>
              <p:cNvSpPr>
                <a:spLocks noChangeShapeType="1"/>
              </p:cNvSpPr>
              <p:nvPr/>
            </p:nvSpPr>
            <p:spPr bwMode="auto">
              <a:xfrm flipV="1">
                <a:off x="4137" y="5184"/>
                <a:ext cx="162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5397" name="Line 21"/>
              <p:cNvSpPr>
                <a:spLocks noChangeShapeType="1"/>
              </p:cNvSpPr>
              <p:nvPr/>
            </p:nvSpPr>
            <p:spPr bwMode="auto">
              <a:xfrm flipV="1">
                <a:off x="6657" y="4716"/>
                <a:ext cx="162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5398" name="Line 22"/>
              <p:cNvSpPr>
                <a:spLocks noChangeShapeType="1"/>
              </p:cNvSpPr>
              <p:nvPr/>
            </p:nvSpPr>
            <p:spPr bwMode="auto">
              <a:xfrm>
                <a:off x="6657" y="5184"/>
                <a:ext cx="162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5399" name="Line 23"/>
              <p:cNvSpPr>
                <a:spLocks noChangeShapeType="1"/>
              </p:cNvSpPr>
              <p:nvPr/>
            </p:nvSpPr>
            <p:spPr bwMode="auto">
              <a:xfrm>
                <a:off x="3777" y="5028"/>
                <a:ext cx="0" cy="468"/>
              </a:xfrm>
              <a:prstGeom prst="line">
                <a:avLst/>
              </a:prstGeom>
              <a:noFill/>
              <a:ln w="5715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5400" name="Line 24"/>
              <p:cNvSpPr>
                <a:spLocks noChangeShapeType="1"/>
              </p:cNvSpPr>
              <p:nvPr/>
            </p:nvSpPr>
            <p:spPr bwMode="auto">
              <a:xfrm>
                <a:off x="8637" y="5028"/>
                <a:ext cx="0" cy="468"/>
              </a:xfrm>
              <a:prstGeom prst="line">
                <a:avLst/>
              </a:prstGeom>
              <a:noFill/>
              <a:ln w="5715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5401" name="Text Box 25"/>
              <p:cNvSpPr txBox="1">
                <a:spLocks noChangeArrowheads="1"/>
              </p:cNvSpPr>
              <p:nvPr/>
            </p:nvSpPr>
            <p:spPr bwMode="auto">
              <a:xfrm>
                <a:off x="3417" y="3936"/>
                <a:ext cx="12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b="1" dirty="0">
                    <a:latin typeface="Times New Roman" pitchFamily="18" charset="0"/>
                  </a:rPr>
                  <a:t>发送进程</a:t>
                </a:r>
              </a:p>
            </p:txBody>
          </p:sp>
          <p:sp>
            <p:nvSpPr>
              <p:cNvPr id="485402" name="Text Box 26"/>
              <p:cNvSpPr txBox="1">
                <a:spLocks noChangeArrowheads="1"/>
              </p:cNvSpPr>
              <p:nvPr/>
            </p:nvSpPr>
            <p:spPr bwMode="auto">
              <a:xfrm>
                <a:off x="7737" y="3936"/>
                <a:ext cx="12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b="1">
                    <a:latin typeface="Times New Roman" pitchFamily="18" charset="0"/>
                  </a:rPr>
                  <a:t>接收进程</a:t>
                </a:r>
              </a:p>
            </p:txBody>
          </p:sp>
        </p:grpSp>
        <p:sp>
          <p:nvSpPr>
            <p:cNvPr id="485403" name="Text Box 27"/>
            <p:cNvSpPr txBox="1">
              <a:spLocks noChangeArrowheads="1"/>
            </p:cNvSpPr>
            <p:nvPr/>
          </p:nvSpPr>
          <p:spPr bwMode="auto">
            <a:xfrm>
              <a:off x="3597" y="6120"/>
              <a:ext cx="52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endParaRPr lang="zh-CN" altLang="en-US" sz="12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利用消息传递实现互斥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052736"/>
            <a:ext cx="8784976" cy="4824413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b="0" dirty="0" smtClean="0"/>
              <a:t>互斥  </a:t>
            </a:r>
            <a:endParaRPr lang="zh-CN" altLang="en-US" b="0" dirty="0"/>
          </a:p>
          <a:p>
            <a:pPr marL="457200" lvl="1" indent="0"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不允许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两个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两个以上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的进程</a:t>
            </a:r>
            <a:r>
              <a:rPr lang="zh-CN" altLang="en-US" dirty="0" smtClean="0">
                <a:solidFill>
                  <a:srgbClr val="3D0BF3"/>
                </a:solidFill>
                <a:latin typeface="宋体" pitchFamily="2" charset="-122"/>
                <a:ea typeface="宋体" pitchFamily="2" charset="-122"/>
              </a:rPr>
              <a:t>同时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进入临界区 </a:t>
            </a:r>
            <a:endParaRPr lang="en-US" altLang="zh-CN" b="0" dirty="0" smtClean="0"/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b="0" dirty="0" smtClean="0"/>
              <a:t>如何利用消息传递实现互斥？</a:t>
            </a:r>
          </a:p>
          <a:p>
            <a:pPr marL="914400" lvl="1" indent="-457200" eaLnBrk="1" hangingPunct="1">
              <a:lnSpc>
                <a:spcPct val="110000"/>
              </a:lnSpc>
              <a:spcAft>
                <a:spcPts val="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多个并发执行的发送进程和接收进程共享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一个邮箱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box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，且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box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的初始状态为仅包含</a:t>
            </a:r>
            <a:r>
              <a:rPr lang="zh-CN" altLang="en-US" dirty="0" smtClean="0">
                <a:solidFill>
                  <a:srgbClr val="3D0BF3"/>
                </a:solidFill>
                <a:latin typeface="宋体" pitchFamily="2" charset="-122"/>
                <a:ea typeface="宋体" pitchFamily="2" charset="-122"/>
              </a:rPr>
              <a:t>一条空消息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914400" lvl="1" indent="-457200" eaLnBrk="1" hangingPunct="1">
              <a:lnSpc>
                <a:spcPct val="110000"/>
              </a:lnSpc>
              <a:spcAft>
                <a:spcPts val="0"/>
              </a:spcAft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采用“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不阻塞发送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阻塞接收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方式传递消息；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914400" lvl="1" indent="-457200" eaLnBrk="1" hangingPunct="1">
              <a:lnSpc>
                <a:spcPct val="110000"/>
              </a:lnSpc>
              <a:spcAft>
                <a:spcPts val="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若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邮箱中存在</a:t>
            </a:r>
            <a:r>
              <a:rPr lang="zh-CN" altLang="en-US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一条消息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，则允许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一个进程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进入临界区。</a:t>
            </a:r>
          </a:p>
          <a:p>
            <a:pPr marL="914400" lvl="1" indent="-457200" eaLnBrk="1" hangingPunct="1">
              <a:lnSpc>
                <a:spcPct val="110000"/>
              </a:lnSpc>
              <a:spcAft>
                <a:spcPts val="0"/>
              </a:spcAft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若邮箱为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空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，则表明有一个进程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位于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临界区，其它试图进入临界区的进程必须阻塞。</a:t>
            </a:r>
          </a:p>
          <a:p>
            <a:pPr marL="914400" lvl="1" indent="-457200" eaLnBrk="1" hangingPunct="1">
              <a:lnSpc>
                <a:spcPct val="110000"/>
              </a:lnSpc>
              <a:spcAft>
                <a:spcPts val="0"/>
              </a:spcAft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只要保证邮箱中</a:t>
            </a:r>
            <a:r>
              <a:rPr lang="zh-CN" altLang="en-US" dirty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最多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只有一条消息，就能保证只允许一个进程进入临界区，从而实现进程互斥使用临界资源。</a:t>
            </a:r>
          </a:p>
          <a:p>
            <a:pPr marL="914400" lvl="1" indent="-457200" eaLnBrk="1" hangingPunct="1">
              <a:spcAft>
                <a:spcPct val="20000"/>
              </a:spcAft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/>
          <p:cNvSpPr txBox="1">
            <a:spLocks noChangeArrowheads="1"/>
          </p:cNvSpPr>
          <p:nvPr/>
        </p:nvSpPr>
        <p:spPr bwMode="auto">
          <a:xfrm>
            <a:off x="611560" y="3501008"/>
            <a:ext cx="7956884" cy="31855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/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void P(</a:t>
            </a:r>
            <a:r>
              <a:rPr lang="en-US" altLang="zh-CN" sz="2000" b="1" dirty="0" err="1" smtClean="0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)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{</a:t>
            </a: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 message </a:t>
            </a:r>
            <a:r>
              <a:rPr lang="en-US" altLang="zh-CN" sz="2000" b="1" dirty="0" err="1" smtClean="0">
                <a:latin typeface="Times New Roman" pitchFamily="18" charset="0"/>
                <a:ea typeface="仿宋_GB2312" pitchFamily="49" charset="-122"/>
              </a:rPr>
              <a:t>msg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;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  while (true) {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000" b="1" dirty="0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receive(box, </a:t>
            </a:r>
            <a:r>
              <a:rPr lang="en-US" altLang="zh-CN" sz="2000" b="1" dirty="0" err="1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msg</a:t>
            </a:r>
            <a:r>
              <a:rPr lang="en-US" altLang="zh-CN" sz="2000" b="1" dirty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);    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/* 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从邮箱接收一条消息  *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/</a:t>
            </a: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  &lt;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临界区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&gt;;</a:t>
            </a: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2000" b="1" dirty="0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send(box, </a:t>
            </a:r>
            <a:r>
              <a:rPr lang="en-US" altLang="zh-CN" sz="2000" b="1" dirty="0" err="1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msg</a:t>
            </a:r>
            <a:r>
              <a:rPr lang="en-US" altLang="zh-CN" sz="2000" b="1" dirty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);      </a:t>
            </a:r>
            <a:r>
              <a:rPr lang="en-US" altLang="zh-CN" sz="2000" b="1" dirty="0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/*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　将消息发回到邮箱　*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/</a:t>
            </a: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 &lt;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其余部分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&gt;</a:t>
            </a: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}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}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47664" y="260648"/>
            <a:ext cx="6264696" cy="792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/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/* program </a:t>
            </a:r>
            <a:r>
              <a:rPr lang="en-US" altLang="zh-CN" sz="2000" b="1" dirty="0" err="1" smtClean="0">
                <a:latin typeface="Times New Roman" pitchFamily="18" charset="0"/>
                <a:ea typeface="仿宋_GB2312" pitchFamily="49" charset="-122"/>
              </a:rPr>
              <a:t>mutualexclusion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*/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2000" b="1" dirty="0" err="1">
                <a:latin typeface="Times New Roman" pitchFamily="18" charset="0"/>
                <a:ea typeface="仿宋_GB2312" pitchFamily="49" charset="-122"/>
              </a:rPr>
              <a:t>const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dirty="0" err="1" smtClean="0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n = /*  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进程数  *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/;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43608" y="1340768"/>
            <a:ext cx="7200800" cy="20162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/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void main()</a:t>
            </a:r>
          </a:p>
          <a:p>
            <a:pPr algn="just" eaLnBrk="0" hangingPunct="0"/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{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create_mailbox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(box);    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/* 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创建邮箱 *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/</a:t>
            </a:r>
          </a:p>
          <a:p>
            <a:pPr algn="just" eaLnBrk="0" hangingPunct="0"/>
            <a:r>
              <a:rPr lang="en-US" altLang="zh-CN" sz="2000" b="1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000" b="1" dirty="0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send(box, null</a:t>
            </a:r>
            <a:r>
              <a:rPr lang="en-US" altLang="zh-CN" sz="2000" b="1" dirty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);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  /* 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初始化，向邮箱发送一条空消息 *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/</a:t>
            </a: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2000" b="1" dirty="0" err="1" smtClean="0">
                <a:latin typeface="Times New Roman" pitchFamily="18" charset="0"/>
                <a:ea typeface="仿宋_GB2312" pitchFamily="49" charset="-122"/>
              </a:rPr>
              <a:t>parbegin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P(1),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P(2),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…, P(n));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}</a:t>
            </a:r>
            <a:endParaRPr lang="zh-CN" altLang="en-US" sz="2000" b="1" dirty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98072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软件方法</a:t>
            </a:r>
            <a:endParaRPr lang="en-US" altLang="zh-CN" b="0" dirty="0" smtClean="0"/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在进入区设置和检查一些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标志</a:t>
            </a:r>
            <a:r>
              <a:rPr lang="zh-CN" altLang="en-US" sz="2400" b="0" dirty="0" smtClean="0">
                <a:ea typeface="宋体" pitchFamily="2" charset="-122"/>
              </a:rPr>
              <a:t>来标明是否有进程在</a:t>
            </a:r>
            <a:r>
              <a:rPr lang="zh-CN" altLang="en-US" sz="2400" b="0" smtClean="0">
                <a:ea typeface="宋体" pitchFamily="2" charset="-122"/>
              </a:rPr>
              <a:t>临界区。若已</a:t>
            </a:r>
            <a:r>
              <a:rPr lang="zh-CN" altLang="en-US" sz="2400" b="0" dirty="0" smtClean="0">
                <a:ea typeface="宋体" pitchFamily="2" charset="-122"/>
              </a:rPr>
              <a:t>有进程在临界区，则在进入区通过循环检查进行等待，进程离开临界区后则在退出区修改标志。</a:t>
            </a:r>
          </a:p>
          <a:p>
            <a:pPr eaLnBrk="1" hangingPunct="1"/>
            <a:r>
              <a:rPr lang="zh-CN" altLang="en-US" b="0" dirty="0" smtClean="0"/>
              <a:t>初步设想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轮换使用临界区</a:t>
            </a:r>
          </a:p>
        </p:txBody>
      </p:sp>
      <p:grpSp>
        <p:nvGrpSpPr>
          <p:cNvPr id="352264" name="Group 8"/>
          <p:cNvGrpSpPr>
            <a:grpSpLocks/>
          </p:cNvGrpSpPr>
          <p:nvPr/>
        </p:nvGrpSpPr>
        <p:grpSpPr bwMode="auto">
          <a:xfrm>
            <a:off x="252413" y="3357563"/>
            <a:ext cx="6624637" cy="2609850"/>
            <a:chOff x="567" y="2251"/>
            <a:chExt cx="4173" cy="1644"/>
          </a:xfrm>
        </p:grpSpPr>
        <p:sp>
          <p:nvSpPr>
            <p:cNvPr id="352261" name="Text Box 5"/>
            <p:cNvSpPr txBox="1">
              <a:spLocks noChangeArrowheads="1"/>
            </p:cNvSpPr>
            <p:nvPr/>
          </p:nvSpPr>
          <p:spPr bwMode="auto">
            <a:xfrm>
              <a:off x="567" y="2251"/>
              <a:ext cx="4173" cy="16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1500" b="1" dirty="0" err="1">
                  <a:solidFill>
                    <a:srgbClr val="FE0000"/>
                  </a:solidFill>
                  <a:latin typeface="Times New Roman" pitchFamily="18" charset="0"/>
                </a:rPr>
                <a:t>int</a:t>
              </a:r>
              <a:r>
                <a:rPr lang="en-US" altLang="zh-CN" sz="1500" b="1" dirty="0">
                  <a:solidFill>
                    <a:srgbClr val="FE0000"/>
                  </a:solidFill>
                  <a:latin typeface="Times New Roman" pitchFamily="18" charset="0"/>
                </a:rPr>
                <a:t> </a:t>
              </a:r>
              <a:r>
                <a:rPr lang="en-US" altLang="zh-CN" sz="1500" b="1" dirty="0" err="1">
                  <a:solidFill>
                    <a:srgbClr val="FE0000"/>
                  </a:solidFill>
                  <a:latin typeface="Times New Roman" pitchFamily="18" charset="0"/>
                </a:rPr>
                <a:t>trun</a:t>
              </a:r>
              <a:r>
                <a:rPr lang="en-US" altLang="zh-CN" sz="1500" b="1" dirty="0">
                  <a:solidFill>
                    <a:srgbClr val="FE0000"/>
                  </a:solidFill>
                  <a:latin typeface="Times New Roman" pitchFamily="18" charset="0"/>
                </a:rPr>
                <a:t> = 0;                         //</a:t>
              </a:r>
              <a:r>
                <a:rPr lang="zh-CN" altLang="en-US" sz="1500" b="1" dirty="0">
                  <a:solidFill>
                    <a:srgbClr val="FE0000"/>
                  </a:solidFill>
                  <a:latin typeface="Times New Roman" pitchFamily="18" charset="0"/>
                </a:rPr>
                <a:t>共享的全局变量</a:t>
              </a:r>
            </a:p>
            <a:p>
              <a:pPr>
                <a:spcBef>
                  <a:spcPct val="15000"/>
                </a:spcBef>
              </a:pPr>
              <a:endParaRPr lang="en-US" altLang="zh-CN" sz="1500" b="1" dirty="0"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while (turn != 0)</a:t>
              </a:r>
              <a:r>
                <a:rPr lang="en-US" altLang="zh-CN" sz="1500" b="1" dirty="0">
                  <a:solidFill>
                    <a:srgbClr val="FE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;</a:t>
              </a:r>
              <a:r>
                <a:rPr lang="en-US" altLang="zh-CN" sz="1500" b="1" dirty="0">
                  <a:latin typeface="Times New Roman" pitchFamily="18" charset="0"/>
                </a:rPr>
                <a:t>           //</a:t>
              </a:r>
              <a:r>
                <a:rPr lang="zh-CN" altLang="en-US" sz="1500" b="1" dirty="0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  <a:r>
                <a:rPr lang="zh-CN" altLang="en-US" sz="1500" b="1" dirty="0">
                  <a:latin typeface="Times New Roman" pitchFamily="18" charset="0"/>
                </a:rPr>
                <a:t>的临界区代码；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</a:t>
              </a:r>
              <a:r>
                <a:rPr lang="en-US" altLang="zh-CN" sz="1500" b="1" dirty="0">
                  <a:latin typeface="Times New Roman" pitchFamily="18" charset="0"/>
                </a:rPr>
                <a:t>turn = 1;                           //</a:t>
              </a:r>
              <a:r>
                <a:rPr lang="zh-CN" altLang="en-US" sz="1500" b="1" dirty="0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  <a:r>
                <a:rPr lang="zh-CN" altLang="en-US" sz="1500" b="1" dirty="0">
                  <a:latin typeface="Times New Roman" pitchFamily="18" charset="0"/>
                </a:rPr>
                <a:t>的其它代码         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剩余区</a:t>
              </a:r>
              <a:endParaRPr lang="en-US" altLang="zh-CN" sz="1500" b="1" dirty="0"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} while (true)</a:t>
              </a:r>
            </a:p>
            <a:p>
              <a:pPr>
                <a:spcBef>
                  <a:spcPct val="15000"/>
                </a:spcBef>
              </a:pPr>
              <a:endParaRPr lang="en-US" altLang="zh-CN" sz="1500" b="1" dirty="0">
                <a:latin typeface="Times New Roman" pitchFamily="18" charset="0"/>
              </a:endParaRPr>
            </a:p>
          </p:txBody>
        </p:sp>
        <p:sp>
          <p:nvSpPr>
            <p:cNvPr id="352263" name="Text Box 7"/>
            <p:cNvSpPr txBox="1">
              <a:spLocks noChangeArrowheads="1"/>
            </p:cNvSpPr>
            <p:nvPr/>
          </p:nvSpPr>
          <p:spPr bwMode="auto">
            <a:xfrm>
              <a:off x="2690" y="2568"/>
              <a:ext cx="1995" cy="131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1500" b="1">
                  <a:latin typeface="Times New Roman" pitchFamily="18" charset="0"/>
                </a:rPr>
                <a:t>进程</a:t>
              </a:r>
              <a:r>
                <a:rPr lang="en-US" altLang="zh-CN" sz="1500" b="1">
                  <a:latin typeface="Times New Roman" pitchFamily="18" charset="0"/>
                </a:rPr>
                <a:t>P1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>
                  <a:latin typeface="Times New Roman" pitchFamily="18" charset="0"/>
                </a:rPr>
                <a:t>    while (turn != 1)</a:t>
              </a:r>
              <a:r>
                <a:rPr lang="en-US" altLang="zh-CN" sz="1500" b="1">
                  <a:solidFill>
                    <a:srgbClr val="FE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; </a:t>
              </a:r>
              <a:r>
                <a:rPr lang="en-US" altLang="zh-CN" sz="1500" b="1">
                  <a:latin typeface="Times New Roman" pitchFamily="18" charset="0"/>
                </a:rPr>
                <a:t>          //</a:t>
              </a:r>
              <a:r>
                <a:rPr lang="zh-CN" altLang="en-US" sz="1500" b="1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>
                  <a:latin typeface="Times New Roman" pitchFamily="18" charset="0"/>
                </a:rPr>
                <a:t>    进程</a:t>
              </a:r>
              <a:r>
                <a:rPr lang="en-US" altLang="zh-CN" sz="1500" b="1">
                  <a:latin typeface="Times New Roman" pitchFamily="18" charset="0"/>
                </a:rPr>
                <a:t>P1</a:t>
              </a:r>
              <a:r>
                <a:rPr lang="zh-CN" altLang="en-US" sz="1500" b="1">
                  <a:latin typeface="Times New Roman" pitchFamily="18" charset="0"/>
                </a:rPr>
                <a:t>的临界区代码； </a:t>
              </a:r>
              <a:r>
                <a:rPr lang="en-US" altLang="zh-CN" sz="1500" b="1">
                  <a:latin typeface="Times New Roman" pitchFamily="18" charset="0"/>
                </a:rPr>
                <a:t>//</a:t>
              </a:r>
              <a:r>
                <a:rPr lang="zh-CN" altLang="en-US" sz="1500" b="1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>
                  <a:latin typeface="Times New Roman" pitchFamily="18" charset="0"/>
                </a:rPr>
                <a:t>    </a:t>
              </a:r>
              <a:r>
                <a:rPr lang="en-US" altLang="zh-CN" sz="1500" b="1">
                  <a:latin typeface="Times New Roman" pitchFamily="18" charset="0"/>
                </a:rPr>
                <a:t>turn = 0;                           //</a:t>
              </a:r>
              <a:r>
                <a:rPr lang="zh-CN" altLang="en-US" sz="1500" b="1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>
                  <a:latin typeface="Times New Roman" pitchFamily="18" charset="0"/>
                </a:rPr>
                <a:t>    进程</a:t>
              </a:r>
              <a:r>
                <a:rPr lang="en-US" altLang="zh-CN" sz="1500" b="1">
                  <a:latin typeface="Times New Roman" pitchFamily="18" charset="0"/>
                </a:rPr>
                <a:t>P1</a:t>
              </a:r>
              <a:r>
                <a:rPr lang="zh-CN" altLang="en-US" sz="1500" b="1">
                  <a:latin typeface="Times New Roman" pitchFamily="18" charset="0"/>
                </a:rPr>
                <a:t>的其它代码          </a:t>
              </a:r>
              <a:r>
                <a:rPr lang="en-US" altLang="zh-CN" sz="1500" b="1">
                  <a:latin typeface="Times New Roman" pitchFamily="18" charset="0"/>
                </a:rPr>
                <a:t>//</a:t>
              </a:r>
              <a:r>
                <a:rPr lang="zh-CN" altLang="en-US" sz="1500" b="1">
                  <a:latin typeface="Times New Roman" pitchFamily="18" charset="0"/>
                </a:rPr>
                <a:t>剩余区</a:t>
              </a:r>
              <a:endParaRPr lang="en-US" altLang="zh-CN" sz="1500" b="1"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1500" b="1">
                  <a:latin typeface="Times New Roman" pitchFamily="18" charset="0"/>
                </a:rPr>
                <a:t>} while (true)</a:t>
              </a:r>
            </a:p>
            <a:p>
              <a:pPr>
                <a:spcBef>
                  <a:spcPct val="15000"/>
                </a:spcBef>
              </a:pPr>
              <a:endParaRPr lang="en-US" altLang="zh-CN" sz="1500" b="1">
                <a:latin typeface="Times New Roman" pitchFamily="18" charset="0"/>
              </a:endParaRPr>
            </a:p>
          </p:txBody>
        </p:sp>
      </p:grpSp>
      <p:sp>
        <p:nvSpPr>
          <p:cNvPr id="352265" name="Text Box 9"/>
          <p:cNvSpPr txBox="1">
            <a:spLocks noChangeArrowheads="1"/>
          </p:cNvSpPr>
          <p:nvPr/>
        </p:nvSpPr>
        <p:spPr bwMode="auto">
          <a:xfrm>
            <a:off x="6948488" y="2938463"/>
            <a:ext cx="2159000" cy="31162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备注：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b="1" dirty="0"/>
              <a:t>严格轮换，实现了互斥访问。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b="1" dirty="0"/>
              <a:t>即使在临界区外失败也会影响另进程的执行。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b="1" dirty="0"/>
              <a:t>违反了“空闲让进”原则。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b="1" dirty="0"/>
              <a:t>忙等。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内容占位符 9"/>
          <p:cNvSpPr>
            <a:spLocks noGrp="1"/>
          </p:cNvSpPr>
          <p:nvPr>
            <p:ph idx="1"/>
          </p:nvPr>
        </p:nvSpPr>
        <p:spPr>
          <a:xfrm>
            <a:off x="35496" y="1052736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消费者模型</a:t>
            </a:r>
            <a:endParaRPr lang="en-US" altLang="zh-CN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缓冲区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：固定大小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生产者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：满则等待，空则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填充</a:t>
            </a:r>
            <a:endParaRPr lang="en-US" altLang="zh-CN" b="0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消费者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：空着等待，有则获取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26375" y="3361184"/>
            <a:ext cx="1752600" cy="2677656"/>
            <a:chOff x="726375" y="2371125"/>
            <a:chExt cx="1752600" cy="2677656"/>
          </a:xfrm>
        </p:grpSpPr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1183575" y="2599725"/>
              <a:ext cx="1295400" cy="83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1259775" y="3209325"/>
              <a:ext cx="1143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 flipV="1">
              <a:off x="1335975" y="3818925"/>
              <a:ext cx="1066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 flipV="1">
              <a:off x="1259775" y="3971325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726375" y="2371125"/>
              <a:ext cx="685800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P1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dirty="0"/>
                <a:t>P2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…</a:t>
              </a:r>
              <a:endParaRPr lang="en-US" altLang="zh-CN" sz="2400" dirty="0"/>
            </a:p>
            <a:p>
              <a:pPr>
                <a:spcBef>
                  <a:spcPct val="50000"/>
                </a:spcBef>
              </a:pPr>
              <a:endParaRPr lang="en-US" altLang="zh-CN" sz="2400" dirty="0"/>
            </a:p>
            <a:p>
              <a:pPr>
                <a:spcBef>
                  <a:spcPct val="50000"/>
                </a:spcBef>
              </a:pPr>
              <a:r>
                <a:rPr lang="en-US" altLang="zh-CN" sz="2400" dirty="0" err="1"/>
                <a:t>Pn</a:t>
              </a:r>
              <a:endParaRPr lang="en-US" altLang="zh-CN" sz="2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27175" y="3284984"/>
            <a:ext cx="1524000" cy="2677656"/>
            <a:chOff x="7127175" y="2294925"/>
            <a:chExt cx="1524000" cy="2677656"/>
          </a:xfrm>
        </p:grpSpPr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7203375" y="2675925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V="1">
              <a:off x="7127175" y="3209325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7127175" y="37427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7127175" y="3895125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7889175" y="2294925"/>
              <a:ext cx="762000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C1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dirty="0"/>
                <a:t>C2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…</a:t>
              </a:r>
              <a:endParaRPr lang="en-US" altLang="zh-CN" sz="2400" dirty="0"/>
            </a:p>
            <a:p>
              <a:pPr>
                <a:spcBef>
                  <a:spcPct val="50000"/>
                </a:spcBef>
              </a:pPr>
              <a:endParaRPr lang="en-US" altLang="zh-CN" sz="2400" dirty="0"/>
            </a:p>
            <a:p>
              <a:pPr>
                <a:spcBef>
                  <a:spcPct val="50000"/>
                </a:spcBef>
              </a:pPr>
              <a:r>
                <a:rPr lang="en-US" altLang="zh-CN" sz="2400" dirty="0" err="1"/>
                <a:t>Cn</a:t>
              </a:r>
              <a:endParaRPr lang="en-US" altLang="zh-CN" sz="24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63769" y="3361184"/>
            <a:ext cx="421562" cy="914400"/>
            <a:chOff x="5263769" y="2371125"/>
            <a:chExt cx="421562" cy="914400"/>
          </a:xfrm>
        </p:grpSpPr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5474550" y="29045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5263769" y="2371125"/>
              <a:ext cx="4215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in</a:t>
              </a:r>
              <a:endParaRPr lang="en-US" altLang="zh-CN" sz="24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478975" y="5037584"/>
            <a:ext cx="914400" cy="1071265"/>
            <a:chOff x="2478975" y="4047525"/>
            <a:chExt cx="914400" cy="1071265"/>
          </a:xfrm>
        </p:grpSpPr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V="1">
              <a:off x="2783775" y="404752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2478975" y="4657125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out</a:t>
              </a:r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7680"/>
              </p:ext>
            </p:extLst>
          </p:nvPr>
        </p:nvGraphicFramePr>
        <p:xfrm>
          <a:off x="2483428" y="4411082"/>
          <a:ext cx="4594261" cy="55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23"/>
                <a:gridCol w="656323"/>
                <a:gridCol w="656323"/>
                <a:gridCol w="656323"/>
                <a:gridCol w="656323"/>
                <a:gridCol w="656323"/>
                <a:gridCol w="656323"/>
              </a:tblGrid>
              <a:tr h="555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2.9.5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利用消息传递解决生产者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消费者问题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1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2.9.5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利用消息传递解决生产者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消费者问题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9108504" cy="525658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如何采用消息传递的方法实现生产者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消费者</a:t>
            </a:r>
            <a:r>
              <a:rPr lang="zh-CN" altLang="en-US" b="0" dirty="0" smtClean="0">
                <a:latin typeface="黑体" pitchFamily="49" charset="-122"/>
                <a:ea typeface="黑体" pitchFamily="49" charset="-122"/>
              </a:rPr>
              <a:t>同步？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Aft>
                <a:spcPts val="0"/>
              </a:spcAft>
            </a:pPr>
            <a:r>
              <a:rPr lang="zh-CN" altLang="en-US" b="0" dirty="0" smtClean="0">
                <a:latin typeface="宋体" pitchFamily="2" charset="-122"/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capacity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条消息</a:t>
            </a:r>
            <a:r>
              <a:rPr lang="zh-CN" altLang="en-US" b="0" dirty="0" smtClean="0">
                <a:latin typeface="宋体" pitchFamily="2" charset="-122"/>
              </a:rPr>
              <a:t>，其作用类似于</a:t>
            </a:r>
            <a:r>
              <a:rPr lang="zh-CN" altLang="en-US" dirty="0" smtClean="0">
                <a:solidFill>
                  <a:srgbClr val="3D0BF3"/>
                </a:solidFill>
                <a:latin typeface="宋体" pitchFamily="2" charset="-122"/>
              </a:rPr>
              <a:t>缓冲区的大小</a:t>
            </a:r>
            <a:r>
              <a:rPr lang="zh-CN" altLang="en-US" b="0" dirty="0" smtClean="0">
                <a:latin typeface="宋体" pitchFamily="2" charset="-122"/>
              </a:rPr>
              <a:t>；</a:t>
            </a:r>
            <a:endParaRPr lang="en-US" altLang="zh-CN" b="0" dirty="0" smtClean="0">
              <a:latin typeface="宋体" pitchFamily="2" charset="-122"/>
            </a:endParaRPr>
          </a:p>
          <a:p>
            <a:pPr marL="914400" lvl="1" indent="-457200">
              <a:spcAft>
                <a:spcPts val="0"/>
              </a:spcAft>
            </a:pPr>
            <a:r>
              <a:rPr lang="en-US" altLang="zh-CN" b="0" dirty="0" smtClean="0">
                <a:latin typeface="宋体" pitchFamily="2" charset="-122"/>
              </a:rPr>
              <a:t>capacity</a:t>
            </a:r>
            <a:r>
              <a:rPr lang="zh-CN" altLang="en-US" b="0" dirty="0">
                <a:latin typeface="宋体" pitchFamily="2" charset="-122"/>
              </a:rPr>
              <a:t>条消息的初始状态为</a:t>
            </a:r>
            <a:r>
              <a:rPr lang="zh-CN" altLang="en-US" dirty="0">
                <a:solidFill>
                  <a:srgbClr val="FE0000"/>
                </a:solidFill>
                <a:latin typeface="宋体" pitchFamily="2" charset="-122"/>
              </a:rPr>
              <a:t>“空”消息</a:t>
            </a:r>
            <a:r>
              <a:rPr lang="zh-CN" altLang="en-US" b="0" dirty="0">
                <a:latin typeface="宋体" pitchFamily="2" charset="-122"/>
              </a:rPr>
              <a:t>，</a:t>
            </a:r>
            <a:r>
              <a:rPr lang="zh-CN" altLang="en-US" b="0" dirty="0" smtClean="0">
                <a:latin typeface="宋体" pitchFamily="2" charset="-122"/>
              </a:rPr>
              <a:t>类似于</a:t>
            </a:r>
            <a:r>
              <a:rPr lang="zh-CN" altLang="en-US" dirty="0" smtClean="0">
                <a:solidFill>
                  <a:srgbClr val="3D0BF3"/>
                </a:solidFill>
                <a:latin typeface="宋体" pitchFamily="2" charset="-122"/>
              </a:rPr>
              <a:t>缓冲区</a:t>
            </a:r>
            <a:r>
              <a:rPr lang="zh-CN" altLang="en-US" dirty="0">
                <a:solidFill>
                  <a:srgbClr val="3D0BF3"/>
                </a:solidFill>
                <a:latin typeface="宋体" pitchFamily="2" charset="-122"/>
              </a:rPr>
              <a:t>的</a:t>
            </a:r>
            <a:r>
              <a:rPr lang="zh-CN" altLang="en-US" dirty="0" smtClean="0">
                <a:solidFill>
                  <a:srgbClr val="3D0BF3"/>
                </a:solidFill>
                <a:latin typeface="宋体" pitchFamily="2" charset="-122"/>
              </a:rPr>
              <a:t>初始状态为空</a:t>
            </a:r>
            <a:r>
              <a:rPr lang="zh-CN" altLang="en-US" b="0" dirty="0" smtClean="0">
                <a:latin typeface="宋体" pitchFamily="2" charset="-122"/>
              </a:rPr>
              <a:t>（未填充生产数据）；</a:t>
            </a:r>
            <a:endParaRPr lang="en-US" altLang="zh-CN" b="0" dirty="0">
              <a:latin typeface="宋体" pitchFamily="2" charset="-122"/>
            </a:endParaRPr>
          </a:p>
          <a:p>
            <a:pPr marL="914400" lvl="1" indent="-457200">
              <a:spcAft>
                <a:spcPts val="0"/>
              </a:spcAft>
            </a:pP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</a:rPr>
              <a:t>生产者</a:t>
            </a:r>
            <a:r>
              <a:rPr lang="zh-CN" altLang="en-US" b="0" dirty="0" smtClean="0">
                <a:latin typeface="宋体" pitchFamily="2" charset="-122"/>
              </a:rPr>
              <a:t>生产一条数据后，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取</a:t>
            </a:r>
            <a:r>
              <a:rPr lang="zh-CN" altLang="en-US" b="0" dirty="0" smtClean="0">
                <a:latin typeface="宋体" pitchFamily="2" charset="-122"/>
              </a:rPr>
              <a:t>一</a:t>
            </a:r>
            <a:r>
              <a:rPr lang="zh-CN" altLang="en-US" b="0" dirty="0">
                <a:latin typeface="宋体" pitchFamily="2" charset="-122"/>
              </a:rPr>
              <a:t>条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“空”</a:t>
            </a:r>
            <a:r>
              <a:rPr lang="zh-CN" altLang="en-US" b="0" dirty="0">
                <a:latin typeface="宋体" pitchFamily="2" charset="-122"/>
              </a:rPr>
              <a:t>消息，并发送</a:t>
            </a:r>
            <a:r>
              <a:rPr lang="zh-CN" altLang="en-US" dirty="0">
                <a:solidFill>
                  <a:srgbClr val="3D0BF3"/>
                </a:solidFill>
                <a:latin typeface="宋体" pitchFamily="2" charset="-122"/>
              </a:rPr>
              <a:t>回</a:t>
            </a:r>
            <a:r>
              <a:rPr lang="zh-CN" altLang="en-US" b="0" dirty="0">
                <a:latin typeface="宋体" pitchFamily="2" charset="-122"/>
              </a:rPr>
              <a:t>一条填充</a:t>
            </a:r>
            <a:r>
              <a:rPr lang="zh-CN" altLang="en-US" b="0" dirty="0" smtClean="0">
                <a:latin typeface="宋体" pitchFamily="2" charset="-122"/>
              </a:rPr>
              <a:t>了</a:t>
            </a:r>
            <a:r>
              <a:rPr lang="zh-CN" altLang="en-US" dirty="0" smtClean="0">
                <a:solidFill>
                  <a:srgbClr val="3D0BF3"/>
                </a:solidFill>
                <a:latin typeface="宋体" pitchFamily="2" charset="-122"/>
              </a:rPr>
              <a:t>数据</a:t>
            </a:r>
            <a:r>
              <a:rPr lang="zh-CN" altLang="en-US" b="0" dirty="0" smtClean="0">
                <a:latin typeface="宋体" pitchFamily="2" charset="-122"/>
              </a:rPr>
              <a:t>的消息；</a:t>
            </a:r>
            <a:endParaRPr lang="en-US" altLang="zh-CN" b="0" dirty="0">
              <a:latin typeface="宋体" pitchFamily="2" charset="-122"/>
            </a:endParaRPr>
          </a:p>
          <a:p>
            <a:pPr marL="914400" lvl="1" indent="-457200">
              <a:spcAft>
                <a:spcPts val="0"/>
              </a:spcAft>
            </a:pP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</a:rPr>
              <a:t>消费者</a:t>
            </a:r>
            <a:r>
              <a:rPr lang="zh-CN" altLang="en-US" b="0" dirty="0" smtClean="0">
                <a:latin typeface="宋体" pitchFamily="2" charset="-122"/>
              </a:rPr>
              <a:t>消费一</a:t>
            </a:r>
            <a:r>
              <a:rPr lang="zh-CN" altLang="en-US" b="0" dirty="0">
                <a:latin typeface="宋体" pitchFamily="2" charset="-122"/>
              </a:rPr>
              <a:t>条数据后，</a:t>
            </a:r>
            <a:r>
              <a:rPr lang="zh-CN" altLang="en-US" dirty="0">
                <a:solidFill>
                  <a:srgbClr val="FE0000"/>
                </a:solidFill>
                <a:latin typeface="宋体" pitchFamily="2" charset="-122"/>
              </a:rPr>
              <a:t>取</a:t>
            </a:r>
            <a:r>
              <a:rPr lang="zh-CN" altLang="en-US" b="0" dirty="0">
                <a:latin typeface="宋体" pitchFamily="2" charset="-122"/>
              </a:rPr>
              <a:t>一</a:t>
            </a:r>
            <a:r>
              <a:rPr lang="zh-CN" altLang="en-US" b="0" dirty="0" smtClean="0">
                <a:latin typeface="宋体" pitchFamily="2" charset="-122"/>
              </a:rPr>
              <a:t>条填充了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</a:rPr>
              <a:t>数据</a:t>
            </a:r>
            <a:r>
              <a:rPr lang="zh-CN" altLang="en-US" b="0" dirty="0" smtClean="0">
                <a:latin typeface="宋体" pitchFamily="2" charset="-122"/>
              </a:rPr>
              <a:t>的消息</a:t>
            </a:r>
            <a:r>
              <a:rPr lang="zh-CN" altLang="en-US" b="0" dirty="0">
                <a:latin typeface="宋体" pitchFamily="2" charset="-122"/>
              </a:rPr>
              <a:t>，并发送</a:t>
            </a:r>
            <a:r>
              <a:rPr lang="zh-CN" altLang="en-US" dirty="0">
                <a:solidFill>
                  <a:srgbClr val="3D0BF3"/>
                </a:solidFill>
                <a:latin typeface="宋体" pitchFamily="2" charset="-122"/>
              </a:rPr>
              <a:t>回</a:t>
            </a:r>
            <a:r>
              <a:rPr lang="zh-CN" altLang="en-US" b="0" dirty="0">
                <a:latin typeface="宋体" pitchFamily="2" charset="-122"/>
              </a:rPr>
              <a:t>一</a:t>
            </a:r>
            <a:r>
              <a:rPr lang="zh-CN" altLang="en-US" b="0" dirty="0" smtClean="0">
                <a:latin typeface="宋体" pitchFamily="2" charset="-122"/>
              </a:rPr>
              <a:t>条</a:t>
            </a:r>
            <a:r>
              <a:rPr lang="zh-CN" altLang="en-US" dirty="0" smtClean="0">
                <a:solidFill>
                  <a:srgbClr val="3D0BF3"/>
                </a:solidFill>
                <a:latin typeface="宋体" pitchFamily="2" charset="-122"/>
              </a:rPr>
              <a:t>“空”</a:t>
            </a:r>
            <a:r>
              <a:rPr lang="zh-CN" altLang="en-US" b="0" dirty="0" smtClean="0">
                <a:latin typeface="宋体" pitchFamily="2" charset="-122"/>
              </a:rPr>
              <a:t>消息；</a:t>
            </a:r>
            <a:endParaRPr lang="en-US" altLang="zh-CN" b="0" dirty="0">
              <a:latin typeface="宋体" pitchFamily="2" charset="-122"/>
            </a:endParaRPr>
          </a:p>
          <a:p>
            <a:pPr marL="914400" lvl="1" indent="-457200">
              <a:spcAft>
                <a:spcPts val="0"/>
              </a:spcAft>
            </a:pPr>
            <a:r>
              <a:rPr lang="zh-CN" altLang="en-US" b="0" dirty="0" smtClean="0">
                <a:latin typeface="宋体" pitchFamily="2" charset="-122"/>
              </a:rPr>
              <a:t>若生产者速度快于消费者消速度，则因无</a:t>
            </a:r>
            <a:r>
              <a:rPr lang="zh-CN" altLang="en-US" dirty="0" smtClean="0">
                <a:solidFill>
                  <a:srgbClr val="7030A0"/>
                </a:solidFill>
                <a:latin typeface="宋体" pitchFamily="2" charset="-122"/>
              </a:rPr>
              <a:t>“空”</a:t>
            </a:r>
            <a:r>
              <a:rPr lang="zh-CN" altLang="en-US" b="0" dirty="0" smtClean="0">
                <a:latin typeface="宋体" pitchFamily="2" charset="-122"/>
              </a:rPr>
              <a:t>消息可用而阻塞；</a:t>
            </a:r>
            <a:endParaRPr lang="en-US" altLang="zh-CN" b="0" dirty="0">
              <a:latin typeface="宋体" pitchFamily="2" charset="-122"/>
            </a:endParaRPr>
          </a:p>
          <a:p>
            <a:pPr marL="914400" lvl="1" indent="-457200">
              <a:spcAft>
                <a:spcPts val="0"/>
              </a:spcAft>
            </a:pPr>
            <a:r>
              <a:rPr lang="zh-CN" altLang="en-US" b="0" dirty="0" smtClean="0">
                <a:latin typeface="宋体" pitchFamily="2" charset="-122"/>
              </a:rPr>
              <a:t>若消费者</a:t>
            </a:r>
            <a:r>
              <a:rPr lang="zh-CN" altLang="en-US" b="0" dirty="0">
                <a:latin typeface="宋体" pitchFamily="2" charset="-122"/>
              </a:rPr>
              <a:t>速度快</a:t>
            </a:r>
            <a:r>
              <a:rPr lang="zh-CN" altLang="en-US" b="0" dirty="0" smtClean="0">
                <a:latin typeface="宋体" pitchFamily="2" charset="-122"/>
              </a:rPr>
              <a:t>于生产者</a:t>
            </a:r>
            <a:r>
              <a:rPr lang="zh-CN" altLang="en-US" b="0" dirty="0">
                <a:latin typeface="宋体" pitchFamily="2" charset="-122"/>
              </a:rPr>
              <a:t>消速度，则因</a:t>
            </a:r>
            <a:r>
              <a:rPr lang="zh-CN" altLang="en-US" b="0" dirty="0" smtClean="0">
                <a:latin typeface="宋体" pitchFamily="2" charset="-122"/>
              </a:rPr>
              <a:t>无填充了</a:t>
            </a:r>
            <a:r>
              <a:rPr lang="zh-CN" altLang="en-US" dirty="0" smtClean="0">
                <a:solidFill>
                  <a:srgbClr val="00B0F0"/>
                </a:solidFill>
                <a:latin typeface="宋体" pitchFamily="2" charset="-122"/>
              </a:rPr>
              <a:t>数据</a:t>
            </a:r>
            <a:r>
              <a:rPr lang="zh-CN" altLang="en-US" b="0" dirty="0" smtClean="0">
                <a:latin typeface="宋体" pitchFamily="2" charset="-122"/>
              </a:rPr>
              <a:t>的消息</a:t>
            </a:r>
            <a:r>
              <a:rPr lang="zh-CN" altLang="en-US" b="0" dirty="0">
                <a:latin typeface="宋体" pitchFamily="2" charset="-122"/>
              </a:rPr>
              <a:t>可用而</a:t>
            </a:r>
            <a:r>
              <a:rPr lang="zh-CN" altLang="en-US" b="0" dirty="0" smtClean="0">
                <a:latin typeface="宋体" pitchFamily="2" charset="-122"/>
              </a:rPr>
              <a:t>阻塞。 </a:t>
            </a:r>
            <a:endParaRPr lang="zh-CN" altLang="en-US" b="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9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76200" y="3888432"/>
            <a:ext cx="4495800" cy="2636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/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void producer()</a:t>
            </a:r>
            <a:endParaRPr lang="en-US" altLang="zh-CN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{</a:t>
            </a: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   message </a:t>
            </a:r>
            <a:r>
              <a:rPr lang="en-US" altLang="zh-CN" b="1" dirty="0" err="1" smtClean="0">
                <a:latin typeface="Times New Roman" pitchFamily="18" charset="0"/>
                <a:ea typeface="仿宋_GB2312" pitchFamily="49" charset="-122"/>
              </a:rPr>
              <a:t>pmsg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;</a:t>
            </a:r>
            <a:endParaRPr lang="en-US" altLang="zh-CN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    while (true)  {</a:t>
            </a:r>
            <a:endParaRPr lang="en-US" altLang="zh-CN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receive(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mayproduce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pmsg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); </a:t>
            </a: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b="1" dirty="0" err="1" smtClean="0">
                <a:latin typeface="Times New Roman" pitchFamily="18" charset="0"/>
                <a:ea typeface="仿宋_GB2312" pitchFamily="49" charset="-122"/>
              </a:rPr>
              <a:t>pmsg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= produce();</a:t>
            </a:r>
            <a:endParaRPr lang="en-US" altLang="zh-CN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b="1" dirty="0">
                <a:solidFill>
                  <a:schemeClr val="accent1"/>
                </a:solidFill>
                <a:latin typeface="Times New Roman" pitchFamily="18" charset="0"/>
                <a:ea typeface="仿宋_GB2312" pitchFamily="49" charset="-122"/>
              </a:rPr>
              <a:t>      </a:t>
            </a:r>
            <a:r>
              <a:rPr lang="en-US" altLang="zh-CN" b="1" dirty="0" smtClean="0">
                <a:solidFill>
                  <a:schemeClr val="accent1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send(</a:t>
            </a:r>
            <a:r>
              <a:rPr lang="en-US" altLang="zh-CN" b="1" dirty="0" err="1" smtClean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mayconsume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pmsg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);    </a:t>
            </a: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}</a:t>
            </a: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539552" y="1412776"/>
            <a:ext cx="8353425" cy="22467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oid main()</a:t>
            </a:r>
          </a:p>
          <a:p>
            <a:pPr algn="just" eaLnBrk="0" hangingPunct="0"/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{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2000" b="1" dirty="0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000" b="1" dirty="0" err="1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create_mailbox</a:t>
            </a:r>
            <a:r>
              <a:rPr lang="en-US" altLang="zh-CN" sz="2000" b="1" dirty="0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000" b="1" dirty="0" err="1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mayproduce</a:t>
            </a:r>
            <a:r>
              <a:rPr lang="en-US" altLang="zh-CN" sz="2000" b="1" dirty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);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2000" b="1" dirty="0" err="1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create_mailbox</a:t>
            </a:r>
            <a:r>
              <a:rPr lang="en-US" altLang="zh-CN" sz="2000" b="1" dirty="0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000" b="1" dirty="0" err="1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mayconsume</a:t>
            </a:r>
            <a:r>
              <a:rPr lang="en-US" altLang="zh-CN" sz="2000" b="1" dirty="0" smtClean="0">
                <a:solidFill>
                  <a:srgbClr val="3D0BF3"/>
                </a:solidFill>
                <a:latin typeface="Times New Roman" pitchFamily="18" charset="0"/>
                <a:ea typeface="仿宋_GB2312" pitchFamily="49" charset="-122"/>
              </a:rPr>
              <a:t>);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2000" b="1" dirty="0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for (</a:t>
            </a:r>
            <a:r>
              <a:rPr lang="en-US" altLang="zh-CN" sz="2000" b="1" dirty="0" err="1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000" b="1" dirty="0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000" b="1" dirty="0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= </a:t>
            </a:r>
            <a:r>
              <a:rPr lang="en-US" altLang="zh-CN" sz="2000" b="1" dirty="0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1; </a:t>
            </a:r>
            <a:r>
              <a:rPr lang="en-US" altLang="zh-CN" sz="2000" b="1" dirty="0" err="1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000" b="1" dirty="0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 &lt;= capacity; </a:t>
            </a:r>
            <a:r>
              <a:rPr lang="en-US" altLang="zh-CN" sz="2000" b="1" dirty="0" err="1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000" b="1" dirty="0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++) send(</a:t>
            </a:r>
            <a:r>
              <a:rPr lang="en-US" altLang="zh-CN" sz="2000" b="1" dirty="0" err="1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mayproduce</a:t>
            </a:r>
            <a:r>
              <a:rPr lang="en-US" altLang="zh-CN" sz="2000" b="1" dirty="0" smtClean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, null</a:t>
            </a:r>
            <a:r>
              <a:rPr lang="en-US" altLang="zh-CN" sz="2000" b="1" dirty="0">
                <a:solidFill>
                  <a:srgbClr val="FE0000"/>
                </a:solidFill>
                <a:latin typeface="Times New Roman" pitchFamily="18" charset="0"/>
                <a:ea typeface="仿宋_GB2312" pitchFamily="49" charset="-122"/>
              </a:rPr>
              <a:t>);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//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初始化</a:t>
            </a:r>
            <a:r>
              <a:rPr lang="zh-CN" altLang="en-US" sz="2000" b="1" dirty="0" smtClean="0">
                <a:latin typeface="Times New Roman" pitchFamily="18" charset="0"/>
                <a:ea typeface="仿宋_GB2312" pitchFamily="49" charset="-122"/>
              </a:rPr>
              <a:t>信箱     </a:t>
            </a:r>
            <a:endParaRPr lang="en-US" altLang="zh-CN" sz="2000" b="1" dirty="0" smtClean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2000" b="1" dirty="0" err="1" smtClean="0">
                <a:latin typeface="Times New Roman" pitchFamily="18" charset="0"/>
                <a:ea typeface="仿宋_GB2312" pitchFamily="49" charset="-122"/>
              </a:rPr>
              <a:t>parbegin</a:t>
            </a:r>
            <a:r>
              <a:rPr lang="en-US" altLang="zh-CN" sz="2000" b="1" dirty="0" smtClean="0">
                <a:latin typeface="Times New Roman" pitchFamily="18" charset="0"/>
                <a:ea typeface="仿宋_GB2312" pitchFamily="49" charset="-122"/>
              </a:rPr>
              <a:t>(producer, consumer);</a:t>
            </a:r>
            <a:endParaRPr lang="en-US" altLang="zh-CN" sz="2000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4769296" y="3915816"/>
            <a:ext cx="4267200" cy="26095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void consumer</a:t>
            </a: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{</a:t>
            </a: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    message </a:t>
            </a:r>
            <a:r>
              <a:rPr lang="en-US" altLang="zh-CN" b="1" dirty="0" err="1">
                <a:latin typeface="Times New Roman" pitchFamily="18" charset="0"/>
                <a:ea typeface="仿宋_GB2312" pitchFamily="49" charset="-122"/>
              </a:rPr>
              <a:t>cmsg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    while (true) {</a:t>
            </a: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receive(</a:t>
            </a:r>
            <a:r>
              <a:rPr lang="en-US" altLang="zh-CN" b="1" dirty="0" err="1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mayconsume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b="1" dirty="0" err="1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cmsg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);</a:t>
            </a: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        consume(</a:t>
            </a:r>
            <a:r>
              <a:rPr lang="en-US" altLang="zh-CN" b="1" dirty="0" err="1">
                <a:latin typeface="Times New Roman" pitchFamily="18" charset="0"/>
                <a:ea typeface="仿宋_GB2312" pitchFamily="49" charset="-122"/>
              </a:rPr>
              <a:t>cmsg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);</a:t>
            </a: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send(</a:t>
            </a:r>
            <a:r>
              <a:rPr lang="en-US" altLang="zh-CN" b="1" dirty="0" err="1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mayproduce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, null);     </a:t>
            </a:r>
          </a:p>
          <a:p>
            <a:pPr algn="just" eaLnBrk="0" hangingPunct="0"/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    }</a:t>
            </a: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11760" y="188640"/>
            <a:ext cx="4495800" cy="9361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/>
            <a:r>
              <a:rPr lang="en-US" altLang="zh-CN" b="1" dirty="0" err="1"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b="1" dirty="0" err="1" smtClean="0">
                <a:latin typeface="Times New Roman" pitchFamily="18" charset="0"/>
                <a:ea typeface="仿宋_GB2312" pitchFamily="49" charset="-122"/>
              </a:rPr>
              <a:t>onst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;</a:t>
            </a:r>
            <a:endParaRPr lang="en-US" altLang="zh-CN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   capacity</a:t>
            </a:r>
            <a:r>
              <a:rPr lang="zh-CN" altLang="en-US" b="1" dirty="0">
                <a:latin typeface="Times New Roman" pitchFamily="18" charset="0"/>
                <a:ea typeface="仿宋_GB2312" pitchFamily="49" charset="-122"/>
              </a:rPr>
              <a:t>　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=  /*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缓冲区容量  </a:t>
            </a:r>
            <a:r>
              <a:rPr lang="zh-CN" altLang="en-US" b="1" dirty="0">
                <a:latin typeface="Times New Roman" pitchFamily="18" charset="0"/>
                <a:ea typeface="仿宋_GB2312" pitchFamily="49" charset="-122"/>
              </a:rPr>
              <a:t>*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/</a:t>
            </a:r>
          </a:p>
          <a:p>
            <a:pPr algn="just" eaLnBrk="0" hangingPunct="0"/>
            <a:r>
              <a:rPr lang="zh-CN" altLang="en-US" b="1" dirty="0">
                <a:latin typeface="Times New Roman" pitchFamily="18" charset="0"/>
                <a:ea typeface="仿宋_GB2312" pitchFamily="49" charset="-122"/>
              </a:rPr>
              <a:t>　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</a:rPr>
              <a:t>null  =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 /*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空消息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b="1" dirty="0">
                <a:latin typeface="Times New Roman" pitchFamily="18" charset="0"/>
                <a:ea typeface="仿宋_GB2312" pitchFamily="49" charset="-122"/>
              </a:rPr>
              <a:t>*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/</a:t>
            </a:r>
            <a:endParaRPr lang="en-US" altLang="zh-CN" b="1" dirty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498691" grpId="0" animBg="1"/>
      <p:bldP spid="498692" grpId="0" animBg="1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184576"/>
          </a:xfrm>
        </p:spPr>
        <p:txBody>
          <a:bodyPr/>
          <a:lstStyle/>
          <a:p>
            <a:r>
              <a:rPr lang="zh-CN" altLang="zh-CN" b="0" dirty="0" smtClean="0"/>
              <a:t>作业</a:t>
            </a:r>
            <a:r>
              <a:rPr lang="en-US" altLang="zh-CN" b="0" dirty="0" smtClean="0"/>
              <a:t>4</a:t>
            </a:r>
            <a:r>
              <a:rPr lang="zh-CN" altLang="en-US" b="0" dirty="0" smtClean="0"/>
              <a:t>（必做）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         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什么是临界资源、临界区，临界区的使用原则有哪些？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2.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简述信号量的含义及作用。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3.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请用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V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操作描述下列过程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475656" y="3068960"/>
            <a:ext cx="6552728" cy="3239387"/>
            <a:chOff x="672587" y="902522"/>
            <a:chExt cx="5731827" cy="4286995"/>
          </a:xfrm>
        </p:grpSpPr>
        <p:sp>
          <p:nvSpPr>
            <p:cNvPr id="15" name="Rectangle 1026"/>
            <p:cNvSpPr>
              <a:spLocks noChangeArrowheads="1"/>
            </p:cNvSpPr>
            <p:nvPr/>
          </p:nvSpPr>
          <p:spPr bwMode="auto">
            <a:xfrm>
              <a:off x="672587" y="902522"/>
              <a:ext cx="5731827" cy="4286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700"/>
                </a:spcAft>
                <a:buClrTx/>
                <a:buSzTx/>
                <a:buFontTx/>
                <a:buNone/>
              </a:pPr>
              <a:r>
                <a:rPr lang="zh-CN" altLang="en-US" sz="2000" dirty="0" smtClean="0"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lang="zh-CN" altLang="en-US" sz="2000" dirty="0">
                  <a:latin typeface="宋体" pitchFamily="2" charset="-122"/>
                </a:rPr>
                <a:t>司机   </a:t>
              </a:r>
              <a:r>
                <a:rPr lang="en-US" altLang="zh-CN" sz="2000" dirty="0"/>
                <a:t> </a:t>
              </a:r>
              <a:r>
                <a:rPr lang="en-US" altLang="zh-CN" sz="2000" dirty="0" smtClean="0"/>
                <a:t>    </a:t>
              </a:r>
              <a:r>
                <a:rPr lang="en-US" altLang="zh-CN" sz="2000" dirty="0" smtClean="0">
                  <a:latin typeface="宋体" pitchFamily="2" charset="-122"/>
                </a:rPr>
                <a:t>         </a:t>
              </a:r>
              <a:r>
                <a:rPr lang="zh-CN" altLang="en-US" sz="2000" dirty="0" smtClean="0">
                  <a:latin typeface="宋体" pitchFamily="2" charset="-122"/>
                </a:rPr>
                <a:t>售票员</a:t>
              </a:r>
              <a:r>
                <a:rPr lang="en-US" altLang="zh-CN" sz="2000" dirty="0">
                  <a:latin typeface="宋体" pitchFamily="2" charset="-122"/>
                </a:rPr>
                <a:t/>
              </a:r>
              <a:br>
                <a:rPr lang="en-US" altLang="zh-CN" sz="2000" dirty="0">
                  <a:latin typeface="宋体" pitchFamily="2" charset="-122"/>
                </a:rPr>
              </a:br>
              <a:r>
                <a:rPr lang="en-US" altLang="zh-CN" sz="2000" dirty="0">
                  <a:latin typeface="宋体" pitchFamily="2" charset="-122"/>
                </a:rPr>
                <a:t>      </a:t>
              </a:r>
              <a:r>
                <a:rPr lang="en-US" altLang="zh-CN" sz="2000" dirty="0" smtClean="0"/>
                <a:t>repeat                       </a:t>
              </a:r>
              <a:r>
                <a:rPr lang="en-US" altLang="zh-CN" sz="2000" dirty="0" err="1" smtClean="0"/>
                <a:t>repeat</a:t>
              </a:r>
              <a:r>
                <a:rPr lang="en-US" altLang="zh-CN" sz="2000" dirty="0">
                  <a:latin typeface="宋体" pitchFamily="2" charset="-122"/>
                </a:rPr>
                <a:t/>
              </a:r>
              <a:br>
                <a:rPr lang="en-US" altLang="zh-CN" sz="2000" dirty="0">
                  <a:latin typeface="宋体" pitchFamily="2" charset="-122"/>
                </a:rPr>
              </a:br>
              <a:r>
                <a:rPr lang="en-US" altLang="zh-CN" sz="2000" dirty="0">
                  <a:latin typeface="宋体" pitchFamily="2" charset="-122"/>
                </a:rPr>
                <a:t>        </a:t>
              </a:r>
              <a:r>
                <a:rPr lang="zh-CN" altLang="en-US" sz="2000" dirty="0">
                  <a:latin typeface="宋体" pitchFamily="2" charset="-122"/>
                </a:rPr>
                <a:t>启动              关门</a:t>
              </a:r>
              <a:br>
                <a:rPr lang="zh-CN" altLang="en-US" sz="2000" dirty="0">
                  <a:latin typeface="宋体" pitchFamily="2" charset="-122"/>
                </a:rPr>
              </a:br>
              <a:r>
                <a:rPr lang="zh-CN" altLang="en-US" sz="2000" dirty="0">
                  <a:latin typeface="宋体" pitchFamily="2" charset="-122"/>
                </a:rPr>
                <a:t/>
              </a:r>
              <a:br>
                <a:rPr lang="zh-CN" altLang="en-US" sz="2000" dirty="0">
                  <a:latin typeface="宋体" pitchFamily="2" charset="-122"/>
                </a:rPr>
              </a:br>
              <a:r>
                <a:rPr lang="zh-CN" altLang="en-US" sz="2000" dirty="0">
                  <a:latin typeface="宋体" pitchFamily="2" charset="-122"/>
                </a:rPr>
                <a:t>        正常运行          售票</a:t>
              </a:r>
              <a:br>
                <a:rPr lang="zh-CN" altLang="en-US" sz="2000" dirty="0">
                  <a:latin typeface="宋体" pitchFamily="2" charset="-122"/>
                </a:rPr>
              </a:br>
              <a:r>
                <a:rPr lang="zh-CN" altLang="en-US" sz="2000" dirty="0">
                  <a:latin typeface="宋体" pitchFamily="2" charset="-122"/>
                </a:rPr>
                <a:t/>
              </a:r>
              <a:br>
                <a:rPr lang="zh-CN" altLang="en-US" sz="2000" dirty="0">
                  <a:latin typeface="宋体" pitchFamily="2" charset="-122"/>
                </a:rPr>
              </a:br>
              <a:r>
                <a:rPr lang="zh-CN" altLang="en-US" sz="2000" dirty="0">
                  <a:latin typeface="宋体" pitchFamily="2" charset="-122"/>
                </a:rPr>
                <a:t>        到站停            开门</a:t>
              </a:r>
              <a:br>
                <a:rPr lang="zh-CN" altLang="en-US" sz="2000" dirty="0">
                  <a:latin typeface="宋体" pitchFamily="2" charset="-122"/>
                </a:rPr>
              </a:br>
              <a:r>
                <a:rPr lang="zh-CN" altLang="en-US" sz="2000" dirty="0">
                  <a:latin typeface="宋体" pitchFamily="2" charset="-122"/>
                </a:rPr>
                <a:t>     </a:t>
              </a:r>
              <a:r>
                <a:rPr lang="zh-CN" altLang="en-US" sz="2000" dirty="0" smtClean="0">
                  <a:latin typeface="宋体" pitchFamily="2" charset="-122"/>
                </a:rPr>
                <a:t> </a:t>
              </a:r>
              <a:r>
                <a:rPr lang="en-US" altLang="zh-CN" sz="2000" dirty="0" smtClean="0"/>
                <a:t>forever                         </a:t>
              </a:r>
              <a:r>
                <a:rPr lang="en-US" altLang="zh-CN" sz="2000" dirty="0" err="1" smtClean="0"/>
                <a:t>forever</a:t>
              </a:r>
              <a:endParaRPr lang="en-US" altLang="zh-CN" sz="20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" name="Line 1027"/>
            <p:cNvSpPr>
              <a:spLocks noChangeShapeType="1"/>
            </p:cNvSpPr>
            <p:nvPr/>
          </p:nvSpPr>
          <p:spPr bwMode="auto">
            <a:xfrm flipH="1">
              <a:off x="2053052" y="2294615"/>
              <a:ext cx="164291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028"/>
            <p:cNvSpPr>
              <a:spLocks noChangeShapeType="1"/>
            </p:cNvSpPr>
            <p:nvPr/>
          </p:nvSpPr>
          <p:spPr bwMode="auto">
            <a:xfrm>
              <a:off x="1932329" y="2485900"/>
              <a:ext cx="0" cy="609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029"/>
            <p:cNvSpPr>
              <a:spLocks noChangeShapeType="1"/>
            </p:cNvSpPr>
            <p:nvPr/>
          </p:nvSpPr>
          <p:spPr bwMode="auto">
            <a:xfrm>
              <a:off x="3884930" y="2504701"/>
              <a:ext cx="0" cy="609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030"/>
            <p:cNvSpPr>
              <a:spLocks noChangeShapeType="1"/>
            </p:cNvSpPr>
            <p:nvPr/>
          </p:nvSpPr>
          <p:spPr bwMode="auto">
            <a:xfrm>
              <a:off x="1932329" y="3476528"/>
              <a:ext cx="0" cy="5334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031"/>
            <p:cNvSpPr>
              <a:spLocks noChangeShapeType="1"/>
            </p:cNvSpPr>
            <p:nvPr/>
          </p:nvSpPr>
          <p:spPr bwMode="auto">
            <a:xfrm>
              <a:off x="2310253" y="4295814"/>
              <a:ext cx="13857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33"/>
            <p:cNvSpPr>
              <a:spLocks noChangeShapeType="1"/>
            </p:cNvSpPr>
            <p:nvPr/>
          </p:nvSpPr>
          <p:spPr bwMode="auto">
            <a:xfrm>
              <a:off x="3884930" y="3419423"/>
              <a:ext cx="0" cy="6858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2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184576"/>
          </a:xfrm>
        </p:spPr>
        <p:txBody>
          <a:bodyPr/>
          <a:lstStyle/>
          <a:p>
            <a:r>
              <a:rPr lang="zh-CN" altLang="zh-CN" b="0" dirty="0" smtClean="0"/>
              <a:t>作业</a:t>
            </a:r>
            <a:r>
              <a:rPr lang="en-US" altLang="zh-CN" b="0" dirty="0" smtClean="0"/>
              <a:t>4</a:t>
            </a:r>
            <a:r>
              <a:rPr lang="zh-CN" altLang="en-US" dirty="0"/>
              <a:t>（必</a:t>
            </a:r>
            <a:r>
              <a:rPr lang="zh-CN" altLang="en-US" dirty="0" smtClean="0"/>
              <a:t>做，续</a:t>
            </a:r>
            <a:r>
              <a:rPr lang="zh-CN" altLang="en-US" b="0" dirty="0" smtClean="0"/>
              <a:t>）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     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图书馆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个座位，一张登记表，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要求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Wingdings" pitchFamily="2" charset="2"/>
              </a:rPr>
              <a:t>(1)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阅读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者进入时登记，取得座位号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(2)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出来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注销。请用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V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操作描述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一个读者的使用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过程。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5.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个进程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PC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合作解决文件打印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问题：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(1)PA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将文件记录从磁盘读入主存的缓冲区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，每执行一次读一个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记录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(2)PB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将缓冲区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的内容复制到缓冲区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，每执行一次复制一个记录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(3)PC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将缓冲区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的内容打印出来，每执行一次打印一个记录。缓冲区的大小等于一个记录大小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。请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V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操作来保证文件的正确打印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78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35496" y="1052736"/>
            <a:ext cx="9108504" cy="5184576"/>
          </a:xfrm>
        </p:spPr>
        <p:txBody>
          <a:bodyPr/>
          <a:lstStyle/>
          <a:p>
            <a:pPr>
              <a:spcBef>
                <a:spcPts val="372"/>
              </a:spcBef>
            </a:pPr>
            <a:r>
              <a:rPr lang="zh-CN" altLang="zh-CN" b="0" dirty="0" smtClean="0"/>
              <a:t>作业</a:t>
            </a:r>
            <a:r>
              <a:rPr lang="en-US" altLang="zh-CN" b="0" dirty="0" smtClean="0"/>
              <a:t>4</a:t>
            </a:r>
            <a:r>
              <a:rPr lang="zh-CN" altLang="en-US" dirty="0"/>
              <a:t>（必</a:t>
            </a:r>
            <a:r>
              <a:rPr lang="zh-CN" altLang="en-US" dirty="0" smtClean="0"/>
              <a:t>做，续</a:t>
            </a:r>
            <a:r>
              <a:rPr lang="zh-CN" altLang="en-US" b="0" dirty="0" smtClean="0"/>
              <a:t>）</a:t>
            </a:r>
          </a:p>
          <a:p>
            <a:pPr>
              <a:spcBef>
                <a:spcPts val="372"/>
              </a:spcBef>
              <a:buFont typeface="Arial" charset="0"/>
              <a:buNone/>
            </a:pPr>
            <a:r>
              <a:rPr lang="en-US" altLang="zh-CN" dirty="0" smtClean="0"/>
              <a:t>         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某寺庙，有小、老和尚若干，有一水缸，由小和尚提入水缸供老和尚饮用。水缸可容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桶水，水取自同一井中。水井径窄，每次只能容一个水桶取水，水桶总数为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个。每次入、取缸水仅为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桶，且不可同时进行。试给出有关从缸取、入水的算法描述。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372"/>
              </a:spcBef>
              <a:buFont typeface="Arial" charset="0"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735195" y="4509120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作业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提交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方式：纸版＋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手写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808" y="98072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第一次改进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设置临界区状态标志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827088" y="1628800"/>
            <a:ext cx="6624637" cy="2889250"/>
            <a:chOff x="567" y="2251"/>
            <a:chExt cx="4173" cy="1820"/>
          </a:xfrm>
        </p:grpSpPr>
        <p:sp>
          <p:nvSpPr>
            <p:cNvPr id="353285" name="Text Box 5"/>
            <p:cNvSpPr txBox="1">
              <a:spLocks noChangeArrowheads="1"/>
            </p:cNvSpPr>
            <p:nvPr/>
          </p:nvSpPr>
          <p:spPr bwMode="auto">
            <a:xfrm>
              <a:off x="567" y="2251"/>
              <a:ext cx="4173" cy="18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1500" b="1" dirty="0" err="1">
                  <a:solidFill>
                    <a:srgbClr val="FE0000"/>
                  </a:solidFill>
                  <a:latin typeface="Times New Roman" pitchFamily="18" charset="0"/>
                </a:rPr>
                <a:t>boolean</a:t>
              </a:r>
              <a:r>
                <a:rPr lang="en-US" altLang="zh-CN" sz="1500" b="1" dirty="0">
                  <a:solidFill>
                    <a:srgbClr val="FE0000"/>
                  </a:solidFill>
                  <a:latin typeface="Times New Roman" pitchFamily="18" charset="0"/>
                </a:rPr>
                <a:t> flag[2] = {false, false};                         //</a:t>
              </a:r>
              <a:r>
                <a:rPr lang="zh-CN" altLang="en-US" sz="1600" b="1" dirty="0">
                  <a:solidFill>
                    <a:srgbClr val="FE0000"/>
                  </a:solidFill>
                </a:rPr>
                <a:t>共享的全局变量</a:t>
              </a:r>
              <a:endParaRPr lang="zh-CN" altLang="en-US" sz="1600" b="1" dirty="0">
                <a:solidFill>
                  <a:srgbClr val="FE0000"/>
                </a:solidFill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endParaRPr lang="en-US" altLang="zh-CN" sz="1500" b="1" dirty="0"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while (flag[1]) </a:t>
              </a:r>
              <a:r>
                <a:rPr lang="en-US" altLang="zh-CN" sz="1500" b="1" dirty="0">
                  <a:solidFill>
                    <a:srgbClr val="FE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;</a:t>
              </a:r>
              <a:r>
                <a:rPr lang="en-US" altLang="zh-CN" sz="1500" b="1" dirty="0">
                  <a:latin typeface="Times New Roman" pitchFamily="18" charset="0"/>
                </a:rPr>
                <a:t>               //</a:t>
              </a:r>
              <a:r>
                <a:rPr lang="zh-CN" altLang="en-US" sz="1500" b="1" dirty="0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</a:t>
              </a:r>
              <a:r>
                <a:rPr lang="en-US" altLang="zh-CN" sz="1500" b="1" dirty="0">
                  <a:latin typeface="Times New Roman" pitchFamily="18" charset="0"/>
                </a:rPr>
                <a:t>flag[0] = true;                 //</a:t>
              </a:r>
              <a:r>
                <a:rPr lang="zh-CN" altLang="en-US" sz="1500" b="1" dirty="0">
                  <a:latin typeface="Times New Roman" pitchFamily="18" charset="0"/>
                </a:rPr>
                <a:t>进入区</a:t>
              </a:r>
              <a:endParaRPr lang="en-US" altLang="zh-CN" sz="1500" b="1" dirty="0"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  <a:r>
                <a:rPr lang="zh-CN" altLang="en-US" sz="1500" b="1" dirty="0">
                  <a:latin typeface="Times New Roman" pitchFamily="18" charset="0"/>
                </a:rPr>
                <a:t>的临界区代码；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</a:t>
              </a:r>
              <a:r>
                <a:rPr lang="en-US" altLang="zh-CN" sz="1500" b="1" dirty="0">
                  <a:latin typeface="Times New Roman" pitchFamily="18" charset="0"/>
                </a:rPr>
                <a:t>flag[0] = false;                 //</a:t>
              </a:r>
              <a:r>
                <a:rPr lang="zh-CN" altLang="en-US" sz="1500" b="1" dirty="0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  <a:r>
                <a:rPr lang="zh-CN" altLang="en-US" sz="1500" b="1" dirty="0">
                  <a:latin typeface="Times New Roman" pitchFamily="18" charset="0"/>
                </a:rPr>
                <a:t>的其它代码         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剩余区</a:t>
              </a:r>
              <a:endParaRPr lang="en-US" altLang="zh-CN" sz="1500" b="1" dirty="0"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} while (true)</a:t>
              </a:r>
            </a:p>
            <a:p>
              <a:pPr>
                <a:spcBef>
                  <a:spcPct val="15000"/>
                </a:spcBef>
              </a:pPr>
              <a:endParaRPr lang="en-US" altLang="zh-CN" sz="1500" b="1" dirty="0">
                <a:latin typeface="Times New Roman" pitchFamily="18" charset="0"/>
              </a:endParaRPr>
            </a:p>
          </p:txBody>
        </p:sp>
        <p:sp>
          <p:nvSpPr>
            <p:cNvPr id="353286" name="Text Box 6"/>
            <p:cNvSpPr txBox="1">
              <a:spLocks noChangeArrowheads="1"/>
            </p:cNvSpPr>
            <p:nvPr/>
          </p:nvSpPr>
          <p:spPr bwMode="auto">
            <a:xfrm>
              <a:off x="2690" y="2568"/>
              <a:ext cx="1995" cy="147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1500" b="1">
                  <a:latin typeface="Times New Roman" pitchFamily="18" charset="0"/>
                </a:rPr>
                <a:t>进程</a:t>
              </a:r>
              <a:r>
                <a:rPr lang="en-US" altLang="zh-CN" sz="1500" b="1">
                  <a:latin typeface="Times New Roman" pitchFamily="18" charset="0"/>
                </a:rPr>
                <a:t>P1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>
                  <a:latin typeface="Times New Roman" pitchFamily="18" charset="0"/>
                </a:rPr>
                <a:t>    while (flag[0]) </a:t>
              </a:r>
              <a:r>
                <a:rPr lang="en-US" altLang="zh-CN" sz="1500" b="1">
                  <a:solidFill>
                    <a:srgbClr val="FE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;</a:t>
              </a:r>
              <a:r>
                <a:rPr lang="en-US" altLang="zh-CN" sz="1500" b="1">
                  <a:latin typeface="Times New Roman" pitchFamily="18" charset="0"/>
                </a:rPr>
                <a:t>                //</a:t>
              </a:r>
              <a:r>
                <a:rPr lang="zh-CN" altLang="en-US" sz="1500" b="1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>
                  <a:latin typeface="Times New Roman" pitchFamily="18" charset="0"/>
                </a:rPr>
                <a:t>    </a:t>
              </a:r>
              <a:r>
                <a:rPr lang="en-US" altLang="zh-CN" sz="1500" b="1">
                  <a:latin typeface="Times New Roman" pitchFamily="18" charset="0"/>
                </a:rPr>
                <a:t>flag[1] = true;                  //</a:t>
              </a:r>
              <a:r>
                <a:rPr lang="zh-CN" altLang="en-US" sz="1500" b="1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>
                  <a:latin typeface="Times New Roman" pitchFamily="18" charset="0"/>
                </a:rPr>
                <a:t>    进程</a:t>
              </a:r>
              <a:r>
                <a:rPr lang="en-US" altLang="zh-CN" sz="1500" b="1">
                  <a:latin typeface="Times New Roman" pitchFamily="18" charset="0"/>
                </a:rPr>
                <a:t>P1</a:t>
              </a:r>
              <a:r>
                <a:rPr lang="zh-CN" altLang="en-US" sz="1500" b="1">
                  <a:latin typeface="Times New Roman" pitchFamily="18" charset="0"/>
                </a:rPr>
                <a:t>的临界区代码； </a:t>
              </a:r>
              <a:r>
                <a:rPr lang="en-US" altLang="zh-CN" sz="1500" b="1">
                  <a:latin typeface="Times New Roman" pitchFamily="18" charset="0"/>
                </a:rPr>
                <a:t>//</a:t>
              </a:r>
              <a:r>
                <a:rPr lang="zh-CN" altLang="en-US" sz="1500" b="1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>
                  <a:latin typeface="Times New Roman" pitchFamily="18" charset="0"/>
                </a:rPr>
                <a:t>    </a:t>
              </a:r>
              <a:r>
                <a:rPr lang="en-US" altLang="zh-CN" sz="1500" b="1">
                  <a:latin typeface="Times New Roman" pitchFamily="18" charset="0"/>
                </a:rPr>
                <a:t>flag[1] = false;                 //</a:t>
              </a:r>
              <a:r>
                <a:rPr lang="zh-CN" altLang="en-US" sz="1500" b="1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>
                  <a:latin typeface="Times New Roman" pitchFamily="18" charset="0"/>
                </a:rPr>
                <a:t>    进程</a:t>
              </a:r>
              <a:r>
                <a:rPr lang="en-US" altLang="zh-CN" sz="1500" b="1">
                  <a:latin typeface="Times New Roman" pitchFamily="18" charset="0"/>
                </a:rPr>
                <a:t>P1</a:t>
              </a:r>
              <a:r>
                <a:rPr lang="zh-CN" altLang="en-US" sz="1500" b="1">
                  <a:latin typeface="Times New Roman" pitchFamily="18" charset="0"/>
                </a:rPr>
                <a:t>的其它代码          </a:t>
              </a:r>
              <a:r>
                <a:rPr lang="en-US" altLang="zh-CN" sz="1500" b="1">
                  <a:latin typeface="Times New Roman" pitchFamily="18" charset="0"/>
                </a:rPr>
                <a:t>//</a:t>
              </a:r>
              <a:r>
                <a:rPr lang="zh-CN" altLang="en-US" sz="1500" b="1">
                  <a:latin typeface="Times New Roman" pitchFamily="18" charset="0"/>
                </a:rPr>
                <a:t>剩余区</a:t>
              </a:r>
              <a:endParaRPr lang="en-US" altLang="zh-CN" sz="1500" b="1"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1500" b="1">
                  <a:latin typeface="Times New Roman" pitchFamily="18" charset="0"/>
                </a:rPr>
                <a:t>} while (true)</a:t>
              </a:r>
            </a:p>
            <a:p>
              <a:pPr>
                <a:spcBef>
                  <a:spcPct val="15000"/>
                </a:spcBef>
              </a:pPr>
              <a:endParaRPr lang="en-US" altLang="zh-CN" sz="1500" b="1">
                <a:latin typeface="Times New Roman" pitchFamily="18" charset="0"/>
              </a:endParaRPr>
            </a:p>
          </p:txBody>
        </p:sp>
      </p:grp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187624" y="4869160"/>
            <a:ext cx="6048375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备注：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/>
              <a:t>忙等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 smtClean="0"/>
              <a:t>违反</a:t>
            </a:r>
            <a:r>
              <a:rPr lang="zh-CN" altLang="en-US" b="1" dirty="0"/>
              <a:t>了“忙则等待”原则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FE0000"/>
                </a:solidFill>
              </a:rPr>
              <a:t>互斥访问未实现</a:t>
            </a:r>
            <a:endParaRPr lang="zh-CN" altLang="en-US" b="1" dirty="0">
              <a:solidFill>
                <a:srgbClr val="F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98072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第一次改进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设置临界区状态标志（续）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38280" name="Group 8"/>
          <p:cNvGrpSpPr>
            <a:grpSpLocks/>
          </p:cNvGrpSpPr>
          <p:nvPr/>
        </p:nvGrpSpPr>
        <p:grpSpPr bwMode="auto">
          <a:xfrm>
            <a:off x="862013" y="1733550"/>
            <a:ext cx="762000" cy="609600"/>
            <a:chOff x="1776" y="768"/>
            <a:chExt cx="480" cy="384"/>
          </a:xfrm>
        </p:grpSpPr>
        <p:sp>
          <p:nvSpPr>
            <p:cNvPr id="438281" name="Text Box 9"/>
            <p:cNvSpPr txBox="1">
              <a:spLocks noChangeArrowheads="1"/>
            </p:cNvSpPr>
            <p:nvPr/>
          </p:nvSpPr>
          <p:spPr bwMode="auto">
            <a:xfrm>
              <a:off x="1872" y="81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P0</a:t>
              </a:r>
            </a:p>
          </p:txBody>
        </p:sp>
        <p:sp>
          <p:nvSpPr>
            <p:cNvPr id="438282" name="Oval 10"/>
            <p:cNvSpPr>
              <a:spLocks noChangeArrowheads="1"/>
            </p:cNvSpPr>
            <p:nvPr/>
          </p:nvSpPr>
          <p:spPr bwMode="auto">
            <a:xfrm>
              <a:off x="1776" y="76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8283" name="Text Box 11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71613" y="241935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If  flag[1]=false</a:t>
            </a: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1692275" y="3357563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while (flag[1]);</a:t>
            </a:r>
          </a:p>
        </p:txBody>
      </p:sp>
      <p:sp>
        <p:nvSpPr>
          <p:cNvPr id="438285" name="AutoShape 13"/>
          <p:cNvSpPr>
            <a:spLocks noChangeArrowheads="1"/>
          </p:cNvSpPr>
          <p:nvPr/>
        </p:nvSpPr>
        <p:spPr bwMode="auto">
          <a:xfrm>
            <a:off x="2767013" y="2800350"/>
            <a:ext cx="304800" cy="6096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8286" name="Group 14"/>
          <p:cNvGrpSpPr>
            <a:grpSpLocks/>
          </p:cNvGrpSpPr>
          <p:nvPr/>
        </p:nvGrpSpPr>
        <p:grpSpPr bwMode="auto">
          <a:xfrm>
            <a:off x="557213" y="3333750"/>
            <a:ext cx="2209800" cy="838200"/>
            <a:chOff x="192" y="1152"/>
            <a:chExt cx="1392" cy="528"/>
          </a:xfrm>
        </p:grpSpPr>
        <p:grpSp>
          <p:nvGrpSpPr>
            <p:cNvPr id="438287" name="Group 15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38288" name="Oval 16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8289" name="Line 17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8290" name="Group 18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38291" name="AutoShape 19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38292" name="Text Box 20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grpSp>
        <p:nvGrpSpPr>
          <p:cNvPr id="438293" name="Group 21"/>
          <p:cNvGrpSpPr>
            <a:grpSpLocks/>
          </p:cNvGrpSpPr>
          <p:nvPr/>
        </p:nvGrpSpPr>
        <p:grpSpPr bwMode="auto">
          <a:xfrm>
            <a:off x="5129213" y="1657350"/>
            <a:ext cx="762000" cy="609600"/>
            <a:chOff x="1776" y="768"/>
            <a:chExt cx="480" cy="384"/>
          </a:xfrm>
        </p:grpSpPr>
        <p:sp>
          <p:nvSpPr>
            <p:cNvPr id="438294" name="Text Box 22"/>
            <p:cNvSpPr txBox="1">
              <a:spLocks noChangeArrowheads="1"/>
            </p:cNvSpPr>
            <p:nvPr/>
          </p:nvSpPr>
          <p:spPr bwMode="auto">
            <a:xfrm>
              <a:off x="1872" y="81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438295" name="Oval 23"/>
            <p:cNvSpPr>
              <a:spLocks noChangeArrowheads="1"/>
            </p:cNvSpPr>
            <p:nvPr/>
          </p:nvSpPr>
          <p:spPr bwMode="auto">
            <a:xfrm>
              <a:off x="1776" y="76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8296" name="Text Box 2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5815013" y="234315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If  flag[0]=false</a:t>
            </a:r>
          </a:p>
        </p:txBody>
      </p:sp>
      <p:sp>
        <p:nvSpPr>
          <p:cNvPr id="438297" name="AutoShape 25"/>
          <p:cNvSpPr>
            <a:spLocks noChangeArrowheads="1"/>
          </p:cNvSpPr>
          <p:nvPr/>
        </p:nvSpPr>
        <p:spPr bwMode="auto">
          <a:xfrm>
            <a:off x="6577013" y="2724150"/>
            <a:ext cx="304800" cy="6096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98" name="Text Box 26"/>
          <p:cNvSpPr txBox="1">
            <a:spLocks noChangeArrowheads="1"/>
          </p:cNvSpPr>
          <p:nvPr/>
        </p:nvSpPr>
        <p:spPr bwMode="auto">
          <a:xfrm>
            <a:off x="5951538" y="3333750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while (flag[0]);</a:t>
            </a:r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1700213" y="4400550"/>
            <a:ext cx="184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flag[0]=true;</a:t>
            </a:r>
          </a:p>
        </p:txBody>
      </p:sp>
      <p:grpSp>
        <p:nvGrpSpPr>
          <p:cNvPr id="438300" name="Group 28"/>
          <p:cNvGrpSpPr>
            <a:grpSpLocks/>
          </p:cNvGrpSpPr>
          <p:nvPr/>
        </p:nvGrpSpPr>
        <p:grpSpPr bwMode="auto">
          <a:xfrm>
            <a:off x="557213" y="4476750"/>
            <a:ext cx="2133600" cy="762000"/>
            <a:chOff x="192" y="1872"/>
            <a:chExt cx="1344" cy="480"/>
          </a:xfrm>
        </p:grpSpPr>
        <p:grpSp>
          <p:nvGrpSpPr>
            <p:cNvPr id="438301" name="Group 29"/>
            <p:cNvGrpSpPr>
              <a:grpSpLocks/>
            </p:cNvGrpSpPr>
            <p:nvPr/>
          </p:nvGrpSpPr>
          <p:grpSpPr bwMode="auto">
            <a:xfrm>
              <a:off x="1296" y="2160"/>
              <a:ext cx="240" cy="192"/>
              <a:chOff x="1344" y="1632"/>
              <a:chExt cx="240" cy="192"/>
            </a:xfrm>
          </p:grpSpPr>
          <p:sp>
            <p:nvSpPr>
              <p:cNvPr id="438302" name="Oval 30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8303" name="Line 31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8304" name="Group 32"/>
            <p:cNvGrpSpPr>
              <a:grpSpLocks/>
            </p:cNvGrpSpPr>
            <p:nvPr/>
          </p:nvGrpSpPr>
          <p:grpSpPr bwMode="auto">
            <a:xfrm>
              <a:off x="192" y="1872"/>
              <a:ext cx="586" cy="384"/>
              <a:chOff x="192" y="1248"/>
              <a:chExt cx="586" cy="384"/>
            </a:xfrm>
          </p:grpSpPr>
          <p:sp>
            <p:nvSpPr>
              <p:cNvPr id="438305" name="AutoShape 33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38306" name="Text Box 34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grpSp>
        <p:nvGrpSpPr>
          <p:cNvPr id="438307" name="Group 35"/>
          <p:cNvGrpSpPr>
            <a:grpSpLocks/>
          </p:cNvGrpSpPr>
          <p:nvPr/>
        </p:nvGrpSpPr>
        <p:grpSpPr bwMode="auto">
          <a:xfrm>
            <a:off x="4748213" y="3409950"/>
            <a:ext cx="2209800" cy="838200"/>
            <a:chOff x="192" y="1152"/>
            <a:chExt cx="1392" cy="528"/>
          </a:xfrm>
        </p:grpSpPr>
        <p:grpSp>
          <p:nvGrpSpPr>
            <p:cNvPr id="438308" name="Group 36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38309" name="Oval 37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8310" name="Line 38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8311" name="Group 39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38312" name="AutoShape 40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38313" name="Text Box 41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sp>
        <p:nvSpPr>
          <p:cNvPr id="438314" name="Text Box 42"/>
          <p:cNvSpPr txBox="1">
            <a:spLocks noChangeArrowheads="1"/>
          </p:cNvSpPr>
          <p:nvPr/>
        </p:nvSpPr>
        <p:spPr bwMode="auto">
          <a:xfrm>
            <a:off x="5899150" y="440055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flag[1]=true;</a:t>
            </a:r>
          </a:p>
        </p:txBody>
      </p:sp>
      <p:grpSp>
        <p:nvGrpSpPr>
          <p:cNvPr id="438315" name="Group 43"/>
          <p:cNvGrpSpPr>
            <a:grpSpLocks/>
          </p:cNvGrpSpPr>
          <p:nvPr/>
        </p:nvGrpSpPr>
        <p:grpSpPr bwMode="auto">
          <a:xfrm>
            <a:off x="3276600" y="4941888"/>
            <a:ext cx="2895600" cy="1295400"/>
            <a:chOff x="1968" y="2256"/>
            <a:chExt cx="1824" cy="816"/>
          </a:xfrm>
        </p:grpSpPr>
        <p:sp>
          <p:nvSpPr>
            <p:cNvPr id="438316" name="Rectangle 44"/>
            <p:cNvSpPr>
              <a:spLocks noChangeArrowheads="1"/>
            </p:cNvSpPr>
            <p:nvPr/>
          </p:nvSpPr>
          <p:spPr bwMode="auto">
            <a:xfrm>
              <a:off x="1968" y="2544"/>
              <a:ext cx="1440" cy="528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临界区</a:t>
              </a:r>
            </a:p>
          </p:txBody>
        </p:sp>
        <p:sp>
          <p:nvSpPr>
            <p:cNvPr id="438317" name="Line 45"/>
            <p:cNvSpPr>
              <a:spLocks noChangeShapeType="1"/>
            </p:cNvSpPr>
            <p:nvPr/>
          </p:nvSpPr>
          <p:spPr bwMode="auto">
            <a:xfrm flipH="1">
              <a:off x="3120" y="2256"/>
              <a:ext cx="672" cy="48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8318" name="Line 46"/>
          <p:cNvSpPr>
            <a:spLocks noChangeShapeType="1"/>
          </p:cNvSpPr>
          <p:nvPr/>
        </p:nvSpPr>
        <p:spPr bwMode="auto">
          <a:xfrm>
            <a:off x="2843213" y="5391150"/>
            <a:ext cx="914400" cy="4572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3" grpId="0" build="p" autoUpdateAnimBg="0"/>
      <p:bldP spid="438284" grpId="0" build="p" autoUpdateAnimBg="0"/>
      <p:bldP spid="438285" grpId="0" animBg="1"/>
      <p:bldP spid="438296" grpId="0" build="p" autoUpdateAnimBg="0"/>
      <p:bldP spid="438297" grpId="0" animBg="1"/>
      <p:bldP spid="438298" grpId="0" build="p" autoUpdateAnimBg="0"/>
      <p:bldP spid="438299" grpId="0" build="p" autoUpdateAnimBg="0"/>
      <p:bldP spid="438314" grpId="0" build="p" autoUpdateAnimBg="0"/>
      <p:bldP spid="4383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98072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第二次改进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预先表明进入临界区的态度</a:t>
            </a:r>
          </a:p>
        </p:txBody>
      </p:sp>
      <p:grpSp>
        <p:nvGrpSpPr>
          <p:cNvPr id="354308" name="Group 4"/>
          <p:cNvGrpSpPr>
            <a:grpSpLocks/>
          </p:cNvGrpSpPr>
          <p:nvPr/>
        </p:nvGrpSpPr>
        <p:grpSpPr bwMode="auto">
          <a:xfrm>
            <a:off x="827088" y="1700808"/>
            <a:ext cx="6624637" cy="2900363"/>
            <a:chOff x="567" y="2251"/>
            <a:chExt cx="4173" cy="1827"/>
          </a:xfrm>
        </p:grpSpPr>
        <p:sp>
          <p:nvSpPr>
            <p:cNvPr id="354309" name="Text Box 5"/>
            <p:cNvSpPr txBox="1">
              <a:spLocks noChangeArrowheads="1"/>
            </p:cNvSpPr>
            <p:nvPr/>
          </p:nvSpPr>
          <p:spPr bwMode="auto">
            <a:xfrm>
              <a:off x="567" y="2251"/>
              <a:ext cx="4173" cy="18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1500" b="1" dirty="0" err="1">
                  <a:solidFill>
                    <a:srgbClr val="FE0000"/>
                  </a:solidFill>
                  <a:latin typeface="Times New Roman" pitchFamily="18" charset="0"/>
                </a:rPr>
                <a:t>boolean</a:t>
              </a:r>
              <a:r>
                <a:rPr lang="en-US" altLang="zh-CN" sz="1500" b="1" dirty="0">
                  <a:solidFill>
                    <a:srgbClr val="FE0000"/>
                  </a:solidFill>
                  <a:latin typeface="Times New Roman" pitchFamily="18" charset="0"/>
                </a:rPr>
                <a:t> flag[2] = {false, false};                         //</a:t>
              </a:r>
              <a:r>
                <a:rPr lang="zh-CN" altLang="en-US" sz="1600" b="1" dirty="0">
                  <a:solidFill>
                    <a:srgbClr val="FE0000"/>
                  </a:solidFill>
                </a:rPr>
                <a:t>共享的全局变量</a:t>
              </a:r>
              <a:endParaRPr lang="zh-CN" altLang="en-US" sz="1600" b="1" dirty="0">
                <a:solidFill>
                  <a:srgbClr val="FE0000"/>
                </a:solidFill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endParaRPr lang="en-US" altLang="zh-CN" sz="1500" b="1" dirty="0"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flag[0] = true;                  //</a:t>
              </a:r>
              <a:r>
                <a:rPr lang="zh-CN" altLang="en-US" sz="1500" b="1" dirty="0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while (flag[1]) ;               //</a:t>
              </a:r>
              <a:r>
                <a:rPr lang="zh-CN" altLang="en-US" sz="1500" b="1" dirty="0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 smtClean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  <a:r>
                <a:rPr lang="zh-CN" altLang="en-US" sz="1500" b="1" dirty="0">
                  <a:latin typeface="Times New Roman" pitchFamily="18" charset="0"/>
                </a:rPr>
                <a:t>的临界区代码；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</a:t>
              </a:r>
              <a:r>
                <a:rPr lang="en-US" altLang="zh-CN" sz="1500" b="1" dirty="0">
                  <a:latin typeface="Times New Roman" pitchFamily="18" charset="0"/>
                </a:rPr>
                <a:t>flag[0] = false;                 //</a:t>
              </a:r>
              <a:r>
                <a:rPr lang="zh-CN" altLang="en-US" sz="1500" b="1" dirty="0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  <a:r>
                <a:rPr lang="zh-CN" altLang="en-US" sz="1500" b="1" dirty="0">
                  <a:latin typeface="Times New Roman" pitchFamily="18" charset="0"/>
                </a:rPr>
                <a:t>的其它代码         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剩余区</a:t>
              </a:r>
              <a:endParaRPr lang="en-US" altLang="zh-CN" sz="1500" b="1" dirty="0"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} while (true)</a:t>
              </a:r>
            </a:p>
            <a:p>
              <a:pPr>
                <a:spcBef>
                  <a:spcPct val="15000"/>
                </a:spcBef>
              </a:pPr>
              <a:endParaRPr lang="en-US" altLang="zh-CN" sz="1500" b="1" dirty="0">
                <a:latin typeface="Times New Roman" pitchFamily="18" charset="0"/>
              </a:endParaRPr>
            </a:p>
          </p:txBody>
        </p:sp>
        <p:sp>
          <p:nvSpPr>
            <p:cNvPr id="354310" name="Text Box 6"/>
            <p:cNvSpPr txBox="1">
              <a:spLocks noChangeArrowheads="1"/>
            </p:cNvSpPr>
            <p:nvPr/>
          </p:nvSpPr>
          <p:spPr bwMode="auto">
            <a:xfrm>
              <a:off x="2690" y="2568"/>
              <a:ext cx="1995" cy="148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进程</a:t>
              </a:r>
              <a:r>
                <a:rPr lang="en-US" altLang="zh-CN" sz="1500" b="1" dirty="0">
                  <a:latin typeface="Times New Roman" pitchFamily="18" charset="0"/>
                </a:rPr>
                <a:t>P1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flag[1] = true;                  //</a:t>
              </a:r>
              <a:r>
                <a:rPr lang="zh-CN" altLang="en-US" sz="1500" b="1" dirty="0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while (flag[0]) ;                //</a:t>
              </a:r>
              <a:r>
                <a:rPr lang="zh-CN" altLang="en-US" sz="1500" b="1" dirty="0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 smtClean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P1</a:t>
              </a:r>
              <a:r>
                <a:rPr lang="zh-CN" altLang="en-US" sz="1500" b="1" dirty="0">
                  <a:latin typeface="Times New Roman" pitchFamily="18" charset="0"/>
                </a:rPr>
                <a:t>的临界区代码；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</a:t>
              </a:r>
              <a:r>
                <a:rPr lang="en-US" altLang="zh-CN" sz="1500" b="1" dirty="0">
                  <a:latin typeface="Times New Roman" pitchFamily="18" charset="0"/>
                </a:rPr>
                <a:t>flag[1] = false;                 //</a:t>
              </a:r>
              <a:r>
                <a:rPr lang="zh-CN" altLang="en-US" sz="1500" b="1" dirty="0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P1</a:t>
              </a:r>
              <a:r>
                <a:rPr lang="zh-CN" altLang="en-US" sz="1500" b="1" dirty="0">
                  <a:latin typeface="Times New Roman" pitchFamily="18" charset="0"/>
                </a:rPr>
                <a:t>的其它代码         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剩余区</a:t>
              </a:r>
              <a:endParaRPr lang="en-US" altLang="zh-CN" sz="1500" b="1" dirty="0">
                <a:latin typeface="Times New Roman" pitchFamily="18" charset="0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} while (true)</a:t>
              </a:r>
            </a:p>
            <a:p>
              <a:pPr>
                <a:spcBef>
                  <a:spcPct val="15000"/>
                </a:spcBef>
              </a:pPr>
              <a:endParaRPr lang="en-US" altLang="zh-CN" sz="1500" b="1" dirty="0">
                <a:latin typeface="Times New Roman" pitchFamily="18" charset="0"/>
              </a:endParaRPr>
            </a:p>
          </p:txBody>
        </p:sp>
      </p:grp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1547664" y="4869160"/>
            <a:ext cx="5255542" cy="1192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备注：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/>
              <a:t>实现了互斥访问。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/>
              <a:t>违反了“空闲让进”原则，可能导致</a:t>
            </a:r>
            <a:r>
              <a:rPr lang="zh-CN" altLang="en-US" b="1" dirty="0">
                <a:solidFill>
                  <a:srgbClr val="FE0000"/>
                </a:solidFill>
              </a:rPr>
              <a:t>死锁</a:t>
            </a:r>
            <a:r>
              <a:rPr lang="zh-CN" altLang="en-US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808" y="98072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第二次改进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预先表明进入临界区的态度（续）</a:t>
            </a:r>
            <a:endParaRPr lang="en-US" altLang="zh-CN" b="0" dirty="0" smtClean="0"/>
          </a:p>
        </p:txBody>
      </p:sp>
      <p:grpSp>
        <p:nvGrpSpPr>
          <p:cNvPr id="439304" name="Group 8"/>
          <p:cNvGrpSpPr>
            <a:grpSpLocks/>
          </p:cNvGrpSpPr>
          <p:nvPr/>
        </p:nvGrpSpPr>
        <p:grpSpPr bwMode="auto">
          <a:xfrm>
            <a:off x="1042988" y="1773238"/>
            <a:ext cx="762000" cy="609600"/>
            <a:chOff x="1776" y="768"/>
            <a:chExt cx="480" cy="384"/>
          </a:xfrm>
        </p:grpSpPr>
        <p:sp>
          <p:nvSpPr>
            <p:cNvPr id="439305" name="Text Box 9"/>
            <p:cNvSpPr txBox="1">
              <a:spLocks noChangeArrowheads="1"/>
            </p:cNvSpPr>
            <p:nvPr/>
          </p:nvSpPr>
          <p:spPr bwMode="auto">
            <a:xfrm>
              <a:off x="1872" y="81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P0</a:t>
              </a:r>
            </a:p>
          </p:txBody>
        </p:sp>
        <p:sp>
          <p:nvSpPr>
            <p:cNvPr id="439306" name="Oval 10"/>
            <p:cNvSpPr>
              <a:spLocks noChangeArrowheads="1"/>
            </p:cNvSpPr>
            <p:nvPr/>
          </p:nvSpPr>
          <p:spPr bwMode="auto">
            <a:xfrm>
              <a:off x="1776" y="76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9307" name="Text Box 11"/>
          <p:cNvSpPr txBox="1">
            <a:spLocks noChangeArrowheads="1"/>
          </p:cNvSpPr>
          <p:nvPr/>
        </p:nvSpPr>
        <p:spPr bwMode="auto">
          <a:xfrm>
            <a:off x="2573338" y="30035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39308" name="Text Box 12"/>
          <p:cNvSpPr txBox="1">
            <a:spLocks noChangeArrowheads="1"/>
          </p:cNvSpPr>
          <p:nvPr/>
        </p:nvSpPr>
        <p:spPr bwMode="auto">
          <a:xfrm>
            <a:off x="1674813" y="2492375"/>
            <a:ext cx="212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flag[0]=true;</a:t>
            </a:r>
          </a:p>
        </p:txBody>
      </p:sp>
      <p:grpSp>
        <p:nvGrpSpPr>
          <p:cNvPr id="439309" name="Group 13"/>
          <p:cNvGrpSpPr>
            <a:grpSpLocks/>
          </p:cNvGrpSpPr>
          <p:nvPr/>
        </p:nvGrpSpPr>
        <p:grpSpPr bwMode="auto">
          <a:xfrm>
            <a:off x="611188" y="2565400"/>
            <a:ext cx="2209800" cy="838200"/>
            <a:chOff x="192" y="1152"/>
            <a:chExt cx="1392" cy="528"/>
          </a:xfrm>
        </p:grpSpPr>
        <p:grpSp>
          <p:nvGrpSpPr>
            <p:cNvPr id="439310" name="Group 14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39311" name="Oval 15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9312" name="Line 16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9313" name="Group 17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39314" name="AutoShape 18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39315" name="Text Box 19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grpSp>
        <p:nvGrpSpPr>
          <p:cNvPr id="439316" name="Group 20"/>
          <p:cNvGrpSpPr>
            <a:grpSpLocks/>
          </p:cNvGrpSpPr>
          <p:nvPr/>
        </p:nvGrpSpPr>
        <p:grpSpPr bwMode="auto">
          <a:xfrm>
            <a:off x="5081588" y="1773238"/>
            <a:ext cx="762000" cy="609600"/>
            <a:chOff x="1776" y="768"/>
            <a:chExt cx="480" cy="384"/>
          </a:xfrm>
        </p:grpSpPr>
        <p:sp>
          <p:nvSpPr>
            <p:cNvPr id="439317" name="Text Box 21"/>
            <p:cNvSpPr txBox="1">
              <a:spLocks noChangeArrowheads="1"/>
            </p:cNvSpPr>
            <p:nvPr/>
          </p:nvSpPr>
          <p:spPr bwMode="auto">
            <a:xfrm>
              <a:off x="1872" y="81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439318" name="Oval 22"/>
            <p:cNvSpPr>
              <a:spLocks noChangeArrowheads="1"/>
            </p:cNvSpPr>
            <p:nvPr/>
          </p:nvSpPr>
          <p:spPr bwMode="auto">
            <a:xfrm>
              <a:off x="1776" y="76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5180013" y="2492375"/>
            <a:ext cx="212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flag[1]=true;</a:t>
            </a:r>
          </a:p>
        </p:txBody>
      </p:sp>
      <p:grpSp>
        <p:nvGrpSpPr>
          <p:cNvPr id="439320" name="Group 24"/>
          <p:cNvGrpSpPr>
            <a:grpSpLocks/>
          </p:cNvGrpSpPr>
          <p:nvPr/>
        </p:nvGrpSpPr>
        <p:grpSpPr bwMode="auto">
          <a:xfrm>
            <a:off x="4189413" y="2644775"/>
            <a:ext cx="2209800" cy="838200"/>
            <a:chOff x="192" y="1152"/>
            <a:chExt cx="1392" cy="528"/>
          </a:xfrm>
        </p:grpSpPr>
        <p:grpSp>
          <p:nvGrpSpPr>
            <p:cNvPr id="439321" name="Group 25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39322" name="Oval 26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9323" name="Line 27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9324" name="Group 28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39325" name="AutoShape 29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39326" name="Text Box 30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400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1522413" y="4122738"/>
            <a:ext cx="242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while (flag[1]);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39328" name="Freeform 32"/>
          <p:cNvSpPr>
            <a:spLocks/>
          </p:cNvSpPr>
          <p:nvPr/>
        </p:nvSpPr>
        <p:spPr bwMode="auto">
          <a:xfrm>
            <a:off x="1141413" y="4389438"/>
            <a:ext cx="2768600" cy="342900"/>
          </a:xfrm>
          <a:custGeom>
            <a:avLst/>
            <a:gdLst>
              <a:gd name="T0" fmla="*/ 232 w 1688"/>
              <a:gd name="T1" fmla="*/ 24 h 192"/>
              <a:gd name="T2" fmla="*/ 88 w 1688"/>
              <a:gd name="T3" fmla="*/ 24 h 192"/>
              <a:gd name="T4" fmla="*/ 232 w 1688"/>
              <a:gd name="T5" fmla="*/ 168 h 192"/>
              <a:gd name="T6" fmla="*/ 1480 w 1688"/>
              <a:gd name="T7" fmla="*/ 168 h 192"/>
              <a:gd name="T8" fmla="*/ 1480 w 1688"/>
              <a:gd name="T9" fmla="*/ 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8" h="192">
                <a:moveTo>
                  <a:pt x="232" y="24"/>
                </a:moveTo>
                <a:cubicBezTo>
                  <a:pt x="160" y="12"/>
                  <a:pt x="88" y="0"/>
                  <a:pt x="88" y="24"/>
                </a:cubicBezTo>
                <a:cubicBezTo>
                  <a:pt x="88" y="48"/>
                  <a:pt x="0" y="144"/>
                  <a:pt x="232" y="168"/>
                </a:cubicBezTo>
                <a:cubicBezTo>
                  <a:pt x="464" y="192"/>
                  <a:pt x="1272" y="192"/>
                  <a:pt x="1480" y="168"/>
                </a:cubicBezTo>
                <a:cubicBezTo>
                  <a:pt x="1688" y="144"/>
                  <a:pt x="1584" y="84"/>
                  <a:pt x="1480" y="24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4951413" y="4111625"/>
            <a:ext cx="242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while (flag[0]);</a:t>
            </a:r>
          </a:p>
        </p:txBody>
      </p:sp>
      <p:sp>
        <p:nvSpPr>
          <p:cNvPr id="439330" name="Freeform 34"/>
          <p:cNvSpPr>
            <a:spLocks/>
          </p:cNvSpPr>
          <p:nvPr/>
        </p:nvSpPr>
        <p:spPr bwMode="auto">
          <a:xfrm>
            <a:off x="4570413" y="4454525"/>
            <a:ext cx="2768600" cy="342900"/>
          </a:xfrm>
          <a:custGeom>
            <a:avLst/>
            <a:gdLst>
              <a:gd name="T0" fmla="*/ 232 w 1688"/>
              <a:gd name="T1" fmla="*/ 24 h 192"/>
              <a:gd name="T2" fmla="*/ 88 w 1688"/>
              <a:gd name="T3" fmla="*/ 24 h 192"/>
              <a:gd name="T4" fmla="*/ 232 w 1688"/>
              <a:gd name="T5" fmla="*/ 168 h 192"/>
              <a:gd name="T6" fmla="*/ 1480 w 1688"/>
              <a:gd name="T7" fmla="*/ 168 h 192"/>
              <a:gd name="T8" fmla="*/ 1480 w 1688"/>
              <a:gd name="T9" fmla="*/ 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8" h="192">
                <a:moveTo>
                  <a:pt x="232" y="24"/>
                </a:moveTo>
                <a:cubicBezTo>
                  <a:pt x="160" y="12"/>
                  <a:pt x="88" y="0"/>
                  <a:pt x="88" y="24"/>
                </a:cubicBezTo>
                <a:cubicBezTo>
                  <a:pt x="88" y="48"/>
                  <a:pt x="0" y="144"/>
                  <a:pt x="232" y="168"/>
                </a:cubicBezTo>
                <a:cubicBezTo>
                  <a:pt x="464" y="192"/>
                  <a:pt x="1272" y="192"/>
                  <a:pt x="1480" y="168"/>
                </a:cubicBezTo>
                <a:cubicBezTo>
                  <a:pt x="1688" y="144"/>
                  <a:pt x="1584" y="84"/>
                  <a:pt x="1480" y="24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9331" name="Group 35"/>
          <p:cNvGrpSpPr>
            <a:grpSpLocks/>
          </p:cNvGrpSpPr>
          <p:nvPr/>
        </p:nvGrpSpPr>
        <p:grpSpPr bwMode="auto">
          <a:xfrm>
            <a:off x="760413" y="3360738"/>
            <a:ext cx="1143000" cy="609600"/>
            <a:chOff x="192" y="1344"/>
            <a:chExt cx="720" cy="384"/>
          </a:xfrm>
        </p:grpSpPr>
        <p:sp>
          <p:nvSpPr>
            <p:cNvPr id="439332" name="Text Box 36"/>
            <p:cNvSpPr txBox="1">
              <a:spLocks noChangeArrowheads="1"/>
            </p:cNvSpPr>
            <p:nvPr/>
          </p:nvSpPr>
          <p:spPr bwMode="auto">
            <a:xfrm>
              <a:off x="240" y="1344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忙等</a:t>
              </a:r>
            </a:p>
          </p:txBody>
        </p:sp>
        <p:sp>
          <p:nvSpPr>
            <p:cNvPr id="439333" name="AutoShape 37"/>
            <p:cNvSpPr>
              <a:spLocks noChangeArrowheads="1"/>
            </p:cNvSpPr>
            <p:nvPr/>
          </p:nvSpPr>
          <p:spPr bwMode="auto">
            <a:xfrm>
              <a:off x="192" y="1344"/>
              <a:ext cx="720" cy="384"/>
            </a:xfrm>
            <a:prstGeom prst="cloudCallout">
              <a:avLst>
                <a:gd name="adj1" fmla="val -10694"/>
                <a:gd name="adj2" fmla="val 13932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439334" name="Group 38"/>
          <p:cNvGrpSpPr>
            <a:grpSpLocks/>
          </p:cNvGrpSpPr>
          <p:nvPr/>
        </p:nvGrpSpPr>
        <p:grpSpPr bwMode="auto">
          <a:xfrm>
            <a:off x="7451725" y="3425825"/>
            <a:ext cx="1066800" cy="609600"/>
            <a:chOff x="4416" y="1296"/>
            <a:chExt cx="672" cy="384"/>
          </a:xfrm>
        </p:grpSpPr>
        <p:sp>
          <p:nvSpPr>
            <p:cNvPr id="439335" name="AutoShape 39"/>
            <p:cNvSpPr>
              <a:spLocks noChangeArrowheads="1"/>
            </p:cNvSpPr>
            <p:nvPr/>
          </p:nvSpPr>
          <p:spPr bwMode="auto">
            <a:xfrm>
              <a:off x="4416" y="1296"/>
              <a:ext cx="576" cy="384"/>
            </a:xfrm>
            <a:prstGeom prst="cloudCallout">
              <a:avLst>
                <a:gd name="adj1" fmla="val -93750"/>
                <a:gd name="adj2" fmla="val 10390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39336" name="Text Box 40"/>
            <p:cNvSpPr txBox="1">
              <a:spLocks noChangeArrowheads="1"/>
            </p:cNvSpPr>
            <p:nvPr/>
          </p:nvSpPr>
          <p:spPr bwMode="auto">
            <a:xfrm>
              <a:off x="4464" y="134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忙等</a:t>
              </a:r>
            </a:p>
          </p:txBody>
        </p:sp>
      </p:grpSp>
      <p:grpSp>
        <p:nvGrpSpPr>
          <p:cNvPr id="439337" name="Group 41"/>
          <p:cNvGrpSpPr>
            <a:grpSpLocks/>
          </p:cNvGrpSpPr>
          <p:nvPr/>
        </p:nvGrpSpPr>
        <p:grpSpPr bwMode="auto">
          <a:xfrm>
            <a:off x="2843213" y="4725988"/>
            <a:ext cx="2305050" cy="1511300"/>
            <a:chOff x="1488" y="2592"/>
            <a:chExt cx="1792" cy="1320"/>
          </a:xfrm>
        </p:grpSpPr>
        <p:sp>
          <p:nvSpPr>
            <p:cNvPr id="439338" name="Freeform 42"/>
            <p:cNvSpPr>
              <a:spLocks/>
            </p:cNvSpPr>
            <p:nvPr/>
          </p:nvSpPr>
          <p:spPr bwMode="auto">
            <a:xfrm>
              <a:off x="1488" y="2592"/>
              <a:ext cx="1792" cy="1320"/>
            </a:xfrm>
            <a:custGeom>
              <a:avLst/>
              <a:gdLst>
                <a:gd name="T0" fmla="*/ 632 w 1792"/>
                <a:gd name="T1" fmla="*/ 448 h 1320"/>
                <a:gd name="T2" fmla="*/ 8 w 1792"/>
                <a:gd name="T3" fmla="*/ 784 h 1320"/>
                <a:gd name="T4" fmla="*/ 680 w 1792"/>
                <a:gd name="T5" fmla="*/ 688 h 1320"/>
                <a:gd name="T6" fmla="*/ 344 w 1792"/>
                <a:gd name="T7" fmla="*/ 880 h 1320"/>
                <a:gd name="T8" fmla="*/ 824 w 1792"/>
                <a:gd name="T9" fmla="*/ 832 h 1320"/>
                <a:gd name="T10" fmla="*/ 680 w 1792"/>
                <a:gd name="T11" fmla="*/ 1072 h 1320"/>
                <a:gd name="T12" fmla="*/ 1064 w 1792"/>
                <a:gd name="T13" fmla="*/ 928 h 1320"/>
                <a:gd name="T14" fmla="*/ 1016 w 1792"/>
                <a:gd name="T15" fmla="*/ 1312 h 1320"/>
                <a:gd name="T16" fmla="*/ 1304 w 1792"/>
                <a:gd name="T17" fmla="*/ 976 h 1320"/>
                <a:gd name="T18" fmla="*/ 1448 w 1792"/>
                <a:gd name="T19" fmla="*/ 1216 h 1320"/>
                <a:gd name="T20" fmla="*/ 1496 w 1792"/>
                <a:gd name="T21" fmla="*/ 928 h 1320"/>
                <a:gd name="T22" fmla="*/ 1784 w 1792"/>
                <a:gd name="T23" fmla="*/ 688 h 1320"/>
                <a:gd name="T24" fmla="*/ 1448 w 1792"/>
                <a:gd name="T25" fmla="*/ 736 h 1320"/>
                <a:gd name="T26" fmla="*/ 1736 w 1792"/>
                <a:gd name="T27" fmla="*/ 256 h 1320"/>
                <a:gd name="T28" fmla="*/ 1400 w 1792"/>
                <a:gd name="T29" fmla="*/ 448 h 1320"/>
                <a:gd name="T30" fmla="*/ 1256 w 1792"/>
                <a:gd name="T31" fmla="*/ 16 h 1320"/>
                <a:gd name="T32" fmla="*/ 1208 w 1792"/>
                <a:gd name="T33" fmla="*/ 352 h 1320"/>
                <a:gd name="T34" fmla="*/ 680 w 1792"/>
                <a:gd name="T35" fmla="*/ 160 h 1320"/>
                <a:gd name="T36" fmla="*/ 776 w 1792"/>
                <a:gd name="T37" fmla="*/ 400 h 1320"/>
                <a:gd name="T38" fmla="*/ 344 w 1792"/>
                <a:gd name="T39" fmla="*/ 304 h 1320"/>
                <a:gd name="T40" fmla="*/ 632 w 1792"/>
                <a:gd name="T41" fmla="*/ 448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2" h="1320">
                  <a:moveTo>
                    <a:pt x="632" y="448"/>
                  </a:moveTo>
                  <a:cubicBezTo>
                    <a:pt x="576" y="528"/>
                    <a:pt x="0" y="744"/>
                    <a:pt x="8" y="784"/>
                  </a:cubicBezTo>
                  <a:cubicBezTo>
                    <a:pt x="16" y="824"/>
                    <a:pt x="624" y="672"/>
                    <a:pt x="680" y="688"/>
                  </a:cubicBezTo>
                  <a:cubicBezTo>
                    <a:pt x="736" y="704"/>
                    <a:pt x="320" y="856"/>
                    <a:pt x="344" y="880"/>
                  </a:cubicBezTo>
                  <a:cubicBezTo>
                    <a:pt x="368" y="904"/>
                    <a:pt x="768" y="800"/>
                    <a:pt x="824" y="832"/>
                  </a:cubicBezTo>
                  <a:cubicBezTo>
                    <a:pt x="880" y="864"/>
                    <a:pt x="640" y="1056"/>
                    <a:pt x="680" y="1072"/>
                  </a:cubicBezTo>
                  <a:cubicBezTo>
                    <a:pt x="720" y="1088"/>
                    <a:pt x="1008" y="888"/>
                    <a:pt x="1064" y="928"/>
                  </a:cubicBezTo>
                  <a:cubicBezTo>
                    <a:pt x="1120" y="968"/>
                    <a:pt x="976" y="1304"/>
                    <a:pt x="1016" y="1312"/>
                  </a:cubicBezTo>
                  <a:cubicBezTo>
                    <a:pt x="1056" y="1320"/>
                    <a:pt x="1232" y="992"/>
                    <a:pt x="1304" y="976"/>
                  </a:cubicBezTo>
                  <a:cubicBezTo>
                    <a:pt x="1376" y="960"/>
                    <a:pt x="1416" y="1224"/>
                    <a:pt x="1448" y="1216"/>
                  </a:cubicBezTo>
                  <a:cubicBezTo>
                    <a:pt x="1480" y="1208"/>
                    <a:pt x="1440" y="1016"/>
                    <a:pt x="1496" y="928"/>
                  </a:cubicBezTo>
                  <a:cubicBezTo>
                    <a:pt x="1552" y="840"/>
                    <a:pt x="1792" y="720"/>
                    <a:pt x="1784" y="688"/>
                  </a:cubicBezTo>
                  <a:cubicBezTo>
                    <a:pt x="1776" y="656"/>
                    <a:pt x="1456" y="808"/>
                    <a:pt x="1448" y="736"/>
                  </a:cubicBezTo>
                  <a:cubicBezTo>
                    <a:pt x="1440" y="664"/>
                    <a:pt x="1744" y="304"/>
                    <a:pt x="1736" y="256"/>
                  </a:cubicBezTo>
                  <a:cubicBezTo>
                    <a:pt x="1728" y="208"/>
                    <a:pt x="1480" y="488"/>
                    <a:pt x="1400" y="448"/>
                  </a:cubicBezTo>
                  <a:cubicBezTo>
                    <a:pt x="1320" y="408"/>
                    <a:pt x="1288" y="32"/>
                    <a:pt x="1256" y="16"/>
                  </a:cubicBezTo>
                  <a:cubicBezTo>
                    <a:pt x="1224" y="0"/>
                    <a:pt x="1304" y="328"/>
                    <a:pt x="1208" y="352"/>
                  </a:cubicBezTo>
                  <a:cubicBezTo>
                    <a:pt x="1112" y="376"/>
                    <a:pt x="752" y="152"/>
                    <a:pt x="680" y="160"/>
                  </a:cubicBezTo>
                  <a:cubicBezTo>
                    <a:pt x="608" y="168"/>
                    <a:pt x="832" y="376"/>
                    <a:pt x="776" y="400"/>
                  </a:cubicBezTo>
                  <a:cubicBezTo>
                    <a:pt x="720" y="424"/>
                    <a:pt x="376" y="296"/>
                    <a:pt x="344" y="304"/>
                  </a:cubicBezTo>
                  <a:cubicBezTo>
                    <a:pt x="312" y="312"/>
                    <a:pt x="688" y="368"/>
                    <a:pt x="632" y="44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339" name="Rectangle 43"/>
            <p:cNvSpPr>
              <a:spLocks noChangeArrowheads="1"/>
            </p:cNvSpPr>
            <p:nvPr/>
          </p:nvSpPr>
          <p:spPr bwMode="auto">
            <a:xfrm>
              <a:off x="2304" y="3047"/>
              <a:ext cx="775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行楷" pitchFamily="2" charset="-122"/>
                </a:rPr>
                <a:t>死锁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4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2000"/>
                                        <p:tgtEl>
                                          <p:spTgt spid="43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8" grpId="0" build="p" autoUpdateAnimBg="0"/>
      <p:bldP spid="439319" grpId="0" build="p" autoUpdateAnimBg="0"/>
      <p:bldP spid="439327" grpId="0" build="p" autoUpdateAnimBg="0"/>
      <p:bldP spid="439328" grpId="0" animBg="1"/>
      <p:bldP spid="439329" grpId="0" build="p" autoUpdateAnimBg="0"/>
      <p:bldP spid="4393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98072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第三次改进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预先表明进入临界区的态度</a:t>
            </a:r>
            <a:r>
              <a:rPr lang="en-US" altLang="zh-CN" b="0" dirty="0" smtClean="0"/>
              <a:t>+</a:t>
            </a:r>
            <a:r>
              <a:rPr lang="zh-CN" altLang="en-US" b="0" dirty="0" smtClean="0"/>
              <a:t>谦让</a:t>
            </a:r>
          </a:p>
        </p:txBody>
      </p:sp>
      <p:grpSp>
        <p:nvGrpSpPr>
          <p:cNvPr id="440324" name="Group 4"/>
          <p:cNvGrpSpPr>
            <a:grpSpLocks/>
          </p:cNvGrpSpPr>
          <p:nvPr/>
        </p:nvGrpSpPr>
        <p:grpSpPr bwMode="auto">
          <a:xfrm>
            <a:off x="900113" y="1557338"/>
            <a:ext cx="6624637" cy="3667125"/>
            <a:chOff x="567" y="2251"/>
            <a:chExt cx="4173" cy="2310"/>
          </a:xfrm>
        </p:grpSpPr>
        <p:sp>
          <p:nvSpPr>
            <p:cNvPr id="440325" name="Text Box 5"/>
            <p:cNvSpPr txBox="1">
              <a:spLocks noChangeArrowheads="1"/>
            </p:cNvSpPr>
            <p:nvPr/>
          </p:nvSpPr>
          <p:spPr bwMode="auto">
            <a:xfrm>
              <a:off x="567" y="2251"/>
              <a:ext cx="4173" cy="22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en-US" altLang="zh-CN" sz="1500" b="1" dirty="0" err="1">
                  <a:solidFill>
                    <a:srgbClr val="FE0000"/>
                  </a:solidFill>
                  <a:latin typeface="Times New Roman" pitchFamily="18" charset="0"/>
                </a:rPr>
                <a:t>boolean</a:t>
              </a:r>
              <a:r>
                <a:rPr lang="en-US" altLang="zh-CN" sz="1500" b="1" dirty="0">
                  <a:solidFill>
                    <a:srgbClr val="FE0000"/>
                  </a:solidFill>
                  <a:latin typeface="Times New Roman" pitchFamily="18" charset="0"/>
                </a:rPr>
                <a:t> flag[2] = {false, false};                         //</a:t>
              </a:r>
              <a:r>
                <a:rPr lang="zh-CN" altLang="en-US" sz="1600" b="1" dirty="0">
                  <a:solidFill>
                    <a:srgbClr val="FE0000"/>
                  </a:solidFill>
                </a:rPr>
                <a:t>共享的全局变量</a:t>
              </a:r>
              <a:endParaRPr lang="zh-CN" altLang="en-US" sz="1600" b="1" dirty="0">
                <a:solidFill>
                  <a:srgbClr val="FE0000"/>
                </a:solidFill>
                <a:latin typeface="Times New Roman" pitchFamily="18" charset="0"/>
              </a:endParaRPr>
            </a:p>
            <a:p>
              <a:pPr>
                <a:spcBef>
                  <a:spcPct val="5000"/>
                </a:spcBef>
              </a:pPr>
              <a:endParaRPr lang="en-US" altLang="zh-CN" sz="1500" b="1" dirty="0">
                <a:latin typeface="Times New Roman" pitchFamily="18" charset="0"/>
              </a:endParaRPr>
            </a:p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flag[0] = true;                 </a:t>
              </a:r>
              <a:endParaRPr lang="zh-CN" altLang="en-US" sz="1500" b="1" dirty="0">
                <a:latin typeface="Times New Roman" pitchFamily="18" charset="0"/>
              </a:endParaRPr>
            </a:p>
            <a:p>
              <a:pPr>
                <a:spcBef>
                  <a:spcPct val="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while (flag[1])  {              </a:t>
              </a:r>
              <a:endParaRPr lang="zh-CN" altLang="en-US" sz="1500" b="1" dirty="0">
                <a:latin typeface="Times New Roman" pitchFamily="18" charset="0"/>
              </a:endParaRPr>
            </a:p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    </a:t>
              </a:r>
              <a:r>
                <a:rPr lang="en-US" altLang="zh-CN" sz="1500" b="1" dirty="0">
                  <a:latin typeface="Times New Roman" pitchFamily="18" charset="0"/>
                </a:rPr>
                <a:t>flag[0] = false;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     &lt;</a:t>
              </a:r>
              <a:r>
                <a:rPr lang="zh-CN" altLang="en-US" sz="1500" b="1" dirty="0">
                  <a:solidFill>
                    <a:srgbClr val="FE0000"/>
                  </a:solidFill>
                  <a:latin typeface="Times New Roman" pitchFamily="18" charset="0"/>
                </a:rPr>
                <a:t>随机延迟一小段时间</a:t>
              </a:r>
              <a:r>
                <a:rPr lang="en-US" altLang="zh-CN" sz="1500" b="1" dirty="0">
                  <a:latin typeface="Times New Roman" pitchFamily="18" charset="0"/>
                </a:rPr>
                <a:t>&gt;</a:t>
              </a:r>
              <a:r>
                <a:rPr lang="zh-CN" altLang="en-US" sz="1500" b="1" dirty="0">
                  <a:latin typeface="Times New Roman" pitchFamily="18" charset="0"/>
                </a:rPr>
                <a:t>；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    </a:t>
              </a:r>
              <a:r>
                <a:rPr lang="en-US" altLang="zh-CN" sz="1500" b="1" dirty="0">
                  <a:latin typeface="Times New Roman" pitchFamily="18" charset="0"/>
                </a:rPr>
                <a:t>flag[0] = true;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}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  <a:r>
                <a:rPr lang="zh-CN" altLang="en-US" sz="1500" b="1" dirty="0">
                  <a:latin typeface="Times New Roman" pitchFamily="18" charset="0"/>
                </a:rPr>
                <a:t>的临界区代码；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</a:t>
              </a:r>
              <a:r>
                <a:rPr lang="en-US" altLang="zh-CN" sz="1500" b="1" dirty="0">
                  <a:latin typeface="Times New Roman" pitchFamily="18" charset="0"/>
                </a:rPr>
                <a:t>flag[0] = false;                 //</a:t>
              </a:r>
              <a:r>
                <a:rPr lang="zh-CN" altLang="en-US" sz="1500" b="1" dirty="0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P0</a:t>
              </a:r>
              <a:r>
                <a:rPr lang="zh-CN" altLang="en-US" sz="1500" b="1" dirty="0">
                  <a:latin typeface="Times New Roman" pitchFamily="18" charset="0"/>
                </a:rPr>
                <a:t>的其它代码         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剩余区</a:t>
              </a:r>
              <a:endParaRPr lang="en-US" altLang="zh-CN" sz="1500" b="1" dirty="0">
                <a:latin typeface="Times New Roman" pitchFamily="18" charset="0"/>
              </a:endParaRPr>
            </a:p>
            <a:p>
              <a:pPr>
                <a:spcBef>
                  <a:spcPct val="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} while (true)</a:t>
              </a:r>
            </a:p>
            <a:p>
              <a:pPr>
                <a:spcBef>
                  <a:spcPct val="5000"/>
                </a:spcBef>
              </a:pPr>
              <a:endParaRPr lang="en-US" altLang="zh-CN" sz="1500" b="1" dirty="0">
                <a:latin typeface="Times New Roman" pitchFamily="18" charset="0"/>
              </a:endParaRPr>
            </a:p>
          </p:txBody>
        </p:sp>
        <p:sp>
          <p:nvSpPr>
            <p:cNvPr id="440326" name="Text Box 6"/>
            <p:cNvSpPr txBox="1">
              <a:spLocks noChangeArrowheads="1"/>
            </p:cNvSpPr>
            <p:nvPr/>
          </p:nvSpPr>
          <p:spPr bwMode="auto">
            <a:xfrm>
              <a:off x="2690" y="2568"/>
              <a:ext cx="1995" cy="199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进程</a:t>
              </a:r>
              <a:r>
                <a:rPr lang="en-US" altLang="zh-CN" sz="1500" b="1" dirty="0">
                  <a:latin typeface="Times New Roman" pitchFamily="18" charset="0"/>
                </a:rPr>
                <a:t>P1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flag[1] = true;                  </a:t>
              </a:r>
              <a:endParaRPr lang="zh-CN" altLang="en-US" sz="1500" b="1" dirty="0">
                <a:latin typeface="Times New Roman" pitchFamily="18" charset="0"/>
              </a:endParaRPr>
            </a:p>
            <a:p>
              <a:pPr>
                <a:spcBef>
                  <a:spcPct val="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while (flag[0]) {                </a:t>
              </a:r>
              <a:endParaRPr lang="zh-CN" altLang="en-US" sz="1500" b="1" dirty="0">
                <a:latin typeface="Times New Roman" pitchFamily="18" charset="0"/>
              </a:endParaRPr>
            </a:p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    </a:t>
              </a:r>
              <a:r>
                <a:rPr lang="en-US" altLang="zh-CN" sz="1500" b="1" dirty="0">
                  <a:latin typeface="Times New Roman" pitchFamily="18" charset="0"/>
                </a:rPr>
                <a:t>flag[1] = false; 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    </a:t>
              </a:r>
              <a:r>
                <a:rPr lang="en-US" altLang="zh-CN" sz="1500" b="1" dirty="0">
                  <a:latin typeface="Times New Roman" pitchFamily="18" charset="0"/>
                </a:rPr>
                <a:t>&lt;</a:t>
              </a:r>
              <a:r>
                <a:rPr lang="zh-CN" altLang="en-US" sz="1500" b="1" dirty="0">
                  <a:solidFill>
                    <a:srgbClr val="FE0000"/>
                  </a:solidFill>
                </a:rPr>
                <a:t>随机延迟一小段时间</a:t>
              </a:r>
              <a:r>
                <a:rPr lang="en-US" altLang="zh-CN" sz="1500" b="1" dirty="0"/>
                <a:t>&gt;</a:t>
              </a:r>
              <a:r>
                <a:rPr lang="zh-CN" altLang="en-US" sz="1500" b="1" dirty="0"/>
                <a:t>；</a:t>
              </a:r>
            </a:p>
            <a:p>
              <a:pPr>
                <a:spcBef>
                  <a:spcPct val="5000"/>
                </a:spcBef>
              </a:pPr>
              <a:r>
                <a:rPr lang="en-US" altLang="zh-CN" b="1" dirty="0"/>
                <a:t>      </a:t>
              </a:r>
              <a:r>
                <a:rPr lang="en-US" altLang="zh-CN" sz="1500" b="1" dirty="0">
                  <a:latin typeface="Times New Roman" pitchFamily="18" charset="0"/>
                </a:rPr>
                <a:t>flag[1] = true;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    }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P1</a:t>
              </a:r>
              <a:r>
                <a:rPr lang="zh-CN" altLang="en-US" sz="1500" b="1" dirty="0">
                  <a:latin typeface="Times New Roman" pitchFamily="18" charset="0"/>
                </a:rPr>
                <a:t>的临界区代码；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</a:t>
              </a:r>
              <a:r>
                <a:rPr lang="en-US" altLang="zh-CN" sz="1500" b="1" dirty="0">
                  <a:latin typeface="Times New Roman" pitchFamily="18" charset="0"/>
                </a:rPr>
                <a:t>flag[1] = false;                 //</a:t>
              </a:r>
              <a:r>
                <a:rPr lang="zh-CN" altLang="en-US" sz="1500" b="1" dirty="0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1500" b="1" dirty="0">
                  <a:latin typeface="Times New Roman" pitchFamily="18" charset="0"/>
                </a:rPr>
                <a:t>    进程</a:t>
              </a:r>
              <a:r>
                <a:rPr lang="en-US" altLang="zh-CN" sz="1500" b="1" dirty="0">
                  <a:latin typeface="Times New Roman" pitchFamily="18" charset="0"/>
                </a:rPr>
                <a:t>P1</a:t>
              </a:r>
              <a:r>
                <a:rPr lang="zh-CN" altLang="en-US" sz="1500" b="1" dirty="0">
                  <a:latin typeface="Times New Roman" pitchFamily="18" charset="0"/>
                </a:rPr>
                <a:t>的其它代码          </a:t>
              </a:r>
              <a:r>
                <a:rPr lang="en-US" altLang="zh-CN" sz="1500" b="1" dirty="0">
                  <a:latin typeface="Times New Roman" pitchFamily="18" charset="0"/>
                </a:rPr>
                <a:t>//</a:t>
              </a:r>
              <a:r>
                <a:rPr lang="zh-CN" altLang="en-US" sz="1500" b="1" dirty="0">
                  <a:latin typeface="Times New Roman" pitchFamily="18" charset="0"/>
                </a:rPr>
                <a:t>剩余区</a:t>
              </a:r>
              <a:endParaRPr lang="en-US" altLang="zh-CN" sz="1500" b="1" dirty="0">
                <a:latin typeface="Times New Roman" pitchFamily="18" charset="0"/>
              </a:endParaRPr>
            </a:p>
            <a:p>
              <a:pPr>
                <a:spcBef>
                  <a:spcPct val="5000"/>
                </a:spcBef>
              </a:pPr>
              <a:r>
                <a:rPr lang="en-US" altLang="zh-CN" sz="1500" b="1" dirty="0">
                  <a:latin typeface="Times New Roman" pitchFamily="18" charset="0"/>
                </a:rPr>
                <a:t>} while (true)</a:t>
              </a:r>
            </a:p>
            <a:p>
              <a:pPr>
                <a:spcBef>
                  <a:spcPct val="5000"/>
                </a:spcBef>
              </a:pPr>
              <a:endParaRPr lang="en-US" altLang="zh-CN" sz="1500" b="1" dirty="0">
                <a:latin typeface="Times New Roman" pitchFamily="18" charset="0"/>
              </a:endParaRPr>
            </a:p>
          </p:txBody>
        </p:sp>
      </p:grp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908175" y="5229225"/>
            <a:ext cx="5040313" cy="10271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/>
              <a:t>备注：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b="1" dirty="0"/>
              <a:t>实现了互斥访问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E0000"/>
                </a:solidFill>
              </a:rPr>
              <a:t>非死锁</a:t>
            </a:r>
            <a:r>
              <a:rPr lang="zh-CN" altLang="en-US" b="1" dirty="0"/>
              <a:t>，但可能长时间僵持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软件方法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第三次改进（续）</a:t>
            </a:r>
          </a:p>
        </p:txBody>
      </p:sp>
      <p:grpSp>
        <p:nvGrpSpPr>
          <p:cNvPr id="441534" name="Group 190"/>
          <p:cNvGrpSpPr>
            <a:grpSpLocks/>
          </p:cNvGrpSpPr>
          <p:nvPr/>
        </p:nvGrpSpPr>
        <p:grpSpPr bwMode="auto">
          <a:xfrm>
            <a:off x="1463675" y="1254125"/>
            <a:ext cx="762000" cy="609600"/>
            <a:chOff x="1776" y="768"/>
            <a:chExt cx="480" cy="384"/>
          </a:xfrm>
        </p:grpSpPr>
        <p:sp>
          <p:nvSpPr>
            <p:cNvPr id="441535" name="Text Box 191"/>
            <p:cNvSpPr txBox="1">
              <a:spLocks noChangeArrowheads="1"/>
            </p:cNvSpPr>
            <p:nvPr/>
          </p:nvSpPr>
          <p:spPr bwMode="auto">
            <a:xfrm>
              <a:off x="1872" y="86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Times New Roman" pitchFamily="18" charset="0"/>
                </a:rPr>
                <a:t>P0</a:t>
              </a:r>
            </a:p>
          </p:txBody>
        </p:sp>
        <p:sp>
          <p:nvSpPr>
            <p:cNvPr id="441536" name="Oval 192"/>
            <p:cNvSpPr>
              <a:spLocks noChangeArrowheads="1"/>
            </p:cNvSpPr>
            <p:nvPr/>
          </p:nvSpPr>
          <p:spPr bwMode="auto">
            <a:xfrm>
              <a:off x="1776" y="76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537" name="Text Box 193"/>
          <p:cNvSpPr txBox="1">
            <a:spLocks noChangeArrowheads="1"/>
          </p:cNvSpPr>
          <p:nvPr/>
        </p:nvSpPr>
        <p:spPr bwMode="auto">
          <a:xfrm>
            <a:off x="2071688" y="1958975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flag[0]=true</a:t>
            </a:r>
          </a:p>
        </p:txBody>
      </p:sp>
      <p:grpSp>
        <p:nvGrpSpPr>
          <p:cNvPr id="441538" name="Group 194"/>
          <p:cNvGrpSpPr>
            <a:grpSpLocks/>
          </p:cNvGrpSpPr>
          <p:nvPr/>
        </p:nvGrpSpPr>
        <p:grpSpPr bwMode="auto">
          <a:xfrm>
            <a:off x="1104900" y="2151063"/>
            <a:ext cx="2209800" cy="720725"/>
            <a:chOff x="192" y="1152"/>
            <a:chExt cx="1392" cy="528"/>
          </a:xfrm>
        </p:grpSpPr>
        <p:grpSp>
          <p:nvGrpSpPr>
            <p:cNvPr id="441539" name="Group 195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41540" name="Oval 196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541" name="Line 197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1542" name="Group 198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41543" name="AutoShape 199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>
                  <a:latin typeface="Times New Roman" pitchFamily="18" charset="0"/>
                </a:endParaRPr>
              </a:p>
            </p:txBody>
          </p:sp>
          <p:sp>
            <p:nvSpPr>
              <p:cNvPr id="441544" name="Text Box 200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grpSp>
        <p:nvGrpSpPr>
          <p:cNvPr id="441545" name="Group 201"/>
          <p:cNvGrpSpPr>
            <a:grpSpLocks/>
          </p:cNvGrpSpPr>
          <p:nvPr/>
        </p:nvGrpSpPr>
        <p:grpSpPr bwMode="auto">
          <a:xfrm>
            <a:off x="6216650" y="1254125"/>
            <a:ext cx="762000" cy="609600"/>
            <a:chOff x="1776" y="768"/>
            <a:chExt cx="480" cy="384"/>
          </a:xfrm>
        </p:grpSpPr>
        <p:sp>
          <p:nvSpPr>
            <p:cNvPr id="441546" name="Text Box 202"/>
            <p:cNvSpPr txBox="1">
              <a:spLocks noChangeArrowheads="1"/>
            </p:cNvSpPr>
            <p:nvPr/>
          </p:nvSpPr>
          <p:spPr bwMode="auto">
            <a:xfrm>
              <a:off x="1872" y="86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441547" name="Oval 203"/>
            <p:cNvSpPr>
              <a:spLocks noChangeArrowheads="1"/>
            </p:cNvSpPr>
            <p:nvPr/>
          </p:nvSpPr>
          <p:spPr bwMode="auto">
            <a:xfrm>
              <a:off x="1776" y="76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548" name="Text Box 204"/>
          <p:cNvSpPr txBox="1">
            <a:spLocks noChangeArrowheads="1"/>
          </p:cNvSpPr>
          <p:nvPr/>
        </p:nvSpPr>
        <p:spPr bwMode="auto">
          <a:xfrm>
            <a:off x="6083300" y="1958975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flag[1]=true</a:t>
            </a:r>
          </a:p>
        </p:txBody>
      </p:sp>
      <p:grpSp>
        <p:nvGrpSpPr>
          <p:cNvPr id="441549" name="Group 205"/>
          <p:cNvGrpSpPr>
            <a:grpSpLocks/>
          </p:cNvGrpSpPr>
          <p:nvPr/>
        </p:nvGrpSpPr>
        <p:grpSpPr bwMode="auto">
          <a:xfrm>
            <a:off x="4921250" y="2006600"/>
            <a:ext cx="2209800" cy="720725"/>
            <a:chOff x="192" y="1152"/>
            <a:chExt cx="1392" cy="528"/>
          </a:xfrm>
        </p:grpSpPr>
        <p:grpSp>
          <p:nvGrpSpPr>
            <p:cNvPr id="441550" name="Group 206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41551" name="Oval 207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552" name="Line 208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1553" name="Group 209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41554" name="AutoShape 210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>
                  <a:latin typeface="Times New Roman" pitchFamily="18" charset="0"/>
                </a:endParaRPr>
              </a:p>
            </p:txBody>
          </p:sp>
          <p:sp>
            <p:nvSpPr>
              <p:cNvPr id="441555" name="Text Box 211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sp>
        <p:nvSpPr>
          <p:cNvPr id="441556" name="Text Box 212"/>
          <p:cNvSpPr txBox="1">
            <a:spLocks noChangeArrowheads="1"/>
          </p:cNvSpPr>
          <p:nvPr/>
        </p:nvSpPr>
        <p:spPr bwMode="auto">
          <a:xfrm>
            <a:off x="1919288" y="3071813"/>
            <a:ext cx="139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while flag[1]</a:t>
            </a:r>
          </a:p>
        </p:txBody>
      </p:sp>
      <p:grpSp>
        <p:nvGrpSpPr>
          <p:cNvPr id="441557" name="Group 213"/>
          <p:cNvGrpSpPr>
            <a:grpSpLocks/>
          </p:cNvGrpSpPr>
          <p:nvPr/>
        </p:nvGrpSpPr>
        <p:grpSpPr bwMode="auto">
          <a:xfrm>
            <a:off x="960438" y="3014663"/>
            <a:ext cx="2209800" cy="792162"/>
            <a:chOff x="192" y="1152"/>
            <a:chExt cx="1392" cy="528"/>
          </a:xfrm>
        </p:grpSpPr>
        <p:grpSp>
          <p:nvGrpSpPr>
            <p:cNvPr id="441558" name="Group 214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41559" name="Oval 215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560" name="Line 216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1561" name="Group 217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41562" name="AutoShape 218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>
                  <a:latin typeface="Times New Roman" pitchFamily="18" charset="0"/>
                </a:endParaRPr>
              </a:p>
            </p:txBody>
          </p:sp>
          <p:sp>
            <p:nvSpPr>
              <p:cNvPr id="441563" name="Text Box 219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sp>
        <p:nvSpPr>
          <p:cNvPr id="441564" name="Text Box 220"/>
          <p:cNvSpPr txBox="1">
            <a:spLocks noChangeArrowheads="1"/>
          </p:cNvSpPr>
          <p:nvPr/>
        </p:nvSpPr>
        <p:spPr bwMode="auto">
          <a:xfrm>
            <a:off x="6019800" y="2995613"/>
            <a:ext cx="139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while flag[0]</a:t>
            </a:r>
          </a:p>
        </p:txBody>
      </p:sp>
      <p:grpSp>
        <p:nvGrpSpPr>
          <p:cNvPr id="441565" name="Group 221"/>
          <p:cNvGrpSpPr>
            <a:grpSpLocks/>
          </p:cNvGrpSpPr>
          <p:nvPr/>
        </p:nvGrpSpPr>
        <p:grpSpPr bwMode="auto">
          <a:xfrm>
            <a:off x="5064125" y="2871788"/>
            <a:ext cx="2209800" cy="647700"/>
            <a:chOff x="192" y="1152"/>
            <a:chExt cx="1392" cy="528"/>
          </a:xfrm>
        </p:grpSpPr>
        <p:grpSp>
          <p:nvGrpSpPr>
            <p:cNvPr id="441566" name="Group 222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41567" name="Oval 223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568" name="Line 224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1569" name="Group 225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41570" name="AutoShape 226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>
                  <a:latin typeface="Times New Roman" pitchFamily="18" charset="0"/>
                </a:endParaRPr>
              </a:p>
            </p:txBody>
          </p:sp>
          <p:sp>
            <p:nvSpPr>
              <p:cNvPr id="441571" name="Text Box 227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sp>
        <p:nvSpPr>
          <p:cNvPr id="441572" name="Text Box 228"/>
          <p:cNvSpPr txBox="1">
            <a:spLocks noChangeArrowheads="1"/>
          </p:cNvSpPr>
          <p:nvPr/>
        </p:nvSpPr>
        <p:spPr bwMode="auto">
          <a:xfrm>
            <a:off x="1919288" y="3979863"/>
            <a:ext cx="15792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flag[0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]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= false</a:t>
            </a:r>
            <a:endParaRPr kumimoji="1"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延迟一段时间</a:t>
            </a:r>
          </a:p>
        </p:txBody>
      </p:sp>
      <p:grpSp>
        <p:nvGrpSpPr>
          <p:cNvPr id="441573" name="Group 229"/>
          <p:cNvGrpSpPr>
            <a:grpSpLocks/>
          </p:cNvGrpSpPr>
          <p:nvPr/>
        </p:nvGrpSpPr>
        <p:grpSpPr bwMode="auto">
          <a:xfrm>
            <a:off x="960438" y="4311650"/>
            <a:ext cx="2209800" cy="719138"/>
            <a:chOff x="192" y="1152"/>
            <a:chExt cx="1392" cy="528"/>
          </a:xfrm>
        </p:grpSpPr>
        <p:grpSp>
          <p:nvGrpSpPr>
            <p:cNvPr id="441574" name="Group 230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41575" name="Oval 231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576" name="Line 232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1577" name="Group 233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41578" name="AutoShape 234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>
                  <a:latin typeface="Times New Roman" pitchFamily="18" charset="0"/>
                </a:endParaRPr>
              </a:p>
            </p:txBody>
          </p:sp>
          <p:sp>
            <p:nvSpPr>
              <p:cNvPr id="441579" name="Text Box 235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sp>
        <p:nvSpPr>
          <p:cNvPr id="441580" name="Text Box 236"/>
          <p:cNvSpPr txBox="1">
            <a:spLocks noChangeArrowheads="1"/>
          </p:cNvSpPr>
          <p:nvPr/>
        </p:nvSpPr>
        <p:spPr bwMode="auto">
          <a:xfrm>
            <a:off x="5972175" y="3903663"/>
            <a:ext cx="15792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flag[1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]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= false</a:t>
            </a:r>
            <a:endParaRPr kumimoji="1"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延迟一段时间</a:t>
            </a:r>
          </a:p>
        </p:txBody>
      </p:sp>
      <p:grpSp>
        <p:nvGrpSpPr>
          <p:cNvPr id="441581" name="Group 237"/>
          <p:cNvGrpSpPr>
            <a:grpSpLocks/>
          </p:cNvGrpSpPr>
          <p:nvPr/>
        </p:nvGrpSpPr>
        <p:grpSpPr bwMode="auto">
          <a:xfrm>
            <a:off x="4943475" y="4167188"/>
            <a:ext cx="2209800" cy="720725"/>
            <a:chOff x="192" y="1152"/>
            <a:chExt cx="1392" cy="528"/>
          </a:xfrm>
        </p:grpSpPr>
        <p:grpSp>
          <p:nvGrpSpPr>
            <p:cNvPr id="441582" name="Group 238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41583" name="Oval 239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584" name="Line 240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1585" name="Group 241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41586" name="AutoShape 242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>
                  <a:latin typeface="Times New Roman" pitchFamily="18" charset="0"/>
                </a:endParaRPr>
              </a:p>
            </p:txBody>
          </p:sp>
          <p:sp>
            <p:nvSpPr>
              <p:cNvPr id="441587" name="Text Box 243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sp>
        <p:nvSpPr>
          <p:cNvPr id="441588" name="Text Box 244"/>
          <p:cNvSpPr txBox="1">
            <a:spLocks noChangeArrowheads="1"/>
          </p:cNvSpPr>
          <p:nvPr/>
        </p:nvSpPr>
        <p:spPr bwMode="auto">
          <a:xfrm>
            <a:off x="2224088" y="5240338"/>
            <a:ext cx="1355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flag[0]=true</a:t>
            </a:r>
          </a:p>
        </p:txBody>
      </p:sp>
      <p:sp>
        <p:nvSpPr>
          <p:cNvPr id="441589" name="Text Box 245"/>
          <p:cNvSpPr txBox="1">
            <a:spLocks noChangeArrowheads="1"/>
          </p:cNvSpPr>
          <p:nvPr/>
        </p:nvSpPr>
        <p:spPr bwMode="auto">
          <a:xfrm>
            <a:off x="6186488" y="5011738"/>
            <a:ext cx="1355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flag[1]=true</a:t>
            </a:r>
          </a:p>
        </p:txBody>
      </p:sp>
      <p:grpSp>
        <p:nvGrpSpPr>
          <p:cNvPr id="441590" name="Group 246"/>
          <p:cNvGrpSpPr>
            <a:grpSpLocks/>
          </p:cNvGrpSpPr>
          <p:nvPr/>
        </p:nvGrpSpPr>
        <p:grpSpPr bwMode="auto">
          <a:xfrm>
            <a:off x="1247775" y="5103813"/>
            <a:ext cx="2209800" cy="719137"/>
            <a:chOff x="192" y="1152"/>
            <a:chExt cx="1392" cy="528"/>
          </a:xfrm>
        </p:grpSpPr>
        <p:grpSp>
          <p:nvGrpSpPr>
            <p:cNvPr id="441591" name="Group 247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41592" name="Oval 248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593" name="Line 249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1594" name="Group 250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41595" name="AutoShape 251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>
                  <a:latin typeface="Times New Roman" pitchFamily="18" charset="0"/>
                </a:endParaRPr>
              </a:p>
            </p:txBody>
          </p:sp>
          <p:sp>
            <p:nvSpPr>
              <p:cNvPr id="441596" name="Text Box 252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grpSp>
        <p:nvGrpSpPr>
          <p:cNvPr id="441597" name="Group 253"/>
          <p:cNvGrpSpPr>
            <a:grpSpLocks/>
          </p:cNvGrpSpPr>
          <p:nvPr/>
        </p:nvGrpSpPr>
        <p:grpSpPr bwMode="auto">
          <a:xfrm>
            <a:off x="5137150" y="4887913"/>
            <a:ext cx="2209800" cy="719137"/>
            <a:chOff x="192" y="1152"/>
            <a:chExt cx="1392" cy="528"/>
          </a:xfrm>
        </p:grpSpPr>
        <p:grpSp>
          <p:nvGrpSpPr>
            <p:cNvPr id="441598" name="Group 254"/>
            <p:cNvGrpSpPr>
              <a:grpSpLocks/>
            </p:cNvGrpSpPr>
            <p:nvPr/>
          </p:nvGrpSpPr>
          <p:grpSpPr bwMode="auto">
            <a:xfrm>
              <a:off x="1344" y="1488"/>
              <a:ext cx="240" cy="192"/>
              <a:chOff x="1344" y="1632"/>
              <a:chExt cx="240" cy="192"/>
            </a:xfrm>
          </p:grpSpPr>
          <p:sp>
            <p:nvSpPr>
              <p:cNvPr id="441599" name="Oval 255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600" name="Line 256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1601" name="Group 257"/>
            <p:cNvGrpSpPr>
              <a:grpSpLocks/>
            </p:cNvGrpSpPr>
            <p:nvPr/>
          </p:nvGrpSpPr>
          <p:grpSpPr bwMode="auto">
            <a:xfrm>
              <a:off x="192" y="1152"/>
              <a:ext cx="586" cy="384"/>
              <a:chOff x="192" y="1248"/>
              <a:chExt cx="586" cy="384"/>
            </a:xfrm>
          </p:grpSpPr>
          <p:sp>
            <p:nvSpPr>
              <p:cNvPr id="441602" name="AutoShape 258"/>
              <p:cNvSpPr>
                <a:spLocks noChangeArrowheads="1"/>
              </p:cNvSpPr>
              <p:nvPr/>
            </p:nvSpPr>
            <p:spPr bwMode="auto">
              <a:xfrm>
                <a:off x="192" y="1248"/>
                <a:ext cx="576" cy="384"/>
              </a:xfrm>
              <a:prstGeom prst="cloudCallout">
                <a:avLst>
                  <a:gd name="adj1" fmla="val 146875"/>
                  <a:gd name="adj2" fmla="val 5599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>
                  <a:latin typeface="Times New Roman" pitchFamily="18" charset="0"/>
                </a:endParaRPr>
              </a:p>
            </p:txBody>
          </p:sp>
          <p:sp>
            <p:nvSpPr>
              <p:cNvPr id="441603" name="Text Box 259"/>
              <p:cNvSpPr txBox="1">
                <a:spLocks noChangeArrowheads="1"/>
              </p:cNvSpPr>
              <p:nvPr/>
            </p:nvSpPr>
            <p:spPr bwMode="auto">
              <a:xfrm>
                <a:off x="240" y="1248"/>
                <a:ext cx="538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>
                    <a:latin typeface="Times New Roman" pitchFamily="18" charset="0"/>
                  </a:rPr>
                  <a:t>中断</a:t>
                </a:r>
              </a:p>
            </p:txBody>
          </p:sp>
        </p:grpSp>
      </p:grpSp>
      <p:sp>
        <p:nvSpPr>
          <p:cNvPr id="441604" name="Text Box 260"/>
          <p:cNvSpPr txBox="1">
            <a:spLocks noChangeArrowheads="1"/>
          </p:cNvSpPr>
          <p:nvPr/>
        </p:nvSpPr>
        <p:spPr bwMode="auto">
          <a:xfrm>
            <a:off x="1665288" y="3630613"/>
            <a:ext cx="29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{</a:t>
            </a:r>
          </a:p>
        </p:txBody>
      </p:sp>
      <p:sp>
        <p:nvSpPr>
          <p:cNvPr id="441605" name="Text Box 261"/>
          <p:cNvSpPr txBox="1">
            <a:spLocks noChangeArrowheads="1"/>
          </p:cNvSpPr>
          <p:nvPr/>
        </p:nvSpPr>
        <p:spPr bwMode="auto">
          <a:xfrm>
            <a:off x="2071688" y="5799138"/>
            <a:ext cx="29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441606" name="Text Box 262"/>
          <p:cNvSpPr txBox="1">
            <a:spLocks noChangeArrowheads="1"/>
          </p:cNvSpPr>
          <p:nvPr/>
        </p:nvSpPr>
        <p:spPr bwMode="auto">
          <a:xfrm>
            <a:off x="5424488" y="3554413"/>
            <a:ext cx="29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{</a:t>
            </a:r>
          </a:p>
        </p:txBody>
      </p:sp>
      <p:sp>
        <p:nvSpPr>
          <p:cNvPr id="441607" name="Text Box 263"/>
          <p:cNvSpPr txBox="1">
            <a:spLocks noChangeArrowheads="1"/>
          </p:cNvSpPr>
          <p:nvPr/>
        </p:nvSpPr>
        <p:spPr bwMode="auto">
          <a:xfrm>
            <a:off x="6034088" y="5570538"/>
            <a:ext cx="29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441608" name="Freeform 264"/>
          <p:cNvSpPr>
            <a:spLocks/>
          </p:cNvSpPr>
          <p:nvPr/>
        </p:nvSpPr>
        <p:spPr bwMode="auto">
          <a:xfrm>
            <a:off x="1946275" y="2492375"/>
            <a:ext cx="609600" cy="4032250"/>
          </a:xfrm>
          <a:custGeom>
            <a:avLst/>
            <a:gdLst>
              <a:gd name="T0" fmla="*/ 440 w 440"/>
              <a:gd name="T1" fmla="*/ 2760 h 3440"/>
              <a:gd name="T2" fmla="*/ 296 w 440"/>
              <a:gd name="T3" fmla="*/ 3048 h 3440"/>
              <a:gd name="T4" fmla="*/ 8 w 440"/>
              <a:gd name="T5" fmla="*/ 408 h 3440"/>
              <a:gd name="T6" fmla="*/ 344 w 440"/>
              <a:gd name="T7" fmla="*/ 60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" h="3440">
                <a:moveTo>
                  <a:pt x="440" y="2760"/>
                </a:moveTo>
                <a:cubicBezTo>
                  <a:pt x="404" y="3100"/>
                  <a:pt x="368" y="3440"/>
                  <a:pt x="296" y="3048"/>
                </a:cubicBezTo>
                <a:cubicBezTo>
                  <a:pt x="224" y="2656"/>
                  <a:pt x="0" y="816"/>
                  <a:pt x="8" y="408"/>
                </a:cubicBezTo>
                <a:cubicBezTo>
                  <a:pt x="16" y="0"/>
                  <a:pt x="180" y="300"/>
                  <a:pt x="344" y="600"/>
                </a:cubicBezTo>
              </a:path>
            </a:pathLst>
          </a:custGeom>
          <a:noFill/>
          <a:ln w="3810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09" name="Freeform 265"/>
          <p:cNvSpPr>
            <a:spLocks/>
          </p:cNvSpPr>
          <p:nvPr/>
        </p:nvSpPr>
        <p:spPr bwMode="auto">
          <a:xfrm>
            <a:off x="6372225" y="2420938"/>
            <a:ext cx="609600" cy="3960812"/>
          </a:xfrm>
          <a:custGeom>
            <a:avLst/>
            <a:gdLst>
              <a:gd name="T0" fmla="*/ 440 w 440"/>
              <a:gd name="T1" fmla="*/ 2760 h 3440"/>
              <a:gd name="T2" fmla="*/ 296 w 440"/>
              <a:gd name="T3" fmla="*/ 3048 h 3440"/>
              <a:gd name="T4" fmla="*/ 8 w 440"/>
              <a:gd name="T5" fmla="*/ 408 h 3440"/>
              <a:gd name="T6" fmla="*/ 344 w 440"/>
              <a:gd name="T7" fmla="*/ 60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" h="3440">
                <a:moveTo>
                  <a:pt x="440" y="2760"/>
                </a:moveTo>
                <a:cubicBezTo>
                  <a:pt x="404" y="3100"/>
                  <a:pt x="368" y="3440"/>
                  <a:pt x="296" y="3048"/>
                </a:cubicBezTo>
                <a:cubicBezTo>
                  <a:pt x="224" y="2656"/>
                  <a:pt x="0" y="816"/>
                  <a:pt x="8" y="408"/>
                </a:cubicBezTo>
                <a:cubicBezTo>
                  <a:pt x="16" y="0"/>
                  <a:pt x="180" y="300"/>
                  <a:pt x="344" y="600"/>
                </a:cubicBezTo>
              </a:path>
            </a:pathLst>
          </a:custGeom>
          <a:noFill/>
          <a:ln w="3810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537" grpId="0" build="p" autoUpdateAnimBg="0"/>
      <p:bldP spid="441548" grpId="0" build="p" autoUpdateAnimBg="0"/>
      <p:bldP spid="441556" grpId="0" build="p" autoUpdateAnimBg="0"/>
      <p:bldP spid="441564" grpId="0" build="p" autoUpdateAnimBg="0"/>
      <p:bldP spid="441572" grpId="0" build="p" autoUpdateAnimBg="0"/>
      <p:bldP spid="441580" grpId="0" build="p" autoUpdateAnimBg="0"/>
      <p:bldP spid="441588" grpId="0" build="p" autoUpdateAnimBg="0"/>
      <p:bldP spid="441589" grpId="0" build="p" autoUpdateAnimBg="0"/>
      <p:bldP spid="441604" grpId="0" build="p" autoUpdateAnimBg="0"/>
      <p:bldP spid="441605" grpId="0" build="p" autoUpdateAnimBg="0"/>
      <p:bldP spid="441606" grpId="0" build="p" autoUpdateAnimBg="0"/>
      <p:bldP spid="441607" grpId="0" build="p" autoUpdateAnimBg="0"/>
      <p:bldP spid="441608" grpId="0" animBg="1"/>
      <p:bldP spid="4416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主要内容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88967857"/>
              </p:ext>
            </p:extLst>
          </p:nvPr>
        </p:nvGraphicFramePr>
        <p:xfrm>
          <a:off x="1691680" y="1340768"/>
          <a:ext cx="576064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60" name="Group 8"/>
          <p:cNvGrpSpPr>
            <a:grpSpLocks/>
          </p:cNvGrpSpPr>
          <p:nvPr/>
        </p:nvGrpSpPr>
        <p:grpSpPr bwMode="auto">
          <a:xfrm>
            <a:off x="250825" y="1065213"/>
            <a:ext cx="8856663" cy="5152908"/>
            <a:chOff x="158" y="935"/>
            <a:chExt cx="5579" cy="3056"/>
          </a:xfrm>
        </p:grpSpPr>
        <p:sp>
          <p:nvSpPr>
            <p:cNvPr id="356357" name="Text Box 5"/>
            <p:cNvSpPr txBox="1">
              <a:spLocks noChangeArrowheads="1"/>
            </p:cNvSpPr>
            <p:nvPr/>
          </p:nvSpPr>
          <p:spPr bwMode="auto">
            <a:xfrm>
              <a:off x="158" y="935"/>
              <a:ext cx="5579" cy="3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 dirty="0" err="1">
                  <a:solidFill>
                    <a:srgbClr val="FE0000"/>
                  </a:solidFill>
                  <a:latin typeface="Times New Roman" pitchFamily="18" charset="0"/>
                </a:rPr>
                <a:t>boolean</a:t>
              </a:r>
              <a:r>
                <a:rPr lang="en-US" altLang="zh-CN" b="1" dirty="0">
                  <a:solidFill>
                    <a:srgbClr val="FE0000"/>
                  </a:solidFill>
                  <a:latin typeface="Times New Roman" pitchFamily="18" charset="0"/>
                </a:rPr>
                <a:t> flag[2] = {false, false};                              //</a:t>
              </a:r>
              <a:r>
                <a:rPr lang="zh-CN" altLang="en-US" sz="1600" b="1" dirty="0">
                  <a:solidFill>
                    <a:srgbClr val="FE0000"/>
                  </a:solidFill>
                  <a:latin typeface="Times New Roman" pitchFamily="18" charset="0"/>
                </a:rPr>
                <a:t>共享的全局变量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 dirty="0" err="1">
                  <a:solidFill>
                    <a:srgbClr val="FE0000"/>
                  </a:solidFill>
                  <a:latin typeface="Times New Roman" pitchFamily="18" charset="0"/>
                </a:rPr>
                <a:t>int</a:t>
              </a:r>
              <a:r>
                <a:rPr lang="en-US" altLang="zh-CN" b="1" dirty="0">
                  <a:solidFill>
                    <a:srgbClr val="FE0000"/>
                  </a:solidFill>
                  <a:latin typeface="Times New Roman" pitchFamily="18" charset="0"/>
                </a:rPr>
                <a:t> turn = 1;                                                              //</a:t>
              </a:r>
              <a:r>
                <a:rPr lang="zh-CN" altLang="en-US" sz="1600" b="1" dirty="0">
                  <a:solidFill>
                    <a:srgbClr val="FE0000"/>
                  </a:solidFill>
                  <a:latin typeface="Times New Roman" pitchFamily="18" charset="0"/>
                </a:rPr>
                <a:t>共享的全局变量</a:t>
              </a:r>
              <a:endParaRPr lang="en-US" altLang="zh-CN" b="1" dirty="0">
                <a:latin typeface="Times New Roman" pitchFamily="18" charset="0"/>
              </a:endParaRPr>
            </a:p>
            <a:p>
              <a:pPr>
                <a:spcBef>
                  <a:spcPct val="10000"/>
                </a:spcBef>
              </a:pPr>
              <a:r>
                <a:rPr lang="zh-CN" altLang="en-US" b="1" dirty="0">
                  <a:latin typeface="Times New Roman" pitchFamily="18" charset="0"/>
                </a:rPr>
                <a:t>进程</a:t>
              </a:r>
              <a:r>
                <a:rPr lang="en-US" altLang="zh-CN" b="1" dirty="0">
                  <a:latin typeface="Times New Roman" pitchFamily="18" charset="0"/>
                </a:rPr>
                <a:t>P0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 dirty="0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flag[0] = true;                            //</a:t>
              </a:r>
              <a:r>
                <a:rPr lang="zh-CN" altLang="en-US" b="1" dirty="0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while (flag[1]) {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   if (turn == 1)  {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       flag[0] = false;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       while  (turn == 1) ;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       flag[0] = true;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    }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 }                                                  //</a:t>
              </a:r>
              <a:r>
                <a:rPr lang="zh-CN" altLang="en-US" b="1" dirty="0">
                  <a:latin typeface="Times New Roman" pitchFamily="18" charset="0"/>
                </a:rPr>
                <a:t>进入区</a:t>
              </a:r>
              <a:endParaRPr lang="en-US" altLang="zh-CN" b="1" dirty="0">
                <a:latin typeface="Times New Roman" pitchFamily="18" charset="0"/>
              </a:endParaRPr>
            </a:p>
            <a:p>
              <a:pPr>
                <a:spcBef>
                  <a:spcPct val="10000"/>
                </a:spcBef>
              </a:pPr>
              <a:r>
                <a:rPr lang="zh-CN" altLang="en-US" b="1" dirty="0">
                  <a:latin typeface="Times New Roman" pitchFamily="18" charset="0"/>
                </a:rPr>
                <a:t>    进程</a:t>
              </a:r>
              <a:r>
                <a:rPr lang="en-US" altLang="zh-CN" b="1" dirty="0">
                  <a:latin typeface="Times New Roman" pitchFamily="18" charset="0"/>
                </a:rPr>
                <a:t>P0</a:t>
              </a:r>
              <a:r>
                <a:rPr lang="zh-CN" altLang="en-US" b="1" dirty="0">
                  <a:latin typeface="Times New Roman" pitchFamily="18" charset="0"/>
                </a:rPr>
                <a:t>的临界区代码；           </a:t>
              </a:r>
              <a:r>
                <a:rPr lang="en-US" altLang="zh-CN" b="1" dirty="0">
                  <a:latin typeface="Times New Roman" pitchFamily="18" charset="0"/>
                </a:rPr>
                <a:t>//</a:t>
              </a:r>
              <a:r>
                <a:rPr lang="zh-CN" altLang="en-US" b="1" dirty="0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10000"/>
                </a:spcBef>
              </a:pPr>
              <a:r>
                <a:rPr lang="zh-CN" altLang="en-US" b="1" dirty="0">
                  <a:latin typeface="Times New Roman" pitchFamily="18" charset="0"/>
                </a:rPr>
                <a:t>    </a:t>
              </a:r>
              <a:r>
                <a:rPr lang="en-US" altLang="zh-CN" b="1" dirty="0">
                  <a:latin typeface="Times New Roman" pitchFamily="18" charset="0"/>
                </a:rPr>
                <a:t>turn = 1;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flag[0] = false;                            //</a:t>
              </a:r>
              <a:r>
                <a:rPr lang="zh-CN" altLang="en-US" b="1" dirty="0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10000"/>
                </a:spcBef>
              </a:pPr>
              <a:r>
                <a:rPr lang="zh-CN" altLang="en-US" b="1" dirty="0">
                  <a:latin typeface="Times New Roman" pitchFamily="18" charset="0"/>
                </a:rPr>
                <a:t>    进程</a:t>
              </a:r>
              <a:r>
                <a:rPr lang="en-US" altLang="zh-CN" b="1" dirty="0">
                  <a:latin typeface="Times New Roman" pitchFamily="18" charset="0"/>
                </a:rPr>
                <a:t>P0</a:t>
              </a:r>
              <a:r>
                <a:rPr lang="zh-CN" altLang="en-US" b="1" dirty="0">
                  <a:latin typeface="Times New Roman" pitchFamily="18" charset="0"/>
                </a:rPr>
                <a:t>的其它代码                   </a:t>
              </a:r>
              <a:r>
                <a:rPr lang="en-US" altLang="zh-CN" b="1" dirty="0">
                  <a:latin typeface="Times New Roman" pitchFamily="18" charset="0"/>
                </a:rPr>
                <a:t>//</a:t>
              </a:r>
              <a:r>
                <a:rPr lang="zh-CN" altLang="en-US" b="1" dirty="0">
                  <a:latin typeface="Times New Roman" pitchFamily="18" charset="0"/>
                </a:rPr>
                <a:t>剩余区</a:t>
              </a:r>
              <a:endParaRPr lang="en-US" altLang="zh-CN" b="1" dirty="0">
                <a:latin typeface="Times New Roman" pitchFamily="18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b="1" dirty="0">
                  <a:latin typeface="Times New Roman" pitchFamily="18" charset="0"/>
                </a:rPr>
                <a:t>} while (true)</a:t>
              </a:r>
            </a:p>
          </p:txBody>
        </p:sp>
        <p:sp>
          <p:nvSpPr>
            <p:cNvPr id="356358" name="Text Box 6"/>
            <p:cNvSpPr txBox="1">
              <a:spLocks noChangeArrowheads="1"/>
            </p:cNvSpPr>
            <p:nvPr/>
          </p:nvSpPr>
          <p:spPr bwMode="auto">
            <a:xfrm>
              <a:off x="3016" y="1271"/>
              <a:ext cx="2676" cy="2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b="1">
                  <a:latin typeface="Times New Roman" pitchFamily="18" charset="0"/>
                </a:rPr>
                <a:t>进程</a:t>
              </a:r>
              <a:r>
                <a:rPr lang="en-US" altLang="zh-CN" b="1">
                  <a:latin typeface="Times New Roman" pitchFamily="18" charset="0"/>
                </a:rPr>
                <a:t>P1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latin typeface="Times New Roman" pitchFamily="18" charset="0"/>
                </a:rPr>
                <a:t>    flag[1] = true;                            //</a:t>
              </a:r>
              <a:r>
                <a:rPr lang="zh-CN" altLang="en-US" b="1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latin typeface="Times New Roman" pitchFamily="18" charset="0"/>
                </a:rPr>
                <a:t>    while (flag[0]) {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latin typeface="Times New Roman" pitchFamily="18" charset="0"/>
                </a:rPr>
                <a:t>       if (turn == 0)  {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latin typeface="Times New Roman" pitchFamily="18" charset="0"/>
                </a:rPr>
                <a:t>           flag[1] = false;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latin typeface="Times New Roman" pitchFamily="18" charset="0"/>
                </a:rPr>
                <a:t>           while  (turn == 0) ;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latin typeface="Times New Roman" pitchFamily="18" charset="0"/>
                </a:rPr>
                <a:t>           flag[1] = true;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latin typeface="Times New Roman" pitchFamily="18" charset="0"/>
                </a:rPr>
                <a:t>        }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latin typeface="Times New Roman" pitchFamily="18" charset="0"/>
                </a:rPr>
                <a:t>     }                                                  //</a:t>
              </a:r>
              <a:r>
                <a:rPr lang="zh-CN" altLang="en-US" b="1">
                  <a:latin typeface="Times New Roman" pitchFamily="18" charset="0"/>
                </a:rPr>
                <a:t>进入区</a:t>
              </a:r>
              <a:endParaRPr lang="en-US" altLang="zh-CN" b="1">
                <a:latin typeface="Times New Roman" pitchFamily="18" charset="0"/>
              </a:endParaRPr>
            </a:p>
            <a:p>
              <a:pPr>
                <a:spcBef>
                  <a:spcPct val="10000"/>
                </a:spcBef>
              </a:pPr>
              <a:r>
                <a:rPr lang="zh-CN" altLang="en-US" b="1">
                  <a:latin typeface="Times New Roman" pitchFamily="18" charset="0"/>
                </a:rPr>
                <a:t>    进程</a:t>
              </a:r>
              <a:r>
                <a:rPr lang="en-US" altLang="zh-CN" b="1">
                  <a:latin typeface="Times New Roman" pitchFamily="18" charset="0"/>
                </a:rPr>
                <a:t>P1</a:t>
              </a:r>
              <a:r>
                <a:rPr lang="zh-CN" altLang="en-US" b="1">
                  <a:latin typeface="Times New Roman" pitchFamily="18" charset="0"/>
                </a:rPr>
                <a:t>的临界区代码；           </a:t>
              </a:r>
              <a:r>
                <a:rPr lang="en-US" altLang="zh-CN" b="1">
                  <a:latin typeface="Times New Roman" pitchFamily="18" charset="0"/>
                </a:rPr>
                <a:t>//</a:t>
              </a:r>
              <a:r>
                <a:rPr lang="zh-CN" altLang="en-US" b="1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10000"/>
                </a:spcBef>
              </a:pPr>
              <a:r>
                <a:rPr lang="zh-CN" altLang="en-US" b="1">
                  <a:latin typeface="Times New Roman" pitchFamily="18" charset="0"/>
                </a:rPr>
                <a:t>    </a:t>
              </a:r>
              <a:r>
                <a:rPr lang="en-US" altLang="zh-CN" b="1">
                  <a:latin typeface="Times New Roman" pitchFamily="18" charset="0"/>
                </a:rPr>
                <a:t>turn = 0;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latin typeface="Times New Roman" pitchFamily="18" charset="0"/>
                </a:rPr>
                <a:t>    flag[1] = false;                            //</a:t>
              </a:r>
              <a:r>
                <a:rPr lang="zh-CN" altLang="en-US" b="1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10000"/>
                </a:spcBef>
              </a:pPr>
              <a:r>
                <a:rPr lang="zh-CN" altLang="en-US" b="1">
                  <a:latin typeface="Times New Roman" pitchFamily="18" charset="0"/>
                </a:rPr>
                <a:t>    进程</a:t>
              </a:r>
              <a:r>
                <a:rPr lang="en-US" altLang="zh-CN" b="1">
                  <a:latin typeface="Times New Roman" pitchFamily="18" charset="0"/>
                </a:rPr>
                <a:t>P1</a:t>
              </a:r>
              <a:r>
                <a:rPr lang="zh-CN" altLang="en-US" b="1">
                  <a:latin typeface="Times New Roman" pitchFamily="18" charset="0"/>
                </a:rPr>
                <a:t>的其它代码                   </a:t>
              </a:r>
              <a:r>
                <a:rPr lang="en-US" altLang="zh-CN" b="1">
                  <a:latin typeface="Times New Roman" pitchFamily="18" charset="0"/>
                </a:rPr>
                <a:t>//</a:t>
              </a:r>
              <a:r>
                <a:rPr lang="zh-CN" altLang="en-US" b="1">
                  <a:latin typeface="Times New Roman" pitchFamily="18" charset="0"/>
                </a:rPr>
                <a:t>剩余区</a:t>
              </a:r>
              <a:endParaRPr lang="en-US" altLang="zh-CN" b="1">
                <a:latin typeface="Times New Roman" pitchFamily="18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b="1">
                  <a:latin typeface="Times New Roman" pitchFamily="18" charset="0"/>
                </a:rPr>
                <a:t>} while (true)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软件方法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—Dekker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互斥算法</a:t>
            </a:r>
          </a:p>
        </p:txBody>
      </p:sp>
      <p:sp>
        <p:nvSpPr>
          <p:cNvPr id="356361" name="Text Box 9"/>
          <p:cNvSpPr txBox="1">
            <a:spLocks noChangeArrowheads="1"/>
          </p:cNvSpPr>
          <p:nvPr/>
        </p:nvSpPr>
        <p:spPr bwMode="auto">
          <a:xfrm>
            <a:off x="7164388" y="1196975"/>
            <a:ext cx="1800225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chemeClr val="hlink"/>
                </a:solidFill>
              </a:rPr>
              <a:t>给定序号避免“过分谦让”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软件方法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—Dekker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互斥算法（续）</a:t>
            </a:r>
          </a:p>
        </p:txBody>
      </p:sp>
      <p:grpSp>
        <p:nvGrpSpPr>
          <p:cNvPr id="442434" name="Group 66"/>
          <p:cNvGrpSpPr>
            <a:grpSpLocks/>
          </p:cNvGrpSpPr>
          <p:nvPr/>
        </p:nvGrpSpPr>
        <p:grpSpPr bwMode="auto">
          <a:xfrm>
            <a:off x="611188" y="1038225"/>
            <a:ext cx="3960812" cy="5113338"/>
            <a:chOff x="340" y="618"/>
            <a:chExt cx="2495" cy="3221"/>
          </a:xfrm>
        </p:grpSpPr>
        <p:sp>
          <p:nvSpPr>
            <p:cNvPr id="442377" name="Line 9"/>
            <p:cNvSpPr>
              <a:spLocks noChangeShapeType="1"/>
            </p:cNvSpPr>
            <p:nvPr/>
          </p:nvSpPr>
          <p:spPr bwMode="auto">
            <a:xfrm>
              <a:off x="1026" y="1652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379" name="Line 11"/>
            <p:cNvSpPr>
              <a:spLocks noChangeShapeType="1"/>
            </p:cNvSpPr>
            <p:nvPr/>
          </p:nvSpPr>
          <p:spPr bwMode="auto">
            <a:xfrm>
              <a:off x="454" y="1215"/>
              <a:ext cx="4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381" name="Text Box 13"/>
            <p:cNvSpPr txBox="1">
              <a:spLocks noChangeArrowheads="1"/>
            </p:cNvSpPr>
            <p:nvPr/>
          </p:nvSpPr>
          <p:spPr bwMode="auto">
            <a:xfrm>
              <a:off x="569" y="3401"/>
              <a:ext cx="915" cy="2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latin typeface="Times New Roman" pitchFamily="18" charset="0"/>
                </a:rPr>
                <a:t>flag[0]:=true</a:t>
              </a:r>
            </a:p>
          </p:txBody>
        </p:sp>
        <p:sp>
          <p:nvSpPr>
            <p:cNvPr id="442382" name="Line 14"/>
            <p:cNvSpPr>
              <a:spLocks noChangeShapeType="1"/>
            </p:cNvSpPr>
            <p:nvPr/>
          </p:nvSpPr>
          <p:spPr bwMode="auto">
            <a:xfrm>
              <a:off x="1026" y="3619"/>
              <a:ext cx="0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383" name="Line 15"/>
            <p:cNvSpPr>
              <a:spLocks noChangeShapeType="1"/>
            </p:cNvSpPr>
            <p:nvPr/>
          </p:nvSpPr>
          <p:spPr bwMode="auto">
            <a:xfrm flipH="1">
              <a:off x="454" y="3765"/>
              <a:ext cx="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384" name="Line 16"/>
            <p:cNvSpPr>
              <a:spLocks noChangeShapeType="1"/>
            </p:cNvSpPr>
            <p:nvPr/>
          </p:nvSpPr>
          <p:spPr bwMode="auto">
            <a:xfrm flipV="1">
              <a:off x="454" y="1215"/>
              <a:ext cx="0" cy="2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2385" name="Group 17"/>
            <p:cNvGrpSpPr>
              <a:grpSpLocks/>
            </p:cNvGrpSpPr>
            <p:nvPr/>
          </p:nvGrpSpPr>
          <p:grpSpPr bwMode="auto">
            <a:xfrm>
              <a:off x="454" y="1798"/>
              <a:ext cx="1144" cy="1603"/>
              <a:chOff x="5037" y="3780"/>
              <a:chExt cx="1800" cy="3432"/>
            </a:xfrm>
          </p:grpSpPr>
          <p:sp>
            <p:nvSpPr>
              <p:cNvPr id="442386" name="Text Box 18"/>
              <p:cNvSpPr txBox="1">
                <a:spLocks noChangeArrowheads="1"/>
              </p:cNvSpPr>
              <p:nvPr/>
            </p:nvSpPr>
            <p:spPr bwMode="auto">
              <a:xfrm>
                <a:off x="5217" y="5184"/>
                <a:ext cx="162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b="1">
                    <a:latin typeface="Times New Roman" pitchFamily="18" charset="0"/>
                  </a:rPr>
                  <a:t>flag[0]:=false</a:t>
                </a:r>
              </a:p>
            </p:txBody>
          </p:sp>
          <p:grpSp>
            <p:nvGrpSpPr>
              <p:cNvPr id="442387" name="Group 19"/>
              <p:cNvGrpSpPr>
                <a:grpSpLocks/>
              </p:cNvGrpSpPr>
              <p:nvPr/>
            </p:nvGrpSpPr>
            <p:grpSpPr bwMode="auto">
              <a:xfrm>
                <a:off x="5217" y="5652"/>
                <a:ext cx="1260" cy="1560"/>
                <a:chOff x="5217" y="5652"/>
                <a:chExt cx="1260" cy="1560"/>
              </a:xfrm>
            </p:grpSpPr>
            <p:sp>
              <p:nvSpPr>
                <p:cNvPr id="4423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577" y="6276"/>
                  <a:ext cx="90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b="1">
                      <a:latin typeface="Times New Roman" pitchFamily="18" charset="0"/>
                    </a:rPr>
                    <a:t>turn</a:t>
                  </a:r>
                </a:p>
              </p:txBody>
            </p:sp>
            <p:sp>
              <p:nvSpPr>
                <p:cNvPr id="442389" name="AutoShape 21"/>
                <p:cNvSpPr>
                  <a:spLocks noChangeArrowheads="1"/>
                </p:cNvSpPr>
                <p:nvPr/>
              </p:nvSpPr>
              <p:spPr bwMode="auto">
                <a:xfrm>
                  <a:off x="5397" y="6120"/>
                  <a:ext cx="1080" cy="780"/>
                </a:xfrm>
                <a:prstGeom prst="flowChartDecision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2390" name="Line 22"/>
                <p:cNvSpPr>
                  <a:spLocks noChangeShapeType="1"/>
                </p:cNvSpPr>
                <p:nvPr/>
              </p:nvSpPr>
              <p:spPr bwMode="auto">
                <a:xfrm>
                  <a:off x="5937" y="5652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239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937" y="6744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b="1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42392" name="Line 24"/>
                <p:cNvSpPr>
                  <a:spLocks noChangeShapeType="1"/>
                </p:cNvSpPr>
                <p:nvPr/>
              </p:nvSpPr>
              <p:spPr bwMode="auto">
                <a:xfrm>
                  <a:off x="5937" y="6900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239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5217" y="5805"/>
                  <a:ext cx="0" cy="6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2394" name="Line 26"/>
                <p:cNvSpPr>
                  <a:spLocks noChangeShapeType="1"/>
                </p:cNvSpPr>
                <p:nvPr/>
              </p:nvSpPr>
              <p:spPr bwMode="auto">
                <a:xfrm>
                  <a:off x="5217" y="5808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23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217" y="5964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42396" name="Line 28"/>
                <p:cNvSpPr>
                  <a:spLocks noChangeShapeType="1"/>
                </p:cNvSpPr>
                <p:nvPr/>
              </p:nvSpPr>
              <p:spPr bwMode="auto">
                <a:xfrm>
                  <a:off x="5217" y="6432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2397" name="Group 29"/>
              <p:cNvGrpSpPr>
                <a:grpSpLocks/>
              </p:cNvGrpSpPr>
              <p:nvPr/>
            </p:nvGrpSpPr>
            <p:grpSpPr bwMode="auto">
              <a:xfrm>
                <a:off x="5037" y="3780"/>
                <a:ext cx="1440" cy="1404"/>
                <a:chOff x="5037" y="3780"/>
                <a:chExt cx="1440" cy="1404"/>
              </a:xfrm>
            </p:grpSpPr>
            <p:sp>
              <p:nvSpPr>
                <p:cNvPr id="442398" name="Line 30"/>
                <p:cNvSpPr>
                  <a:spLocks noChangeShapeType="1"/>
                </p:cNvSpPr>
                <p:nvPr/>
              </p:nvSpPr>
              <p:spPr bwMode="auto">
                <a:xfrm>
                  <a:off x="5937" y="4716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42399" name="Group 31"/>
                <p:cNvGrpSpPr>
                  <a:grpSpLocks/>
                </p:cNvGrpSpPr>
                <p:nvPr/>
              </p:nvGrpSpPr>
              <p:grpSpPr bwMode="auto">
                <a:xfrm>
                  <a:off x="5037" y="3780"/>
                  <a:ext cx="1440" cy="1404"/>
                  <a:chOff x="5037" y="3780"/>
                  <a:chExt cx="1440" cy="1404"/>
                </a:xfrm>
              </p:grpSpPr>
              <p:sp>
                <p:nvSpPr>
                  <p:cNvPr id="442400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5397" y="3936"/>
                    <a:ext cx="1080" cy="780"/>
                  </a:xfrm>
                  <a:prstGeom prst="flowChartDecision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40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77" y="4092"/>
                    <a:ext cx="90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 b="1" dirty="0" smtClean="0">
                        <a:latin typeface="Times New Roman" pitchFamily="18" charset="0"/>
                      </a:rPr>
                      <a:t>turn</a:t>
                    </a:r>
                    <a:endParaRPr lang="en-US" altLang="zh-CN" sz="1600" b="1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42402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37" y="3780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 b="1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44240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37" y="4716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 b="1"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442404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5037" y="4248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2405" name="Line 37"/>
            <p:cNvSpPr>
              <a:spLocks noChangeShapeType="1"/>
            </p:cNvSpPr>
            <p:nvPr/>
          </p:nvSpPr>
          <p:spPr bwMode="auto">
            <a:xfrm>
              <a:off x="2345" y="3475"/>
              <a:ext cx="0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06" name="Line 38"/>
            <p:cNvSpPr>
              <a:spLocks noChangeShapeType="1"/>
            </p:cNvSpPr>
            <p:nvPr/>
          </p:nvSpPr>
          <p:spPr bwMode="auto">
            <a:xfrm flipH="1">
              <a:off x="340" y="3838"/>
              <a:ext cx="19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07" name="Line 39"/>
            <p:cNvSpPr>
              <a:spLocks noChangeShapeType="1"/>
            </p:cNvSpPr>
            <p:nvPr/>
          </p:nvSpPr>
          <p:spPr bwMode="auto">
            <a:xfrm flipV="1">
              <a:off x="340" y="705"/>
              <a:ext cx="0" cy="3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09" name="Text Box 41"/>
            <p:cNvSpPr txBox="1">
              <a:spLocks noChangeArrowheads="1"/>
            </p:cNvSpPr>
            <p:nvPr/>
          </p:nvSpPr>
          <p:spPr bwMode="auto">
            <a:xfrm>
              <a:off x="567" y="837"/>
              <a:ext cx="915" cy="2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latin typeface="Times New Roman" pitchFamily="18" charset="0"/>
                </a:rPr>
                <a:t>flag[0]:=true</a:t>
              </a:r>
            </a:p>
          </p:txBody>
        </p:sp>
        <p:sp>
          <p:nvSpPr>
            <p:cNvPr id="442410" name="Line 42"/>
            <p:cNvSpPr>
              <a:spLocks noChangeShapeType="1"/>
            </p:cNvSpPr>
            <p:nvPr/>
          </p:nvSpPr>
          <p:spPr bwMode="auto">
            <a:xfrm>
              <a:off x="1025" y="1055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11" name="Text Box 43"/>
            <p:cNvSpPr txBox="1">
              <a:spLocks noChangeArrowheads="1"/>
            </p:cNvSpPr>
            <p:nvPr/>
          </p:nvSpPr>
          <p:spPr bwMode="auto">
            <a:xfrm>
              <a:off x="796" y="1347"/>
              <a:ext cx="57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latin typeface="Times New Roman" pitchFamily="18" charset="0"/>
                </a:rPr>
                <a:t>flag[1]</a:t>
              </a:r>
            </a:p>
          </p:txBody>
        </p:sp>
        <p:sp>
          <p:nvSpPr>
            <p:cNvPr id="442412" name="AutoShape 44"/>
            <p:cNvSpPr>
              <a:spLocks noChangeArrowheads="1"/>
            </p:cNvSpPr>
            <p:nvPr/>
          </p:nvSpPr>
          <p:spPr bwMode="auto">
            <a:xfrm>
              <a:off x="681" y="1274"/>
              <a:ext cx="687" cy="364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13" name="Text Box 45"/>
            <p:cNvSpPr txBox="1">
              <a:spLocks noChangeArrowheads="1"/>
            </p:cNvSpPr>
            <p:nvPr/>
          </p:nvSpPr>
          <p:spPr bwMode="auto">
            <a:xfrm>
              <a:off x="1368" y="1288"/>
              <a:ext cx="457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442414" name="Line 46"/>
            <p:cNvSpPr>
              <a:spLocks noChangeShapeType="1"/>
            </p:cNvSpPr>
            <p:nvPr/>
          </p:nvSpPr>
          <p:spPr bwMode="auto">
            <a:xfrm>
              <a:off x="1374" y="1452"/>
              <a:ext cx="9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16" name="Text Box 48"/>
            <p:cNvSpPr txBox="1">
              <a:spLocks noChangeArrowheads="1"/>
            </p:cNvSpPr>
            <p:nvPr/>
          </p:nvSpPr>
          <p:spPr bwMode="auto">
            <a:xfrm>
              <a:off x="1837" y="1797"/>
              <a:ext cx="998" cy="2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latin typeface="Times New Roman" pitchFamily="18" charset="0"/>
                </a:rPr>
                <a:t>P0</a:t>
              </a:r>
              <a:r>
                <a:rPr lang="zh-CN" altLang="en-US" sz="1600" b="1">
                  <a:latin typeface="Times New Roman" pitchFamily="18" charset="0"/>
                </a:rPr>
                <a:t>进入临界区</a:t>
              </a:r>
            </a:p>
          </p:txBody>
        </p:sp>
        <p:sp>
          <p:nvSpPr>
            <p:cNvPr id="442417" name="Line 49"/>
            <p:cNvSpPr>
              <a:spLocks noChangeShapeType="1"/>
            </p:cNvSpPr>
            <p:nvPr/>
          </p:nvSpPr>
          <p:spPr bwMode="auto">
            <a:xfrm>
              <a:off x="2327" y="2024"/>
              <a:ext cx="1" cy="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18" name="Text Box 50"/>
            <p:cNvSpPr txBox="1">
              <a:spLocks noChangeArrowheads="1"/>
            </p:cNvSpPr>
            <p:nvPr/>
          </p:nvSpPr>
          <p:spPr bwMode="auto">
            <a:xfrm>
              <a:off x="1837" y="2160"/>
              <a:ext cx="998" cy="2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退出临界区</a:t>
              </a:r>
            </a:p>
          </p:txBody>
        </p:sp>
        <p:sp>
          <p:nvSpPr>
            <p:cNvPr id="442419" name="Text Box 51"/>
            <p:cNvSpPr txBox="1">
              <a:spLocks noChangeArrowheads="1"/>
            </p:cNvSpPr>
            <p:nvPr/>
          </p:nvSpPr>
          <p:spPr bwMode="auto">
            <a:xfrm>
              <a:off x="1837" y="2523"/>
              <a:ext cx="998" cy="2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latin typeface="Times New Roman" pitchFamily="18" charset="0"/>
                </a:rPr>
                <a:t>turn:=1</a:t>
              </a:r>
            </a:p>
          </p:txBody>
        </p:sp>
        <p:sp>
          <p:nvSpPr>
            <p:cNvPr id="442420" name="Line 52"/>
            <p:cNvSpPr>
              <a:spLocks noChangeShapeType="1"/>
            </p:cNvSpPr>
            <p:nvPr/>
          </p:nvSpPr>
          <p:spPr bwMode="auto">
            <a:xfrm>
              <a:off x="2327" y="2387"/>
              <a:ext cx="1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21" name="Text Box 53"/>
            <p:cNvSpPr txBox="1">
              <a:spLocks noChangeArrowheads="1"/>
            </p:cNvSpPr>
            <p:nvPr/>
          </p:nvSpPr>
          <p:spPr bwMode="auto">
            <a:xfrm>
              <a:off x="1837" y="2886"/>
              <a:ext cx="998" cy="2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latin typeface="Times New Roman" pitchFamily="18" charset="0"/>
                </a:rPr>
                <a:t>flag[0]:=false</a:t>
              </a:r>
            </a:p>
          </p:txBody>
        </p:sp>
        <p:sp>
          <p:nvSpPr>
            <p:cNvPr id="442422" name="Line 54"/>
            <p:cNvSpPr>
              <a:spLocks noChangeShapeType="1"/>
            </p:cNvSpPr>
            <p:nvPr/>
          </p:nvSpPr>
          <p:spPr bwMode="auto">
            <a:xfrm>
              <a:off x="2326" y="2750"/>
              <a:ext cx="1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23" name="Text Box 55"/>
            <p:cNvSpPr txBox="1">
              <a:spLocks noChangeArrowheads="1"/>
            </p:cNvSpPr>
            <p:nvPr/>
          </p:nvSpPr>
          <p:spPr bwMode="auto">
            <a:xfrm>
              <a:off x="1837" y="3249"/>
              <a:ext cx="998" cy="2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其余部分</a:t>
              </a:r>
            </a:p>
          </p:txBody>
        </p:sp>
        <p:sp>
          <p:nvSpPr>
            <p:cNvPr id="442424" name="Line 56"/>
            <p:cNvSpPr>
              <a:spLocks noChangeShapeType="1"/>
            </p:cNvSpPr>
            <p:nvPr/>
          </p:nvSpPr>
          <p:spPr bwMode="auto">
            <a:xfrm>
              <a:off x="2336" y="3113"/>
              <a:ext cx="1" cy="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25" name="Text Box 57"/>
            <p:cNvSpPr txBox="1">
              <a:spLocks noChangeArrowheads="1"/>
            </p:cNvSpPr>
            <p:nvPr/>
          </p:nvSpPr>
          <p:spPr bwMode="auto">
            <a:xfrm>
              <a:off x="1025" y="1652"/>
              <a:ext cx="45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442426" name="Line 58"/>
            <p:cNvSpPr>
              <a:spLocks noChangeShapeType="1"/>
            </p:cNvSpPr>
            <p:nvPr/>
          </p:nvSpPr>
          <p:spPr bwMode="auto">
            <a:xfrm>
              <a:off x="2327" y="1462"/>
              <a:ext cx="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27" name="Line 59"/>
            <p:cNvSpPr>
              <a:spLocks noChangeShapeType="1"/>
            </p:cNvSpPr>
            <p:nvPr/>
          </p:nvSpPr>
          <p:spPr bwMode="auto">
            <a:xfrm>
              <a:off x="1025" y="618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28" name="Line 60"/>
            <p:cNvSpPr>
              <a:spLocks noChangeShapeType="1"/>
            </p:cNvSpPr>
            <p:nvPr/>
          </p:nvSpPr>
          <p:spPr bwMode="auto">
            <a:xfrm>
              <a:off x="340" y="705"/>
              <a:ext cx="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435" name="Group 67"/>
          <p:cNvGrpSpPr>
            <a:grpSpLocks/>
          </p:cNvGrpSpPr>
          <p:nvPr/>
        </p:nvGrpSpPr>
        <p:grpSpPr bwMode="auto">
          <a:xfrm>
            <a:off x="4643438" y="909638"/>
            <a:ext cx="4681537" cy="5472112"/>
            <a:chOff x="2925" y="663"/>
            <a:chExt cx="2949" cy="3447"/>
          </a:xfrm>
        </p:grpSpPr>
        <p:sp>
          <p:nvSpPr>
            <p:cNvPr id="442431" name="Text Box 63"/>
            <p:cNvSpPr txBox="1">
              <a:spLocks noChangeArrowheads="1"/>
            </p:cNvSpPr>
            <p:nvPr/>
          </p:nvSpPr>
          <p:spPr bwMode="auto">
            <a:xfrm>
              <a:off x="3411" y="890"/>
              <a:ext cx="2304" cy="2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1600" b="1"/>
                <a:t>进程</a:t>
              </a:r>
              <a:r>
                <a:rPr lang="en-US" altLang="zh-CN" sz="1600" b="1"/>
                <a:t>P0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1"/>
                <a:t>do {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1"/>
                <a:t>    flag[0] = true;            //</a:t>
              </a:r>
              <a:r>
                <a:rPr lang="zh-CN" altLang="en-US" sz="1600" b="1"/>
                <a:t>进入区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1"/>
                <a:t>    while (flag[1]) {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1"/>
                <a:t>       if (turn == 1)  {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1"/>
                <a:t>           flag[0] = false;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1"/>
                <a:t>           while  (turn == 1) ;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1"/>
                <a:t>           flag[0] = true;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1"/>
                <a:t>        }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1"/>
                <a:t>     }                                   //</a:t>
              </a:r>
              <a:r>
                <a:rPr lang="zh-CN" altLang="en-US" sz="1600" b="1"/>
                <a:t>进入区</a:t>
              </a:r>
              <a:endParaRPr lang="en-US" altLang="zh-CN" sz="1600" b="1"/>
            </a:p>
            <a:p>
              <a:pPr>
                <a:spcBef>
                  <a:spcPct val="20000"/>
                </a:spcBef>
              </a:pPr>
              <a:r>
                <a:rPr lang="zh-CN" altLang="en-US" sz="1600" b="1"/>
                <a:t>    进程</a:t>
              </a:r>
              <a:r>
                <a:rPr lang="en-US" altLang="zh-CN" sz="1600" b="1"/>
                <a:t>P0</a:t>
              </a:r>
              <a:r>
                <a:rPr lang="zh-CN" altLang="en-US" sz="1600" b="1"/>
                <a:t>的临界区代码； </a:t>
              </a:r>
              <a:r>
                <a:rPr lang="en-US" altLang="zh-CN" sz="1600" b="1"/>
                <a:t>//</a:t>
              </a:r>
              <a:r>
                <a:rPr lang="zh-CN" altLang="en-US" sz="1600" b="1"/>
                <a:t>临界区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1600" b="1"/>
                <a:t>    </a:t>
              </a:r>
              <a:r>
                <a:rPr lang="en-US" altLang="zh-CN" sz="1600" b="1"/>
                <a:t>turn = 1;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1"/>
                <a:t>    flag[0] = false;             //</a:t>
              </a:r>
              <a:r>
                <a:rPr lang="zh-CN" altLang="en-US" sz="1600" b="1"/>
                <a:t>退出区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1600" b="1"/>
                <a:t>    进程</a:t>
              </a:r>
              <a:r>
                <a:rPr lang="en-US" altLang="zh-CN" sz="1600" b="1"/>
                <a:t>P0</a:t>
              </a:r>
              <a:r>
                <a:rPr lang="zh-CN" altLang="en-US" sz="1600" b="1"/>
                <a:t>的其它代码       </a:t>
              </a:r>
              <a:r>
                <a:rPr lang="en-US" altLang="zh-CN" sz="1600" b="1"/>
                <a:t>//</a:t>
              </a:r>
              <a:r>
                <a:rPr lang="zh-CN" altLang="en-US" sz="1600" b="1"/>
                <a:t>剩余区</a:t>
              </a:r>
              <a:endParaRPr lang="en-US" altLang="zh-CN" sz="1600" b="1"/>
            </a:p>
            <a:p>
              <a:pPr>
                <a:spcBef>
                  <a:spcPct val="20000"/>
                </a:spcBef>
              </a:pPr>
              <a:r>
                <a:rPr lang="en-US" altLang="zh-CN" sz="1600" b="1"/>
                <a:t>} while (true)</a:t>
              </a:r>
            </a:p>
          </p:txBody>
        </p:sp>
        <p:sp>
          <p:nvSpPr>
            <p:cNvPr id="442432" name="Freeform 64"/>
            <p:cNvSpPr>
              <a:spLocks/>
            </p:cNvSpPr>
            <p:nvPr/>
          </p:nvSpPr>
          <p:spPr bwMode="auto">
            <a:xfrm>
              <a:off x="2925" y="663"/>
              <a:ext cx="2949" cy="3447"/>
            </a:xfrm>
            <a:custGeom>
              <a:avLst/>
              <a:gdLst>
                <a:gd name="T0" fmla="*/ 1408 w 3248"/>
                <a:gd name="T1" fmla="*/ 4040 h 4064"/>
                <a:gd name="T2" fmla="*/ 1408 w 3248"/>
                <a:gd name="T3" fmla="*/ 3656 h 4064"/>
                <a:gd name="T4" fmla="*/ 448 w 3248"/>
                <a:gd name="T5" fmla="*/ 3320 h 4064"/>
                <a:gd name="T6" fmla="*/ 400 w 3248"/>
                <a:gd name="T7" fmla="*/ 488 h 4064"/>
                <a:gd name="T8" fmla="*/ 2848 w 3248"/>
                <a:gd name="T9" fmla="*/ 488 h 4064"/>
                <a:gd name="T10" fmla="*/ 2800 w 3248"/>
                <a:gd name="T11" fmla="*/ 3416 h 4064"/>
                <a:gd name="T12" fmla="*/ 1600 w 3248"/>
                <a:gd name="T13" fmla="*/ 3800 h 4064"/>
                <a:gd name="T14" fmla="*/ 1408 w 3248"/>
                <a:gd name="T15" fmla="*/ 4040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48" h="4064">
                  <a:moveTo>
                    <a:pt x="1408" y="4040"/>
                  </a:moveTo>
                  <a:cubicBezTo>
                    <a:pt x="1376" y="4016"/>
                    <a:pt x="1568" y="3776"/>
                    <a:pt x="1408" y="3656"/>
                  </a:cubicBezTo>
                  <a:cubicBezTo>
                    <a:pt x="1248" y="3536"/>
                    <a:pt x="616" y="3848"/>
                    <a:pt x="448" y="3320"/>
                  </a:cubicBezTo>
                  <a:cubicBezTo>
                    <a:pt x="280" y="2792"/>
                    <a:pt x="0" y="960"/>
                    <a:pt x="400" y="488"/>
                  </a:cubicBezTo>
                  <a:cubicBezTo>
                    <a:pt x="800" y="16"/>
                    <a:pt x="2448" y="0"/>
                    <a:pt x="2848" y="488"/>
                  </a:cubicBezTo>
                  <a:cubicBezTo>
                    <a:pt x="3248" y="976"/>
                    <a:pt x="3008" y="2864"/>
                    <a:pt x="2800" y="3416"/>
                  </a:cubicBezTo>
                  <a:cubicBezTo>
                    <a:pt x="2592" y="3968"/>
                    <a:pt x="1832" y="3688"/>
                    <a:pt x="1600" y="3800"/>
                  </a:cubicBezTo>
                  <a:cubicBezTo>
                    <a:pt x="1368" y="3912"/>
                    <a:pt x="1440" y="4064"/>
                    <a:pt x="1408" y="404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4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4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软件方法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——Peterson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互斥算法</a:t>
            </a:r>
          </a:p>
        </p:txBody>
      </p:sp>
      <p:grpSp>
        <p:nvGrpSpPr>
          <p:cNvPr id="355337" name="Group 9"/>
          <p:cNvGrpSpPr>
            <a:grpSpLocks/>
          </p:cNvGrpSpPr>
          <p:nvPr/>
        </p:nvGrpSpPr>
        <p:grpSpPr bwMode="auto">
          <a:xfrm>
            <a:off x="179388" y="1484313"/>
            <a:ext cx="8856662" cy="4237037"/>
            <a:chOff x="158" y="943"/>
            <a:chExt cx="5579" cy="2669"/>
          </a:xfrm>
        </p:grpSpPr>
        <p:sp>
          <p:nvSpPr>
            <p:cNvPr id="355333" name="Text Box 5"/>
            <p:cNvSpPr txBox="1">
              <a:spLocks noChangeArrowheads="1"/>
            </p:cNvSpPr>
            <p:nvPr/>
          </p:nvSpPr>
          <p:spPr bwMode="auto">
            <a:xfrm>
              <a:off x="158" y="943"/>
              <a:ext cx="5579" cy="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20000"/>
                </a:spcBef>
              </a:pPr>
              <a:endParaRPr lang="en-US" altLang="zh-CN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b="1" dirty="0" err="1">
                  <a:solidFill>
                    <a:srgbClr val="FE0000"/>
                  </a:solidFill>
                  <a:latin typeface="Times New Roman" pitchFamily="18" charset="0"/>
                </a:rPr>
                <a:t>boolean</a:t>
              </a:r>
              <a:r>
                <a:rPr lang="en-US" altLang="zh-CN" b="1" dirty="0">
                  <a:solidFill>
                    <a:srgbClr val="FE0000"/>
                  </a:solidFill>
                  <a:latin typeface="Times New Roman" pitchFamily="18" charset="0"/>
                </a:rPr>
                <a:t> flag[2] = {false, false};                         //</a:t>
              </a:r>
              <a:r>
                <a:rPr lang="zh-CN" altLang="en-US" sz="1600" b="1" dirty="0">
                  <a:solidFill>
                    <a:srgbClr val="FE0000"/>
                  </a:solidFill>
                  <a:latin typeface="Times New Roman" pitchFamily="18" charset="0"/>
                </a:rPr>
                <a:t>共享的全局变量</a:t>
              </a:r>
              <a:endParaRPr lang="zh-CN" altLang="en-US" b="1" dirty="0">
                <a:solidFill>
                  <a:srgbClr val="FE0000"/>
                </a:solidFill>
                <a:latin typeface="Times New Roman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b="1" dirty="0" err="1">
                  <a:solidFill>
                    <a:srgbClr val="FE0000"/>
                  </a:solidFill>
                  <a:latin typeface="Times New Roman" pitchFamily="18" charset="0"/>
                </a:rPr>
                <a:t>int</a:t>
              </a:r>
              <a:r>
                <a:rPr lang="en-US" altLang="zh-CN" b="1" dirty="0">
                  <a:solidFill>
                    <a:srgbClr val="FE0000"/>
                  </a:solidFill>
                  <a:latin typeface="Times New Roman" pitchFamily="18" charset="0"/>
                </a:rPr>
                <a:t> turn;                                                              //</a:t>
              </a:r>
              <a:r>
                <a:rPr lang="zh-CN" altLang="en-US" sz="1600" b="1" dirty="0">
                  <a:solidFill>
                    <a:srgbClr val="FE0000"/>
                  </a:solidFill>
                  <a:latin typeface="Times New Roman" pitchFamily="18" charset="0"/>
                </a:rPr>
                <a:t>共享的全局变量</a:t>
              </a:r>
              <a:endParaRPr lang="en-US" altLang="zh-CN" b="1" dirty="0">
                <a:latin typeface="Times New Roman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latin typeface="Times New Roman" pitchFamily="18" charset="0"/>
                </a:rPr>
                <a:t>进程</a:t>
              </a:r>
              <a:r>
                <a:rPr lang="en-US" altLang="zh-CN" b="1" dirty="0">
                  <a:latin typeface="Times New Roman" pitchFamily="18" charset="0"/>
                </a:rPr>
                <a:t>P0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flag[0] = true;                           //</a:t>
              </a:r>
              <a:r>
                <a:rPr lang="zh-CN" altLang="en-US" b="1" dirty="0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turn = 1;                                    //</a:t>
              </a:r>
              <a:r>
                <a:rPr lang="zh-CN" altLang="en-US" b="1" dirty="0">
                  <a:latin typeface="Times New Roman" pitchFamily="18" charset="0"/>
                </a:rPr>
                <a:t>进入区</a:t>
              </a:r>
              <a:endParaRPr lang="en-US" altLang="zh-CN" b="1" dirty="0">
                <a:latin typeface="Times New Roman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itchFamily="18" charset="0"/>
                </a:rPr>
                <a:t>    while (flag[1] &amp;&amp; turn == 1) ; //</a:t>
              </a:r>
              <a:r>
                <a:rPr lang="zh-CN" altLang="en-US" b="1" dirty="0">
                  <a:latin typeface="Times New Roman" pitchFamily="18" charset="0"/>
                </a:rPr>
                <a:t>进入区</a:t>
              </a:r>
              <a:endParaRPr lang="en-US" altLang="zh-CN" b="1" dirty="0">
                <a:latin typeface="Times New Roman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latin typeface="Times New Roman" pitchFamily="18" charset="0"/>
                </a:rPr>
                <a:t>    进程</a:t>
              </a:r>
              <a:r>
                <a:rPr lang="en-US" altLang="zh-CN" b="1" dirty="0">
                  <a:latin typeface="Times New Roman" pitchFamily="18" charset="0"/>
                </a:rPr>
                <a:t>P0</a:t>
              </a:r>
              <a:r>
                <a:rPr lang="zh-CN" altLang="en-US" b="1" dirty="0">
                  <a:latin typeface="Times New Roman" pitchFamily="18" charset="0"/>
                </a:rPr>
                <a:t>的临界区代码；           </a:t>
              </a:r>
              <a:r>
                <a:rPr lang="en-US" altLang="zh-CN" b="1" dirty="0">
                  <a:latin typeface="Times New Roman" pitchFamily="18" charset="0"/>
                </a:rPr>
                <a:t>//</a:t>
              </a:r>
              <a:r>
                <a:rPr lang="zh-CN" altLang="en-US" b="1" dirty="0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latin typeface="Times New Roman" pitchFamily="18" charset="0"/>
                </a:rPr>
                <a:t>    </a:t>
              </a:r>
              <a:r>
                <a:rPr lang="en-US" altLang="zh-CN" b="1" dirty="0">
                  <a:latin typeface="Times New Roman" pitchFamily="18" charset="0"/>
                </a:rPr>
                <a:t>flag[0] = false;                 //</a:t>
              </a:r>
              <a:r>
                <a:rPr lang="zh-CN" altLang="en-US" b="1" dirty="0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latin typeface="Times New Roman" pitchFamily="18" charset="0"/>
                </a:rPr>
                <a:t>    进程</a:t>
              </a:r>
              <a:r>
                <a:rPr lang="en-US" altLang="zh-CN" b="1" dirty="0">
                  <a:latin typeface="Times New Roman" pitchFamily="18" charset="0"/>
                </a:rPr>
                <a:t>P0</a:t>
              </a:r>
              <a:r>
                <a:rPr lang="zh-CN" altLang="en-US" b="1" dirty="0">
                  <a:latin typeface="Times New Roman" pitchFamily="18" charset="0"/>
                </a:rPr>
                <a:t>的其它代码          </a:t>
              </a:r>
              <a:r>
                <a:rPr lang="en-US" altLang="zh-CN" b="1" dirty="0">
                  <a:latin typeface="Times New Roman" pitchFamily="18" charset="0"/>
                </a:rPr>
                <a:t>//</a:t>
              </a:r>
              <a:r>
                <a:rPr lang="zh-CN" altLang="en-US" b="1" dirty="0">
                  <a:latin typeface="Times New Roman" pitchFamily="18" charset="0"/>
                </a:rPr>
                <a:t>剩余区</a:t>
              </a:r>
              <a:endParaRPr lang="en-US" altLang="zh-CN" b="1" dirty="0">
                <a:latin typeface="Times New Roman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itchFamily="18" charset="0"/>
                </a:rPr>
                <a:t>} while (true)</a:t>
              </a:r>
            </a:p>
            <a:p>
              <a:pPr>
                <a:spcBef>
                  <a:spcPct val="20000"/>
                </a:spcBef>
              </a:pPr>
              <a:endParaRPr lang="en-US" altLang="zh-CN" b="1" dirty="0">
                <a:latin typeface="Times New Roman" pitchFamily="18" charset="0"/>
              </a:endParaRPr>
            </a:p>
          </p:txBody>
        </p:sp>
        <p:sp>
          <p:nvSpPr>
            <p:cNvPr id="355334" name="Text Box 6"/>
            <p:cNvSpPr txBox="1">
              <a:spLocks noChangeArrowheads="1"/>
            </p:cNvSpPr>
            <p:nvPr/>
          </p:nvSpPr>
          <p:spPr bwMode="auto">
            <a:xfrm>
              <a:off x="3016" y="1567"/>
              <a:ext cx="2676" cy="2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>
                  <a:latin typeface="Times New Roman" pitchFamily="18" charset="0"/>
                </a:rPr>
                <a:t>进程</a:t>
              </a:r>
              <a:r>
                <a:rPr lang="en-US" altLang="zh-CN" b="1">
                  <a:latin typeface="Times New Roman" pitchFamily="18" charset="0"/>
                </a:rPr>
                <a:t>P1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itchFamily="18" charset="0"/>
                </a:rPr>
                <a:t>do {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itchFamily="18" charset="0"/>
                </a:rPr>
                <a:t>    flag[1] = true;                           //</a:t>
              </a:r>
              <a:r>
                <a:rPr lang="zh-CN" altLang="en-US" b="1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>
                  <a:latin typeface="Times New Roman" pitchFamily="18" charset="0"/>
                </a:rPr>
                <a:t>    </a:t>
              </a:r>
              <a:r>
                <a:rPr lang="en-US" altLang="zh-CN" b="1">
                  <a:latin typeface="Times New Roman" pitchFamily="18" charset="0"/>
                </a:rPr>
                <a:t>turn = 0;                                    //</a:t>
              </a:r>
              <a:r>
                <a:rPr lang="zh-CN" altLang="en-US" b="1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itchFamily="18" charset="0"/>
                </a:rPr>
                <a:t>    while (flag[0] &amp;&amp; turn == 0) ; //</a:t>
              </a:r>
              <a:r>
                <a:rPr lang="zh-CN" altLang="en-US" b="1">
                  <a:latin typeface="Times New Roman" pitchFamily="18" charset="0"/>
                </a:rPr>
                <a:t>进入区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>
                  <a:latin typeface="Times New Roman" pitchFamily="18" charset="0"/>
                </a:rPr>
                <a:t>    进程</a:t>
              </a:r>
              <a:r>
                <a:rPr lang="en-US" altLang="zh-CN" b="1">
                  <a:latin typeface="Times New Roman" pitchFamily="18" charset="0"/>
                </a:rPr>
                <a:t>P1</a:t>
              </a:r>
              <a:r>
                <a:rPr lang="zh-CN" altLang="en-US" b="1">
                  <a:latin typeface="Times New Roman" pitchFamily="18" charset="0"/>
                </a:rPr>
                <a:t>的临界区代码；           </a:t>
              </a:r>
              <a:r>
                <a:rPr lang="en-US" altLang="zh-CN" b="1">
                  <a:latin typeface="Times New Roman" pitchFamily="18" charset="0"/>
                </a:rPr>
                <a:t>//</a:t>
              </a:r>
              <a:r>
                <a:rPr lang="zh-CN" altLang="en-US" b="1">
                  <a:latin typeface="Times New Roman" pitchFamily="18" charset="0"/>
                </a:rPr>
                <a:t>临界区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>
                  <a:latin typeface="Times New Roman" pitchFamily="18" charset="0"/>
                </a:rPr>
                <a:t>    </a:t>
              </a:r>
              <a:r>
                <a:rPr lang="en-US" altLang="zh-CN" b="1">
                  <a:latin typeface="Times New Roman" pitchFamily="18" charset="0"/>
                </a:rPr>
                <a:t>falg[1] = false;                           //</a:t>
              </a:r>
              <a:r>
                <a:rPr lang="zh-CN" altLang="en-US" b="1">
                  <a:latin typeface="Times New Roman" pitchFamily="18" charset="0"/>
                </a:rPr>
                <a:t>退出区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>
                  <a:latin typeface="Times New Roman" pitchFamily="18" charset="0"/>
                </a:rPr>
                <a:t>    进程</a:t>
              </a:r>
              <a:r>
                <a:rPr lang="en-US" altLang="zh-CN" b="1">
                  <a:latin typeface="Times New Roman" pitchFamily="18" charset="0"/>
                </a:rPr>
                <a:t>P1</a:t>
              </a:r>
              <a:r>
                <a:rPr lang="zh-CN" altLang="en-US" b="1">
                  <a:latin typeface="Times New Roman" pitchFamily="18" charset="0"/>
                </a:rPr>
                <a:t>的其它代码                   </a:t>
              </a:r>
              <a:r>
                <a:rPr lang="en-US" altLang="zh-CN" b="1">
                  <a:latin typeface="Times New Roman" pitchFamily="18" charset="0"/>
                </a:rPr>
                <a:t>//</a:t>
              </a:r>
              <a:r>
                <a:rPr lang="zh-CN" altLang="en-US" b="1">
                  <a:latin typeface="Times New Roman" pitchFamily="18" charset="0"/>
                </a:rPr>
                <a:t>剩余区</a:t>
              </a:r>
              <a:endParaRPr lang="en-US" altLang="zh-CN" b="1">
                <a:latin typeface="Times New Roman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itchFamily="18" charset="0"/>
                </a:rPr>
                <a:t>} while (true)</a:t>
              </a:r>
            </a:p>
            <a:p>
              <a:pPr>
                <a:spcBef>
                  <a:spcPct val="20000"/>
                </a:spcBef>
              </a:pPr>
              <a:endParaRPr lang="en-US" altLang="zh-CN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软件方法特点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软件方法始终不能解决</a:t>
            </a:r>
            <a:r>
              <a:rPr lang="zh-CN" altLang="en-US" b="0" dirty="0" smtClean="0">
                <a:latin typeface="宋体"/>
                <a:ea typeface="宋体" pitchFamily="2" charset="-122"/>
              </a:rPr>
              <a:t>“</a:t>
            </a: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忙等</a:t>
            </a:r>
            <a:r>
              <a:rPr lang="zh-CN" altLang="en-US" b="0" dirty="0" smtClean="0">
                <a:latin typeface="宋体"/>
                <a:ea typeface="宋体" pitchFamily="2" charset="-122"/>
              </a:rPr>
              <a:t>”</a:t>
            </a:r>
            <a:r>
              <a:rPr lang="zh-CN" altLang="en-US" b="0" dirty="0" smtClean="0">
                <a:ea typeface="宋体" pitchFamily="2" charset="-122"/>
              </a:rPr>
              <a:t>现象，降低系统效率。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采用软件方法实现进程互斥使用临界资源是很困难的，它们通常能实现两个进程的互斥，很难控制</a:t>
            </a: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多个</a:t>
            </a:r>
            <a:r>
              <a:rPr lang="zh-CN" altLang="en-US" b="0" dirty="0" smtClean="0">
                <a:ea typeface="宋体" pitchFamily="2" charset="-122"/>
              </a:rPr>
              <a:t>进程的互斥。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算法设计</a:t>
            </a:r>
            <a:r>
              <a:rPr lang="zh-CN" altLang="en-US" b="0" dirty="0" smtClean="0">
                <a:ea typeface="宋体" pitchFamily="2" charset="-122"/>
              </a:rPr>
              <a:t>需要非常小心，否则可能出现死锁，或互斥失败等严重问题。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软件方法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2.6.4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硬件方法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828672"/>
              </p:ext>
            </p:extLst>
          </p:nvPr>
        </p:nvGraphicFramePr>
        <p:xfrm>
          <a:off x="699571" y="1894900"/>
          <a:ext cx="7673248" cy="407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2.6.4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硬件方法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屏蔽中断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124744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屏蔽中断：</a:t>
            </a:r>
            <a:r>
              <a:rPr lang="zh-CN" altLang="en-US" sz="2400" b="0" dirty="0" smtClean="0">
                <a:ea typeface="宋体" pitchFamily="2" charset="-122"/>
              </a:rPr>
              <a:t>避免进程切换</a:t>
            </a:r>
            <a:r>
              <a:rPr lang="zh-CN" altLang="en-US" sz="2400" b="0" dirty="0">
                <a:ea typeface="宋体" pitchFamily="2" charset="-122"/>
              </a:rPr>
              <a:t>，</a:t>
            </a:r>
            <a:r>
              <a:rPr lang="zh-CN" altLang="en-US" sz="2400" b="0" dirty="0" smtClean="0">
                <a:ea typeface="宋体" pitchFamily="2" charset="-122"/>
              </a:rPr>
              <a:t>实现互斥访问。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400" b="0" dirty="0" smtClean="0">
              <a:ea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sz="2400" b="0" dirty="0">
              <a:ea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sz="2400" b="0" dirty="0" smtClean="0">
              <a:ea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sz="2400" b="0" dirty="0" smtClean="0">
              <a:ea typeface="宋体" pitchFamily="2" charset="-122"/>
            </a:endParaRPr>
          </a:p>
          <a:p>
            <a:pPr eaLnBrk="1" hangingPunct="1"/>
            <a:endParaRPr lang="en-US" altLang="zh-CN" b="0" dirty="0" smtClean="0"/>
          </a:p>
          <a:p>
            <a:pPr eaLnBrk="1" hangingPunct="1"/>
            <a:r>
              <a:rPr lang="zh-CN" altLang="en-US" b="0" dirty="0" smtClean="0"/>
              <a:t>屏蔽中断的缺点</a:t>
            </a:r>
            <a:endParaRPr lang="zh-CN" altLang="en-US" sz="2400" b="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b="0" dirty="0">
                <a:ea typeface="宋体" pitchFamily="2" charset="-122"/>
              </a:rPr>
              <a:t>系统无法响应外部请求</a:t>
            </a:r>
          </a:p>
          <a:p>
            <a:pPr lvl="1" eaLnBrk="1" hangingPunct="1"/>
            <a:r>
              <a:rPr lang="zh-CN" altLang="en-US" b="0" dirty="0">
                <a:ea typeface="宋体" pitchFamily="2" charset="-122"/>
              </a:rPr>
              <a:t>无法接受异常，处理系统故障</a:t>
            </a:r>
          </a:p>
          <a:p>
            <a:pPr lvl="1" eaLnBrk="1" hangingPunct="1"/>
            <a:r>
              <a:rPr lang="zh-CN" altLang="en-US" b="0" dirty="0">
                <a:ea typeface="宋体" pitchFamily="2" charset="-122"/>
              </a:rPr>
              <a:t>无法切换</a:t>
            </a:r>
            <a:r>
              <a:rPr lang="zh-CN" altLang="en-US" b="0" dirty="0" smtClean="0">
                <a:ea typeface="宋体" pitchFamily="2" charset="-122"/>
              </a:rPr>
              <a:t>进程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b="0" dirty="0" smtClean="0">
                <a:ea typeface="宋体" pitchFamily="2" charset="-122"/>
              </a:rPr>
              <a:t>性能</a:t>
            </a:r>
            <a:r>
              <a:rPr lang="zh-CN" altLang="en-US" b="0" dirty="0">
                <a:ea typeface="宋体" pitchFamily="2" charset="-122"/>
              </a:rPr>
              <a:t>下降</a:t>
            </a:r>
          </a:p>
          <a:p>
            <a:pPr lvl="1" eaLnBrk="1" hangingPunct="1"/>
            <a:r>
              <a:rPr lang="zh-CN" altLang="en-US" b="0" dirty="0">
                <a:ea typeface="宋体" pitchFamily="2" charset="-122"/>
              </a:rPr>
              <a:t>不支持多处理机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1692126" y="1916832"/>
            <a:ext cx="4464050" cy="1765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dirty="0"/>
              <a:t>while (true ) {</a:t>
            </a:r>
          </a:p>
          <a:p>
            <a:r>
              <a:rPr kumimoji="1" lang="en-US" altLang="zh-CN" dirty="0"/>
              <a:t>        </a:t>
            </a:r>
            <a:r>
              <a:rPr kumimoji="1" lang="en-US" altLang="zh-CN" b="1" dirty="0">
                <a:solidFill>
                  <a:srgbClr val="FF0000"/>
                </a:solidFill>
              </a:rPr>
              <a:t>disable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interrupt  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屏蔽中断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b="1" dirty="0">
                <a:solidFill>
                  <a:srgbClr val="0000CC"/>
                </a:solidFill>
              </a:rPr>
              <a:t>critical section        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临界区</a:t>
            </a:r>
            <a:endParaRPr kumimoji="1" lang="en-US" altLang="zh-CN" dirty="0"/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        enable interrupt     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启用中断</a:t>
            </a:r>
            <a:endParaRPr kumimoji="1" lang="en-US" altLang="zh-CN" dirty="0"/>
          </a:p>
          <a:p>
            <a:r>
              <a:rPr kumimoji="1" lang="en-US" altLang="zh-CN" dirty="0"/>
              <a:t>        remainder                //</a:t>
            </a:r>
            <a:r>
              <a:rPr kumimoji="1" lang="zh-CN" altLang="en-US" dirty="0"/>
              <a:t>其余部分</a:t>
            </a:r>
          </a:p>
          <a:p>
            <a:r>
              <a:rPr kumimoji="1"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2.6.4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硬件方法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专用机器指令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专用机器指令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>
                <a:ea typeface="宋体" pitchFamily="2" charset="-122"/>
              </a:rPr>
              <a:t>在多处理器环境中，几个处理器共享访问公共主存</a:t>
            </a:r>
            <a:r>
              <a:rPr lang="zh-CN" altLang="en-US" b="0" dirty="0" smtClean="0">
                <a:ea typeface="宋体" pitchFamily="2" charset="-122"/>
              </a:rPr>
              <a:t>；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处理器表现</a:t>
            </a:r>
            <a:r>
              <a:rPr lang="zh-CN" altLang="en-US" b="0" dirty="0">
                <a:ea typeface="宋体" pitchFamily="2" charset="-122"/>
              </a:rPr>
              <a:t>出一种对等关系，不存在</a:t>
            </a:r>
            <a:r>
              <a:rPr lang="zh-CN" altLang="en-US" b="0" dirty="0" smtClean="0">
                <a:ea typeface="宋体" pitchFamily="2" charset="-122"/>
              </a:rPr>
              <a:t>主／从</a:t>
            </a:r>
            <a:r>
              <a:rPr lang="zh-CN" altLang="en-US" b="0" dirty="0">
                <a:ea typeface="宋体" pitchFamily="2" charset="-122"/>
              </a:rPr>
              <a:t>关系</a:t>
            </a:r>
            <a:r>
              <a:rPr lang="zh-CN" altLang="en-US" b="0" dirty="0" smtClean="0">
                <a:ea typeface="宋体" pitchFamily="2" charset="-122"/>
              </a:rPr>
              <a:t>；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处理器</a:t>
            </a:r>
            <a:r>
              <a:rPr lang="zh-CN" altLang="en-US" b="0" dirty="0">
                <a:ea typeface="宋体" pitchFamily="2" charset="-122"/>
              </a:rPr>
              <a:t>之间没有支持互斥的中断机制</a:t>
            </a:r>
            <a:r>
              <a:rPr lang="zh-CN" altLang="en-US" b="0" dirty="0" smtClean="0">
                <a:ea typeface="宋体" pitchFamily="2" charset="-122"/>
              </a:rPr>
              <a:t>；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处理器</a:t>
            </a:r>
            <a:r>
              <a:rPr lang="zh-CN" altLang="en-US" b="0" dirty="0">
                <a:ea typeface="宋体" pitchFamily="2" charset="-122"/>
              </a:rPr>
              <a:t>的设计者提出了一些机器指令，用于保证两个动作的原子</a:t>
            </a:r>
            <a:r>
              <a:rPr lang="zh-CN" altLang="en-US" b="0" dirty="0" smtClean="0">
                <a:ea typeface="宋体" pitchFamily="2" charset="-122"/>
              </a:rPr>
              <a:t>性</a:t>
            </a:r>
            <a:endParaRPr lang="en-US" altLang="zh-CN" b="0" dirty="0" smtClean="0">
              <a:ea typeface="宋体" pitchFamily="2" charset="-122"/>
            </a:endParaRP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ea typeface="宋体" pitchFamily="2" charset="-122"/>
              </a:rPr>
              <a:t>如</a:t>
            </a:r>
            <a:r>
              <a:rPr lang="zh-CN" altLang="en-US" b="0" dirty="0">
                <a:ea typeface="宋体" pitchFamily="2" charset="-122"/>
              </a:rPr>
              <a:t>在一个周期中对一个存储器单元的读和写</a:t>
            </a:r>
            <a:r>
              <a:rPr lang="zh-CN" altLang="en-US" b="0" dirty="0" smtClean="0">
                <a:ea typeface="宋体" pitchFamily="2" charset="-122"/>
              </a:rPr>
              <a:t>；</a:t>
            </a:r>
            <a:endParaRPr lang="en-US" altLang="zh-CN" b="0" dirty="0">
              <a:ea typeface="宋体" pitchFamily="2" charset="-122"/>
            </a:endParaRP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ea typeface="宋体" pitchFamily="2" charset="-122"/>
              </a:rPr>
              <a:t>这些</a:t>
            </a:r>
            <a:r>
              <a:rPr lang="zh-CN" altLang="en-US" b="0" dirty="0">
                <a:ea typeface="宋体" pitchFamily="2" charset="-122"/>
              </a:rPr>
              <a:t>动作在一个指令周期中执行，不会被打断，不会受到其他指令的干扰</a:t>
            </a:r>
            <a:r>
              <a:rPr lang="zh-CN" altLang="en-US" b="0" dirty="0" smtClean="0">
                <a:ea typeface="宋体" pitchFamily="2" charset="-122"/>
              </a:rPr>
              <a:t>。</a:t>
            </a:r>
            <a:endParaRPr lang="zh-CN" altLang="en-US" b="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2.6.4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硬件方法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——Test and Set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74848" y="1196752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测试某个变量的值，如果满足条件，则置位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X86: TEST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99592" y="2211829"/>
            <a:ext cx="6664004" cy="2585323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1: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testset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boolean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2: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then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6: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testset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true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7: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8: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testset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false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9: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3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2.6.4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硬件方法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——Test and Set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（续）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408" y="1640989"/>
            <a:ext cx="904981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program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mutualexclusion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n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＝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...;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{* 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进程数 *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bolt</a:t>
            </a:r>
            <a:r>
              <a:rPr lang="zh-CN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integer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；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procedure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integer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；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begin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6: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repeat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7: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repeat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 do no-op }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until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testset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{* 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当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为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时，进入临界区*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8: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critical section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remainder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11: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forever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12: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13: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egin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{* main program *}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14: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15: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parbegin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16: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...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17: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parend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18: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2408" y="3167062"/>
            <a:ext cx="9049809" cy="26125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393" y="4892880"/>
            <a:ext cx="9049809" cy="98644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691" y="2435995"/>
            <a:ext cx="9049809" cy="2203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5496" y="1052736"/>
            <a:ext cx="7344816" cy="7125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示例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554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0632E-6 L -3.88889E-6 0.03701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3585 L -3.88889E-6 0.07055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6944 L -3.88889E-6 -0.0002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2.6.4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硬件方法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——Exchange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876800"/>
          </a:xfrm>
        </p:spPr>
        <p:txBody>
          <a:bodyPr/>
          <a:lstStyle/>
          <a:p>
            <a:r>
              <a:rPr lang="zh-CN" altLang="en-US" dirty="0" smtClean="0"/>
              <a:t>原子性地交换寄存器和内存的值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X86: XCHG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2246897"/>
            <a:ext cx="7766870" cy="203132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1: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procedure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exchange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register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memory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temp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4: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temp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5: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6: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temp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7: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88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进程并发控制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互斥与同步 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35496" y="980728"/>
            <a:ext cx="8229600" cy="4876800"/>
          </a:xfrm>
        </p:spPr>
        <p:txBody>
          <a:bodyPr/>
          <a:lstStyle/>
          <a:p>
            <a:r>
              <a:rPr lang="zh-CN" altLang="en-US" dirty="0" smtClean="0"/>
              <a:t>日常生活现象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过十字路口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理发店理发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银行取钱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足球比赛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/>
              <a:t>为什么需要“规则和秩序”？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个体自主性</a:t>
            </a:r>
            <a:endParaRPr lang="en-US" altLang="zh-CN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</a:t>
            </a:r>
            <a:r>
              <a:rPr lang="zh-CN" altLang="en-US" dirty="0" smtClean="0">
                <a:latin typeface="+mn-ea"/>
                <a:ea typeface="+mn-ea"/>
              </a:rPr>
              <a:t>异步（车辆，行人，顾客）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资源稀缺性</a:t>
            </a:r>
            <a:endParaRPr lang="en-US" altLang="zh-CN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     独占（十字路口，理发师，</a:t>
            </a:r>
            <a:r>
              <a:rPr lang="en-US" altLang="zh-CN" dirty="0" smtClean="0">
                <a:latin typeface="+mn-ea"/>
                <a:ea typeface="+mn-ea"/>
              </a:rPr>
              <a:t>ATM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任务需合作</a:t>
            </a:r>
            <a:endParaRPr lang="en-US" altLang="zh-CN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     协作（进球）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dirty="0"/>
          </a:p>
        </p:txBody>
      </p:sp>
      <p:pic>
        <p:nvPicPr>
          <p:cNvPr id="15" name="Picture 2" descr="http://www.rulesoftheroad.ie/images/pedestrians_safe-crossing-places_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68975"/>
            <a:ext cx="1766353" cy="14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gentlemanredux.com/blog/wp-content/uploads/2010/04/4.16.10-Barbershop-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018" y="1229922"/>
            <a:ext cx="1896478" cy="12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2" descr="http://t1.baidu.com/it/u=3955484225,978469055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724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93122"/>
            <a:ext cx="1828859" cy="153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5" descr="http://t2.baidu.com/it/u=3316065811,1449092068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724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679" y="2747035"/>
            <a:ext cx="2028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69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7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2.6.4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硬件方法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——Exchange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（续）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6302" y="1124744"/>
            <a:ext cx="5945858" cy="50167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program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mutualexclusion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；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...;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{*number of processes*}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bolt</a:t>
            </a:r>
            <a:r>
              <a:rPr lang="zh-CN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integer</a:t>
            </a:r>
            <a:r>
              <a:rPr lang="zh-CN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procedure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P</a:t>
            </a:r>
            <a:r>
              <a:rPr lang="zh-CN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zh-CN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integer</a:t>
            </a:r>
            <a:r>
              <a:rPr lang="zh-CN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lang="zh-CN" altLang="zh-CN" sz="16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key</a:t>
            </a:r>
            <a:r>
              <a:rPr lang="zh-CN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integer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6: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begin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7: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repeat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8: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repeat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exchange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until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key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critical section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11: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exchange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，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</a:t>
            </a:r>
            <a:r>
              <a:rPr lang="zh-CN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remainder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13: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forever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14: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lang="zh-CN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15: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begin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{*main program*}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16: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bolt</a:t>
            </a:r>
            <a:r>
              <a:rPr lang="zh-CN" altLang="zh-CN" sz="1600" b="1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17: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parbegin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18: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...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19: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parend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20: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691680" y="2900183"/>
            <a:ext cx="6341423" cy="10022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5496" y="1052736"/>
            <a:ext cx="7344816" cy="7125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示例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3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2.6.4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硬件方法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1964257"/>
              </p:ext>
            </p:extLst>
          </p:nvPr>
        </p:nvGraphicFramePr>
        <p:xfrm>
          <a:off x="4963428" y="1597248"/>
          <a:ext cx="35111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7443086" y="3629248"/>
            <a:ext cx="123337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zh-CN" altLang="en-US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6" name="Diagram 3"/>
          <p:cNvGraphicFramePr/>
          <p:nvPr>
            <p:extLst>
              <p:ext uri="{D42A27DB-BD31-4B8C-83A1-F6EECF244321}">
                <p14:modId xmlns:p14="http://schemas.microsoft.com/office/powerpoint/2010/main" val="3183958346"/>
              </p:ext>
            </p:extLst>
          </p:nvPr>
        </p:nvGraphicFramePr>
        <p:xfrm>
          <a:off x="769712" y="1628800"/>
          <a:ext cx="3528391" cy="401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7044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Graphic spid="6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信号量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196752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        交通信号灯：红灯停，绿灯行</a:t>
            </a:r>
          </a:p>
        </p:txBody>
      </p:sp>
      <p:pic>
        <p:nvPicPr>
          <p:cNvPr id="572418" name="Picture 2" descr="http://cartoon.officecn.com/upload/20075151028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52835"/>
            <a:ext cx="5616624" cy="42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7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信号量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信号量实现进程互斥的基本原理</a:t>
            </a:r>
          </a:p>
          <a:p>
            <a:pPr>
              <a:spcAft>
                <a:spcPct val="20000"/>
              </a:spcAft>
            </a:pPr>
            <a:endParaRPr lang="zh-CN" altLang="en-US" sz="1400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两个或多个进程可以通过传递</a:t>
            </a: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信号</a:t>
            </a:r>
            <a:r>
              <a:rPr lang="zh-CN" altLang="en-US" b="0" dirty="0" smtClean="0">
                <a:ea typeface="宋体" pitchFamily="2" charset="-122"/>
              </a:rPr>
              <a:t>进行合作，可以迫使进程在某个位置暂时停止执行（</a:t>
            </a:r>
            <a:r>
              <a:rPr lang="zh-CN" altLang="en-US" dirty="0" smtClean="0">
                <a:solidFill>
                  <a:schemeClr val="hlink"/>
                </a:solidFill>
                <a:ea typeface="宋体" pitchFamily="2" charset="-122"/>
              </a:rPr>
              <a:t>阻塞等待</a:t>
            </a:r>
            <a:r>
              <a:rPr lang="zh-CN" altLang="en-US" b="0" dirty="0" smtClean="0">
                <a:ea typeface="宋体" pitchFamily="2" charset="-122"/>
              </a:rPr>
              <a:t>），直到它收到一个可以</a:t>
            </a:r>
            <a:r>
              <a:rPr lang="zh-CN" altLang="en-US" b="0" dirty="0" smtClean="0">
                <a:latin typeface="宋体"/>
                <a:ea typeface="宋体" pitchFamily="2" charset="-122"/>
              </a:rPr>
              <a:t>“</a:t>
            </a:r>
            <a:r>
              <a:rPr lang="zh-CN" altLang="en-US" b="0" dirty="0" smtClean="0">
                <a:ea typeface="宋体" pitchFamily="2" charset="-122"/>
              </a:rPr>
              <a:t>向前推进</a:t>
            </a:r>
            <a:r>
              <a:rPr lang="zh-CN" altLang="en-US" b="0" dirty="0" smtClean="0">
                <a:latin typeface="宋体"/>
                <a:ea typeface="宋体" pitchFamily="2" charset="-122"/>
              </a:rPr>
              <a:t>”</a:t>
            </a:r>
            <a:r>
              <a:rPr lang="zh-CN" altLang="en-US" b="0" dirty="0" smtClean="0">
                <a:ea typeface="宋体" pitchFamily="2" charset="-122"/>
              </a:rPr>
              <a:t>的信号（</a:t>
            </a:r>
            <a:r>
              <a:rPr lang="zh-CN" altLang="en-US" dirty="0" smtClean="0">
                <a:solidFill>
                  <a:schemeClr val="hlink"/>
                </a:solidFill>
                <a:ea typeface="宋体" pitchFamily="2" charset="-122"/>
              </a:rPr>
              <a:t>被唤醒</a:t>
            </a:r>
            <a:r>
              <a:rPr lang="zh-CN" altLang="en-US" b="0" dirty="0" smtClean="0">
                <a:ea typeface="宋体" pitchFamily="2" charset="-122"/>
              </a:rPr>
              <a:t>）。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b="0" dirty="0" smtClean="0"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将实现信号灯作用的变量称为</a:t>
            </a: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信号量</a:t>
            </a:r>
            <a:r>
              <a:rPr lang="zh-CN" altLang="en-US" b="0" dirty="0" smtClean="0">
                <a:ea typeface="宋体" pitchFamily="2" charset="-122"/>
              </a:rPr>
              <a:t>，常定义为记录型变量</a:t>
            </a:r>
            <a:r>
              <a:rPr lang="en-US" altLang="zh-CN" b="0" dirty="0" smtClean="0">
                <a:ea typeface="宋体" pitchFamily="2" charset="-122"/>
              </a:rPr>
              <a:t>s</a:t>
            </a:r>
            <a:r>
              <a:rPr lang="zh-CN" altLang="en-US" b="0" dirty="0" smtClean="0">
                <a:ea typeface="宋体" pitchFamily="2" charset="-122"/>
              </a:rPr>
              <a:t>，其中一个域为整型，另一个域为队列，其元素为等待该信号量的阻塞进程（通常为</a:t>
            </a:r>
            <a:r>
              <a:rPr lang="en-US" altLang="zh-CN" b="0" dirty="0" smtClean="0">
                <a:ea typeface="宋体" pitchFamily="2" charset="-122"/>
              </a:rPr>
              <a:t>FIFO</a:t>
            </a:r>
            <a:r>
              <a:rPr lang="zh-CN" altLang="en-US" b="0" dirty="0" smtClean="0">
                <a:ea typeface="宋体" pitchFamily="2" charset="-122"/>
              </a:rPr>
              <a:t>）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法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信号量定义</a:t>
            </a:r>
          </a:p>
          <a:p>
            <a:pPr>
              <a:spcAft>
                <a:spcPct val="20000"/>
              </a:spcAft>
            </a:pPr>
            <a:endParaRPr lang="zh-CN" altLang="en-US" sz="1400" b="0" dirty="0" smtClean="0"/>
          </a:p>
          <a:p>
            <a:pPr>
              <a:spcAft>
                <a:spcPct val="20000"/>
              </a:spcAft>
            </a:pPr>
            <a:endParaRPr lang="zh-CN" altLang="en-US" sz="2400" b="0"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1475656" y="2492896"/>
            <a:ext cx="6264696" cy="3024336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 algn="just">
              <a:buFont typeface="Arial" pitchFamily="34" charset="0"/>
              <a:buNone/>
            </a:pPr>
            <a:r>
              <a:rPr lang="en-US" altLang="zh-CN" b="0" dirty="0" smtClean="0"/>
              <a:t>type semaphore = record</a:t>
            </a:r>
          </a:p>
          <a:p>
            <a:pPr lvl="1" algn="just">
              <a:buFont typeface="Arial" pitchFamily="34" charset="0"/>
              <a:buNone/>
            </a:pPr>
            <a:r>
              <a:rPr lang="en-US" altLang="zh-CN" b="0" dirty="0" smtClean="0"/>
              <a:t>                             count : integer;</a:t>
            </a:r>
          </a:p>
          <a:p>
            <a:pPr lvl="1" algn="just">
              <a:buFont typeface="Arial" pitchFamily="34" charset="0"/>
              <a:buNone/>
            </a:pPr>
            <a:r>
              <a:rPr lang="en-US" altLang="zh-CN" b="0" dirty="0" smtClean="0"/>
              <a:t>                             queue : list of process</a:t>
            </a:r>
          </a:p>
          <a:p>
            <a:pPr lvl="1" algn="just">
              <a:buFont typeface="Arial" pitchFamily="34" charset="0"/>
              <a:buNone/>
            </a:pPr>
            <a:r>
              <a:rPr lang="en-US" altLang="zh-CN" b="0" dirty="0" smtClean="0"/>
              <a:t>end;</a:t>
            </a:r>
          </a:p>
          <a:p>
            <a:pPr lvl="1" algn="just">
              <a:buFont typeface="Arial" pitchFamily="34" charset="0"/>
              <a:buNone/>
            </a:pPr>
            <a:endParaRPr lang="en-US" altLang="zh-CN" b="0" dirty="0" smtClean="0"/>
          </a:p>
          <a:p>
            <a:pPr lvl="1" algn="just">
              <a:buFont typeface="Arial" pitchFamily="34" charset="0"/>
              <a:buNone/>
            </a:pPr>
            <a:r>
              <a:rPr lang="en-US" altLang="zh-CN" b="0" dirty="0" err="1" smtClean="0">
                <a:ea typeface="仿宋_GB2312" pitchFamily="49" charset="-122"/>
              </a:rPr>
              <a:t>var</a:t>
            </a:r>
            <a:r>
              <a:rPr lang="en-US" altLang="zh-CN" b="0" dirty="0" smtClean="0">
                <a:ea typeface="仿宋_GB2312" pitchFamily="49" charset="-122"/>
              </a:rPr>
              <a:t> s: semaphore;</a:t>
            </a:r>
          </a:p>
          <a:p>
            <a:pPr>
              <a:spcAft>
                <a:spcPct val="20000"/>
              </a:spcAft>
            </a:pPr>
            <a:endParaRPr lang="zh-CN" altLang="en-US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法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495325"/>
            <a:ext cx="8856984" cy="4525963"/>
          </a:xfrm>
        </p:spPr>
        <p:txBody>
          <a:bodyPr/>
          <a:lstStyle/>
          <a:p>
            <a:r>
              <a:rPr lang="zh-CN" altLang="en-US" b="0" dirty="0" smtClean="0"/>
              <a:t>信号量的两个</a:t>
            </a:r>
            <a:r>
              <a:rPr lang="zh-CN" altLang="en-US" dirty="0" smtClean="0">
                <a:solidFill>
                  <a:srgbClr val="FF0000"/>
                </a:solidFill>
              </a:rPr>
              <a:t>原子操作</a:t>
            </a:r>
            <a:r>
              <a:rPr lang="zh-CN" altLang="en-US" b="0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wait(s)</a:t>
            </a:r>
            <a:r>
              <a:rPr lang="zh-CN" altLang="en-US" b="0" dirty="0" smtClean="0"/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signal(s)</a:t>
            </a:r>
            <a:r>
              <a:rPr lang="zh-CN" altLang="en-US" b="0" dirty="0" smtClean="0"/>
              <a:t>，有时也称作</a:t>
            </a:r>
            <a:r>
              <a:rPr lang="en-US" altLang="zh-CN" dirty="0" smtClean="0">
                <a:solidFill>
                  <a:srgbClr val="7030A0"/>
                </a:solidFill>
              </a:rPr>
              <a:t>P(s)</a:t>
            </a:r>
            <a:r>
              <a:rPr lang="zh-CN" altLang="en-US" b="0" dirty="0" smtClean="0"/>
              <a:t>和</a:t>
            </a:r>
            <a:r>
              <a:rPr lang="en-US" altLang="zh-CN" dirty="0" smtClean="0">
                <a:solidFill>
                  <a:srgbClr val="7030A0"/>
                </a:solidFill>
              </a:rPr>
              <a:t>V(s)</a:t>
            </a:r>
            <a:r>
              <a:rPr lang="zh-CN" altLang="en-US" b="0" dirty="0" smtClean="0"/>
              <a:t>。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251520" y="2873553"/>
            <a:ext cx="3827658" cy="25304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Times New Roman" pitchFamily="18" charset="0"/>
              </a:rPr>
              <a:t>var</a:t>
            </a:r>
            <a:r>
              <a:rPr lang="en-US" altLang="zh-CN" sz="2000" dirty="0">
                <a:latin typeface="Times New Roman" pitchFamily="18" charset="0"/>
              </a:rPr>
              <a:t> s: semaphore;</a:t>
            </a:r>
          </a:p>
          <a:p>
            <a:r>
              <a:rPr lang="en-US" altLang="zh-CN" sz="2000" dirty="0">
                <a:latin typeface="Times New Roman" pitchFamily="18" charset="0"/>
              </a:rPr>
              <a:t>wait(s):</a:t>
            </a:r>
          </a:p>
          <a:p>
            <a:r>
              <a:rPr lang="en-US" altLang="zh-CN" sz="2000" dirty="0">
                <a:latin typeface="Times New Roman" pitchFamily="18" charset="0"/>
              </a:rPr>
              <a:t>      </a:t>
            </a:r>
            <a:r>
              <a:rPr lang="en-US" altLang="zh-CN" sz="2000" dirty="0" err="1">
                <a:latin typeface="Times New Roman" pitchFamily="18" charset="0"/>
              </a:rPr>
              <a:t>s.count</a:t>
            </a:r>
            <a:r>
              <a:rPr lang="en-US" altLang="zh-CN" sz="2000" dirty="0">
                <a:latin typeface="Times New Roman" pitchFamily="18" charset="0"/>
              </a:rPr>
              <a:t>  := </a:t>
            </a:r>
            <a:r>
              <a:rPr lang="en-US" altLang="zh-CN" sz="2000" dirty="0" err="1">
                <a:latin typeface="Times New Roman" pitchFamily="18" charset="0"/>
              </a:rPr>
              <a:t>s.count</a:t>
            </a:r>
            <a:r>
              <a:rPr lang="en-US" altLang="zh-CN" sz="2000" dirty="0">
                <a:latin typeface="Times New Roman" pitchFamily="18" charset="0"/>
              </a:rPr>
              <a:t> – 1;</a:t>
            </a:r>
          </a:p>
          <a:p>
            <a:r>
              <a:rPr lang="en-US" altLang="zh-CN" sz="2000" dirty="0">
                <a:latin typeface="Times New Roman" pitchFamily="18" charset="0"/>
              </a:rPr>
              <a:t>      if </a:t>
            </a:r>
            <a:r>
              <a:rPr lang="en-US" altLang="zh-CN" sz="2000" dirty="0" err="1">
                <a:latin typeface="Times New Roman" pitchFamily="18" charset="0"/>
              </a:rPr>
              <a:t>s.count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Times New Roman" pitchFamily="18" charset="0"/>
              </a:rPr>
              <a:t>&lt;</a:t>
            </a:r>
            <a:r>
              <a:rPr lang="en-US" altLang="zh-CN" sz="2000" dirty="0">
                <a:latin typeface="Times New Roman" pitchFamily="18" charset="0"/>
              </a:rPr>
              <a:t> 0</a:t>
            </a:r>
          </a:p>
          <a:p>
            <a:r>
              <a:rPr lang="en-US" altLang="zh-CN" sz="2000" dirty="0">
                <a:latin typeface="Times New Roman" pitchFamily="18" charset="0"/>
              </a:rPr>
              <a:t>          then  begin</a:t>
            </a:r>
          </a:p>
          <a:p>
            <a:r>
              <a:rPr lang="en-US" altLang="zh-CN" sz="2000" dirty="0">
                <a:latin typeface="Times New Roman" pitchFamily="18" charset="0"/>
              </a:rPr>
              <a:t>              </a:t>
            </a:r>
            <a:r>
              <a:rPr lang="zh-CN" altLang="en-US" sz="2000" dirty="0">
                <a:latin typeface="Times New Roman" pitchFamily="18" charset="0"/>
              </a:rPr>
              <a:t>进程阻塞；</a:t>
            </a:r>
          </a:p>
          <a:p>
            <a:r>
              <a:rPr lang="zh-CN" altLang="en-US" sz="2000" dirty="0">
                <a:latin typeface="Times New Roman" pitchFamily="18" charset="0"/>
              </a:rPr>
              <a:t>              进程进入</a:t>
            </a:r>
            <a:r>
              <a:rPr lang="en-US" altLang="zh-CN" sz="2000" dirty="0" err="1">
                <a:latin typeface="Times New Roman" pitchFamily="18" charset="0"/>
              </a:rPr>
              <a:t>s.queue</a:t>
            </a:r>
            <a:r>
              <a:rPr lang="zh-CN" altLang="en-US" sz="2000" dirty="0">
                <a:latin typeface="Times New Roman" pitchFamily="18" charset="0"/>
              </a:rPr>
              <a:t>队列；</a:t>
            </a:r>
          </a:p>
          <a:p>
            <a:r>
              <a:rPr lang="zh-CN" altLang="en-US" sz="2000" dirty="0">
                <a:latin typeface="Times New Roman" pitchFamily="18" charset="0"/>
              </a:rPr>
              <a:t>          </a:t>
            </a:r>
            <a:r>
              <a:rPr lang="en-US" altLang="zh-CN" sz="2000" dirty="0">
                <a:latin typeface="Times New Roman" pitchFamily="18" charset="0"/>
              </a:rPr>
              <a:t>end;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4283968" y="2863477"/>
            <a:ext cx="4680520" cy="2554545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Times New Roman" pitchFamily="18" charset="0"/>
              </a:rPr>
              <a:t>var</a:t>
            </a:r>
            <a:r>
              <a:rPr lang="en-US" altLang="zh-CN" sz="2000" dirty="0">
                <a:latin typeface="Times New Roman" pitchFamily="18" charset="0"/>
              </a:rPr>
              <a:t> s: semaphore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r>
              <a:rPr lang="en-US" altLang="zh-CN" sz="2000" dirty="0" smtClean="0">
                <a:latin typeface="Times New Roman" pitchFamily="18" charset="0"/>
              </a:rPr>
              <a:t>signal(s</a:t>
            </a:r>
            <a:r>
              <a:rPr lang="en-US" altLang="zh-CN" sz="2000" dirty="0">
                <a:latin typeface="Times New Roman" pitchFamily="18" charset="0"/>
              </a:rPr>
              <a:t>):</a:t>
            </a:r>
          </a:p>
          <a:p>
            <a:r>
              <a:rPr lang="en-US" altLang="zh-CN" sz="2000" dirty="0">
                <a:latin typeface="Times New Roman" pitchFamily="18" charset="0"/>
              </a:rPr>
              <a:t>      </a:t>
            </a:r>
            <a:r>
              <a:rPr lang="en-US" altLang="zh-CN" sz="2000" dirty="0" err="1">
                <a:latin typeface="Times New Roman" pitchFamily="18" charset="0"/>
              </a:rPr>
              <a:t>s.count</a:t>
            </a:r>
            <a:r>
              <a:rPr lang="en-US" altLang="zh-CN" sz="2000" dirty="0">
                <a:latin typeface="Times New Roman" pitchFamily="18" charset="0"/>
              </a:rPr>
              <a:t>  := </a:t>
            </a:r>
            <a:r>
              <a:rPr lang="en-US" altLang="zh-CN" sz="2000" dirty="0" err="1">
                <a:latin typeface="Times New Roman" pitchFamily="18" charset="0"/>
              </a:rPr>
              <a:t>s.count</a:t>
            </a:r>
            <a:r>
              <a:rPr lang="en-US" altLang="zh-CN" sz="2000" dirty="0">
                <a:latin typeface="Times New Roman" pitchFamily="18" charset="0"/>
              </a:rPr>
              <a:t> + 1;</a:t>
            </a:r>
          </a:p>
          <a:p>
            <a:r>
              <a:rPr lang="en-US" altLang="zh-CN" sz="2000" dirty="0">
                <a:latin typeface="Times New Roman" pitchFamily="18" charset="0"/>
              </a:rPr>
              <a:t>      if </a:t>
            </a:r>
            <a:r>
              <a:rPr lang="en-US" altLang="zh-CN" sz="2000" dirty="0" err="1">
                <a:latin typeface="Times New Roman" pitchFamily="18" charset="0"/>
              </a:rPr>
              <a:t>s.count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Times New Roman" pitchFamily="18" charset="0"/>
              </a:rPr>
              <a:t>&lt;=</a:t>
            </a:r>
            <a:r>
              <a:rPr lang="en-US" altLang="zh-CN" sz="2000" dirty="0">
                <a:latin typeface="Times New Roman" pitchFamily="18" charset="0"/>
              </a:rPr>
              <a:t> 0</a:t>
            </a:r>
          </a:p>
          <a:p>
            <a:r>
              <a:rPr lang="en-US" altLang="zh-CN" sz="2000" dirty="0">
                <a:latin typeface="Times New Roman" pitchFamily="18" charset="0"/>
              </a:rPr>
              <a:t>          then  begin</a:t>
            </a:r>
          </a:p>
          <a:p>
            <a:r>
              <a:rPr lang="en-US" altLang="zh-CN" sz="2000" dirty="0">
                <a:latin typeface="Times New Roman" pitchFamily="18" charset="0"/>
              </a:rPr>
              <a:t>              </a:t>
            </a:r>
            <a:r>
              <a:rPr lang="zh-CN" altLang="en-US" sz="2000" dirty="0">
                <a:latin typeface="Times New Roman" pitchFamily="18" charset="0"/>
              </a:rPr>
              <a:t>唤醒队首进程；</a:t>
            </a:r>
          </a:p>
          <a:p>
            <a:r>
              <a:rPr lang="zh-CN" altLang="en-US" sz="2000" dirty="0">
                <a:latin typeface="Times New Roman" pitchFamily="18" charset="0"/>
              </a:rPr>
              <a:t>              将进程从</a:t>
            </a:r>
            <a:r>
              <a:rPr lang="en-US" altLang="zh-CN" sz="2000" dirty="0" err="1">
                <a:latin typeface="Times New Roman" pitchFamily="18" charset="0"/>
              </a:rPr>
              <a:t>s.queue</a:t>
            </a:r>
            <a:r>
              <a:rPr lang="zh-CN" altLang="en-US" sz="2000" dirty="0">
                <a:latin typeface="Times New Roman" pitchFamily="18" charset="0"/>
              </a:rPr>
              <a:t>阻塞队列中移出；</a:t>
            </a:r>
          </a:p>
          <a:p>
            <a:r>
              <a:rPr lang="zh-CN" altLang="en-US" sz="2000" dirty="0">
                <a:latin typeface="Times New Roman" pitchFamily="18" charset="0"/>
              </a:rPr>
              <a:t>          </a:t>
            </a:r>
            <a:r>
              <a:rPr lang="en-US" altLang="zh-CN" sz="2000" dirty="0">
                <a:latin typeface="Times New Roman" pitchFamily="18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 animBg="1"/>
      <p:bldP spid="36250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法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信号量的物理意义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s.count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en-US" b="0" dirty="0" smtClean="0"/>
              <a:t>＞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0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表示目前临界资源的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可用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数量，即还可执行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wait(s)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而不会阻塞的进程数。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每执行一次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wait(s)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操作，意味着</a:t>
            </a:r>
            <a:r>
              <a:rPr lang="zh-CN" altLang="en-US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请求分配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一个单位的资源。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s.count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en-US" b="0" dirty="0" smtClean="0"/>
              <a:t>≤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0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表示已无可用的临界资源，请求该资源的进程被阻塞。此时，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s.count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的绝对值等于该信号量阻塞队列中的</a:t>
            </a:r>
            <a:r>
              <a:rPr lang="zh-CN" altLang="en-US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等待进程数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执行一次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signal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操作，就意味着</a:t>
            </a: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释放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一个单位的资源。若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s.count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en-US" b="0" dirty="0" smtClean="0"/>
              <a:t>≤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0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，表示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s.queue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队列中还有被阻塞的进程，需要</a:t>
            </a:r>
            <a:r>
              <a:rPr lang="zh-CN" altLang="en-US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唤醒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该队列中的第一个进程，将它转移到就绪队列中。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法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279301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 b="0" dirty="0" smtClean="0"/>
              <a:t>wait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signal</a:t>
            </a:r>
            <a:r>
              <a:rPr lang="zh-CN" altLang="en-US" b="0" dirty="0" smtClean="0"/>
              <a:t>的应用</a:t>
            </a:r>
          </a:p>
          <a:p>
            <a:pPr>
              <a:spcAft>
                <a:spcPct val="20000"/>
              </a:spcAft>
            </a:pPr>
            <a:endParaRPr lang="zh-CN" altLang="en-US" sz="1400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进程进入临界区之前，首先执行</a:t>
            </a:r>
            <a:r>
              <a:rPr lang="en-US" altLang="zh-CN" b="0" dirty="0" smtClean="0">
                <a:ea typeface="宋体" pitchFamily="2" charset="-122"/>
              </a:rPr>
              <a:t>wait(s)</a:t>
            </a:r>
            <a:r>
              <a:rPr lang="zh-CN" altLang="en-US" b="0" dirty="0" smtClean="0">
                <a:ea typeface="宋体" pitchFamily="2" charset="-122"/>
              </a:rPr>
              <a:t>原语，若</a:t>
            </a:r>
            <a:r>
              <a:rPr lang="en-US" altLang="zh-CN" b="0" dirty="0" err="1" smtClean="0">
                <a:ea typeface="宋体" pitchFamily="2" charset="-122"/>
              </a:rPr>
              <a:t>s.count</a:t>
            </a:r>
            <a:r>
              <a:rPr lang="en-US" altLang="zh-CN" b="0" dirty="0" smtClean="0">
                <a:ea typeface="宋体" pitchFamily="2" charset="-122"/>
              </a:rPr>
              <a:t> &lt; 0,</a:t>
            </a:r>
            <a:r>
              <a:rPr lang="zh-CN" altLang="en-US" b="0" dirty="0" smtClean="0">
                <a:ea typeface="宋体" pitchFamily="2" charset="-122"/>
              </a:rPr>
              <a:t>则进程调用阻塞原语，将自己</a:t>
            </a: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阻塞</a:t>
            </a:r>
            <a:r>
              <a:rPr lang="zh-CN" altLang="en-US" b="0" dirty="0" smtClean="0">
                <a:ea typeface="宋体" pitchFamily="2" charset="-122"/>
              </a:rPr>
              <a:t>，并插入到</a:t>
            </a:r>
            <a:r>
              <a:rPr lang="en-US" altLang="zh-CN" b="0" dirty="0" err="1" smtClean="0">
                <a:ea typeface="宋体" pitchFamily="2" charset="-122"/>
              </a:rPr>
              <a:t>s.queue</a:t>
            </a:r>
            <a:r>
              <a:rPr lang="zh-CN" altLang="en-US" b="0" dirty="0" smtClean="0">
                <a:ea typeface="宋体" pitchFamily="2" charset="-122"/>
              </a:rPr>
              <a:t>队列排队。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b="0" dirty="0" smtClean="0"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一旦其它某个进程执行了</a:t>
            </a:r>
            <a:r>
              <a:rPr lang="en-US" altLang="zh-CN" b="0" dirty="0" smtClean="0">
                <a:ea typeface="宋体" pitchFamily="2" charset="-122"/>
              </a:rPr>
              <a:t>signal(s)</a:t>
            </a:r>
            <a:r>
              <a:rPr lang="zh-CN" altLang="en-US" b="0" dirty="0" smtClean="0">
                <a:ea typeface="宋体" pitchFamily="2" charset="-122"/>
              </a:rPr>
              <a:t>原语中的</a:t>
            </a:r>
            <a:r>
              <a:rPr lang="en-US" altLang="zh-CN" b="0" dirty="0" err="1" smtClean="0">
                <a:ea typeface="宋体" pitchFamily="2" charset="-122"/>
              </a:rPr>
              <a:t>s.count</a:t>
            </a:r>
            <a:r>
              <a:rPr lang="en-US" altLang="zh-CN" b="0" dirty="0" smtClean="0">
                <a:ea typeface="宋体" pitchFamily="2" charset="-122"/>
              </a:rPr>
              <a:t> + 1</a:t>
            </a:r>
            <a:r>
              <a:rPr lang="zh-CN" altLang="en-US" b="0" dirty="0" smtClean="0">
                <a:ea typeface="宋体" pitchFamily="2" charset="-122"/>
              </a:rPr>
              <a:t>操作后，发现</a:t>
            </a:r>
            <a:r>
              <a:rPr lang="en-US" altLang="zh-CN" b="0" dirty="0" err="1" smtClean="0">
                <a:ea typeface="宋体" pitchFamily="2" charset="-122"/>
              </a:rPr>
              <a:t>s.count</a:t>
            </a:r>
            <a:r>
              <a:rPr lang="en-US" altLang="zh-CN" b="0" dirty="0" smtClean="0">
                <a:ea typeface="宋体" pitchFamily="2" charset="-122"/>
              </a:rPr>
              <a:t> ≤ 0</a:t>
            </a:r>
            <a:r>
              <a:rPr lang="zh-CN" altLang="en-US" b="0" dirty="0" smtClean="0">
                <a:ea typeface="宋体" pitchFamily="2" charset="-122"/>
              </a:rPr>
              <a:t>，即阻塞队列中还有被阻塞进程，则</a:t>
            </a:r>
            <a:r>
              <a:rPr lang="zh-CN" altLang="en-US" b="0" dirty="0" smtClean="0">
                <a:solidFill>
                  <a:srgbClr val="000000"/>
                </a:solidFill>
                <a:ea typeface="宋体" pitchFamily="2" charset="-122"/>
              </a:rPr>
              <a:t>调用</a:t>
            </a: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唤醒</a:t>
            </a:r>
            <a:r>
              <a:rPr lang="zh-CN" altLang="en-US" b="0" dirty="0" smtClean="0">
                <a:solidFill>
                  <a:srgbClr val="000000"/>
                </a:solidFill>
                <a:ea typeface="宋体" pitchFamily="2" charset="-122"/>
              </a:rPr>
              <a:t>原语</a:t>
            </a:r>
            <a:r>
              <a:rPr lang="zh-CN" altLang="en-US" b="0" dirty="0" smtClean="0">
                <a:ea typeface="宋体" pitchFamily="2" charset="-122"/>
              </a:rPr>
              <a:t>，把</a:t>
            </a:r>
            <a:r>
              <a:rPr lang="en-US" altLang="zh-CN" b="0" dirty="0" err="1" smtClean="0">
                <a:ea typeface="宋体" pitchFamily="2" charset="-122"/>
              </a:rPr>
              <a:t>s.queue</a:t>
            </a:r>
            <a:r>
              <a:rPr lang="zh-CN" altLang="en-US" b="0" dirty="0" smtClean="0">
                <a:ea typeface="宋体" pitchFamily="2" charset="-122"/>
              </a:rPr>
              <a:t>中第一个进程修改为就绪状态，送就绪队列，准备执行临界区代码。 </a:t>
            </a:r>
            <a:endParaRPr lang="zh-CN" altLang="en-US" sz="2000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6468" name="AutoShape 4"/>
          <p:cNvSpPr>
            <a:spLocks noChangeArrowheads="1"/>
          </p:cNvSpPr>
          <p:nvPr/>
        </p:nvSpPr>
        <p:spPr bwMode="auto">
          <a:xfrm>
            <a:off x="5867400" y="2997200"/>
            <a:ext cx="2520950" cy="792163"/>
          </a:xfrm>
          <a:prstGeom prst="cloudCallout">
            <a:avLst>
              <a:gd name="adj1" fmla="val -53273"/>
              <a:gd name="adj2" fmla="val -5681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E0000"/>
                </a:solidFill>
              </a:rPr>
              <a:t>不占</a:t>
            </a:r>
            <a:r>
              <a:rPr lang="en-US" altLang="zh-CN" b="1" dirty="0">
                <a:solidFill>
                  <a:srgbClr val="FE0000"/>
                </a:solidFill>
              </a:rPr>
              <a:t>CPU</a:t>
            </a:r>
            <a:r>
              <a:rPr lang="zh-CN" altLang="en-US" b="1" dirty="0">
                <a:solidFill>
                  <a:srgbClr val="FE0000"/>
                </a:solidFill>
              </a:rPr>
              <a:t>时间，非“忙等”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法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124744"/>
            <a:ext cx="8229600" cy="4525963"/>
          </a:xfrm>
        </p:spPr>
        <p:txBody>
          <a:bodyPr/>
          <a:lstStyle/>
          <a:p>
            <a:r>
              <a:rPr lang="zh-CN" altLang="en-US" b="0" dirty="0" smtClean="0"/>
              <a:t>利用信号量实现互斥的通用模式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0950" y="2019612"/>
            <a:ext cx="3887603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mutex semaphore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2: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procedure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integer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begin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repeat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6: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wait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mutex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7: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critical section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8: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signal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mutex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remainder section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forever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11: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12: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EEEEEE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13: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parbegin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14: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EEEE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...;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15: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parend </a:t>
            </a:r>
          </a:p>
        </p:txBody>
      </p:sp>
      <p:sp>
        <p:nvSpPr>
          <p:cNvPr id="6" name="流程图: 联系 5"/>
          <p:cNvSpPr/>
          <p:nvPr/>
        </p:nvSpPr>
        <p:spPr>
          <a:xfrm>
            <a:off x="6193755" y="3387165"/>
            <a:ext cx="617837" cy="617837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S:1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20934"/>
              </p:ext>
            </p:extLst>
          </p:nvPr>
        </p:nvGraphicFramePr>
        <p:xfrm>
          <a:off x="6241196" y="4408525"/>
          <a:ext cx="2596735" cy="570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347"/>
                <a:gridCol w="519347"/>
                <a:gridCol w="519347"/>
                <a:gridCol w="519347"/>
                <a:gridCol w="519347"/>
              </a:tblGrid>
              <a:tr h="5704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01105" y="2866930"/>
            <a:ext cx="938151" cy="617837"/>
            <a:chOff x="0" y="2674440"/>
            <a:chExt cx="938151" cy="617837"/>
          </a:xfrm>
        </p:grpSpPr>
        <p:sp>
          <p:nvSpPr>
            <p:cNvPr id="9" name="流程图: 联系 8"/>
            <p:cNvSpPr/>
            <p:nvPr/>
          </p:nvSpPr>
          <p:spPr>
            <a:xfrm>
              <a:off x="0" y="2674440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P0</a:t>
              </a:r>
              <a:endParaRPr lang="zh-CN" altLang="en-US" sz="1600" dirty="0"/>
            </a:p>
          </p:txBody>
        </p:sp>
        <p:cxnSp>
          <p:nvCxnSpPr>
            <p:cNvPr id="10" name="直接箭头连接符 9"/>
            <p:cNvCxnSpPr>
              <a:stCxn id="9" idx="6"/>
            </p:cNvCxnSpPr>
            <p:nvPr/>
          </p:nvCxnSpPr>
          <p:spPr>
            <a:xfrm flipV="1">
              <a:off x="617837" y="2983358"/>
              <a:ext cx="32031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109308" y="2866930"/>
            <a:ext cx="1007741" cy="617837"/>
            <a:chOff x="-389904" y="2674440"/>
            <a:chExt cx="1007741" cy="617837"/>
          </a:xfrm>
        </p:grpSpPr>
        <p:sp>
          <p:nvSpPr>
            <p:cNvPr id="12" name="流程图: 联系 11"/>
            <p:cNvSpPr/>
            <p:nvPr/>
          </p:nvSpPr>
          <p:spPr>
            <a:xfrm>
              <a:off x="0" y="2674440"/>
              <a:ext cx="617837" cy="617837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P1</a:t>
              </a:r>
              <a:endParaRPr lang="zh-CN" altLang="en-US" sz="1600" dirty="0"/>
            </a:p>
          </p:txBody>
        </p:sp>
        <p:cxnSp>
          <p:nvCxnSpPr>
            <p:cNvPr id="13" name="直接箭头连接符 12"/>
            <p:cNvCxnSpPr>
              <a:stCxn id="12" idx="2"/>
            </p:cNvCxnSpPr>
            <p:nvPr/>
          </p:nvCxnSpPr>
          <p:spPr>
            <a:xfrm flipH="1">
              <a:off x="-389904" y="2983359"/>
              <a:ext cx="389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流程图: 联系 13"/>
          <p:cNvSpPr/>
          <p:nvPr/>
        </p:nvSpPr>
        <p:spPr>
          <a:xfrm>
            <a:off x="6203840" y="3387164"/>
            <a:ext cx="617837" cy="617837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S:0</a:t>
            </a:r>
            <a:endParaRPr lang="zh-CN" altLang="en-US" dirty="0"/>
          </a:p>
        </p:txBody>
      </p:sp>
      <p:sp>
        <p:nvSpPr>
          <p:cNvPr id="15" name="流程图: 联系 14"/>
          <p:cNvSpPr/>
          <p:nvPr/>
        </p:nvSpPr>
        <p:spPr>
          <a:xfrm>
            <a:off x="6258703" y="4460473"/>
            <a:ext cx="467971" cy="467971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600" dirty="0" smtClean="0"/>
              <a:t>P1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000841" y="4540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等待队列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4" idx="2"/>
          </p:cNvCxnSpPr>
          <p:nvPr/>
        </p:nvCxnSpPr>
        <p:spPr>
          <a:xfrm>
            <a:off x="3443970" y="3428708"/>
            <a:ext cx="2759870" cy="26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6" idx="2"/>
          </p:cNvCxnSpPr>
          <p:nvPr/>
        </p:nvCxnSpPr>
        <p:spPr>
          <a:xfrm flipV="1">
            <a:off x="3589360" y="3696084"/>
            <a:ext cx="2604395" cy="224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109308" y="3119790"/>
            <a:ext cx="1007741" cy="617837"/>
            <a:chOff x="-389904" y="2674440"/>
            <a:chExt cx="1007741" cy="617837"/>
          </a:xfrm>
        </p:grpSpPr>
        <p:sp>
          <p:nvSpPr>
            <p:cNvPr id="22" name="流程图: 联系 21"/>
            <p:cNvSpPr/>
            <p:nvPr/>
          </p:nvSpPr>
          <p:spPr>
            <a:xfrm>
              <a:off x="0" y="2674440"/>
              <a:ext cx="617837" cy="617837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P1</a:t>
              </a:r>
              <a:endParaRPr lang="zh-CN" altLang="en-US" sz="1600" dirty="0"/>
            </a:p>
          </p:txBody>
        </p:sp>
        <p:cxnSp>
          <p:nvCxnSpPr>
            <p:cNvPr id="23" name="直接箭头连接符 22"/>
            <p:cNvCxnSpPr>
              <a:stCxn id="22" idx="2"/>
            </p:cNvCxnSpPr>
            <p:nvPr/>
          </p:nvCxnSpPr>
          <p:spPr>
            <a:xfrm flipH="1">
              <a:off x="-389904" y="2983359"/>
              <a:ext cx="389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/>
          <p:cNvCxnSpPr>
            <a:stCxn id="22" idx="6"/>
            <a:endCxn id="14" idx="2"/>
          </p:cNvCxnSpPr>
          <p:nvPr/>
        </p:nvCxnSpPr>
        <p:spPr>
          <a:xfrm>
            <a:off x="5117049" y="3428709"/>
            <a:ext cx="1086791" cy="26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7" idx="4"/>
          </p:cNvCxnSpPr>
          <p:nvPr/>
        </p:nvCxnSpPr>
        <p:spPr>
          <a:xfrm flipH="1">
            <a:off x="6508498" y="4005000"/>
            <a:ext cx="1" cy="403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流程图: 联系 26"/>
          <p:cNvSpPr/>
          <p:nvPr/>
        </p:nvSpPr>
        <p:spPr>
          <a:xfrm>
            <a:off x="6199580" y="3387163"/>
            <a:ext cx="617837" cy="617837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S:-1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8942" y="2021292"/>
            <a:ext cx="4172615" cy="3681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8942" y="2565567"/>
            <a:ext cx="4172615" cy="215961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18442" y="4928444"/>
            <a:ext cx="4172615" cy="8715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3.61111E-6 0.0381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3817 L 3.61111E-6 0.0647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79898E-6 L -2.5E-6 0.0381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6412 L 3.61111E-6 0.10324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5552E-6 L -3.88889E-6 0.03587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  <p:bldP spid="15" grpId="1" animBg="1"/>
      <p:bldP spid="16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法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808" y="1053207"/>
            <a:ext cx="8733656" cy="4525963"/>
          </a:xfrm>
        </p:spPr>
        <p:txBody>
          <a:bodyPr/>
          <a:lstStyle/>
          <a:p>
            <a:r>
              <a:rPr lang="zh-CN" altLang="en-US" b="0" dirty="0" smtClean="0"/>
              <a:t>利用信号量实现前趋关系示例</a:t>
            </a:r>
          </a:p>
          <a:p>
            <a:pPr>
              <a:buFont typeface="Arial" pitchFamily="34" charset="0"/>
              <a:buNone/>
            </a:pP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      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P4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P5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P6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为一组合作进程，其进程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前趋图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如下所示，试用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V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操作实现这六个进程的同步。</a:t>
            </a:r>
          </a:p>
        </p:txBody>
      </p:sp>
      <p:grpSp>
        <p:nvGrpSpPr>
          <p:cNvPr id="365692" name="Group 124"/>
          <p:cNvGrpSpPr>
            <a:grpSpLocks/>
          </p:cNvGrpSpPr>
          <p:nvPr/>
        </p:nvGrpSpPr>
        <p:grpSpPr bwMode="auto">
          <a:xfrm>
            <a:off x="2484164" y="2637879"/>
            <a:ext cx="3455988" cy="3527425"/>
            <a:chOff x="1338" y="1616"/>
            <a:chExt cx="2177" cy="2222"/>
          </a:xfrm>
        </p:grpSpPr>
        <p:grpSp>
          <p:nvGrpSpPr>
            <p:cNvPr id="365621" name="Group 53"/>
            <p:cNvGrpSpPr>
              <a:grpSpLocks/>
            </p:cNvGrpSpPr>
            <p:nvPr/>
          </p:nvGrpSpPr>
          <p:grpSpPr bwMode="auto">
            <a:xfrm>
              <a:off x="2381" y="1616"/>
              <a:ext cx="408" cy="408"/>
              <a:chOff x="2562" y="1888"/>
              <a:chExt cx="408" cy="408"/>
            </a:xfrm>
          </p:grpSpPr>
          <p:sp>
            <p:nvSpPr>
              <p:cNvPr id="365574" name="Freeform 6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5575" name="Rectangle 7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P1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5670" name="Group 102"/>
            <p:cNvGrpSpPr>
              <a:grpSpLocks/>
            </p:cNvGrpSpPr>
            <p:nvPr/>
          </p:nvGrpSpPr>
          <p:grpSpPr bwMode="auto">
            <a:xfrm>
              <a:off x="1792" y="2160"/>
              <a:ext cx="408" cy="408"/>
              <a:chOff x="2562" y="1888"/>
              <a:chExt cx="408" cy="408"/>
            </a:xfrm>
          </p:grpSpPr>
          <p:sp>
            <p:nvSpPr>
              <p:cNvPr id="365671" name="Freeform 103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5672" name="Rectangle 104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P2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5673" name="Group 105"/>
            <p:cNvGrpSpPr>
              <a:grpSpLocks/>
            </p:cNvGrpSpPr>
            <p:nvPr/>
          </p:nvGrpSpPr>
          <p:grpSpPr bwMode="auto">
            <a:xfrm>
              <a:off x="3107" y="2160"/>
              <a:ext cx="408" cy="408"/>
              <a:chOff x="2562" y="1888"/>
              <a:chExt cx="408" cy="408"/>
            </a:xfrm>
          </p:grpSpPr>
          <p:sp>
            <p:nvSpPr>
              <p:cNvPr id="365674" name="Freeform 106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5675" name="Rectangle 107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P3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5676" name="Group 108"/>
            <p:cNvGrpSpPr>
              <a:grpSpLocks/>
            </p:cNvGrpSpPr>
            <p:nvPr/>
          </p:nvGrpSpPr>
          <p:grpSpPr bwMode="auto">
            <a:xfrm>
              <a:off x="1338" y="2750"/>
              <a:ext cx="408" cy="408"/>
              <a:chOff x="2562" y="1888"/>
              <a:chExt cx="408" cy="408"/>
            </a:xfrm>
          </p:grpSpPr>
          <p:sp>
            <p:nvSpPr>
              <p:cNvPr id="365677" name="Freeform 109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5678" name="Rectangle 110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P4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5679" name="Group 111"/>
            <p:cNvGrpSpPr>
              <a:grpSpLocks/>
            </p:cNvGrpSpPr>
            <p:nvPr/>
          </p:nvGrpSpPr>
          <p:grpSpPr bwMode="auto">
            <a:xfrm>
              <a:off x="2200" y="2795"/>
              <a:ext cx="408" cy="408"/>
              <a:chOff x="2562" y="1888"/>
              <a:chExt cx="408" cy="408"/>
            </a:xfrm>
          </p:grpSpPr>
          <p:sp>
            <p:nvSpPr>
              <p:cNvPr id="365680" name="Freeform 112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5681" name="Rectangle 113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P5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5682" name="Group 114"/>
            <p:cNvGrpSpPr>
              <a:grpSpLocks/>
            </p:cNvGrpSpPr>
            <p:nvPr/>
          </p:nvGrpSpPr>
          <p:grpSpPr bwMode="auto">
            <a:xfrm>
              <a:off x="2653" y="3430"/>
              <a:ext cx="408" cy="408"/>
              <a:chOff x="2562" y="1888"/>
              <a:chExt cx="408" cy="408"/>
            </a:xfrm>
          </p:grpSpPr>
          <p:sp>
            <p:nvSpPr>
              <p:cNvPr id="365683" name="Freeform 115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5684" name="Rectangle 116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P6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365685" name="Line 117"/>
            <p:cNvSpPr>
              <a:spLocks noChangeShapeType="1"/>
            </p:cNvSpPr>
            <p:nvPr/>
          </p:nvSpPr>
          <p:spPr bwMode="auto">
            <a:xfrm flipH="1">
              <a:off x="2154" y="1942"/>
              <a:ext cx="27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86" name="Line 118"/>
            <p:cNvSpPr>
              <a:spLocks noChangeShapeType="1"/>
            </p:cNvSpPr>
            <p:nvPr/>
          </p:nvSpPr>
          <p:spPr bwMode="auto">
            <a:xfrm flipH="1">
              <a:off x="1655" y="2523"/>
              <a:ext cx="227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87" name="Line 119"/>
            <p:cNvSpPr>
              <a:spLocks noChangeShapeType="1"/>
            </p:cNvSpPr>
            <p:nvPr/>
          </p:nvSpPr>
          <p:spPr bwMode="auto">
            <a:xfrm>
              <a:off x="2789" y="1933"/>
              <a:ext cx="36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88" name="Line 120"/>
            <p:cNvSpPr>
              <a:spLocks noChangeShapeType="1"/>
            </p:cNvSpPr>
            <p:nvPr/>
          </p:nvSpPr>
          <p:spPr bwMode="auto">
            <a:xfrm>
              <a:off x="2109" y="2523"/>
              <a:ext cx="18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89" name="Line 121"/>
            <p:cNvSpPr>
              <a:spLocks noChangeShapeType="1"/>
            </p:cNvSpPr>
            <p:nvPr/>
          </p:nvSpPr>
          <p:spPr bwMode="auto">
            <a:xfrm flipH="1">
              <a:off x="2925" y="2568"/>
              <a:ext cx="317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90" name="Line 122"/>
            <p:cNvSpPr>
              <a:spLocks noChangeShapeType="1"/>
            </p:cNvSpPr>
            <p:nvPr/>
          </p:nvSpPr>
          <p:spPr bwMode="auto">
            <a:xfrm>
              <a:off x="2562" y="3158"/>
              <a:ext cx="18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91" name="Line 123"/>
            <p:cNvSpPr>
              <a:spLocks noChangeShapeType="1"/>
            </p:cNvSpPr>
            <p:nvPr/>
          </p:nvSpPr>
          <p:spPr bwMode="auto">
            <a:xfrm>
              <a:off x="1701" y="3113"/>
              <a:ext cx="952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6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进程并发控制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互斥与同步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850" y="1268413"/>
            <a:ext cx="8353425" cy="467995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b="0" dirty="0" smtClean="0"/>
              <a:t>多道程序设计为什么需要同步？</a:t>
            </a:r>
            <a:endParaRPr lang="en-US" altLang="zh-CN" b="0" dirty="0" smtClean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进程</a:t>
            </a:r>
            <a:r>
              <a:rPr lang="zh-CN" altLang="en-US" b="0" dirty="0">
                <a:latin typeface="+mj-ea"/>
                <a:ea typeface="+mj-ea"/>
              </a:rPr>
              <a:t>是计算机中的</a:t>
            </a:r>
            <a:r>
              <a:rPr lang="zh-CN" altLang="en-US" dirty="0">
                <a:solidFill>
                  <a:srgbClr val="7030A0"/>
                </a:solidFill>
                <a:latin typeface="+mj-ea"/>
                <a:ea typeface="+mj-ea"/>
              </a:rPr>
              <a:t>独立</a:t>
            </a:r>
            <a:r>
              <a:rPr lang="zh-CN" altLang="en-US" dirty="0" smtClean="0">
                <a:solidFill>
                  <a:srgbClr val="7030A0"/>
                </a:solidFill>
                <a:latin typeface="+mj-ea"/>
                <a:ea typeface="+mj-ea"/>
              </a:rPr>
              <a:t>个体</a:t>
            </a:r>
            <a:r>
              <a:rPr lang="zh-CN" altLang="en-US" b="0" dirty="0" smtClean="0">
                <a:latin typeface="+mj-ea"/>
                <a:ea typeface="+mj-ea"/>
              </a:rPr>
              <a:t>，且具有</a:t>
            </a:r>
            <a:r>
              <a:rPr lang="zh-CN" altLang="en-US" dirty="0">
                <a:solidFill>
                  <a:srgbClr val="7030A0"/>
                </a:solidFill>
                <a:latin typeface="+mj-ea"/>
                <a:ea typeface="+mj-ea"/>
              </a:rPr>
              <a:t>异步性</a:t>
            </a:r>
            <a:r>
              <a:rPr lang="zh-CN" altLang="en-US" b="0" dirty="0" smtClean="0">
                <a:latin typeface="+mj-ea"/>
                <a:ea typeface="+mj-ea"/>
              </a:rPr>
              <a:t>、</a:t>
            </a:r>
            <a:r>
              <a:rPr lang="zh-CN" altLang="en-US" dirty="0">
                <a:solidFill>
                  <a:srgbClr val="7030A0"/>
                </a:solidFill>
                <a:latin typeface="+mj-ea"/>
                <a:ea typeface="+mj-ea"/>
              </a:rPr>
              <a:t>并发性</a:t>
            </a:r>
            <a:endParaRPr lang="en-US" altLang="zh-CN" dirty="0">
              <a:solidFill>
                <a:srgbClr val="7030A0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资源</a:t>
            </a:r>
            <a:r>
              <a:rPr lang="zh-CN" altLang="en-US" b="0" dirty="0">
                <a:latin typeface="+mj-ea"/>
                <a:ea typeface="+mj-ea"/>
              </a:rPr>
              <a:t>是计算机中的</a:t>
            </a:r>
            <a:r>
              <a:rPr lang="zh-CN" altLang="en-US" dirty="0">
                <a:solidFill>
                  <a:srgbClr val="7030A0"/>
                </a:solidFill>
                <a:latin typeface="+mj-ea"/>
                <a:ea typeface="+mj-ea"/>
              </a:rPr>
              <a:t>稀缺个体</a:t>
            </a:r>
            <a:r>
              <a:rPr lang="zh-CN" altLang="en-US" b="0" dirty="0" smtClean="0">
                <a:latin typeface="+mj-ea"/>
                <a:ea typeface="+mj-ea"/>
              </a:rPr>
              <a:t>，需</a:t>
            </a:r>
            <a:r>
              <a:rPr lang="zh-CN" altLang="en-US" dirty="0">
                <a:solidFill>
                  <a:srgbClr val="7030A0"/>
                </a:solidFill>
                <a:latin typeface="+mj-ea"/>
                <a:ea typeface="+mj-ea"/>
              </a:rPr>
              <a:t>共享</a:t>
            </a:r>
            <a:r>
              <a:rPr lang="zh-CN" altLang="en-US" b="0" dirty="0" smtClean="0">
                <a:latin typeface="+mj-ea"/>
                <a:ea typeface="+mj-ea"/>
              </a:rPr>
              <a:t>，如</a:t>
            </a:r>
            <a:r>
              <a:rPr lang="en-US" altLang="zh-CN" b="0" dirty="0" smtClean="0">
                <a:latin typeface="+mj-ea"/>
                <a:ea typeface="+mj-ea"/>
              </a:rPr>
              <a:t>CPU</a:t>
            </a:r>
            <a:r>
              <a:rPr lang="zh-CN" altLang="en-US" b="0" dirty="0" smtClean="0">
                <a:latin typeface="+mj-ea"/>
                <a:ea typeface="+mj-ea"/>
              </a:rPr>
              <a:t>、内存、</a:t>
            </a:r>
            <a:r>
              <a:rPr lang="en-US" altLang="zh-CN" b="0" dirty="0" smtClean="0">
                <a:latin typeface="+mj-ea"/>
                <a:ea typeface="+mj-ea"/>
              </a:rPr>
              <a:t>I/O</a:t>
            </a:r>
            <a:r>
              <a:rPr lang="zh-CN" altLang="en-US" b="0" dirty="0" smtClean="0">
                <a:latin typeface="+mj-ea"/>
                <a:ea typeface="+mj-ea"/>
              </a:rPr>
              <a:t>设备</a:t>
            </a:r>
            <a:endParaRPr lang="en-US" altLang="zh-CN" b="0" dirty="0" smtClean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+mj-ea"/>
                <a:ea typeface="+mj-ea"/>
              </a:rPr>
              <a:t>进程之间可能需要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协作</a:t>
            </a:r>
            <a:r>
              <a:rPr lang="zh-CN" altLang="en-US" b="0" dirty="0">
                <a:latin typeface="+mj-ea"/>
                <a:ea typeface="+mj-ea"/>
              </a:rPr>
              <a:t>完成</a:t>
            </a:r>
            <a:r>
              <a:rPr lang="zh-CN" altLang="en-US" b="0" dirty="0" smtClean="0">
                <a:latin typeface="+mj-ea"/>
                <a:ea typeface="+mj-ea"/>
              </a:rPr>
              <a:t>任务</a:t>
            </a:r>
            <a:endParaRPr lang="en-US" altLang="zh-CN" b="0" dirty="0" smtClean="0"/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b="0" dirty="0" smtClean="0"/>
              <a:t>进程同步的主要任务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使并发执行的诸进程之间能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有效</a:t>
            </a:r>
            <a:r>
              <a:rPr lang="zh-CN" altLang="en-US" sz="2400" b="0" dirty="0" smtClean="0">
                <a:ea typeface="宋体" pitchFamily="2" charset="-122"/>
              </a:rPr>
              <a:t>地共享资源和相互合作，从而使程序的执行具有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可再现性</a:t>
            </a:r>
            <a:r>
              <a:rPr lang="zh-CN" altLang="en-US" sz="2400" b="0" dirty="0" smtClean="0"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25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法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980728"/>
            <a:ext cx="8229600" cy="4525963"/>
          </a:xfrm>
        </p:spPr>
        <p:txBody>
          <a:bodyPr/>
          <a:lstStyle/>
          <a:p>
            <a:r>
              <a:rPr lang="zh-CN" altLang="en-US" b="0" dirty="0" smtClean="0"/>
              <a:t>利用信号量实现前趋关系示例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续</a:t>
            </a:r>
            <a:r>
              <a:rPr lang="en-US" altLang="zh-CN" b="0" dirty="0" smtClean="0"/>
              <a:t>1)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66596" name="Group 4"/>
          <p:cNvGrpSpPr>
            <a:grpSpLocks/>
          </p:cNvGrpSpPr>
          <p:nvPr/>
        </p:nvGrpSpPr>
        <p:grpSpPr bwMode="auto">
          <a:xfrm>
            <a:off x="409575" y="2089150"/>
            <a:ext cx="3455988" cy="3527425"/>
            <a:chOff x="1338" y="1616"/>
            <a:chExt cx="2177" cy="2222"/>
          </a:xfrm>
        </p:grpSpPr>
        <p:grpSp>
          <p:nvGrpSpPr>
            <p:cNvPr id="366597" name="Group 5"/>
            <p:cNvGrpSpPr>
              <a:grpSpLocks/>
            </p:cNvGrpSpPr>
            <p:nvPr/>
          </p:nvGrpSpPr>
          <p:grpSpPr bwMode="auto">
            <a:xfrm>
              <a:off x="2381" y="1616"/>
              <a:ext cx="408" cy="408"/>
              <a:chOff x="2562" y="1888"/>
              <a:chExt cx="408" cy="408"/>
            </a:xfrm>
          </p:grpSpPr>
          <p:sp>
            <p:nvSpPr>
              <p:cNvPr id="366598" name="Freeform 6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599" name="Rectangle 7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P1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6600" name="Group 8"/>
            <p:cNvGrpSpPr>
              <a:grpSpLocks/>
            </p:cNvGrpSpPr>
            <p:nvPr/>
          </p:nvGrpSpPr>
          <p:grpSpPr bwMode="auto">
            <a:xfrm>
              <a:off x="1792" y="2160"/>
              <a:ext cx="408" cy="408"/>
              <a:chOff x="2562" y="1888"/>
              <a:chExt cx="408" cy="408"/>
            </a:xfrm>
          </p:grpSpPr>
          <p:sp>
            <p:nvSpPr>
              <p:cNvPr id="366601" name="Freeform 9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602" name="Rectangle 10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P2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6603" name="Group 11"/>
            <p:cNvGrpSpPr>
              <a:grpSpLocks/>
            </p:cNvGrpSpPr>
            <p:nvPr/>
          </p:nvGrpSpPr>
          <p:grpSpPr bwMode="auto">
            <a:xfrm>
              <a:off x="3107" y="2160"/>
              <a:ext cx="408" cy="408"/>
              <a:chOff x="2562" y="1888"/>
              <a:chExt cx="408" cy="408"/>
            </a:xfrm>
          </p:grpSpPr>
          <p:sp>
            <p:nvSpPr>
              <p:cNvPr id="366604" name="Freeform 12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605" name="Rectangle 13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P3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6606" name="Group 14"/>
            <p:cNvGrpSpPr>
              <a:grpSpLocks/>
            </p:cNvGrpSpPr>
            <p:nvPr/>
          </p:nvGrpSpPr>
          <p:grpSpPr bwMode="auto">
            <a:xfrm>
              <a:off x="1338" y="2750"/>
              <a:ext cx="408" cy="408"/>
              <a:chOff x="2562" y="1888"/>
              <a:chExt cx="408" cy="408"/>
            </a:xfrm>
          </p:grpSpPr>
          <p:sp>
            <p:nvSpPr>
              <p:cNvPr id="366607" name="Freeform 15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608" name="Rectangle 16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P4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6609" name="Group 17"/>
            <p:cNvGrpSpPr>
              <a:grpSpLocks/>
            </p:cNvGrpSpPr>
            <p:nvPr/>
          </p:nvGrpSpPr>
          <p:grpSpPr bwMode="auto">
            <a:xfrm>
              <a:off x="2200" y="2795"/>
              <a:ext cx="408" cy="408"/>
              <a:chOff x="2562" y="1888"/>
              <a:chExt cx="408" cy="408"/>
            </a:xfrm>
          </p:grpSpPr>
          <p:sp>
            <p:nvSpPr>
              <p:cNvPr id="366610" name="Freeform 18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611" name="Rectangle 19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P5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6612" name="Group 20"/>
            <p:cNvGrpSpPr>
              <a:grpSpLocks/>
            </p:cNvGrpSpPr>
            <p:nvPr/>
          </p:nvGrpSpPr>
          <p:grpSpPr bwMode="auto">
            <a:xfrm>
              <a:off x="2653" y="3430"/>
              <a:ext cx="408" cy="408"/>
              <a:chOff x="2562" y="1888"/>
              <a:chExt cx="408" cy="408"/>
            </a:xfrm>
          </p:grpSpPr>
          <p:sp>
            <p:nvSpPr>
              <p:cNvPr id="366613" name="Freeform 21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614" name="Rectangle 22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P6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366615" name="Line 23"/>
            <p:cNvSpPr>
              <a:spLocks noChangeShapeType="1"/>
            </p:cNvSpPr>
            <p:nvPr/>
          </p:nvSpPr>
          <p:spPr bwMode="auto">
            <a:xfrm flipH="1">
              <a:off x="2154" y="1942"/>
              <a:ext cx="27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16" name="Line 24"/>
            <p:cNvSpPr>
              <a:spLocks noChangeShapeType="1"/>
            </p:cNvSpPr>
            <p:nvPr/>
          </p:nvSpPr>
          <p:spPr bwMode="auto">
            <a:xfrm flipH="1">
              <a:off x="1655" y="2523"/>
              <a:ext cx="227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17" name="Line 25"/>
            <p:cNvSpPr>
              <a:spLocks noChangeShapeType="1"/>
            </p:cNvSpPr>
            <p:nvPr/>
          </p:nvSpPr>
          <p:spPr bwMode="auto">
            <a:xfrm>
              <a:off x="2789" y="1933"/>
              <a:ext cx="36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18" name="Line 26"/>
            <p:cNvSpPr>
              <a:spLocks noChangeShapeType="1"/>
            </p:cNvSpPr>
            <p:nvPr/>
          </p:nvSpPr>
          <p:spPr bwMode="auto">
            <a:xfrm>
              <a:off x="2109" y="2523"/>
              <a:ext cx="18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19" name="Line 27"/>
            <p:cNvSpPr>
              <a:spLocks noChangeShapeType="1"/>
            </p:cNvSpPr>
            <p:nvPr/>
          </p:nvSpPr>
          <p:spPr bwMode="auto">
            <a:xfrm flipH="1">
              <a:off x="2925" y="2568"/>
              <a:ext cx="317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20" name="Line 28"/>
            <p:cNvSpPr>
              <a:spLocks noChangeShapeType="1"/>
            </p:cNvSpPr>
            <p:nvPr/>
          </p:nvSpPr>
          <p:spPr bwMode="auto">
            <a:xfrm>
              <a:off x="2562" y="3158"/>
              <a:ext cx="18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21" name="Line 29"/>
            <p:cNvSpPr>
              <a:spLocks noChangeShapeType="1"/>
            </p:cNvSpPr>
            <p:nvPr/>
          </p:nvSpPr>
          <p:spPr bwMode="auto">
            <a:xfrm>
              <a:off x="1701" y="3113"/>
              <a:ext cx="952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6622" name="Text Box 30"/>
          <p:cNvSpPr txBox="1">
            <a:spLocks noChangeArrowheads="1"/>
          </p:cNvSpPr>
          <p:nvPr/>
        </p:nvSpPr>
        <p:spPr bwMode="auto">
          <a:xfrm>
            <a:off x="4368800" y="1614488"/>
            <a:ext cx="4392613" cy="4614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semaphore s12 = 0; semaphore s13 = 0;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semaphore s24 = 0; semaphore s25 = 0;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semaphore s36 = 0;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semaphore s46 = 0; semaphore s56 = 0;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main()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{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err="1">
                <a:latin typeface="Times New Roman" pitchFamily="18" charset="0"/>
              </a:rPr>
              <a:t>cobegin</a:t>
            </a:r>
            <a:r>
              <a:rPr lang="en-US" altLang="zh-CN" dirty="0">
                <a:latin typeface="Times New Roman" pitchFamily="18" charset="0"/>
              </a:rPr>
              <a:t> //P1-P6</a:t>
            </a:r>
            <a:r>
              <a:rPr lang="zh-CN" altLang="en-US" dirty="0">
                <a:latin typeface="Times New Roman" pitchFamily="18" charset="0"/>
              </a:rPr>
              <a:t>进程并发执行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latin typeface="Times New Roman" pitchFamily="18" charset="0"/>
              </a:rPr>
              <a:t>        </a:t>
            </a:r>
            <a:r>
              <a:rPr lang="en-US" altLang="zh-CN" dirty="0">
                <a:latin typeface="Times New Roman" pitchFamily="18" charset="0"/>
              </a:rPr>
              <a:t>P1();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        P2();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        P3();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        P4();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        P5();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        P6();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err="1">
                <a:latin typeface="Times New Roman" pitchFamily="18" charset="0"/>
              </a:rPr>
              <a:t>coend</a:t>
            </a:r>
            <a:endParaRPr lang="en-US" altLang="zh-CN" dirty="0">
              <a:latin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itchFamily="18" charset="0"/>
              </a:rPr>
              <a:t>}</a:t>
            </a:r>
            <a:r>
              <a:rPr lang="en-US" altLang="zh-CN" dirty="0"/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法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980728"/>
            <a:ext cx="8229600" cy="4525963"/>
          </a:xfrm>
        </p:spPr>
        <p:txBody>
          <a:bodyPr/>
          <a:lstStyle/>
          <a:p>
            <a:r>
              <a:rPr lang="zh-CN" altLang="en-US" b="0" dirty="0" smtClean="0"/>
              <a:t>利用信号量实现前趋关系示例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续</a:t>
            </a:r>
            <a:r>
              <a:rPr lang="en-US" altLang="zh-CN" b="0" dirty="0" smtClean="0"/>
              <a:t>2)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67620" name="Group 4"/>
          <p:cNvGrpSpPr>
            <a:grpSpLocks/>
          </p:cNvGrpSpPr>
          <p:nvPr/>
        </p:nvGrpSpPr>
        <p:grpSpPr bwMode="auto">
          <a:xfrm>
            <a:off x="179388" y="2060575"/>
            <a:ext cx="3455987" cy="3527425"/>
            <a:chOff x="1338" y="1616"/>
            <a:chExt cx="2177" cy="2222"/>
          </a:xfrm>
        </p:grpSpPr>
        <p:grpSp>
          <p:nvGrpSpPr>
            <p:cNvPr id="367621" name="Group 5"/>
            <p:cNvGrpSpPr>
              <a:grpSpLocks/>
            </p:cNvGrpSpPr>
            <p:nvPr/>
          </p:nvGrpSpPr>
          <p:grpSpPr bwMode="auto">
            <a:xfrm>
              <a:off x="2381" y="1616"/>
              <a:ext cx="408" cy="408"/>
              <a:chOff x="2562" y="1888"/>
              <a:chExt cx="408" cy="408"/>
            </a:xfrm>
          </p:grpSpPr>
          <p:sp>
            <p:nvSpPr>
              <p:cNvPr id="367622" name="Freeform 6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623" name="Rectangle 7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P1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7624" name="Group 8"/>
            <p:cNvGrpSpPr>
              <a:grpSpLocks/>
            </p:cNvGrpSpPr>
            <p:nvPr/>
          </p:nvGrpSpPr>
          <p:grpSpPr bwMode="auto">
            <a:xfrm>
              <a:off x="1792" y="2160"/>
              <a:ext cx="408" cy="408"/>
              <a:chOff x="2562" y="1888"/>
              <a:chExt cx="408" cy="408"/>
            </a:xfrm>
          </p:grpSpPr>
          <p:sp>
            <p:nvSpPr>
              <p:cNvPr id="367625" name="Freeform 9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626" name="Rectangle 10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P2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7627" name="Group 11"/>
            <p:cNvGrpSpPr>
              <a:grpSpLocks/>
            </p:cNvGrpSpPr>
            <p:nvPr/>
          </p:nvGrpSpPr>
          <p:grpSpPr bwMode="auto">
            <a:xfrm>
              <a:off x="3107" y="2160"/>
              <a:ext cx="408" cy="408"/>
              <a:chOff x="2562" y="1888"/>
              <a:chExt cx="408" cy="408"/>
            </a:xfrm>
          </p:grpSpPr>
          <p:sp>
            <p:nvSpPr>
              <p:cNvPr id="367628" name="Freeform 12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629" name="Rectangle 13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P3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7630" name="Group 14"/>
            <p:cNvGrpSpPr>
              <a:grpSpLocks/>
            </p:cNvGrpSpPr>
            <p:nvPr/>
          </p:nvGrpSpPr>
          <p:grpSpPr bwMode="auto">
            <a:xfrm>
              <a:off x="1338" y="2750"/>
              <a:ext cx="408" cy="408"/>
              <a:chOff x="2562" y="1888"/>
              <a:chExt cx="408" cy="408"/>
            </a:xfrm>
          </p:grpSpPr>
          <p:sp>
            <p:nvSpPr>
              <p:cNvPr id="367631" name="Freeform 15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632" name="Rectangle 16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P4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7633" name="Group 17"/>
            <p:cNvGrpSpPr>
              <a:grpSpLocks/>
            </p:cNvGrpSpPr>
            <p:nvPr/>
          </p:nvGrpSpPr>
          <p:grpSpPr bwMode="auto">
            <a:xfrm>
              <a:off x="2200" y="2795"/>
              <a:ext cx="408" cy="408"/>
              <a:chOff x="2562" y="1888"/>
              <a:chExt cx="408" cy="408"/>
            </a:xfrm>
          </p:grpSpPr>
          <p:sp>
            <p:nvSpPr>
              <p:cNvPr id="367634" name="Freeform 18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635" name="Rectangle 19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P5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7636" name="Group 20"/>
            <p:cNvGrpSpPr>
              <a:grpSpLocks/>
            </p:cNvGrpSpPr>
            <p:nvPr/>
          </p:nvGrpSpPr>
          <p:grpSpPr bwMode="auto">
            <a:xfrm>
              <a:off x="2653" y="3430"/>
              <a:ext cx="408" cy="408"/>
              <a:chOff x="2562" y="1888"/>
              <a:chExt cx="408" cy="408"/>
            </a:xfrm>
          </p:grpSpPr>
          <p:sp>
            <p:nvSpPr>
              <p:cNvPr id="367637" name="Freeform 21"/>
              <p:cNvSpPr>
                <a:spLocks/>
              </p:cNvSpPr>
              <p:nvPr/>
            </p:nvSpPr>
            <p:spPr bwMode="auto">
              <a:xfrm>
                <a:off x="2562" y="1888"/>
                <a:ext cx="408" cy="408"/>
              </a:xfrm>
              <a:custGeom>
                <a:avLst/>
                <a:gdLst>
                  <a:gd name="T0" fmla="*/ 0 w 564"/>
                  <a:gd name="T1" fmla="*/ 280 h 558"/>
                  <a:gd name="T2" fmla="*/ 3 w 564"/>
                  <a:gd name="T3" fmla="*/ 245 h 558"/>
                  <a:gd name="T4" fmla="*/ 10 w 564"/>
                  <a:gd name="T5" fmla="*/ 210 h 558"/>
                  <a:gd name="T6" fmla="*/ 20 w 564"/>
                  <a:gd name="T7" fmla="*/ 176 h 558"/>
                  <a:gd name="T8" fmla="*/ 36 w 564"/>
                  <a:gd name="T9" fmla="*/ 144 h 558"/>
                  <a:gd name="T10" fmla="*/ 54 w 564"/>
                  <a:gd name="T11" fmla="*/ 115 h 558"/>
                  <a:gd name="T12" fmla="*/ 77 w 564"/>
                  <a:gd name="T13" fmla="*/ 87 h 558"/>
                  <a:gd name="T14" fmla="*/ 102 w 564"/>
                  <a:gd name="T15" fmla="*/ 64 h 558"/>
                  <a:gd name="T16" fmla="*/ 131 w 564"/>
                  <a:gd name="T17" fmla="*/ 43 h 558"/>
                  <a:gd name="T18" fmla="*/ 162 w 564"/>
                  <a:gd name="T19" fmla="*/ 25 h 558"/>
                  <a:gd name="T20" fmla="*/ 195 w 564"/>
                  <a:gd name="T21" fmla="*/ 12 h 558"/>
                  <a:gd name="T22" fmla="*/ 229 w 564"/>
                  <a:gd name="T23" fmla="*/ 4 h 558"/>
                  <a:gd name="T24" fmla="*/ 264 w 564"/>
                  <a:gd name="T25" fmla="*/ 0 h 558"/>
                  <a:gd name="T26" fmla="*/ 300 w 564"/>
                  <a:gd name="T27" fmla="*/ 0 h 558"/>
                  <a:gd name="T28" fmla="*/ 335 w 564"/>
                  <a:gd name="T29" fmla="*/ 4 h 558"/>
                  <a:gd name="T30" fmla="*/ 369 w 564"/>
                  <a:gd name="T31" fmla="*/ 12 h 558"/>
                  <a:gd name="T32" fmla="*/ 402 w 564"/>
                  <a:gd name="T33" fmla="*/ 25 h 558"/>
                  <a:gd name="T34" fmla="*/ 434 w 564"/>
                  <a:gd name="T35" fmla="*/ 43 h 558"/>
                  <a:gd name="T36" fmla="*/ 462 w 564"/>
                  <a:gd name="T37" fmla="*/ 64 h 558"/>
                  <a:gd name="T38" fmla="*/ 488 w 564"/>
                  <a:gd name="T39" fmla="*/ 87 h 558"/>
                  <a:gd name="T40" fmla="*/ 510 w 564"/>
                  <a:gd name="T41" fmla="*/ 115 h 558"/>
                  <a:gd name="T42" fmla="*/ 529 w 564"/>
                  <a:gd name="T43" fmla="*/ 144 h 558"/>
                  <a:gd name="T44" fmla="*/ 544 w 564"/>
                  <a:gd name="T45" fmla="*/ 176 h 558"/>
                  <a:gd name="T46" fmla="*/ 555 w 564"/>
                  <a:gd name="T47" fmla="*/ 210 h 558"/>
                  <a:gd name="T48" fmla="*/ 562 w 564"/>
                  <a:gd name="T49" fmla="*/ 245 h 558"/>
                  <a:gd name="T50" fmla="*/ 564 w 564"/>
                  <a:gd name="T51" fmla="*/ 280 h 558"/>
                  <a:gd name="T52" fmla="*/ 562 w 564"/>
                  <a:gd name="T53" fmla="*/ 315 h 558"/>
                  <a:gd name="T54" fmla="*/ 555 w 564"/>
                  <a:gd name="T55" fmla="*/ 348 h 558"/>
                  <a:gd name="T56" fmla="*/ 544 w 564"/>
                  <a:gd name="T57" fmla="*/ 382 h 558"/>
                  <a:gd name="T58" fmla="*/ 529 w 564"/>
                  <a:gd name="T59" fmla="*/ 414 h 558"/>
                  <a:gd name="T60" fmla="*/ 510 w 564"/>
                  <a:gd name="T61" fmla="*/ 444 h 558"/>
                  <a:gd name="T62" fmla="*/ 488 w 564"/>
                  <a:gd name="T63" fmla="*/ 471 h 558"/>
                  <a:gd name="T64" fmla="*/ 462 w 564"/>
                  <a:gd name="T65" fmla="*/ 495 h 558"/>
                  <a:gd name="T66" fmla="*/ 434 w 564"/>
                  <a:gd name="T67" fmla="*/ 515 h 558"/>
                  <a:gd name="T68" fmla="*/ 402 w 564"/>
                  <a:gd name="T69" fmla="*/ 533 h 558"/>
                  <a:gd name="T70" fmla="*/ 369 w 564"/>
                  <a:gd name="T71" fmla="*/ 546 h 558"/>
                  <a:gd name="T72" fmla="*/ 335 w 564"/>
                  <a:gd name="T73" fmla="*/ 554 h 558"/>
                  <a:gd name="T74" fmla="*/ 300 w 564"/>
                  <a:gd name="T75" fmla="*/ 558 h 558"/>
                  <a:gd name="T76" fmla="*/ 264 w 564"/>
                  <a:gd name="T77" fmla="*/ 558 h 558"/>
                  <a:gd name="T78" fmla="*/ 229 w 564"/>
                  <a:gd name="T79" fmla="*/ 554 h 558"/>
                  <a:gd name="T80" fmla="*/ 195 w 564"/>
                  <a:gd name="T81" fmla="*/ 546 h 558"/>
                  <a:gd name="T82" fmla="*/ 162 w 564"/>
                  <a:gd name="T83" fmla="*/ 533 h 558"/>
                  <a:gd name="T84" fmla="*/ 131 w 564"/>
                  <a:gd name="T85" fmla="*/ 515 h 558"/>
                  <a:gd name="T86" fmla="*/ 102 w 564"/>
                  <a:gd name="T87" fmla="*/ 495 h 558"/>
                  <a:gd name="T88" fmla="*/ 77 w 564"/>
                  <a:gd name="T89" fmla="*/ 471 h 558"/>
                  <a:gd name="T90" fmla="*/ 54 w 564"/>
                  <a:gd name="T91" fmla="*/ 444 h 558"/>
                  <a:gd name="T92" fmla="*/ 36 w 564"/>
                  <a:gd name="T93" fmla="*/ 414 h 558"/>
                  <a:gd name="T94" fmla="*/ 20 w 564"/>
                  <a:gd name="T95" fmla="*/ 382 h 558"/>
                  <a:gd name="T96" fmla="*/ 10 w 564"/>
                  <a:gd name="T97" fmla="*/ 348 h 558"/>
                  <a:gd name="T98" fmla="*/ 3 w 564"/>
                  <a:gd name="T99" fmla="*/ 315 h 558"/>
                  <a:gd name="T100" fmla="*/ 0 w 564"/>
                  <a:gd name="T101" fmla="*/ 28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4" h="558">
                    <a:moveTo>
                      <a:pt x="0" y="280"/>
                    </a:moveTo>
                    <a:lnTo>
                      <a:pt x="3" y="245"/>
                    </a:lnTo>
                    <a:lnTo>
                      <a:pt x="10" y="210"/>
                    </a:lnTo>
                    <a:lnTo>
                      <a:pt x="20" y="176"/>
                    </a:lnTo>
                    <a:lnTo>
                      <a:pt x="36" y="144"/>
                    </a:lnTo>
                    <a:lnTo>
                      <a:pt x="54" y="115"/>
                    </a:lnTo>
                    <a:lnTo>
                      <a:pt x="77" y="87"/>
                    </a:lnTo>
                    <a:lnTo>
                      <a:pt x="102" y="64"/>
                    </a:lnTo>
                    <a:lnTo>
                      <a:pt x="131" y="43"/>
                    </a:lnTo>
                    <a:lnTo>
                      <a:pt x="162" y="25"/>
                    </a:lnTo>
                    <a:lnTo>
                      <a:pt x="195" y="12"/>
                    </a:lnTo>
                    <a:lnTo>
                      <a:pt x="229" y="4"/>
                    </a:lnTo>
                    <a:lnTo>
                      <a:pt x="264" y="0"/>
                    </a:lnTo>
                    <a:lnTo>
                      <a:pt x="300" y="0"/>
                    </a:lnTo>
                    <a:lnTo>
                      <a:pt x="335" y="4"/>
                    </a:lnTo>
                    <a:lnTo>
                      <a:pt x="369" y="12"/>
                    </a:lnTo>
                    <a:lnTo>
                      <a:pt x="402" y="25"/>
                    </a:lnTo>
                    <a:lnTo>
                      <a:pt x="434" y="43"/>
                    </a:lnTo>
                    <a:lnTo>
                      <a:pt x="462" y="64"/>
                    </a:lnTo>
                    <a:lnTo>
                      <a:pt x="488" y="87"/>
                    </a:lnTo>
                    <a:lnTo>
                      <a:pt x="510" y="115"/>
                    </a:lnTo>
                    <a:lnTo>
                      <a:pt x="529" y="144"/>
                    </a:lnTo>
                    <a:lnTo>
                      <a:pt x="544" y="176"/>
                    </a:lnTo>
                    <a:lnTo>
                      <a:pt x="555" y="210"/>
                    </a:lnTo>
                    <a:lnTo>
                      <a:pt x="562" y="245"/>
                    </a:lnTo>
                    <a:lnTo>
                      <a:pt x="564" y="280"/>
                    </a:lnTo>
                    <a:lnTo>
                      <a:pt x="562" y="315"/>
                    </a:lnTo>
                    <a:lnTo>
                      <a:pt x="555" y="348"/>
                    </a:lnTo>
                    <a:lnTo>
                      <a:pt x="544" y="382"/>
                    </a:lnTo>
                    <a:lnTo>
                      <a:pt x="529" y="414"/>
                    </a:lnTo>
                    <a:lnTo>
                      <a:pt x="510" y="444"/>
                    </a:lnTo>
                    <a:lnTo>
                      <a:pt x="488" y="471"/>
                    </a:lnTo>
                    <a:lnTo>
                      <a:pt x="462" y="495"/>
                    </a:lnTo>
                    <a:lnTo>
                      <a:pt x="434" y="515"/>
                    </a:lnTo>
                    <a:lnTo>
                      <a:pt x="402" y="533"/>
                    </a:lnTo>
                    <a:lnTo>
                      <a:pt x="369" y="546"/>
                    </a:lnTo>
                    <a:lnTo>
                      <a:pt x="335" y="554"/>
                    </a:lnTo>
                    <a:lnTo>
                      <a:pt x="300" y="558"/>
                    </a:lnTo>
                    <a:lnTo>
                      <a:pt x="264" y="558"/>
                    </a:lnTo>
                    <a:lnTo>
                      <a:pt x="229" y="554"/>
                    </a:lnTo>
                    <a:lnTo>
                      <a:pt x="195" y="546"/>
                    </a:lnTo>
                    <a:lnTo>
                      <a:pt x="162" y="533"/>
                    </a:lnTo>
                    <a:lnTo>
                      <a:pt x="131" y="515"/>
                    </a:lnTo>
                    <a:lnTo>
                      <a:pt x="102" y="495"/>
                    </a:lnTo>
                    <a:lnTo>
                      <a:pt x="77" y="471"/>
                    </a:lnTo>
                    <a:lnTo>
                      <a:pt x="54" y="444"/>
                    </a:lnTo>
                    <a:lnTo>
                      <a:pt x="36" y="414"/>
                    </a:lnTo>
                    <a:lnTo>
                      <a:pt x="20" y="382"/>
                    </a:lnTo>
                    <a:lnTo>
                      <a:pt x="10" y="348"/>
                    </a:lnTo>
                    <a:lnTo>
                      <a:pt x="3" y="315"/>
                    </a:lnTo>
                    <a:lnTo>
                      <a:pt x="0" y="28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638" name="Rectangle 22"/>
              <p:cNvSpPr>
                <a:spLocks noChangeArrowheads="1"/>
              </p:cNvSpPr>
              <p:nvPr/>
            </p:nvSpPr>
            <p:spPr bwMode="auto">
              <a:xfrm>
                <a:off x="2680" y="199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2000">
                    <a:solidFill>
                      <a:srgbClr val="000000"/>
                    </a:solidFill>
                    <a:latin typeface="Times" charset="0"/>
                  </a:rPr>
                  <a:t>P6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367639" name="Line 23"/>
            <p:cNvSpPr>
              <a:spLocks noChangeShapeType="1"/>
            </p:cNvSpPr>
            <p:nvPr/>
          </p:nvSpPr>
          <p:spPr bwMode="auto">
            <a:xfrm flipH="1">
              <a:off x="2154" y="1942"/>
              <a:ext cx="27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40" name="Line 24"/>
            <p:cNvSpPr>
              <a:spLocks noChangeShapeType="1"/>
            </p:cNvSpPr>
            <p:nvPr/>
          </p:nvSpPr>
          <p:spPr bwMode="auto">
            <a:xfrm flipH="1">
              <a:off x="1655" y="2523"/>
              <a:ext cx="227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>
              <a:off x="2789" y="1933"/>
              <a:ext cx="36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2109" y="2523"/>
              <a:ext cx="18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43" name="Line 27"/>
            <p:cNvSpPr>
              <a:spLocks noChangeShapeType="1"/>
            </p:cNvSpPr>
            <p:nvPr/>
          </p:nvSpPr>
          <p:spPr bwMode="auto">
            <a:xfrm flipH="1">
              <a:off x="2925" y="2568"/>
              <a:ext cx="317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44" name="Line 28"/>
            <p:cNvSpPr>
              <a:spLocks noChangeShapeType="1"/>
            </p:cNvSpPr>
            <p:nvPr/>
          </p:nvSpPr>
          <p:spPr bwMode="auto">
            <a:xfrm>
              <a:off x="2562" y="3158"/>
              <a:ext cx="18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>
              <a:off x="1701" y="3113"/>
              <a:ext cx="952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3765550" y="1671638"/>
            <a:ext cx="1655763" cy="2039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P1()</a:t>
            </a:r>
          </a:p>
          <a:p>
            <a:r>
              <a:rPr lang="en-US" altLang="zh-CN" dirty="0">
                <a:latin typeface="Times New Roman" pitchFamily="18" charset="0"/>
              </a:rPr>
              <a:t>{</a:t>
            </a: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b="1" dirty="0">
                <a:latin typeface="Times New Roman" pitchFamily="18" charset="0"/>
              </a:rPr>
              <a:t>…</a:t>
            </a:r>
          </a:p>
          <a:p>
            <a:r>
              <a:rPr lang="en-US" altLang="zh-CN" dirty="0">
                <a:latin typeface="Times New Roman" pitchFamily="18" charset="0"/>
              </a:rPr>
              <a:t>        V(s12);</a:t>
            </a:r>
          </a:p>
          <a:p>
            <a:r>
              <a:rPr lang="en-US" altLang="zh-CN" dirty="0">
                <a:latin typeface="Times New Roman" pitchFamily="18" charset="0"/>
              </a:rPr>
              <a:t>        V(s13);</a:t>
            </a:r>
          </a:p>
          <a:p>
            <a:r>
              <a:rPr lang="en-US" altLang="zh-CN" dirty="0">
                <a:latin typeface="Times New Roman" pitchFamily="18" charset="0"/>
              </a:rPr>
              <a:t>}</a:t>
            </a:r>
          </a:p>
          <a:p>
            <a:r>
              <a:rPr lang="en-US" altLang="zh-CN" dirty="0">
                <a:latin typeface="Times New Roman" pitchFamily="18" charset="0"/>
              </a:rPr>
              <a:t>           </a:t>
            </a:r>
          </a:p>
        </p:txBody>
      </p:sp>
      <p:sp>
        <p:nvSpPr>
          <p:cNvPr id="367647" name="Text Box 31"/>
          <p:cNvSpPr txBox="1">
            <a:spLocks noChangeArrowheads="1"/>
          </p:cNvSpPr>
          <p:nvPr/>
        </p:nvSpPr>
        <p:spPr bwMode="auto">
          <a:xfrm>
            <a:off x="5565775" y="1671638"/>
            <a:ext cx="1655763" cy="2039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P2()</a:t>
            </a:r>
          </a:p>
          <a:p>
            <a:r>
              <a:rPr lang="en-US" altLang="zh-CN" dirty="0">
                <a:latin typeface="Times New Roman" pitchFamily="18" charset="0"/>
              </a:rPr>
              <a:t>{</a:t>
            </a:r>
          </a:p>
          <a:p>
            <a:r>
              <a:rPr lang="en-US" altLang="zh-CN" dirty="0">
                <a:latin typeface="Times New Roman" pitchFamily="18" charset="0"/>
              </a:rPr>
              <a:t>        P(s12);</a:t>
            </a: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b="1" dirty="0">
                <a:latin typeface="Times New Roman" pitchFamily="18" charset="0"/>
              </a:rPr>
              <a:t>…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V(s24);</a:t>
            </a:r>
          </a:p>
          <a:p>
            <a:r>
              <a:rPr lang="en-US" altLang="zh-CN" dirty="0">
                <a:latin typeface="Times New Roman" pitchFamily="18" charset="0"/>
              </a:rPr>
              <a:t>        V(s25);</a:t>
            </a:r>
          </a:p>
          <a:p>
            <a:r>
              <a:rPr lang="en-US" altLang="zh-CN" dirty="0">
                <a:latin typeface="Times New Roman" pitchFamily="18" charset="0"/>
              </a:rPr>
              <a:t>}           </a:t>
            </a:r>
          </a:p>
        </p:txBody>
      </p:sp>
      <p:sp>
        <p:nvSpPr>
          <p:cNvPr id="367648" name="Text Box 32"/>
          <p:cNvSpPr txBox="1">
            <a:spLocks noChangeArrowheads="1"/>
          </p:cNvSpPr>
          <p:nvPr/>
        </p:nvSpPr>
        <p:spPr bwMode="auto">
          <a:xfrm>
            <a:off x="7366000" y="1671638"/>
            <a:ext cx="1655763" cy="2039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P3()</a:t>
            </a:r>
          </a:p>
          <a:p>
            <a:r>
              <a:rPr lang="en-US" altLang="zh-CN">
                <a:latin typeface="Times New Roman" pitchFamily="18" charset="0"/>
              </a:rPr>
              <a:t>{</a:t>
            </a:r>
          </a:p>
          <a:p>
            <a:r>
              <a:rPr lang="en-US" altLang="zh-CN">
                <a:latin typeface="Times New Roman" pitchFamily="18" charset="0"/>
              </a:rPr>
              <a:t>        P(S13);</a:t>
            </a:r>
          </a:p>
          <a:p>
            <a:r>
              <a:rPr lang="en-US" altLang="zh-CN">
                <a:latin typeface="Times New Roman" pitchFamily="18" charset="0"/>
              </a:rPr>
              <a:t>        </a:t>
            </a:r>
            <a:r>
              <a:rPr lang="en-US" altLang="zh-CN" b="1">
                <a:latin typeface="Times New Roman" pitchFamily="18" charset="0"/>
              </a:rPr>
              <a:t>…</a:t>
            </a:r>
          </a:p>
          <a:p>
            <a:r>
              <a:rPr lang="en-US" altLang="zh-CN">
                <a:latin typeface="Times New Roman" pitchFamily="18" charset="0"/>
              </a:rPr>
              <a:t>        V(s36);</a:t>
            </a:r>
          </a:p>
          <a:p>
            <a:r>
              <a:rPr lang="en-US" altLang="zh-CN">
                <a:latin typeface="Times New Roman" pitchFamily="18" charset="0"/>
              </a:rPr>
              <a:t>}</a:t>
            </a:r>
          </a:p>
          <a:p>
            <a:endParaRPr lang="en-US" altLang="zh-CN">
              <a:latin typeface="Times New Roman" pitchFamily="18" charset="0"/>
            </a:endParaRPr>
          </a:p>
        </p:txBody>
      </p:sp>
      <p:sp>
        <p:nvSpPr>
          <p:cNvPr id="367649" name="Text Box 33"/>
          <p:cNvSpPr txBox="1">
            <a:spLocks noChangeArrowheads="1"/>
          </p:cNvSpPr>
          <p:nvPr/>
        </p:nvSpPr>
        <p:spPr bwMode="auto">
          <a:xfrm>
            <a:off x="3765550" y="3905250"/>
            <a:ext cx="1655763" cy="20399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P4()</a:t>
            </a:r>
          </a:p>
          <a:p>
            <a:r>
              <a:rPr lang="en-US" altLang="zh-CN" dirty="0">
                <a:latin typeface="Times New Roman" pitchFamily="18" charset="0"/>
              </a:rPr>
              <a:t>{</a:t>
            </a:r>
          </a:p>
          <a:p>
            <a:r>
              <a:rPr lang="en-US" altLang="zh-CN" dirty="0">
                <a:latin typeface="Times New Roman" pitchFamily="18" charset="0"/>
              </a:rPr>
              <a:t>        P(s24);</a:t>
            </a: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b="1" dirty="0">
                <a:latin typeface="Times New Roman" pitchFamily="18" charset="0"/>
              </a:rPr>
              <a:t>…</a:t>
            </a:r>
          </a:p>
          <a:p>
            <a:r>
              <a:rPr lang="en-US" altLang="zh-CN" dirty="0">
                <a:latin typeface="Times New Roman" pitchFamily="18" charset="0"/>
              </a:rPr>
              <a:t>        V(s46);</a:t>
            </a:r>
          </a:p>
          <a:p>
            <a:r>
              <a:rPr lang="en-US" altLang="zh-CN" dirty="0">
                <a:latin typeface="Times New Roman" pitchFamily="18" charset="0"/>
              </a:rPr>
              <a:t>}</a:t>
            </a:r>
          </a:p>
          <a:p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5565775" y="3905250"/>
            <a:ext cx="1655763" cy="20399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P5()</a:t>
            </a:r>
          </a:p>
          <a:p>
            <a:r>
              <a:rPr lang="en-US" altLang="zh-CN" dirty="0">
                <a:latin typeface="Times New Roman" pitchFamily="18" charset="0"/>
              </a:rPr>
              <a:t>{</a:t>
            </a:r>
          </a:p>
          <a:p>
            <a:r>
              <a:rPr lang="en-US" altLang="zh-CN" dirty="0">
                <a:latin typeface="Times New Roman" pitchFamily="18" charset="0"/>
              </a:rPr>
              <a:t>        P(s25);</a:t>
            </a: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b="1" dirty="0">
                <a:latin typeface="Times New Roman" pitchFamily="18" charset="0"/>
              </a:rPr>
              <a:t>…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V(s56);</a:t>
            </a:r>
          </a:p>
          <a:p>
            <a:r>
              <a:rPr lang="en-US" altLang="zh-CN" dirty="0">
                <a:latin typeface="Times New Roman" pitchFamily="18" charset="0"/>
              </a:rPr>
              <a:t>}</a:t>
            </a:r>
          </a:p>
          <a:p>
            <a:r>
              <a:rPr lang="en-US" altLang="zh-CN" dirty="0">
                <a:latin typeface="Times New Roman" pitchFamily="18" charset="0"/>
              </a:rPr>
              <a:t>           </a:t>
            </a:r>
          </a:p>
        </p:txBody>
      </p:sp>
      <p:sp>
        <p:nvSpPr>
          <p:cNvPr id="367651" name="Text Box 35"/>
          <p:cNvSpPr txBox="1">
            <a:spLocks noChangeArrowheads="1"/>
          </p:cNvSpPr>
          <p:nvPr/>
        </p:nvSpPr>
        <p:spPr bwMode="auto">
          <a:xfrm>
            <a:off x="7366000" y="3905250"/>
            <a:ext cx="1655763" cy="20399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P6()</a:t>
            </a:r>
          </a:p>
          <a:p>
            <a:r>
              <a:rPr lang="en-US" altLang="zh-CN" dirty="0">
                <a:latin typeface="Times New Roman" pitchFamily="18" charset="0"/>
              </a:rPr>
              <a:t>{</a:t>
            </a:r>
          </a:p>
          <a:p>
            <a:r>
              <a:rPr lang="en-US" altLang="zh-CN" dirty="0">
                <a:latin typeface="Times New Roman" pitchFamily="18" charset="0"/>
              </a:rPr>
              <a:t>        P(s36);</a:t>
            </a:r>
          </a:p>
          <a:p>
            <a:r>
              <a:rPr lang="en-US" altLang="zh-CN" dirty="0">
                <a:latin typeface="Times New Roman" pitchFamily="18" charset="0"/>
              </a:rPr>
              <a:t>        P(s46);</a:t>
            </a:r>
          </a:p>
          <a:p>
            <a:r>
              <a:rPr lang="en-US" altLang="zh-CN" dirty="0">
                <a:latin typeface="Times New Roman" pitchFamily="18" charset="0"/>
              </a:rPr>
              <a:t>        P(s56);</a:t>
            </a: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b="1" dirty="0">
                <a:latin typeface="Times New Roman" pitchFamily="18" charset="0"/>
              </a:rPr>
              <a:t>…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6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46" grpId="0" animBg="1"/>
      <p:bldP spid="367647" grpId="0" animBg="1"/>
      <p:bldP spid="367648" grpId="0" animBg="1"/>
      <p:bldP spid="367649" grpId="0" animBg="1"/>
      <p:bldP spid="367650" grpId="0" animBg="1"/>
      <p:bldP spid="3676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/>
          </p:cNvSpPr>
          <p:nvPr/>
        </p:nvSpPr>
        <p:spPr bwMode="auto">
          <a:xfrm>
            <a:off x="313060" y="1341438"/>
            <a:ext cx="85074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的类型：依据使用方式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endParaRPr lang="zh-CN" altLang="en-US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None/>
            </a:pP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76978142"/>
              </p:ext>
            </p:extLst>
          </p:nvPr>
        </p:nvGraphicFramePr>
        <p:xfrm>
          <a:off x="1763688" y="2811512"/>
          <a:ext cx="5400600" cy="2417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</a:t>
            </a:r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法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9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</a:t>
            </a:r>
            <a:r>
              <a:rPr lang="en-US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法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互斥信号量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用于申请或释放资源的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使用权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，通常初始化为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1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CN" altLang="en-US" sz="2800" b="0" dirty="0"/>
              <a:t>资源信号量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用于申请或归还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资源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，可以初始化为大于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的正整数，表示系统中某类资源的可用个数。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信号量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方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法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980728"/>
            <a:ext cx="8229600" cy="4525963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互斥信号量的取值范围及含义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rgbClr val="FE0000"/>
                </a:solidFill>
              </a:rPr>
              <a:t>两个</a:t>
            </a:r>
            <a:r>
              <a:rPr lang="zh-CN" altLang="en-US" b="0" dirty="0" smtClean="0"/>
              <a:t>并发进程共享临界资源</a:t>
            </a:r>
          </a:p>
          <a:p>
            <a:pPr lvl="3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0" dirty="0" err="1" smtClean="0">
                <a:latin typeface="宋体" pitchFamily="2" charset="-122"/>
                <a:ea typeface="宋体" pitchFamily="2" charset="-122"/>
              </a:rPr>
              <a:t>s.count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=1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表示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无进程进入临界区</a:t>
            </a:r>
          </a:p>
          <a:p>
            <a:pPr lvl="3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0" dirty="0" err="1" smtClean="0">
                <a:latin typeface="宋体" pitchFamily="2" charset="-122"/>
                <a:ea typeface="宋体" pitchFamily="2" charset="-122"/>
              </a:rPr>
              <a:t>s.count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=0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，表示已有一个进程进入临界</a:t>
            </a:r>
          </a:p>
          <a:p>
            <a:pPr lvl="3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0" dirty="0" err="1" smtClean="0">
                <a:latin typeface="宋体" pitchFamily="2" charset="-122"/>
                <a:ea typeface="宋体" pitchFamily="2" charset="-122"/>
              </a:rPr>
              <a:t>s.count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= - 1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则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表示已有一进程正在等待进入临界区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smtClean="0">
                <a:solidFill>
                  <a:srgbClr val="FE0000"/>
                </a:solidFill>
              </a:rPr>
              <a:t>n</a:t>
            </a:r>
            <a:r>
              <a:rPr lang="zh-CN" altLang="en-US" dirty="0" smtClean="0">
                <a:solidFill>
                  <a:srgbClr val="FE0000"/>
                </a:solidFill>
              </a:rPr>
              <a:t>个</a:t>
            </a:r>
            <a:r>
              <a:rPr lang="zh-CN" altLang="en-US" b="0" dirty="0" smtClean="0"/>
              <a:t>进程共享临界资源</a:t>
            </a:r>
          </a:p>
          <a:p>
            <a:pPr lvl="1" eaLnBrk="1" hangingPunct="1"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b="0" dirty="0" smtClean="0"/>
              <a:t>               </a:t>
            </a:r>
            <a:r>
              <a:rPr lang="en-US" altLang="zh-CN" b="0" dirty="0" smtClean="0"/>
              <a:t>-(n-1)</a:t>
            </a:r>
            <a:r>
              <a:rPr lang="en-US" altLang="en-US" b="0" dirty="0" smtClean="0"/>
              <a:t>≤</a:t>
            </a:r>
            <a:r>
              <a:rPr lang="en-US" altLang="zh-CN" b="0" dirty="0" err="1" smtClean="0"/>
              <a:t>s.count</a:t>
            </a:r>
            <a:r>
              <a:rPr lang="en-US" altLang="zh-CN" b="0" dirty="0" smtClean="0"/>
              <a:t> </a:t>
            </a:r>
            <a:r>
              <a:rPr lang="en-US" altLang="en-US" b="0" dirty="0" smtClean="0"/>
              <a:t>≤</a:t>
            </a:r>
            <a:r>
              <a:rPr lang="en-US" altLang="zh-CN" b="0" dirty="0" smtClean="0"/>
              <a:t>1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资源信号量的取值范围</a:t>
            </a:r>
          </a:p>
          <a:p>
            <a:pPr eaLnBrk="1" hangingPunct="1"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b="0" dirty="0" smtClean="0"/>
              <a:t>               </a:t>
            </a:r>
            <a:r>
              <a:rPr lang="zh-CN" altLang="en-US" sz="2400" b="0" dirty="0" smtClean="0">
                <a:ea typeface="宋体" pitchFamily="2" charset="-122"/>
              </a:rPr>
              <a:t>依赖于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临界资源数量</a:t>
            </a:r>
            <a:r>
              <a:rPr lang="zh-CN" altLang="en-US" sz="2400" b="0" dirty="0" smtClean="0">
                <a:ea typeface="宋体" pitchFamily="2" charset="-122"/>
              </a:rPr>
              <a:t>和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并发进程数量</a:t>
            </a:r>
          </a:p>
          <a:p>
            <a:pPr lvl="1" eaLnBrk="1" hangingPunct="1">
              <a:spcAft>
                <a:spcPct val="20000"/>
              </a:spcAft>
              <a:buFont typeface="Arial" pitchFamily="34" charset="0"/>
              <a:buNone/>
            </a:pP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2.6.6 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管程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63277"/>
            <a:ext cx="8784976" cy="5102027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管程的引入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信号量</a:t>
            </a:r>
            <a:r>
              <a:rPr lang="zh-CN" altLang="en-US" b="0" dirty="0" smtClean="0">
                <a:latin typeface="+mj-ea"/>
                <a:ea typeface="+mj-ea"/>
              </a:rPr>
              <a:t>为实施互斥及</a:t>
            </a:r>
            <a:r>
              <a:rPr lang="zh-CN" altLang="en-US" b="0" dirty="0">
                <a:latin typeface="+mj-ea"/>
                <a:ea typeface="+mj-ea"/>
              </a:rPr>
              <a:t>进程</a:t>
            </a:r>
            <a:r>
              <a:rPr lang="zh-CN" altLang="en-US" b="0" dirty="0" smtClean="0">
                <a:latin typeface="+mj-ea"/>
                <a:ea typeface="+mj-ea"/>
              </a:rPr>
              <a:t>间合作提供一种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原始</a:t>
            </a:r>
            <a:r>
              <a:rPr lang="zh-CN" altLang="en-US" b="0" dirty="0" smtClean="0">
                <a:latin typeface="+mj-ea"/>
                <a:ea typeface="+mj-ea"/>
              </a:rPr>
              <a:t>但功能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强大</a:t>
            </a:r>
            <a:r>
              <a:rPr lang="zh-CN" altLang="en-US" b="0" dirty="0" smtClean="0">
                <a:latin typeface="+mj-ea"/>
                <a:ea typeface="+mj-ea"/>
              </a:rPr>
              <a:t>且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灵活</a:t>
            </a:r>
            <a:r>
              <a:rPr lang="zh-CN" altLang="en-US" b="0" dirty="0" smtClean="0">
                <a:latin typeface="+mj-ea"/>
                <a:ea typeface="+mj-ea"/>
              </a:rPr>
              <a:t>的工具。</a:t>
            </a:r>
            <a:endParaRPr lang="en-US" altLang="zh-CN" b="0" dirty="0">
              <a:latin typeface="+mj-ea"/>
              <a:ea typeface="+mj-ea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+mj-ea"/>
                <a:ea typeface="+mj-ea"/>
              </a:rPr>
              <a:t>信号量的</a:t>
            </a:r>
            <a:r>
              <a:rPr lang="en-US" altLang="zh-CN" b="0" dirty="0" smtClean="0">
                <a:latin typeface="+mj-ea"/>
                <a:ea typeface="+mj-ea"/>
              </a:rPr>
              <a:t>P</a:t>
            </a:r>
            <a:r>
              <a:rPr lang="zh-CN" altLang="en-US" b="0" dirty="0" smtClean="0">
                <a:latin typeface="+mj-ea"/>
                <a:ea typeface="+mj-ea"/>
              </a:rPr>
              <a:t>、</a:t>
            </a:r>
            <a:r>
              <a:rPr lang="en-US" altLang="zh-CN" b="0" dirty="0" smtClean="0">
                <a:latin typeface="+mj-ea"/>
                <a:ea typeface="+mj-ea"/>
              </a:rPr>
              <a:t>V</a:t>
            </a:r>
            <a:r>
              <a:rPr lang="zh-CN" altLang="en-US" b="0" dirty="0" smtClean="0">
                <a:latin typeface="+mj-ea"/>
                <a:ea typeface="+mj-ea"/>
              </a:rPr>
              <a:t>操作可能</a:t>
            </a:r>
            <a:r>
              <a:rPr lang="zh-CN" altLang="en-US" dirty="0" smtClean="0">
                <a:solidFill>
                  <a:srgbClr val="3D0BF3"/>
                </a:solidFill>
                <a:latin typeface="+mj-ea"/>
                <a:ea typeface="+mj-ea"/>
              </a:rPr>
              <a:t>分散</a:t>
            </a:r>
            <a:r>
              <a:rPr lang="zh-CN" altLang="en-US" b="0" dirty="0" smtClean="0">
                <a:latin typeface="+mj-ea"/>
                <a:ea typeface="+mj-ea"/>
              </a:rPr>
              <a:t>在整个程序中，使用难度高。</a:t>
            </a:r>
            <a:endParaRPr lang="en-US" altLang="zh-CN" b="0" dirty="0" smtClean="0">
              <a:latin typeface="+mj-ea"/>
              <a:ea typeface="+mj-ea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rgbClr val="7030A0"/>
                </a:solidFill>
                <a:latin typeface="+mj-ea"/>
                <a:ea typeface="+mj-ea"/>
              </a:rPr>
              <a:t>管程</a:t>
            </a:r>
            <a:r>
              <a:rPr lang="zh-CN" altLang="en-US" b="0" dirty="0" smtClean="0">
                <a:latin typeface="+mj-ea"/>
                <a:ea typeface="+mj-ea"/>
              </a:rPr>
              <a:t>是一个程序设计语言结构，采用了</a:t>
            </a:r>
            <a:r>
              <a:rPr lang="zh-CN" altLang="en-US" dirty="0">
                <a:solidFill>
                  <a:srgbClr val="7030A0"/>
                </a:solidFill>
                <a:latin typeface="+mj-ea"/>
                <a:ea typeface="+mj-ea"/>
              </a:rPr>
              <a:t>集中式</a:t>
            </a:r>
            <a:r>
              <a:rPr lang="zh-CN" altLang="en-US" b="0" dirty="0" smtClean="0">
                <a:latin typeface="+mj-ea"/>
                <a:ea typeface="+mj-ea"/>
              </a:rPr>
              <a:t>的进程同步方法，提供了与信号量同样的功能，但</a:t>
            </a:r>
            <a:r>
              <a:rPr lang="zh-CN" altLang="en-US" dirty="0" smtClean="0">
                <a:solidFill>
                  <a:srgbClr val="7030A0"/>
                </a:solidFill>
                <a:latin typeface="+mj-ea"/>
                <a:ea typeface="+mj-ea"/>
              </a:rPr>
              <a:t>更易于控制</a:t>
            </a:r>
            <a:r>
              <a:rPr lang="zh-CN" altLang="en-US" b="0" dirty="0" smtClean="0">
                <a:latin typeface="+mj-ea"/>
                <a:ea typeface="+mj-ea"/>
              </a:rPr>
              <a:t>。</a:t>
            </a:r>
            <a:endParaRPr lang="en-US" altLang="zh-CN" b="0" dirty="0" smtClean="0">
              <a:latin typeface="+mj-ea"/>
              <a:ea typeface="+mj-ea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+mj-ea"/>
                <a:ea typeface="+mj-ea"/>
              </a:rPr>
              <a:t>很多程序设计语言都支持管程，如</a:t>
            </a:r>
            <a:r>
              <a:rPr lang="en-US" altLang="zh-CN" b="0" dirty="0" smtClean="0">
                <a:latin typeface="+mj-ea"/>
                <a:ea typeface="+mj-ea"/>
              </a:rPr>
              <a:t>Pascal</a:t>
            </a:r>
            <a:r>
              <a:rPr lang="zh-CN" altLang="en-US" b="0" dirty="0" smtClean="0">
                <a:latin typeface="+mj-ea"/>
                <a:ea typeface="+mj-ea"/>
              </a:rPr>
              <a:t>、</a:t>
            </a:r>
            <a:r>
              <a:rPr lang="en-US" altLang="zh-CN" b="0" dirty="0" smtClean="0">
                <a:latin typeface="+mj-ea"/>
                <a:ea typeface="+mj-ea"/>
              </a:rPr>
              <a:t>Java</a:t>
            </a:r>
            <a:r>
              <a:rPr lang="zh-CN" altLang="en-US" b="0" dirty="0" smtClean="0">
                <a:latin typeface="+mj-ea"/>
                <a:ea typeface="+mj-ea"/>
              </a:rPr>
              <a:t>等。</a:t>
            </a:r>
            <a:endParaRPr lang="en-US" altLang="zh-CN" b="0" dirty="0" smtClean="0">
              <a:latin typeface="+mj-ea"/>
              <a:ea typeface="+mj-ea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+mj-ea"/>
                <a:ea typeface="+mj-ea"/>
              </a:rPr>
              <a:t>管程有多种实现方式</a:t>
            </a:r>
            <a:endParaRPr lang="en-US" altLang="zh-CN" b="0" dirty="0" smtClean="0">
              <a:latin typeface="+mj-ea"/>
              <a:ea typeface="+mj-ea"/>
            </a:endParaRP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使用信号（</a:t>
            </a:r>
            <a:r>
              <a:rPr lang="en-US" altLang="zh-CN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Hoare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400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使用通知和广播</a:t>
            </a:r>
            <a:endParaRPr lang="zh-CN" altLang="en-US" sz="2400" b="0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endParaRPr lang="en-US" altLang="zh-CN" b="0" dirty="0">
              <a:latin typeface="+mn-ea"/>
              <a:ea typeface="+mn-ea"/>
            </a:endParaRPr>
          </a:p>
          <a:p>
            <a:pPr lvl="1" eaLnBrk="1" hangingPunct="1">
              <a:spcAft>
                <a:spcPct val="20000"/>
              </a:spcAft>
            </a:pP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1834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2.6.6 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管程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135285"/>
            <a:ext cx="8784976" cy="164564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管程的组成</a:t>
            </a:r>
          </a:p>
          <a:p>
            <a:pPr lvl="1" eaLnBrk="1" hangingPunct="1">
              <a:spcAft>
                <a:spcPct val="20000"/>
              </a:spcAft>
            </a:pPr>
            <a:endParaRPr lang="en-US" altLang="zh-CN" b="0" dirty="0">
              <a:latin typeface="+mn-ea"/>
              <a:ea typeface="+mn-ea"/>
            </a:endParaRPr>
          </a:p>
          <a:p>
            <a:pPr lvl="1" eaLnBrk="1" hangingPunct="1">
              <a:spcAft>
                <a:spcPct val="20000"/>
              </a:spcAft>
            </a:pPr>
            <a:endParaRPr lang="en-US" altLang="zh-CN" b="0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4294967295"/>
          </p:nvPr>
        </p:nvSpPr>
        <p:spPr>
          <a:xfrm>
            <a:off x="35496" y="4149080"/>
            <a:ext cx="9001000" cy="180020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管程的概念</a:t>
            </a:r>
          </a:p>
          <a:p>
            <a:pPr marL="457200" lvl="1" indent="0" eaLnBrk="1" hangingPunct="1">
              <a:spcAft>
                <a:spcPct val="20000"/>
              </a:spcAft>
              <a:buNone/>
            </a:pPr>
            <a:r>
              <a:rPr lang="zh-CN" altLang="en-US" b="0" dirty="0" smtClean="0">
                <a:latin typeface="+mn-ea"/>
                <a:ea typeface="+mn-ea"/>
              </a:rPr>
              <a:t>    一</a:t>
            </a:r>
            <a:r>
              <a:rPr lang="zh-CN" altLang="en-US" b="0" dirty="0">
                <a:latin typeface="+mn-ea"/>
                <a:ea typeface="+mn-ea"/>
              </a:rPr>
              <a:t>个管程定义了一个数据结构和能为并发进程所执行（在该数据结构上）的一组操作，这组操作能同步进程和改变管程中的数据</a:t>
            </a:r>
            <a:r>
              <a:rPr lang="zh-CN" altLang="en-US" b="0" dirty="0" smtClean="0">
                <a:latin typeface="+mn-ea"/>
                <a:ea typeface="+mn-ea"/>
              </a:rPr>
              <a:t>。（</a:t>
            </a:r>
            <a:r>
              <a:rPr lang="en-US" altLang="zh-CN" b="0" dirty="0" smtClean="0">
                <a:latin typeface="+mn-ea"/>
                <a:ea typeface="+mn-ea"/>
              </a:rPr>
              <a:t>C</a:t>
            </a:r>
            <a:r>
              <a:rPr lang="en-US" altLang="zh-CN" b="0" dirty="0">
                <a:latin typeface="+mn-ea"/>
                <a:ea typeface="+mn-ea"/>
              </a:rPr>
              <a:t>. A. R. Hoare &amp; Per </a:t>
            </a:r>
            <a:r>
              <a:rPr lang="en-US" altLang="zh-CN" b="0" dirty="0" err="1">
                <a:latin typeface="+mn-ea"/>
                <a:ea typeface="+mn-ea"/>
              </a:rPr>
              <a:t>Brinch</a:t>
            </a:r>
            <a:r>
              <a:rPr lang="en-US" altLang="zh-CN" b="0" dirty="0">
                <a:latin typeface="+mn-ea"/>
                <a:ea typeface="+mn-ea"/>
              </a:rPr>
              <a:t> </a:t>
            </a:r>
            <a:r>
              <a:rPr lang="en-US" altLang="zh-CN" b="0" dirty="0" smtClean="0">
                <a:latin typeface="+mn-ea"/>
                <a:ea typeface="+mn-ea"/>
              </a:rPr>
              <a:t>Hansen</a:t>
            </a:r>
            <a:r>
              <a:rPr lang="zh-CN" altLang="en-US" b="0" dirty="0" smtClean="0">
                <a:latin typeface="+mn-ea"/>
                <a:ea typeface="+mn-ea"/>
              </a:rPr>
              <a:t>）</a:t>
            </a:r>
            <a:endParaRPr lang="en-US" altLang="zh-CN" b="0" dirty="0">
              <a:latin typeface="+mn-ea"/>
              <a:ea typeface="+mn-ea"/>
            </a:endParaRPr>
          </a:p>
          <a:p>
            <a:pPr lvl="1" eaLnBrk="1" hangingPunct="1">
              <a:spcAft>
                <a:spcPct val="20000"/>
              </a:spcAft>
            </a:pP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spcAft>
                <a:spcPct val="20000"/>
              </a:spcAft>
            </a:pPr>
            <a:endParaRPr lang="en-US" altLang="zh-CN" b="0" dirty="0" smtClean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5467343"/>
              </p:ext>
            </p:extLst>
          </p:nvPr>
        </p:nvGraphicFramePr>
        <p:xfrm>
          <a:off x="1596008" y="1484784"/>
          <a:ext cx="5784304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3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2.6.6 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管程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9552" y="1279301"/>
            <a:ext cx="8352928" cy="4309939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管程的</a:t>
            </a:r>
            <a:r>
              <a:rPr lang="zh-CN" altLang="en-US" b="0" dirty="0"/>
              <a:t>特点</a:t>
            </a:r>
            <a:endParaRPr lang="zh-CN" altLang="en-US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+mj-ea"/>
                <a:ea typeface="+mj-ea"/>
              </a:rPr>
              <a:t>局部数据变量只能被管程的过程访问，任何外部过程都不能访问。</a:t>
            </a:r>
            <a:endParaRPr lang="en-US" altLang="zh-CN" b="0" dirty="0" smtClean="0">
              <a:latin typeface="+mj-ea"/>
              <a:ea typeface="+mj-ea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+mj-ea"/>
                <a:ea typeface="+mj-ea"/>
              </a:rPr>
              <a:t>一个进程通过调用管程的一个过程进入管程。</a:t>
            </a:r>
            <a:endParaRPr lang="en-US" altLang="zh-CN" b="0" dirty="0" smtClean="0">
              <a:latin typeface="+mj-ea"/>
              <a:ea typeface="+mj-ea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+mj-ea"/>
                <a:ea typeface="+mj-ea"/>
              </a:rPr>
              <a:t>在任何时候，只能有一个进程正在管程执行，调用管程的任何其它进程都被阻塞，以等待管程可用。</a:t>
            </a:r>
            <a:endParaRPr lang="en-US" altLang="zh-CN" b="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85839187"/>
              </p:ext>
            </p:extLst>
          </p:nvPr>
        </p:nvGraphicFramePr>
        <p:xfrm>
          <a:off x="2771800" y="4581128"/>
          <a:ext cx="331236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92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2.6.6 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管程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9552" y="1279301"/>
            <a:ext cx="8352928" cy="4309939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/>
              <a:t>问题</a:t>
            </a:r>
            <a:endParaRPr lang="zh-CN" altLang="en-US" b="0" dirty="0" smtClean="0"/>
          </a:p>
          <a:p>
            <a:pPr marL="457200" lvl="1" indent="0" eaLnBrk="1" hangingPunct="1">
              <a:spcAft>
                <a:spcPct val="20000"/>
              </a:spcAft>
              <a:buNone/>
            </a:pPr>
            <a:r>
              <a:rPr lang="zh-CN" altLang="en-US" b="0" dirty="0" smtClean="0">
                <a:latin typeface="+mj-ea"/>
                <a:ea typeface="+mj-ea"/>
              </a:rPr>
              <a:t>    若由于某种原因，一个正在管程中执行的进程必须阻塞，该如何处理？</a:t>
            </a:r>
            <a:endParaRPr lang="en-US" altLang="zh-CN" b="0" dirty="0" smtClean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21860227"/>
              </p:ext>
            </p:extLst>
          </p:nvPr>
        </p:nvGraphicFramePr>
        <p:xfrm>
          <a:off x="1979712" y="3429000"/>
          <a:ext cx="518457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79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2.6.6 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管程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6816" y="1052736"/>
            <a:ext cx="8877672" cy="5112568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管程中的同步机制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管程通过使用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条件变量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提供对同步的支持。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条件变量包含在管程中，</a:t>
            </a:r>
            <a:r>
              <a:rPr lang="zh-CN" altLang="en-US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只能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在管程中访问。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操作条件变量的两个函数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cwait</a:t>
            </a:r>
            <a:r>
              <a:rPr lang="en-US" altLang="zh-CN" sz="24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(c</a:t>
            </a:r>
            <a:r>
              <a:rPr lang="en-US" altLang="zh-CN" sz="2400" b="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914400" lvl="2" indent="0" eaLnBrk="1" hangingPunct="1">
              <a:spcAft>
                <a:spcPct val="20000"/>
              </a:spcAft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调用进程的执行在条件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上阻塞，管程可供其它进程使用。</a:t>
            </a: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dirty="0" err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sz="2400" dirty="0" err="1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signal</a:t>
            </a:r>
            <a:r>
              <a:rPr lang="en-US" altLang="zh-CN" sz="2400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(c)</a:t>
            </a:r>
          </a:p>
          <a:p>
            <a:pPr marL="914400" lvl="2" indent="0" eaLnBrk="1" hangingPunct="1">
              <a:spcAft>
                <a:spcPct val="20000"/>
              </a:spcAft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恢复某个阻塞进程，若不存在阻塞进程，则什么都不做。</a:t>
            </a:r>
            <a:endParaRPr lang="zh-CN" altLang="en-US" sz="2400" b="0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7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2.6.1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并发控制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33672" y="1207293"/>
            <a:ext cx="8686800" cy="4525963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并发控制示例</a:t>
            </a:r>
            <a:r>
              <a:rPr lang="en-US" altLang="zh-CN" b="0" dirty="0" smtClean="0"/>
              <a:t>1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两个用户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分别采用存折和储蓄卡对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同一帐户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（余额为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5000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元）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同时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办理两笔存款业务，分别存入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1000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元和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2000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元。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从系统的角度看，有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两个进程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将同时对储户余额等数据进行修改。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储户余额可能是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6000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元、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7000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元或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8000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元。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原因：两个进程同时修改同一数据，而没有进行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有效控制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正确的方法：对两个进程进行控制，一次仅允许一个进程全部完成</a:t>
            </a:r>
            <a:r>
              <a:rPr lang="zh-CN" altLang="en-US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读数据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修改数据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写数据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事件以后，才允许别的进程对同一数据的读、修改和写操作。 </a:t>
            </a: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2.6.6 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管程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管程的结构</a:t>
            </a:r>
          </a:p>
          <a:p>
            <a:pPr lvl="1" eaLnBrk="1" hangingPunct="1">
              <a:spcAft>
                <a:spcPct val="20000"/>
              </a:spcAft>
            </a:pPr>
            <a:endParaRPr lang="en-US" altLang="zh-CN" b="0" dirty="0" smtClean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555776" y="1628800"/>
            <a:ext cx="4822168" cy="4586683"/>
            <a:chOff x="935" y="144"/>
            <a:chExt cx="3533" cy="3953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935" y="676"/>
              <a:ext cx="0" cy="3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35" y="676"/>
              <a:ext cx="22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468" y="663"/>
              <a:ext cx="0" cy="3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386" y="676"/>
              <a:ext cx="10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935" y="3793"/>
              <a:ext cx="2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3386" y="3793"/>
              <a:ext cx="10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934" y="904"/>
              <a:ext cx="1325" cy="2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 dirty="0">
                  <a:latin typeface="Times New Roman" pitchFamily="18" charset="0"/>
                </a:rPr>
                <a:t>局部于管程的数据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934" y="1436"/>
              <a:ext cx="1325" cy="2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1400" b="1">
                  <a:latin typeface="Times New Roman" pitchFamily="18" charset="0"/>
                </a:rPr>
                <a:t>条件变量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934" y="1892"/>
              <a:ext cx="1325" cy="5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过程</a:t>
              </a:r>
              <a:r>
                <a:rPr lang="en-US" altLang="zh-CN" sz="1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626" y="2501"/>
              <a:ext cx="0" cy="228"/>
            </a:xfrm>
            <a:prstGeom prst="line">
              <a:avLst/>
            </a:prstGeom>
            <a:noFill/>
            <a:ln w="571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934" y="2805"/>
              <a:ext cx="1325" cy="5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过程</a:t>
              </a:r>
              <a:r>
                <a:rPr lang="en-US" altLang="zh-CN" sz="1400" b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934" y="3413"/>
              <a:ext cx="1325" cy="2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1400" b="1">
                  <a:latin typeface="Times New Roman" pitchFamily="18" charset="0"/>
                </a:rPr>
                <a:t>初始化代码 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88" y="3717"/>
              <a:ext cx="0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307" y="678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07" y="1057"/>
              <a:ext cx="0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307" y="1437"/>
              <a:ext cx="0" cy="5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1425" y="905"/>
              <a:ext cx="588" cy="152"/>
              <a:chOff x="3057" y="7992"/>
              <a:chExt cx="1080" cy="312"/>
            </a:xfrm>
          </p:grpSpPr>
          <p:sp>
            <p:nvSpPr>
              <p:cNvPr id="77" name="Line 22"/>
              <p:cNvSpPr>
                <a:spLocks noChangeShapeType="1"/>
              </p:cNvSpPr>
              <p:nvPr/>
            </p:nvSpPr>
            <p:spPr bwMode="auto">
              <a:xfrm>
                <a:off x="3057" y="799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23"/>
              <p:cNvSpPr>
                <a:spLocks noChangeShapeType="1"/>
              </p:cNvSpPr>
              <p:nvPr/>
            </p:nvSpPr>
            <p:spPr bwMode="auto">
              <a:xfrm>
                <a:off x="3057" y="830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24"/>
              <p:cNvSpPr>
                <a:spLocks noChangeShapeType="1"/>
              </p:cNvSpPr>
              <p:nvPr/>
            </p:nvSpPr>
            <p:spPr bwMode="auto">
              <a:xfrm>
                <a:off x="341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25"/>
              <p:cNvSpPr>
                <a:spLocks noChangeShapeType="1"/>
              </p:cNvSpPr>
              <p:nvPr/>
            </p:nvSpPr>
            <p:spPr bwMode="auto">
              <a:xfrm>
                <a:off x="323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6"/>
              <p:cNvSpPr>
                <a:spLocks noChangeShapeType="1"/>
              </p:cNvSpPr>
              <p:nvPr/>
            </p:nvSpPr>
            <p:spPr bwMode="auto">
              <a:xfrm>
                <a:off x="359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7"/>
              <p:cNvSpPr>
                <a:spLocks noChangeShapeType="1"/>
              </p:cNvSpPr>
              <p:nvPr/>
            </p:nvSpPr>
            <p:spPr bwMode="auto">
              <a:xfrm>
                <a:off x="377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8"/>
              <p:cNvSpPr>
                <a:spLocks noChangeShapeType="1"/>
              </p:cNvSpPr>
              <p:nvPr/>
            </p:nvSpPr>
            <p:spPr bwMode="auto">
              <a:xfrm>
                <a:off x="395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2111" y="981"/>
              <a:ext cx="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>
              <a:off x="1131" y="1361"/>
              <a:ext cx="12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V="1">
              <a:off x="1131" y="981"/>
              <a:ext cx="0" cy="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1131" y="981"/>
              <a:ext cx="2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1425" y="1057"/>
              <a:ext cx="58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条件</a:t>
              </a:r>
              <a:r>
                <a:rPr lang="en-US" altLang="zh-CN" sz="1400" b="1">
                  <a:latin typeface="Times New Roman" pitchFamily="18" charset="0"/>
                </a:rPr>
                <a:t>c1</a:t>
              </a:r>
            </a:p>
          </p:txBody>
        </p: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1425" y="1361"/>
              <a:ext cx="58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400" b="1">
                  <a:latin typeface="Times New Roman" pitchFamily="18" charset="0"/>
                </a:rPr>
                <a:t>wait </a:t>
              </a:r>
              <a:r>
                <a:rPr lang="zh-CN" altLang="en-US" sz="1400" b="1">
                  <a:latin typeface="Times New Roman" pitchFamily="18" charset="0"/>
                </a:rPr>
                <a:t>（</a:t>
              </a:r>
              <a:r>
                <a:rPr lang="en-US" altLang="zh-CN" sz="1400" b="1">
                  <a:latin typeface="Times New Roman" pitchFamily="18" charset="0"/>
                </a:rPr>
                <a:t>c1)</a:t>
              </a:r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1621" y="1665"/>
              <a:ext cx="0" cy="228"/>
            </a:xfrm>
            <a:prstGeom prst="line">
              <a:avLst/>
            </a:prstGeom>
            <a:noFill/>
            <a:ln w="571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" name="Group 36"/>
            <p:cNvGrpSpPr>
              <a:grpSpLocks/>
            </p:cNvGrpSpPr>
            <p:nvPr/>
          </p:nvGrpSpPr>
          <p:grpSpPr bwMode="auto">
            <a:xfrm>
              <a:off x="1425" y="1969"/>
              <a:ext cx="588" cy="152"/>
              <a:chOff x="3057" y="7992"/>
              <a:chExt cx="1080" cy="312"/>
            </a:xfrm>
          </p:grpSpPr>
          <p:sp>
            <p:nvSpPr>
              <p:cNvPr id="70" name="Line 37"/>
              <p:cNvSpPr>
                <a:spLocks noChangeShapeType="1"/>
              </p:cNvSpPr>
              <p:nvPr/>
            </p:nvSpPr>
            <p:spPr bwMode="auto">
              <a:xfrm>
                <a:off x="3057" y="799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38"/>
              <p:cNvSpPr>
                <a:spLocks noChangeShapeType="1"/>
              </p:cNvSpPr>
              <p:nvPr/>
            </p:nvSpPr>
            <p:spPr bwMode="auto">
              <a:xfrm>
                <a:off x="3057" y="830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39"/>
              <p:cNvSpPr>
                <a:spLocks noChangeShapeType="1"/>
              </p:cNvSpPr>
              <p:nvPr/>
            </p:nvSpPr>
            <p:spPr bwMode="auto">
              <a:xfrm>
                <a:off x="341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40"/>
              <p:cNvSpPr>
                <a:spLocks noChangeShapeType="1"/>
              </p:cNvSpPr>
              <p:nvPr/>
            </p:nvSpPr>
            <p:spPr bwMode="auto">
              <a:xfrm>
                <a:off x="323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41"/>
              <p:cNvSpPr>
                <a:spLocks noChangeShapeType="1"/>
              </p:cNvSpPr>
              <p:nvPr/>
            </p:nvSpPr>
            <p:spPr bwMode="auto">
              <a:xfrm>
                <a:off x="359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42"/>
              <p:cNvSpPr>
                <a:spLocks noChangeShapeType="1"/>
              </p:cNvSpPr>
              <p:nvPr/>
            </p:nvSpPr>
            <p:spPr bwMode="auto">
              <a:xfrm>
                <a:off x="377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43"/>
              <p:cNvSpPr>
                <a:spLocks noChangeShapeType="1"/>
              </p:cNvSpPr>
              <p:nvPr/>
            </p:nvSpPr>
            <p:spPr bwMode="auto">
              <a:xfrm>
                <a:off x="395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Line 44"/>
            <p:cNvSpPr>
              <a:spLocks noChangeShapeType="1"/>
            </p:cNvSpPr>
            <p:nvPr/>
          </p:nvSpPr>
          <p:spPr bwMode="auto">
            <a:xfrm>
              <a:off x="2111" y="2045"/>
              <a:ext cx="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5"/>
            <p:cNvSpPr>
              <a:spLocks noChangeShapeType="1"/>
            </p:cNvSpPr>
            <p:nvPr/>
          </p:nvSpPr>
          <p:spPr bwMode="auto">
            <a:xfrm flipH="1">
              <a:off x="1131" y="2425"/>
              <a:ext cx="12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6"/>
            <p:cNvSpPr>
              <a:spLocks noChangeShapeType="1"/>
            </p:cNvSpPr>
            <p:nvPr/>
          </p:nvSpPr>
          <p:spPr bwMode="auto">
            <a:xfrm flipV="1">
              <a:off x="1131" y="2045"/>
              <a:ext cx="0" cy="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>
              <a:off x="1131" y="2045"/>
              <a:ext cx="2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48"/>
            <p:cNvSpPr txBox="1">
              <a:spLocks noChangeArrowheads="1"/>
            </p:cNvSpPr>
            <p:nvPr/>
          </p:nvSpPr>
          <p:spPr bwMode="auto">
            <a:xfrm>
              <a:off x="1425" y="2121"/>
              <a:ext cx="58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条件</a:t>
              </a:r>
              <a:r>
                <a:rPr lang="en-US" altLang="zh-CN" sz="1400" b="1">
                  <a:latin typeface="Times New Roman" pitchFamily="18" charset="0"/>
                </a:rPr>
                <a:t>cn</a:t>
              </a:r>
            </a:p>
          </p:txBody>
        </p:sp>
        <p:sp>
          <p:nvSpPr>
            <p:cNvPr id="38" name="Text Box 49"/>
            <p:cNvSpPr txBox="1">
              <a:spLocks noChangeArrowheads="1"/>
            </p:cNvSpPr>
            <p:nvPr/>
          </p:nvSpPr>
          <p:spPr bwMode="auto">
            <a:xfrm>
              <a:off x="1425" y="2425"/>
              <a:ext cx="58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400" b="1">
                  <a:latin typeface="Times New Roman" pitchFamily="18" charset="0"/>
                </a:rPr>
                <a:t>wait(cn)</a:t>
              </a:r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2307" y="2121"/>
              <a:ext cx="0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>
              <a:off x="2307" y="2501"/>
              <a:ext cx="0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" name="Group 52"/>
            <p:cNvGrpSpPr>
              <a:grpSpLocks/>
            </p:cNvGrpSpPr>
            <p:nvPr/>
          </p:nvGrpSpPr>
          <p:grpSpPr bwMode="auto">
            <a:xfrm>
              <a:off x="1425" y="2729"/>
              <a:ext cx="588" cy="152"/>
              <a:chOff x="3057" y="7992"/>
              <a:chExt cx="1080" cy="312"/>
            </a:xfrm>
          </p:grpSpPr>
          <p:sp>
            <p:nvSpPr>
              <p:cNvPr id="63" name="Line 53"/>
              <p:cNvSpPr>
                <a:spLocks noChangeShapeType="1"/>
              </p:cNvSpPr>
              <p:nvPr/>
            </p:nvSpPr>
            <p:spPr bwMode="auto">
              <a:xfrm>
                <a:off x="3057" y="799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54"/>
              <p:cNvSpPr>
                <a:spLocks noChangeShapeType="1"/>
              </p:cNvSpPr>
              <p:nvPr/>
            </p:nvSpPr>
            <p:spPr bwMode="auto">
              <a:xfrm>
                <a:off x="3057" y="830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55"/>
              <p:cNvSpPr>
                <a:spLocks noChangeShapeType="1"/>
              </p:cNvSpPr>
              <p:nvPr/>
            </p:nvSpPr>
            <p:spPr bwMode="auto">
              <a:xfrm>
                <a:off x="341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56"/>
              <p:cNvSpPr>
                <a:spLocks noChangeShapeType="1"/>
              </p:cNvSpPr>
              <p:nvPr/>
            </p:nvSpPr>
            <p:spPr bwMode="auto">
              <a:xfrm>
                <a:off x="323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57"/>
              <p:cNvSpPr>
                <a:spLocks noChangeShapeType="1"/>
              </p:cNvSpPr>
              <p:nvPr/>
            </p:nvSpPr>
            <p:spPr bwMode="auto">
              <a:xfrm>
                <a:off x="359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58"/>
              <p:cNvSpPr>
                <a:spLocks noChangeShapeType="1"/>
              </p:cNvSpPr>
              <p:nvPr/>
            </p:nvSpPr>
            <p:spPr bwMode="auto">
              <a:xfrm>
                <a:off x="377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59"/>
              <p:cNvSpPr>
                <a:spLocks noChangeShapeType="1"/>
              </p:cNvSpPr>
              <p:nvPr/>
            </p:nvSpPr>
            <p:spPr bwMode="auto">
              <a:xfrm>
                <a:off x="3957" y="79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Line 60"/>
            <p:cNvSpPr>
              <a:spLocks noChangeShapeType="1"/>
            </p:cNvSpPr>
            <p:nvPr/>
          </p:nvSpPr>
          <p:spPr bwMode="auto">
            <a:xfrm>
              <a:off x="2111" y="2805"/>
              <a:ext cx="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61"/>
            <p:cNvSpPr>
              <a:spLocks noChangeShapeType="1"/>
            </p:cNvSpPr>
            <p:nvPr/>
          </p:nvSpPr>
          <p:spPr bwMode="auto">
            <a:xfrm flipH="1">
              <a:off x="1131" y="3185"/>
              <a:ext cx="12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2"/>
            <p:cNvSpPr>
              <a:spLocks noChangeShapeType="1"/>
            </p:cNvSpPr>
            <p:nvPr/>
          </p:nvSpPr>
          <p:spPr bwMode="auto">
            <a:xfrm flipV="1">
              <a:off x="1131" y="2805"/>
              <a:ext cx="0" cy="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1131" y="2805"/>
              <a:ext cx="2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64"/>
            <p:cNvSpPr txBox="1">
              <a:spLocks noChangeArrowheads="1"/>
            </p:cNvSpPr>
            <p:nvPr/>
          </p:nvSpPr>
          <p:spPr bwMode="auto">
            <a:xfrm>
              <a:off x="1425" y="2881"/>
              <a:ext cx="68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紧急队列</a:t>
              </a:r>
            </a:p>
          </p:txBody>
        </p:sp>
        <p:sp>
          <p:nvSpPr>
            <p:cNvPr id="47" name="Text Box 65"/>
            <p:cNvSpPr txBox="1">
              <a:spLocks noChangeArrowheads="1"/>
            </p:cNvSpPr>
            <p:nvPr/>
          </p:nvSpPr>
          <p:spPr bwMode="auto">
            <a:xfrm>
              <a:off x="1523" y="3185"/>
              <a:ext cx="58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400" b="1">
                  <a:latin typeface="Times New Roman" pitchFamily="18" charset="0"/>
                </a:rPr>
                <a:t>signal</a:t>
              </a: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2307" y="2881"/>
              <a:ext cx="0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2307" y="3262"/>
              <a:ext cx="0" cy="5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diamond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" name="Group 68"/>
            <p:cNvGrpSpPr>
              <a:grpSpLocks/>
            </p:cNvGrpSpPr>
            <p:nvPr/>
          </p:nvGrpSpPr>
          <p:grpSpPr bwMode="auto">
            <a:xfrm>
              <a:off x="3190" y="144"/>
              <a:ext cx="196" cy="684"/>
              <a:chOff x="6657" y="6276"/>
              <a:chExt cx="360" cy="1404"/>
            </a:xfrm>
          </p:grpSpPr>
          <p:sp>
            <p:nvSpPr>
              <p:cNvPr id="55" name="Line 69"/>
              <p:cNvSpPr>
                <a:spLocks noChangeShapeType="1"/>
              </p:cNvSpPr>
              <p:nvPr/>
            </p:nvSpPr>
            <p:spPr bwMode="auto">
              <a:xfrm>
                <a:off x="6657" y="6276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70"/>
              <p:cNvSpPr>
                <a:spLocks noChangeShapeType="1"/>
              </p:cNvSpPr>
              <p:nvPr/>
            </p:nvSpPr>
            <p:spPr bwMode="auto">
              <a:xfrm>
                <a:off x="7017" y="6276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71"/>
              <p:cNvSpPr>
                <a:spLocks noChangeShapeType="1"/>
              </p:cNvSpPr>
              <p:nvPr/>
            </p:nvSpPr>
            <p:spPr bwMode="auto">
              <a:xfrm>
                <a:off x="6657" y="690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72"/>
              <p:cNvSpPr>
                <a:spLocks noChangeShapeType="1"/>
              </p:cNvSpPr>
              <p:nvPr/>
            </p:nvSpPr>
            <p:spPr bwMode="auto">
              <a:xfrm>
                <a:off x="6657" y="674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73"/>
              <p:cNvSpPr>
                <a:spLocks noChangeShapeType="1"/>
              </p:cNvSpPr>
              <p:nvPr/>
            </p:nvSpPr>
            <p:spPr bwMode="auto">
              <a:xfrm>
                <a:off x="6657" y="658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74"/>
              <p:cNvSpPr>
                <a:spLocks noChangeShapeType="1"/>
              </p:cNvSpPr>
              <p:nvPr/>
            </p:nvSpPr>
            <p:spPr bwMode="auto">
              <a:xfrm>
                <a:off x="6657" y="643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75"/>
              <p:cNvSpPr>
                <a:spLocks noChangeShapeType="1"/>
              </p:cNvSpPr>
              <p:nvPr/>
            </p:nvSpPr>
            <p:spPr bwMode="auto">
              <a:xfrm>
                <a:off x="6657" y="705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6"/>
              <p:cNvSpPr>
                <a:spLocks noChangeShapeType="1"/>
              </p:cNvSpPr>
              <p:nvPr/>
            </p:nvSpPr>
            <p:spPr bwMode="auto">
              <a:xfrm>
                <a:off x="6837" y="721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" name="Text Box 77"/>
            <p:cNvSpPr txBox="1">
              <a:spLocks noChangeArrowheads="1"/>
            </p:cNvSpPr>
            <p:nvPr/>
          </p:nvSpPr>
          <p:spPr bwMode="auto">
            <a:xfrm>
              <a:off x="2307" y="220"/>
              <a:ext cx="883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等待进入管程的进程队列</a:t>
              </a:r>
            </a:p>
          </p:txBody>
        </p:sp>
        <p:sp>
          <p:nvSpPr>
            <p:cNvPr id="52" name="Text Box 78"/>
            <p:cNvSpPr txBox="1">
              <a:spLocks noChangeArrowheads="1"/>
            </p:cNvSpPr>
            <p:nvPr/>
          </p:nvSpPr>
          <p:spPr bwMode="auto">
            <a:xfrm>
              <a:off x="3386" y="448"/>
              <a:ext cx="49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400" b="1" dirty="0">
                  <a:latin typeface="Times New Roman" pitchFamily="18" charset="0"/>
                </a:rPr>
                <a:t>入口</a:t>
              </a:r>
            </a:p>
          </p:txBody>
        </p:sp>
        <p:sp>
          <p:nvSpPr>
            <p:cNvPr id="53" name="Text Box 79"/>
            <p:cNvSpPr txBox="1">
              <a:spLocks noChangeArrowheads="1"/>
            </p:cNvSpPr>
            <p:nvPr/>
          </p:nvSpPr>
          <p:spPr bwMode="auto">
            <a:xfrm>
              <a:off x="3484" y="3869"/>
              <a:ext cx="39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出口</a:t>
              </a:r>
            </a:p>
          </p:txBody>
        </p:sp>
        <p:sp>
          <p:nvSpPr>
            <p:cNvPr id="54" name="Text Box 80"/>
            <p:cNvSpPr txBox="1">
              <a:spLocks noChangeArrowheads="1"/>
            </p:cNvSpPr>
            <p:nvPr/>
          </p:nvSpPr>
          <p:spPr bwMode="auto">
            <a:xfrm>
              <a:off x="1229" y="448"/>
              <a:ext cx="78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400" b="1">
                  <a:latin typeface="Times New Roman" pitchFamily="18" charset="0"/>
                </a:rPr>
                <a:t>管程等待区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5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6816" y="1052736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经典同步问题</a:t>
            </a:r>
          </a:p>
        </p:txBody>
      </p:sp>
      <p:graphicFrame>
        <p:nvGraphicFramePr>
          <p:cNvPr id="4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101885"/>
              </p:ext>
            </p:extLst>
          </p:nvPr>
        </p:nvGraphicFramePr>
        <p:xfrm>
          <a:off x="395536" y="1804349"/>
          <a:ext cx="8064896" cy="4216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/>
              <a:t>荷兰计算机科学家</a:t>
            </a:r>
            <a:r>
              <a:rPr lang="en-US" altLang="zh-CN" b="0" dirty="0"/>
              <a:t>E. W. </a:t>
            </a:r>
            <a:r>
              <a:rPr lang="en-US" altLang="zh-CN" b="0" dirty="0" err="1"/>
              <a:t>Dijkstra</a:t>
            </a:r>
            <a:r>
              <a:rPr lang="zh-CN" altLang="en-US" b="0" dirty="0"/>
              <a:t>把广义同步问题抽象成一种“生产者与消费者问题”</a:t>
            </a:r>
          </a:p>
          <a:p>
            <a:pPr>
              <a:spcAft>
                <a:spcPct val="20000"/>
              </a:spcAft>
            </a:pPr>
            <a:r>
              <a:rPr lang="en-US" altLang="zh-CN" b="0" dirty="0"/>
              <a:t>Producer Consumer Problem</a:t>
            </a:r>
          </a:p>
          <a:p>
            <a:pPr>
              <a:spcAft>
                <a:spcPct val="20000"/>
              </a:spcAft>
            </a:pPr>
            <a:r>
              <a:rPr lang="en-US" altLang="zh-CN" b="0" dirty="0"/>
              <a:t>Bounded-Buffer </a:t>
            </a:r>
            <a:r>
              <a:rPr lang="en-US" altLang="zh-CN" b="0" dirty="0" smtClean="0"/>
              <a:t>Problem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0309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412776"/>
            <a:ext cx="8964488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生产者与消费者是一个广义的概念，可以代表</a:t>
            </a:r>
            <a:r>
              <a:rPr lang="zh-CN" altLang="en-US" b="0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一类</a:t>
            </a:r>
            <a:r>
              <a:rPr lang="zh-CN" altLang="en-US" b="0" dirty="0" smtClean="0"/>
              <a:t>具有相同属性的进程（如游戏中的金币、血）。</a:t>
            </a:r>
            <a:endParaRPr lang="en-US" altLang="zh-CN" b="0" dirty="0" smtClean="0"/>
          </a:p>
          <a:p>
            <a:pPr>
              <a:spcAft>
                <a:spcPct val="20000"/>
              </a:spcAft>
            </a:pPr>
            <a:r>
              <a:rPr lang="zh-CN" altLang="en-US" b="0" dirty="0" smtClean="0"/>
              <a:t>生产者和消费者进程共享一个大小固定的</a:t>
            </a:r>
            <a:r>
              <a:rPr lang="zh-CN" altLang="en-US" b="0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缓冲区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spcAft>
                <a:spcPct val="20000"/>
              </a:spcAft>
            </a:pPr>
            <a:r>
              <a:rPr lang="zh-CN" altLang="en-US" b="0" dirty="0" smtClean="0"/>
              <a:t>一个或多个生产者</a:t>
            </a:r>
            <a:r>
              <a:rPr lang="zh-CN" altLang="en-US" b="0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生产数据</a:t>
            </a:r>
            <a:r>
              <a:rPr lang="zh-CN" altLang="en-US" b="0" dirty="0" smtClean="0"/>
              <a:t>，并将生产的数据存入缓冲区。</a:t>
            </a:r>
            <a:endParaRPr lang="en-US" altLang="zh-CN" b="0" dirty="0" smtClean="0"/>
          </a:p>
          <a:p>
            <a:pPr>
              <a:spcAft>
                <a:spcPct val="20000"/>
              </a:spcAft>
            </a:pPr>
            <a:r>
              <a:rPr lang="zh-CN" altLang="en-US" b="0" dirty="0" smtClean="0"/>
              <a:t>一个或多个消费者从缓冲区中取数据，即</a:t>
            </a:r>
            <a:r>
              <a:rPr lang="zh-CN" altLang="en-US" b="0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消费数据</a:t>
            </a:r>
            <a:r>
              <a:rPr lang="zh-CN" altLang="en-US" b="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38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07989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假设缓冲区的大小为</a:t>
            </a:r>
            <a:r>
              <a:rPr lang="en-US" altLang="zh-CN" b="0" dirty="0" smtClean="0"/>
              <a:t>n</a:t>
            </a:r>
            <a:r>
              <a:rPr lang="zh-CN" altLang="en-US" b="0" dirty="0" smtClean="0"/>
              <a:t>（存储单元的个数），它可以被生产者和消费者</a:t>
            </a:r>
            <a:r>
              <a:rPr lang="zh-CN" altLang="en-US" b="0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</a:t>
            </a:r>
            <a:r>
              <a:rPr lang="zh-CN" altLang="en-US" b="0" dirty="0" smtClean="0"/>
              <a:t>使用。</a:t>
            </a:r>
          </a:p>
          <a:p>
            <a:pPr>
              <a:spcAft>
                <a:spcPct val="20000"/>
              </a:spcAft>
            </a:pPr>
            <a:endParaRPr lang="en-US" altLang="zh-CN" b="0" dirty="0" smtClean="0"/>
          </a:p>
          <a:p>
            <a:pPr>
              <a:spcAft>
                <a:spcPct val="20000"/>
              </a:spcAft>
            </a:pPr>
            <a:endParaRPr lang="en-US" altLang="zh-CN" b="0" dirty="0" smtClean="0"/>
          </a:p>
          <a:p>
            <a:pPr>
              <a:spcAft>
                <a:spcPct val="20000"/>
              </a:spcAft>
            </a:pPr>
            <a:endParaRPr lang="en-US" altLang="zh-CN" b="0" dirty="0"/>
          </a:p>
          <a:p>
            <a:pPr>
              <a:spcAft>
                <a:spcPct val="20000"/>
              </a:spcAft>
            </a:pPr>
            <a:endParaRPr lang="zh-CN" altLang="en-US" b="0" dirty="0" smtClean="0"/>
          </a:p>
          <a:p>
            <a:pPr>
              <a:spcAft>
                <a:spcPct val="20000"/>
              </a:spcAft>
            </a:pPr>
            <a:endParaRPr lang="en-US" altLang="zh-CN" b="0" dirty="0" smtClean="0"/>
          </a:p>
          <a:p>
            <a:pPr>
              <a:spcAft>
                <a:spcPct val="20000"/>
              </a:spcAft>
            </a:pPr>
            <a:endParaRPr lang="en-US" altLang="zh-CN" sz="1000" b="0" dirty="0" smtClean="0"/>
          </a:p>
          <a:p>
            <a:pPr>
              <a:spcAft>
                <a:spcPct val="20000"/>
              </a:spcAft>
            </a:pPr>
            <a:r>
              <a:rPr lang="zh-CN" altLang="en-US" b="0" dirty="0" smtClean="0"/>
              <a:t>分别设置两个指针</a:t>
            </a:r>
            <a:r>
              <a:rPr lang="en-US" altLang="zh-CN" b="0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zh-CN" altLang="en-US" b="0" dirty="0" smtClean="0"/>
              <a:t>和</a:t>
            </a:r>
            <a:r>
              <a:rPr lang="en-US" altLang="zh-CN" b="0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zh-CN" altLang="en-US" b="0" dirty="0" smtClean="0"/>
              <a:t>，指向生产者将存放数据的存储单元和消费者将取数据的存储单元。</a:t>
            </a:r>
          </a:p>
        </p:txBody>
      </p:sp>
      <p:grpSp>
        <p:nvGrpSpPr>
          <p:cNvPr id="4" name="Group 2052"/>
          <p:cNvGrpSpPr>
            <a:grpSpLocks/>
          </p:cNvGrpSpPr>
          <p:nvPr/>
        </p:nvGrpSpPr>
        <p:grpSpPr bwMode="auto">
          <a:xfrm>
            <a:off x="2770261" y="2213186"/>
            <a:ext cx="4033988" cy="2916709"/>
            <a:chOff x="816" y="1454"/>
            <a:chExt cx="3480" cy="2146"/>
          </a:xfrm>
        </p:grpSpPr>
        <p:sp>
          <p:nvSpPr>
            <p:cNvPr id="5" name="Oval 2053"/>
            <p:cNvSpPr>
              <a:spLocks noChangeArrowheads="1"/>
            </p:cNvSpPr>
            <p:nvPr/>
          </p:nvSpPr>
          <p:spPr bwMode="auto">
            <a:xfrm>
              <a:off x="816" y="1824"/>
              <a:ext cx="2112" cy="17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" name="Oval 2054"/>
            <p:cNvSpPr>
              <a:spLocks noChangeArrowheads="1"/>
            </p:cNvSpPr>
            <p:nvPr/>
          </p:nvSpPr>
          <p:spPr bwMode="auto">
            <a:xfrm>
              <a:off x="1488" y="2400"/>
              <a:ext cx="768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" name="Line 2055"/>
            <p:cNvSpPr>
              <a:spLocks noChangeShapeType="1"/>
            </p:cNvSpPr>
            <p:nvPr/>
          </p:nvSpPr>
          <p:spPr bwMode="auto">
            <a:xfrm>
              <a:off x="2064" y="3024"/>
              <a:ext cx="432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" name="Line 2056"/>
            <p:cNvSpPr>
              <a:spLocks noChangeShapeType="1"/>
            </p:cNvSpPr>
            <p:nvPr/>
          </p:nvSpPr>
          <p:spPr bwMode="auto">
            <a:xfrm flipH="1">
              <a:off x="1728" y="3072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9" name="Line 2057"/>
            <p:cNvSpPr>
              <a:spLocks noChangeShapeType="1"/>
            </p:cNvSpPr>
            <p:nvPr/>
          </p:nvSpPr>
          <p:spPr bwMode="auto">
            <a:xfrm flipH="1">
              <a:off x="864" y="2736"/>
              <a:ext cx="6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0" name="Line 2058"/>
            <p:cNvSpPr>
              <a:spLocks noChangeShapeType="1"/>
            </p:cNvSpPr>
            <p:nvPr/>
          </p:nvSpPr>
          <p:spPr bwMode="auto">
            <a:xfrm>
              <a:off x="1584" y="1872"/>
              <a:ext cx="192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" name="Line 2059"/>
            <p:cNvSpPr>
              <a:spLocks noChangeShapeType="1"/>
            </p:cNvSpPr>
            <p:nvPr/>
          </p:nvSpPr>
          <p:spPr bwMode="auto">
            <a:xfrm flipV="1">
              <a:off x="2016" y="1968"/>
              <a:ext cx="336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" name="Line 2060"/>
            <p:cNvSpPr>
              <a:spLocks noChangeShapeType="1"/>
            </p:cNvSpPr>
            <p:nvPr/>
          </p:nvSpPr>
          <p:spPr bwMode="auto">
            <a:xfrm flipV="1">
              <a:off x="2256" y="2784"/>
              <a:ext cx="67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3" name="Text Box 2061"/>
            <p:cNvSpPr txBox="1">
              <a:spLocks noChangeArrowheads="1"/>
            </p:cNvSpPr>
            <p:nvPr/>
          </p:nvSpPr>
          <p:spPr bwMode="auto">
            <a:xfrm>
              <a:off x="2352" y="288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14" name="Text Box 2062"/>
            <p:cNvSpPr txBox="1">
              <a:spLocks noChangeArrowheads="1"/>
            </p:cNvSpPr>
            <p:nvPr/>
          </p:nvSpPr>
          <p:spPr bwMode="auto">
            <a:xfrm>
              <a:off x="1920" y="316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15" name="Text Box 2063"/>
            <p:cNvSpPr txBox="1">
              <a:spLocks noChangeArrowheads="1"/>
            </p:cNvSpPr>
            <p:nvPr/>
          </p:nvSpPr>
          <p:spPr bwMode="auto">
            <a:xfrm>
              <a:off x="1440" y="312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16" name="Text Box 2064"/>
            <p:cNvSpPr txBox="1">
              <a:spLocks noChangeArrowheads="1"/>
            </p:cNvSpPr>
            <p:nvPr/>
          </p:nvSpPr>
          <p:spPr bwMode="auto">
            <a:xfrm>
              <a:off x="960" y="278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…</a:t>
              </a:r>
              <a:endParaRPr lang="en-US" altLang="zh-CN" sz="1800"/>
            </a:p>
          </p:txBody>
        </p:sp>
        <p:sp>
          <p:nvSpPr>
            <p:cNvPr id="17" name="Line 2065"/>
            <p:cNvSpPr>
              <a:spLocks noChangeShapeType="1"/>
            </p:cNvSpPr>
            <p:nvPr/>
          </p:nvSpPr>
          <p:spPr bwMode="auto">
            <a:xfrm flipH="1">
              <a:off x="1152" y="2976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" name="Line 2066"/>
            <p:cNvSpPr>
              <a:spLocks noChangeShapeType="1"/>
            </p:cNvSpPr>
            <p:nvPr/>
          </p:nvSpPr>
          <p:spPr bwMode="auto">
            <a:xfrm flipH="1" flipV="1">
              <a:off x="1056" y="2208"/>
              <a:ext cx="48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9" name="Line 2067"/>
            <p:cNvSpPr>
              <a:spLocks noChangeShapeType="1"/>
            </p:cNvSpPr>
            <p:nvPr/>
          </p:nvSpPr>
          <p:spPr bwMode="auto">
            <a:xfrm flipV="1">
              <a:off x="2256" y="2304"/>
              <a:ext cx="48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" name="Text Box 2068"/>
            <p:cNvSpPr txBox="1">
              <a:spLocks noChangeArrowheads="1"/>
            </p:cNvSpPr>
            <p:nvPr/>
          </p:nvSpPr>
          <p:spPr bwMode="auto">
            <a:xfrm>
              <a:off x="1717" y="1920"/>
              <a:ext cx="8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smtClean="0"/>
                <a:t>N-</a:t>
              </a:r>
              <a:r>
                <a:rPr lang="en-US" altLang="zh-CN" sz="1800" dirty="0" smtClean="0"/>
                <a:t>2</a:t>
              </a:r>
              <a:endParaRPr lang="zh-CN" altLang="en-US" dirty="0"/>
            </a:p>
          </p:txBody>
        </p:sp>
        <p:sp>
          <p:nvSpPr>
            <p:cNvPr id="21" name="Text Box 2069"/>
            <p:cNvSpPr txBox="1">
              <a:spLocks noChangeArrowheads="1"/>
            </p:cNvSpPr>
            <p:nvPr/>
          </p:nvSpPr>
          <p:spPr bwMode="auto">
            <a:xfrm>
              <a:off x="1296" y="20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…</a:t>
              </a:r>
            </a:p>
          </p:txBody>
        </p:sp>
        <p:sp>
          <p:nvSpPr>
            <p:cNvPr id="22" name="Text Box 2070"/>
            <p:cNvSpPr txBox="1">
              <a:spLocks noChangeArrowheads="1"/>
            </p:cNvSpPr>
            <p:nvPr/>
          </p:nvSpPr>
          <p:spPr bwMode="auto">
            <a:xfrm>
              <a:off x="2496" y="244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0</a:t>
              </a:r>
            </a:p>
          </p:txBody>
        </p:sp>
        <p:sp>
          <p:nvSpPr>
            <p:cNvPr id="23" name="Text Box 2071"/>
            <p:cNvSpPr txBox="1">
              <a:spLocks noChangeArrowheads="1"/>
            </p:cNvSpPr>
            <p:nvPr/>
          </p:nvSpPr>
          <p:spPr bwMode="auto">
            <a:xfrm>
              <a:off x="2256" y="2112"/>
              <a:ext cx="62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smtClean="0"/>
                <a:t>N-</a:t>
              </a:r>
              <a:r>
                <a:rPr lang="en-US" altLang="zh-CN" sz="1800" dirty="0" smtClean="0"/>
                <a:t>1</a:t>
              </a:r>
              <a:endParaRPr lang="zh-CN" altLang="en-US" dirty="0"/>
            </a:p>
          </p:txBody>
        </p:sp>
        <p:sp>
          <p:nvSpPr>
            <p:cNvPr id="24" name="Text Box 2072"/>
            <p:cNvSpPr txBox="1">
              <a:spLocks noChangeArrowheads="1"/>
            </p:cNvSpPr>
            <p:nvPr/>
          </p:nvSpPr>
          <p:spPr bwMode="auto">
            <a:xfrm>
              <a:off x="960" y="2448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…</a:t>
              </a:r>
              <a:endParaRPr lang="en-US" altLang="zh-CN" sz="1800"/>
            </a:p>
          </p:txBody>
        </p:sp>
        <p:sp>
          <p:nvSpPr>
            <p:cNvPr id="25" name="Line 2073"/>
            <p:cNvSpPr>
              <a:spLocks noChangeShapeType="1"/>
            </p:cNvSpPr>
            <p:nvPr/>
          </p:nvSpPr>
          <p:spPr bwMode="auto">
            <a:xfrm flipH="1" flipV="1">
              <a:off x="2928" y="28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6" name="Line 2074"/>
            <p:cNvSpPr>
              <a:spLocks noChangeShapeType="1"/>
            </p:cNvSpPr>
            <p:nvPr/>
          </p:nvSpPr>
          <p:spPr bwMode="auto">
            <a:xfrm>
              <a:off x="1440" y="16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" name="Freeform 2076"/>
            <p:cNvSpPr>
              <a:spLocks/>
            </p:cNvSpPr>
            <p:nvPr/>
          </p:nvSpPr>
          <p:spPr bwMode="auto">
            <a:xfrm>
              <a:off x="2880" y="2880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240 w 288"/>
                <a:gd name="T3" fmla="*/ 288 h 576"/>
                <a:gd name="T4" fmla="*/ 0 w 288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6">
                  <a:moveTo>
                    <a:pt x="288" y="0"/>
                  </a:moveTo>
                  <a:cubicBezTo>
                    <a:pt x="288" y="96"/>
                    <a:pt x="288" y="192"/>
                    <a:pt x="240" y="288"/>
                  </a:cubicBezTo>
                  <a:cubicBezTo>
                    <a:pt x="192" y="384"/>
                    <a:pt x="40" y="528"/>
                    <a:pt x="0" y="5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8" name="Text Box 2077"/>
            <p:cNvSpPr txBox="1">
              <a:spLocks noChangeArrowheads="1"/>
            </p:cNvSpPr>
            <p:nvPr/>
          </p:nvSpPr>
          <p:spPr bwMode="auto">
            <a:xfrm>
              <a:off x="3408" y="268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in</a:t>
              </a:r>
              <a:endParaRPr lang="zh-CN" altLang="en-US" sz="3600"/>
            </a:p>
          </p:txBody>
        </p:sp>
        <p:sp>
          <p:nvSpPr>
            <p:cNvPr id="29" name="Text Box 2078"/>
            <p:cNvSpPr txBox="1">
              <a:spLocks noChangeArrowheads="1"/>
            </p:cNvSpPr>
            <p:nvPr/>
          </p:nvSpPr>
          <p:spPr bwMode="auto">
            <a:xfrm>
              <a:off x="1027" y="1454"/>
              <a:ext cx="77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out</a:t>
              </a:r>
              <a:endParaRPr lang="zh-CN" altLang="en-US" sz="3600" dirty="0"/>
            </a:p>
          </p:txBody>
        </p:sp>
        <p:sp>
          <p:nvSpPr>
            <p:cNvPr id="30" name="Text Box 2079"/>
            <p:cNvSpPr txBox="1">
              <a:spLocks noChangeArrowheads="1"/>
            </p:cNvSpPr>
            <p:nvPr/>
          </p:nvSpPr>
          <p:spPr bwMode="auto">
            <a:xfrm>
              <a:off x="2400" y="1544"/>
              <a:ext cx="11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/>
                <a:t>使用方向</a:t>
              </a:r>
              <a:endParaRPr lang="zh-CN" altLang="en-US" sz="3200" dirty="0"/>
            </a:p>
          </p:txBody>
        </p:sp>
        <p:sp>
          <p:nvSpPr>
            <p:cNvPr id="31" name="Text Box 2080"/>
            <p:cNvSpPr txBox="1">
              <a:spLocks noChangeArrowheads="1"/>
            </p:cNvSpPr>
            <p:nvPr/>
          </p:nvSpPr>
          <p:spPr bwMode="auto">
            <a:xfrm>
              <a:off x="3168" y="2976"/>
              <a:ext cx="112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/>
                <a:t>供应方向</a:t>
              </a:r>
              <a:endParaRPr lang="zh-CN" altLang="en-US" sz="3200" dirty="0"/>
            </a:p>
          </p:txBody>
        </p:sp>
        <p:sp>
          <p:nvSpPr>
            <p:cNvPr id="32" name="Line 2081"/>
            <p:cNvSpPr>
              <a:spLocks noChangeShapeType="1"/>
            </p:cNvSpPr>
            <p:nvPr/>
          </p:nvSpPr>
          <p:spPr bwMode="auto">
            <a:xfrm flipH="1">
              <a:off x="1632" y="182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3" name="Line 2082"/>
            <p:cNvSpPr>
              <a:spLocks noChangeShapeType="1"/>
            </p:cNvSpPr>
            <p:nvPr/>
          </p:nvSpPr>
          <p:spPr bwMode="auto">
            <a:xfrm flipH="1">
              <a:off x="1680" y="182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4" name="Line 2083"/>
            <p:cNvSpPr>
              <a:spLocks noChangeShapeType="1"/>
            </p:cNvSpPr>
            <p:nvPr/>
          </p:nvSpPr>
          <p:spPr bwMode="auto">
            <a:xfrm flipH="1">
              <a:off x="1776" y="1872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5" name="Line 2084"/>
            <p:cNvSpPr>
              <a:spLocks noChangeShapeType="1"/>
            </p:cNvSpPr>
            <p:nvPr/>
          </p:nvSpPr>
          <p:spPr bwMode="auto">
            <a:xfrm flipH="1">
              <a:off x="1872" y="1920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" name="Line 2085"/>
            <p:cNvSpPr>
              <a:spLocks noChangeShapeType="1"/>
            </p:cNvSpPr>
            <p:nvPr/>
          </p:nvSpPr>
          <p:spPr bwMode="auto">
            <a:xfrm flipH="1">
              <a:off x="2112" y="206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7" name="Line 2086"/>
            <p:cNvSpPr>
              <a:spLocks noChangeShapeType="1"/>
            </p:cNvSpPr>
            <p:nvPr/>
          </p:nvSpPr>
          <p:spPr bwMode="auto">
            <a:xfrm flipH="1">
              <a:off x="2208" y="216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8" name="Line 2087"/>
            <p:cNvSpPr>
              <a:spLocks noChangeShapeType="1"/>
            </p:cNvSpPr>
            <p:nvPr/>
          </p:nvSpPr>
          <p:spPr bwMode="auto">
            <a:xfrm flipH="1">
              <a:off x="2256" y="240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9" name="Line 2088"/>
            <p:cNvSpPr>
              <a:spLocks noChangeShapeType="1"/>
            </p:cNvSpPr>
            <p:nvPr/>
          </p:nvSpPr>
          <p:spPr bwMode="auto">
            <a:xfrm flipH="1">
              <a:off x="2256" y="2544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" name="Freeform 2076"/>
            <p:cNvSpPr>
              <a:spLocks/>
            </p:cNvSpPr>
            <p:nvPr/>
          </p:nvSpPr>
          <p:spPr bwMode="auto">
            <a:xfrm rot="17726950">
              <a:off x="2600" y="1681"/>
              <a:ext cx="248" cy="669"/>
            </a:xfrm>
            <a:custGeom>
              <a:avLst/>
              <a:gdLst>
                <a:gd name="T0" fmla="*/ 288 w 288"/>
                <a:gd name="T1" fmla="*/ 0 h 576"/>
                <a:gd name="T2" fmla="*/ 240 w 288"/>
                <a:gd name="T3" fmla="*/ 288 h 576"/>
                <a:gd name="T4" fmla="*/ 0 w 288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6">
                  <a:moveTo>
                    <a:pt x="288" y="0"/>
                  </a:moveTo>
                  <a:cubicBezTo>
                    <a:pt x="288" y="96"/>
                    <a:pt x="288" y="192"/>
                    <a:pt x="240" y="288"/>
                  </a:cubicBezTo>
                  <a:cubicBezTo>
                    <a:pt x="192" y="384"/>
                    <a:pt x="40" y="528"/>
                    <a:pt x="0" y="5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4" name="内容占位符 9"/>
          <p:cNvSpPr>
            <a:spLocks noGrp="1"/>
          </p:cNvSpPr>
          <p:nvPr>
            <p:ph idx="1"/>
          </p:nvPr>
        </p:nvSpPr>
        <p:spPr>
          <a:xfrm>
            <a:off x="35496" y="1052736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消费者模型</a:t>
            </a:r>
            <a:endParaRPr lang="en-US" altLang="zh-CN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缓冲区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：固定大小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生产者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：满则等待，空则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填充</a:t>
            </a:r>
            <a:endParaRPr lang="en-US" altLang="zh-CN" b="0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消费者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空则等待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，有则获取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26375" y="3361184"/>
            <a:ext cx="1752600" cy="2677656"/>
            <a:chOff x="726375" y="2371125"/>
            <a:chExt cx="1752600" cy="2677656"/>
          </a:xfrm>
        </p:grpSpPr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1183575" y="2599725"/>
              <a:ext cx="1295400" cy="83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1259775" y="3209325"/>
              <a:ext cx="1143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1335975" y="3818925"/>
              <a:ext cx="1066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 flipV="1">
              <a:off x="1259775" y="3971325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726375" y="2371125"/>
              <a:ext cx="685800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P1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dirty="0"/>
                <a:t>P2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…</a:t>
              </a:r>
              <a:endParaRPr lang="en-US" altLang="zh-CN" sz="2400" dirty="0"/>
            </a:p>
            <a:p>
              <a:pPr>
                <a:spcBef>
                  <a:spcPct val="50000"/>
                </a:spcBef>
              </a:pPr>
              <a:endParaRPr lang="en-US" altLang="zh-CN" sz="2400" dirty="0"/>
            </a:p>
            <a:p>
              <a:pPr>
                <a:spcBef>
                  <a:spcPct val="50000"/>
                </a:spcBef>
              </a:pPr>
              <a:r>
                <a:rPr lang="en-US" altLang="zh-CN" sz="2400" dirty="0" err="1"/>
                <a:t>Pn</a:t>
              </a:r>
              <a:endParaRPr lang="en-US" altLang="zh-CN" sz="24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127175" y="3284984"/>
            <a:ext cx="1524000" cy="2677656"/>
            <a:chOff x="7127175" y="2294925"/>
            <a:chExt cx="1524000" cy="2677656"/>
          </a:xfrm>
        </p:grpSpPr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V="1">
              <a:off x="7203375" y="2675925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V="1">
              <a:off x="7127175" y="3209325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7127175" y="37427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7127175" y="3895125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7889175" y="2294925"/>
              <a:ext cx="762000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C1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dirty="0"/>
                <a:t>C2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…</a:t>
              </a:r>
              <a:endParaRPr lang="en-US" altLang="zh-CN" sz="2400" dirty="0"/>
            </a:p>
            <a:p>
              <a:pPr>
                <a:spcBef>
                  <a:spcPct val="50000"/>
                </a:spcBef>
              </a:pPr>
              <a:endParaRPr lang="en-US" altLang="zh-CN" sz="2400" dirty="0"/>
            </a:p>
            <a:p>
              <a:pPr>
                <a:spcBef>
                  <a:spcPct val="50000"/>
                </a:spcBef>
              </a:pPr>
              <a:r>
                <a:rPr lang="en-US" altLang="zh-CN" sz="2400" dirty="0" err="1"/>
                <a:t>Cn</a:t>
              </a:r>
              <a:endParaRPr lang="en-US" altLang="zh-CN" sz="24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263769" y="3361184"/>
            <a:ext cx="421562" cy="914400"/>
            <a:chOff x="5263769" y="2371125"/>
            <a:chExt cx="421562" cy="914400"/>
          </a:xfrm>
        </p:grpSpPr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5474550" y="29045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5263769" y="2371125"/>
              <a:ext cx="4215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in</a:t>
              </a:r>
              <a:endParaRPr lang="en-US" altLang="zh-CN" sz="24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78975" y="5037584"/>
            <a:ext cx="914400" cy="1071265"/>
            <a:chOff x="2478975" y="4047525"/>
            <a:chExt cx="914400" cy="1071265"/>
          </a:xfrm>
        </p:grpSpPr>
        <p:sp>
          <p:nvSpPr>
            <p:cNvPr id="61" name="Line 28"/>
            <p:cNvSpPr>
              <a:spLocks noChangeShapeType="1"/>
            </p:cNvSpPr>
            <p:nvPr/>
          </p:nvSpPr>
          <p:spPr bwMode="auto">
            <a:xfrm flipV="1">
              <a:off x="2783775" y="404752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2478975" y="4657125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out</a:t>
              </a:r>
            </a:p>
          </p:txBody>
        </p:sp>
      </p:grp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84355"/>
              </p:ext>
            </p:extLst>
          </p:nvPr>
        </p:nvGraphicFramePr>
        <p:xfrm>
          <a:off x="2483428" y="4411082"/>
          <a:ext cx="4594261" cy="55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23"/>
                <a:gridCol w="656323"/>
                <a:gridCol w="656323"/>
                <a:gridCol w="656323"/>
                <a:gridCol w="656323"/>
                <a:gridCol w="656323"/>
                <a:gridCol w="656323"/>
              </a:tblGrid>
              <a:tr h="5552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各个生产者、消费者</a:t>
            </a:r>
            <a:r>
              <a:rPr lang="zh-CN" altLang="en-US" b="0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独立自主</a:t>
            </a:r>
            <a:r>
              <a:rPr lang="zh-CN" altLang="en-US" b="0" dirty="0" smtClean="0"/>
              <a:t>向前推进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指针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in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out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初始化指向缓冲区的第一个存储单元。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生产者通过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in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指针向存储单元存放数据，一次存放一条数据。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每存放一条数据后，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in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指针向后移一个位置。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消费者从缓冲区中逐条取走数据，一次取一条数据，相应的存储单元变为“空”。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每取走一条数据后，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out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指针向后移一个存储单元位置。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试想，将会产生什么结果？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消费者必须互斥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生产者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消费者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不能</a:t>
            </a: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同时读</a:t>
            </a:r>
            <a:r>
              <a:rPr lang="en-US" altLang="zh-CN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写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一个存储单元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多个</a:t>
            </a:r>
            <a:r>
              <a:rPr lang="zh-CN" altLang="en-US" dirty="0" smtClean="0">
                <a:solidFill>
                  <a:schemeClr val="accent3"/>
                </a:solidFill>
                <a:latin typeface="宋体" pitchFamily="2" charset="-122"/>
                <a:ea typeface="宋体" pitchFamily="2" charset="-122"/>
              </a:rPr>
              <a:t>生产者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不能</a:t>
            </a:r>
            <a:r>
              <a:rPr lang="zh-CN" altLang="en-US" dirty="0" smtClean="0">
                <a:solidFill>
                  <a:schemeClr val="accent3"/>
                </a:solidFill>
                <a:latin typeface="宋体" pitchFamily="2" charset="-122"/>
                <a:ea typeface="宋体" pitchFamily="2" charset="-122"/>
              </a:rPr>
              <a:t>同时写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缓冲区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多个</a:t>
            </a:r>
            <a:r>
              <a:rPr lang="zh-CN" altLang="en-US" dirty="0" smtClean="0">
                <a:solidFill>
                  <a:schemeClr val="accent4"/>
                </a:solidFill>
                <a:latin typeface="宋体" pitchFamily="2" charset="-122"/>
                <a:ea typeface="宋体" pitchFamily="2" charset="-122"/>
              </a:rPr>
              <a:t>消费者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不能同时</a:t>
            </a:r>
            <a:r>
              <a:rPr lang="zh-CN" altLang="en-US" dirty="0" smtClean="0">
                <a:solidFill>
                  <a:schemeClr val="accent4"/>
                </a:solidFill>
                <a:latin typeface="宋体" pitchFamily="2" charset="-122"/>
                <a:ea typeface="宋体" pitchFamily="2" charset="-122"/>
              </a:rPr>
              <a:t>取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缓冲区数据</a:t>
            </a:r>
          </a:p>
          <a:p>
            <a:pPr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消费者必须同步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chemeClr val="accent5"/>
                </a:solidFill>
                <a:latin typeface="宋体" pitchFamily="2" charset="-122"/>
                <a:ea typeface="宋体" pitchFamily="2" charset="-122"/>
              </a:rPr>
              <a:t>生产者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不能向</a:t>
            </a:r>
            <a:r>
              <a:rPr lang="zh-CN" altLang="en-US" dirty="0" smtClean="0">
                <a:solidFill>
                  <a:schemeClr val="accent5"/>
                </a:solidFill>
                <a:latin typeface="宋体" pitchFamily="2" charset="-122"/>
                <a:ea typeface="宋体" pitchFamily="2" charset="-122"/>
              </a:rPr>
              <a:t>满缓冲区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写数据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rPr>
              <a:t>消费者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也不能在</a:t>
            </a:r>
            <a:r>
              <a:rPr lang="zh-CN" altLang="en-US" dirty="0" smtClean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rPr>
              <a:t>空缓冲区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中取数据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462852" name="Group 4"/>
          <p:cNvGrpSpPr>
            <a:grpSpLocks/>
          </p:cNvGrpSpPr>
          <p:nvPr/>
        </p:nvGrpSpPr>
        <p:grpSpPr bwMode="auto">
          <a:xfrm>
            <a:off x="1619672" y="1125538"/>
            <a:ext cx="6110287" cy="5184775"/>
            <a:chOff x="528" y="0"/>
            <a:chExt cx="4416" cy="4080"/>
          </a:xfrm>
        </p:grpSpPr>
        <p:sp>
          <p:nvSpPr>
            <p:cNvPr id="462853" name="Text Box 5"/>
            <p:cNvSpPr txBox="1">
              <a:spLocks noChangeArrowheads="1"/>
            </p:cNvSpPr>
            <p:nvPr/>
          </p:nvSpPr>
          <p:spPr bwMode="auto">
            <a:xfrm>
              <a:off x="1064" y="3869"/>
              <a:ext cx="69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 b="1">
                  <a:latin typeface="+mn-ea"/>
                  <a:ea typeface="+mn-ea"/>
                </a:rPr>
                <a:t>(a)  </a:t>
              </a:r>
              <a:r>
                <a:rPr lang="zh-CN" altLang="en-US" sz="1200" b="1">
                  <a:latin typeface="+mn-ea"/>
                  <a:ea typeface="+mn-ea"/>
                </a:rPr>
                <a:t>生产者</a:t>
              </a:r>
            </a:p>
          </p:txBody>
        </p:sp>
        <p:sp>
          <p:nvSpPr>
            <p:cNvPr id="462854" name="Text Box 6"/>
            <p:cNvSpPr txBox="1">
              <a:spLocks noChangeArrowheads="1"/>
            </p:cNvSpPr>
            <p:nvPr/>
          </p:nvSpPr>
          <p:spPr bwMode="auto">
            <a:xfrm>
              <a:off x="3564" y="3773"/>
              <a:ext cx="90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200" b="1">
                  <a:latin typeface="+mn-ea"/>
                  <a:ea typeface="+mn-ea"/>
                </a:rPr>
                <a:t>(b)  </a:t>
              </a:r>
              <a:r>
                <a:rPr lang="zh-CN" altLang="en-US" sz="1200" b="1">
                  <a:latin typeface="+mn-ea"/>
                  <a:ea typeface="+mn-ea"/>
                </a:rPr>
                <a:t>消费者</a:t>
              </a:r>
            </a:p>
          </p:txBody>
        </p:sp>
        <p:sp>
          <p:nvSpPr>
            <p:cNvPr id="462855" name="Text Box 7"/>
            <p:cNvSpPr txBox="1">
              <a:spLocks noChangeArrowheads="1"/>
            </p:cNvSpPr>
            <p:nvPr/>
          </p:nvSpPr>
          <p:spPr bwMode="auto">
            <a:xfrm>
              <a:off x="3823" y="276"/>
              <a:ext cx="25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无</a:t>
              </a:r>
            </a:p>
          </p:txBody>
        </p:sp>
        <p:sp>
          <p:nvSpPr>
            <p:cNvPr id="462856" name="Line 8"/>
            <p:cNvSpPr>
              <a:spLocks noChangeShapeType="1"/>
            </p:cNvSpPr>
            <p:nvPr/>
          </p:nvSpPr>
          <p:spPr bwMode="auto">
            <a:xfrm>
              <a:off x="3909" y="460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57" name="Line 9"/>
            <p:cNvSpPr>
              <a:spLocks noChangeShapeType="1"/>
            </p:cNvSpPr>
            <p:nvPr/>
          </p:nvSpPr>
          <p:spPr bwMode="auto">
            <a:xfrm>
              <a:off x="4513" y="92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58" name="Text Box 10"/>
            <p:cNvSpPr txBox="1">
              <a:spLocks noChangeArrowheads="1"/>
            </p:cNvSpPr>
            <p:nvPr/>
          </p:nvSpPr>
          <p:spPr bwMode="auto">
            <a:xfrm>
              <a:off x="4082" y="276"/>
              <a:ext cx="862" cy="3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阻塞</a:t>
              </a:r>
            </a:p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等待资源</a:t>
              </a:r>
            </a:p>
          </p:txBody>
        </p:sp>
        <p:sp>
          <p:nvSpPr>
            <p:cNvPr id="462859" name="Line 11"/>
            <p:cNvSpPr>
              <a:spLocks noChangeShapeType="1"/>
            </p:cNvSpPr>
            <p:nvPr/>
          </p:nvSpPr>
          <p:spPr bwMode="auto">
            <a:xfrm flipV="1">
              <a:off x="3996" y="92"/>
              <a:ext cx="0" cy="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60" name="Line 12"/>
            <p:cNvSpPr>
              <a:spLocks noChangeShapeType="1"/>
            </p:cNvSpPr>
            <p:nvPr/>
          </p:nvSpPr>
          <p:spPr bwMode="auto">
            <a:xfrm>
              <a:off x="3996" y="92"/>
              <a:ext cx="5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61" name="Line 13"/>
            <p:cNvSpPr>
              <a:spLocks noChangeShapeType="1"/>
            </p:cNvSpPr>
            <p:nvPr/>
          </p:nvSpPr>
          <p:spPr bwMode="auto">
            <a:xfrm>
              <a:off x="4512" y="624"/>
              <a:ext cx="1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62" name="Text Box 14"/>
            <p:cNvSpPr txBox="1">
              <a:spLocks noChangeArrowheads="1"/>
            </p:cNvSpPr>
            <p:nvPr/>
          </p:nvSpPr>
          <p:spPr bwMode="auto">
            <a:xfrm>
              <a:off x="4254" y="736"/>
              <a:ext cx="518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被唤醒</a:t>
              </a:r>
            </a:p>
          </p:txBody>
        </p:sp>
        <p:sp>
          <p:nvSpPr>
            <p:cNvPr id="462863" name="Line 15"/>
            <p:cNvSpPr>
              <a:spLocks noChangeShapeType="1"/>
            </p:cNvSpPr>
            <p:nvPr/>
          </p:nvSpPr>
          <p:spPr bwMode="auto">
            <a:xfrm>
              <a:off x="4513" y="1012"/>
              <a:ext cx="0" cy="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64" name="Line 16"/>
            <p:cNvSpPr>
              <a:spLocks noChangeShapeType="1"/>
            </p:cNvSpPr>
            <p:nvPr/>
          </p:nvSpPr>
          <p:spPr bwMode="auto">
            <a:xfrm flipH="1">
              <a:off x="3565" y="828"/>
              <a:ext cx="5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65" name="Text Box 17"/>
            <p:cNvSpPr txBox="1">
              <a:spLocks noChangeArrowheads="1"/>
            </p:cNvSpPr>
            <p:nvPr/>
          </p:nvSpPr>
          <p:spPr bwMode="auto">
            <a:xfrm>
              <a:off x="3737" y="920"/>
              <a:ext cx="25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462866" name="Line 18"/>
            <p:cNvSpPr>
              <a:spLocks noChangeShapeType="1"/>
            </p:cNvSpPr>
            <p:nvPr/>
          </p:nvSpPr>
          <p:spPr bwMode="auto">
            <a:xfrm flipH="1">
              <a:off x="4416" y="1196"/>
              <a:ext cx="11" cy="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67" name="Line 19"/>
            <p:cNvSpPr>
              <a:spLocks noChangeShapeType="1"/>
            </p:cNvSpPr>
            <p:nvPr/>
          </p:nvSpPr>
          <p:spPr bwMode="auto">
            <a:xfrm>
              <a:off x="3823" y="1196"/>
              <a:ext cx="6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68" name="Line 20"/>
            <p:cNvSpPr>
              <a:spLocks noChangeShapeType="1"/>
            </p:cNvSpPr>
            <p:nvPr/>
          </p:nvSpPr>
          <p:spPr bwMode="auto">
            <a:xfrm>
              <a:off x="4427" y="1656"/>
              <a:ext cx="0" cy="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69" name="Text Box 21"/>
            <p:cNvSpPr txBox="1">
              <a:spLocks noChangeArrowheads="1"/>
            </p:cNvSpPr>
            <p:nvPr/>
          </p:nvSpPr>
          <p:spPr bwMode="auto">
            <a:xfrm>
              <a:off x="4168" y="1841"/>
              <a:ext cx="517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被唤醒</a:t>
              </a:r>
            </a:p>
          </p:txBody>
        </p:sp>
        <p:sp>
          <p:nvSpPr>
            <p:cNvPr id="462870" name="Line 22"/>
            <p:cNvSpPr>
              <a:spLocks noChangeShapeType="1"/>
            </p:cNvSpPr>
            <p:nvPr/>
          </p:nvSpPr>
          <p:spPr bwMode="auto">
            <a:xfrm>
              <a:off x="4427" y="2117"/>
              <a:ext cx="0" cy="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71" name="Line 23"/>
            <p:cNvSpPr>
              <a:spLocks noChangeShapeType="1"/>
            </p:cNvSpPr>
            <p:nvPr/>
          </p:nvSpPr>
          <p:spPr bwMode="auto">
            <a:xfrm flipH="1">
              <a:off x="4082" y="2209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72" name="Line 24"/>
            <p:cNvSpPr>
              <a:spLocks noChangeShapeType="1"/>
            </p:cNvSpPr>
            <p:nvPr/>
          </p:nvSpPr>
          <p:spPr bwMode="auto">
            <a:xfrm flipV="1">
              <a:off x="4082" y="1748"/>
              <a:ext cx="0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73" name="Line 25"/>
            <p:cNvSpPr>
              <a:spLocks noChangeShapeType="1"/>
            </p:cNvSpPr>
            <p:nvPr/>
          </p:nvSpPr>
          <p:spPr bwMode="auto">
            <a:xfrm flipH="1">
              <a:off x="3565" y="1748"/>
              <a:ext cx="5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74" name="Line 26"/>
            <p:cNvSpPr>
              <a:spLocks noChangeShapeType="1"/>
            </p:cNvSpPr>
            <p:nvPr/>
          </p:nvSpPr>
          <p:spPr bwMode="auto">
            <a:xfrm flipH="1">
              <a:off x="4082" y="1104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75" name="Line 27"/>
            <p:cNvSpPr>
              <a:spLocks noChangeShapeType="1"/>
            </p:cNvSpPr>
            <p:nvPr/>
          </p:nvSpPr>
          <p:spPr bwMode="auto">
            <a:xfrm flipV="1">
              <a:off x="4082" y="82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76" name="AutoShape 28"/>
            <p:cNvSpPr>
              <a:spLocks noChangeArrowheads="1"/>
            </p:cNvSpPr>
            <p:nvPr/>
          </p:nvSpPr>
          <p:spPr bwMode="auto">
            <a:xfrm>
              <a:off x="3047" y="184"/>
              <a:ext cx="862" cy="552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77" name="Text Box 29"/>
            <p:cNvSpPr txBox="1">
              <a:spLocks noChangeArrowheads="1"/>
            </p:cNvSpPr>
            <p:nvPr/>
          </p:nvSpPr>
          <p:spPr bwMode="auto">
            <a:xfrm>
              <a:off x="3219" y="324"/>
              <a:ext cx="60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是否有数</a:t>
              </a:r>
            </a:p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据单元</a:t>
              </a:r>
            </a:p>
          </p:txBody>
        </p:sp>
        <p:sp>
          <p:nvSpPr>
            <p:cNvPr id="462878" name="Text Box 30"/>
            <p:cNvSpPr txBox="1">
              <a:spLocks noChangeArrowheads="1"/>
            </p:cNvSpPr>
            <p:nvPr/>
          </p:nvSpPr>
          <p:spPr bwMode="auto">
            <a:xfrm>
              <a:off x="3133" y="3221"/>
              <a:ext cx="604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消费数据</a:t>
              </a:r>
            </a:p>
          </p:txBody>
        </p:sp>
        <p:sp>
          <p:nvSpPr>
            <p:cNvPr id="462879" name="Line 31"/>
            <p:cNvSpPr>
              <a:spLocks noChangeShapeType="1"/>
            </p:cNvSpPr>
            <p:nvPr/>
          </p:nvSpPr>
          <p:spPr bwMode="auto">
            <a:xfrm>
              <a:off x="3478" y="0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80" name="Line 32"/>
            <p:cNvSpPr>
              <a:spLocks noChangeShapeType="1"/>
            </p:cNvSpPr>
            <p:nvPr/>
          </p:nvSpPr>
          <p:spPr bwMode="auto">
            <a:xfrm>
              <a:off x="3478" y="736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81" name="AutoShape 33"/>
            <p:cNvSpPr>
              <a:spLocks noChangeArrowheads="1"/>
            </p:cNvSpPr>
            <p:nvPr/>
          </p:nvSpPr>
          <p:spPr bwMode="auto">
            <a:xfrm>
              <a:off x="3133" y="920"/>
              <a:ext cx="709" cy="46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82" name="Text Box 34"/>
            <p:cNvSpPr txBox="1">
              <a:spLocks noChangeArrowheads="1"/>
            </p:cNvSpPr>
            <p:nvPr/>
          </p:nvSpPr>
          <p:spPr bwMode="auto">
            <a:xfrm>
              <a:off x="3315" y="960"/>
              <a:ext cx="42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是否</a:t>
              </a:r>
            </a:p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可用</a:t>
              </a:r>
            </a:p>
          </p:txBody>
        </p:sp>
        <p:sp>
          <p:nvSpPr>
            <p:cNvPr id="462883" name="Text Box 35"/>
            <p:cNvSpPr txBox="1">
              <a:spLocks noChangeArrowheads="1"/>
            </p:cNvSpPr>
            <p:nvPr/>
          </p:nvSpPr>
          <p:spPr bwMode="auto">
            <a:xfrm>
              <a:off x="3143" y="1841"/>
              <a:ext cx="697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取一条数据</a:t>
              </a:r>
            </a:p>
          </p:txBody>
        </p:sp>
        <p:sp>
          <p:nvSpPr>
            <p:cNvPr id="462884" name="Line 36"/>
            <p:cNvSpPr>
              <a:spLocks noChangeShapeType="1"/>
            </p:cNvSpPr>
            <p:nvPr/>
          </p:nvSpPr>
          <p:spPr bwMode="auto">
            <a:xfrm>
              <a:off x="3478" y="1380"/>
              <a:ext cx="0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85" name="Line 37"/>
            <p:cNvSpPr>
              <a:spLocks noChangeShapeType="1"/>
            </p:cNvSpPr>
            <p:nvPr/>
          </p:nvSpPr>
          <p:spPr bwMode="auto">
            <a:xfrm>
              <a:off x="3478" y="2117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86" name="Line 38"/>
            <p:cNvSpPr>
              <a:spLocks noChangeShapeType="1"/>
            </p:cNvSpPr>
            <p:nvPr/>
          </p:nvSpPr>
          <p:spPr bwMode="auto">
            <a:xfrm>
              <a:off x="3478" y="3497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87" name="Line 39"/>
            <p:cNvSpPr>
              <a:spLocks noChangeShapeType="1"/>
            </p:cNvSpPr>
            <p:nvPr/>
          </p:nvSpPr>
          <p:spPr bwMode="auto">
            <a:xfrm flipH="1">
              <a:off x="2961" y="3681"/>
              <a:ext cx="5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88" name="Line 40"/>
            <p:cNvSpPr>
              <a:spLocks noChangeShapeType="1"/>
            </p:cNvSpPr>
            <p:nvPr/>
          </p:nvSpPr>
          <p:spPr bwMode="auto">
            <a:xfrm flipV="1">
              <a:off x="2961" y="92"/>
              <a:ext cx="0" cy="3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89" name="Line 41"/>
            <p:cNvSpPr>
              <a:spLocks noChangeShapeType="1"/>
            </p:cNvSpPr>
            <p:nvPr/>
          </p:nvSpPr>
          <p:spPr bwMode="auto">
            <a:xfrm>
              <a:off x="2961" y="92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90" name="Text Box 42"/>
            <p:cNvSpPr txBox="1">
              <a:spLocks noChangeArrowheads="1"/>
            </p:cNvSpPr>
            <p:nvPr/>
          </p:nvSpPr>
          <p:spPr bwMode="auto">
            <a:xfrm>
              <a:off x="3220" y="736"/>
              <a:ext cx="25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有</a:t>
              </a:r>
            </a:p>
          </p:txBody>
        </p:sp>
        <p:sp>
          <p:nvSpPr>
            <p:cNvPr id="462891" name="Text Box 43"/>
            <p:cNvSpPr txBox="1">
              <a:spLocks noChangeArrowheads="1"/>
            </p:cNvSpPr>
            <p:nvPr/>
          </p:nvSpPr>
          <p:spPr bwMode="auto">
            <a:xfrm>
              <a:off x="3264" y="1472"/>
              <a:ext cx="25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462892" name="Text Box 44"/>
            <p:cNvSpPr txBox="1">
              <a:spLocks noChangeArrowheads="1"/>
            </p:cNvSpPr>
            <p:nvPr/>
          </p:nvSpPr>
          <p:spPr bwMode="auto">
            <a:xfrm>
              <a:off x="3133" y="2301"/>
              <a:ext cx="776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归还使用权</a:t>
              </a:r>
            </a:p>
          </p:txBody>
        </p:sp>
        <p:sp>
          <p:nvSpPr>
            <p:cNvPr id="462893" name="Line 45"/>
            <p:cNvSpPr>
              <a:spLocks noChangeShapeType="1"/>
            </p:cNvSpPr>
            <p:nvPr/>
          </p:nvSpPr>
          <p:spPr bwMode="auto">
            <a:xfrm>
              <a:off x="3478" y="2577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94" name="Text Box 46"/>
            <p:cNvSpPr txBox="1">
              <a:spLocks noChangeArrowheads="1"/>
            </p:cNvSpPr>
            <p:nvPr/>
          </p:nvSpPr>
          <p:spPr bwMode="auto">
            <a:xfrm>
              <a:off x="3133" y="2761"/>
              <a:ext cx="947" cy="3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空单元加</a:t>
              </a:r>
              <a:r>
                <a:rPr lang="en-US" altLang="zh-CN" sz="1200" b="1">
                  <a:latin typeface="+mn-ea"/>
                  <a:ea typeface="+mn-ea"/>
                </a:rPr>
                <a:t>1</a:t>
              </a:r>
            </a:p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唤醒一个生产者</a:t>
              </a:r>
            </a:p>
          </p:txBody>
        </p:sp>
        <p:sp>
          <p:nvSpPr>
            <p:cNvPr id="462895" name="Line 47"/>
            <p:cNvSpPr>
              <a:spLocks noChangeShapeType="1"/>
            </p:cNvSpPr>
            <p:nvPr/>
          </p:nvSpPr>
          <p:spPr bwMode="auto">
            <a:xfrm>
              <a:off x="2185" y="2393"/>
              <a:ext cx="0" cy="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96" name="Line 48"/>
            <p:cNvSpPr>
              <a:spLocks noChangeShapeType="1"/>
            </p:cNvSpPr>
            <p:nvPr/>
          </p:nvSpPr>
          <p:spPr bwMode="auto">
            <a:xfrm flipH="1">
              <a:off x="1236" y="2117"/>
              <a:ext cx="6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97" name="Line 49"/>
            <p:cNvSpPr>
              <a:spLocks noChangeShapeType="1"/>
            </p:cNvSpPr>
            <p:nvPr/>
          </p:nvSpPr>
          <p:spPr bwMode="auto">
            <a:xfrm>
              <a:off x="2271" y="184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898" name="Text Box 50"/>
            <p:cNvSpPr txBox="1">
              <a:spLocks noChangeArrowheads="1"/>
            </p:cNvSpPr>
            <p:nvPr/>
          </p:nvSpPr>
          <p:spPr bwMode="auto">
            <a:xfrm>
              <a:off x="1839" y="368"/>
              <a:ext cx="863" cy="3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阻塞</a:t>
              </a:r>
            </a:p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等待资源</a:t>
              </a:r>
            </a:p>
          </p:txBody>
        </p:sp>
        <p:sp>
          <p:nvSpPr>
            <p:cNvPr id="462899" name="Text Box 51"/>
            <p:cNvSpPr txBox="1">
              <a:spLocks noChangeArrowheads="1"/>
            </p:cNvSpPr>
            <p:nvPr/>
          </p:nvSpPr>
          <p:spPr bwMode="auto">
            <a:xfrm>
              <a:off x="1839" y="1657"/>
              <a:ext cx="801" cy="3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阻塞</a:t>
              </a:r>
            </a:p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等待使用权</a:t>
              </a:r>
            </a:p>
          </p:txBody>
        </p:sp>
        <p:sp>
          <p:nvSpPr>
            <p:cNvPr id="462900" name="Line 52"/>
            <p:cNvSpPr>
              <a:spLocks noChangeShapeType="1"/>
            </p:cNvSpPr>
            <p:nvPr/>
          </p:nvSpPr>
          <p:spPr bwMode="auto">
            <a:xfrm flipV="1">
              <a:off x="1776" y="184"/>
              <a:ext cx="0" cy="8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01" name="Line 53"/>
            <p:cNvSpPr>
              <a:spLocks noChangeShapeType="1"/>
            </p:cNvSpPr>
            <p:nvPr/>
          </p:nvSpPr>
          <p:spPr bwMode="auto">
            <a:xfrm>
              <a:off x="1753" y="184"/>
              <a:ext cx="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02" name="Text Box 54"/>
            <p:cNvSpPr txBox="1">
              <a:spLocks noChangeArrowheads="1"/>
            </p:cNvSpPr>
            <p:nvPr/>
          </p:nvSpPr>
          <p:spPr bwMode="auto">
            <a:xfrm>
              <a:off x="2012" y="828"/>
              <a:ext cx="517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被唤醒</a:t>
              </a:r>
            </a:p>
          </p:txBody>
        </p:sp>
        <p:sp>
          <p:nvSpPr>
            <p:cNvPr id="462903" name="Line 55"/>
            <p:cNvSpPr>
              <a:spLocks noChangeShapeType="1"/>
            </p:cNvSpPr>
            <p:nvPr/>
          </p:nvSpPr>
          <p:spPr bwMode="auto">
            <a:xfrm>
              <a:off x="2271" y="1104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04" name="Line 56"/>
            <p:cNvSpPr>
              <a:spLocks noChangeShapeType="1"/>
            </p:cNvSpPr>
            <p:nvPr/>
          </p:nvSpPr>
          <p:spPr bwMode="auto">
            <a:xfrm flipH="1">
              <a:off x="1322" y="1381"/>
              <a:ext cx="9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05" name="Text Box 57"/>
            <p:cNvSpPr txBox="1">
              <a:spLocks noChangeArrowheads="1"/>
            </p:cNvSpPr>
            <p:nvPr/>
          </p:nvSpPr>
          <p:spPr bwMode="auto">
            <a:xfrm>
              <a:off x="1441" y="1488"/>
              <a:ext cx="25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462906" name="Line 58"/>
            <p:cNvSpPr>
              <a:spLocks noChangeShapeType="1"/>
            </p:cNvSpPr>
            <p:nvPr/>
          </p:nvSpPr>
          <p:spPr bwMode="auto">
            <a:xfrm>
              <a:off x="1614" y="1732"/>
              <a:ext cx="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07" name="Line 59"/>
            <p:cNvSpPr>
              <a:spLocks noChangeShapeType="1"/>
            </p:cNvSpPr>
            <p:nvPr/>
          </p:nvSpPr>
          <p:spPr bwMode="auto">
            <a:xfrm>
              <a:off x="2304" y="1548"/>
              <a:ext cx="0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08" name="Line 60"/>
            <p:cNvSpPr>
              <a:spLocks noChangeShapeType="1"/>
            </p:cNvSpPr>
            <p:nvPr/>
          </p:nvSpPr>
          <p:spPr bwMode="auto">
            <a:xfrm flipV="1">
              <a:off x="1700" y="1548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09" name="Line 61"/>
            <p:cNvSpPr>
              <a:spLocks noChangeShapeType="1"/>
            </p:cNvSpPr>
            <p:nvPr/>
          </p:nvSpPr>
          <p:spPr bwMode="auto">
            <a:xfrm>
              <a:off x="1700" y="1548"/>
              <a:ext cx="6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10" name="Line 62"/>
            <p:cNvSpPr>
              <a:spLocks noChangeShapeType="1"/>
            </p:cNvSpPr>
            <p:nvPr/>
          </p:nvSpPr>
          <p:spPr bwMode="auto">
            <a:xfrm>
              <a:off x="2256" y="2016"/>
              <a:ext cx="15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11" name="Text Box 63"/>
            <p:cNvSpPr txBox="1">
              <a:spLocks noChangeArrowheads="1"/>
            </p:cNvSpPr>
            <p:nvPr/>
          </p:nvSpPr>
          <p:spPr bwMode="auto">
            <a:xfrm>
              <a:off x="1926" y="2117"/>
              <a:ext cx="517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被唤醒</a:t>
              </a:r>
            </a:p>
          </p:txBody>
        </p:sp>
        <p:sp>
          <p:nvSpPr>
            <p:cNvPr id="462912" name="Line 64"/>
            <p:cNvSpPr>
              <a:spLocks noChangeShapeType="1"/>
            </p:cNvSpPr>
            <p:nvPr/>
          </p:nvSpPr>
          <p:spPr bwMode="auto">
            <a:xfrm flipH="1">
              <a:off x="1840" y="248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13" name="Line 65"/>
            <p:cNvSpPr>
              <a:spLocks noChangeShapeType="1"/>
            </p:cNvSpPr>
            <p:nvPr/>
          </p:nvSpPr>
          <p:spPr bwMode="auto">
            <a:xfrm flipV="1">
              <a:off x="1840" y="2117"/>
              <a:ext cx="0" cy="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14" name="AutoShape 66"/>
            <p:cNvSpPr>
              <a:spLocks noChangeArrowheads="1"/>
            </p:cNvSpPr>
            <p:nvPr/>
          </p:nvSpPr>
          <p:spPr bwMode="auto">
            <a:xfrm>
              <a:off x="720" y="720"/>
              <a:ext cx="1056" cy="552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15" name="Text Box 67"/>
            <p:cNvSpPr txBox="1">
              <a:spLocks noChangeArrowheads="1"/>
            </p:cNvSpPr>
            <p:nvPr/>
          </p:nvSpPr>
          <p:spPr bwMode="auto">
            <a:xfrm>
              <a:off x="977" y="828"/>
              <a:ext cx="60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 dirty="0">
                  <a:latin typeface="+mn-ea"/>
                  <a:ea typeface="+mn-ea"/>
                </a:rPr>
                <a:t>是否有空</a:t>
              </a:r>
            </a:p>
            <a:p>
              <a:pPr algn="just" eaLnBrk="0" hangingPunct="0"/>
              <a:r>
                <a:rPr lang="zh-CN" altLang="en-US" sz="1200" b="1" dirty="0">
                  <a:latin typeface="+mn-ea"/>
                  <a:ea typeface="+mn-ea"/>
                </a:rPr>
                <a:t>存储单元</a:t>
              </a:r>
            </a:p>
          </p:txBody>
        </p:sp>
        <p:sp>
          <p:nvSpPr>
            <p:cNvPr id="462916" name="Text Box 68"/>
            <p:cNvSpPr txBox="1">
              <a:spLocks noChangeArrowheads="1"/>
            </p:cNvSpPr>
            <p:nvPr/>
          </p:nvSpPr>
          <p:spPr bwMode="auto">
            <a:xfrm>
              <a:off x="771" y="276"/>
              <a:ext cx="909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 dirty="0">
                  <a:latin typeface="+mn-ea"/>
                  <a:ea typeface="+mn-ea"/>
                </a:rPr>
                <a:t>生产一条数据</a:t>
              </a:r>
            </a:p>
          </p:txBody>
        </p:sp>
        <p:sp>
          <p:nvSpPr>
            <p:cNvPr id="462917" name="Line 69"/>
            <p:cNvSpPr>
              <a:spLocks noChangeShapeType="1"/>
            </p:cNvSpPr>
            <p:nvPr/>
          </p:nvSpPr>
          <p:spPr bwMode="auto">
            <a:xfrm>
              <a:off x="1236" y="552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18" name="Line 70"/>
            <p:cNvSpPr>
              <a:spLocks noChangeShapeType="1"/>
            </p:cNvSpPr>
            <p:nvPr/>
          </p:nvSpPr>
          <p:spPr bwMode="auto">
            <a:xfrm>
              <a:off x="1236" y="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19" name="Line 71"/>
            <p:cNvSpPr>
              <a:spLocks noChangeShapeType="1"/>
            </p:cNvSpPr>
            <p:nvPr/>
          </p:nvSpPr>
          <p:spPr bwMode="auto">
            <a:xfrm>
              <a:off x="1236" y="1288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20" name="AutoShape 72"/>
            <p:cNvSpPr>
              <a:spLocks noChangeArrowheads="1"/>
            </p:cNvSpPr>
            <p:nvPr/>
          </p:nvSpPr>
          <p:spPr bwMode="auto">
            <a:xfrm>
              <a:off x="891" y="1472"/>
              <a:ext cx="690" cy="461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21" name="Text Box 73"/>
            <p:cNvSpPr txBox="1">
              <a:spLocks noChangeArrowheads="1"/>
            </p:cNvSpPr>
            <p:nvPr/>
          </p:nvSpPr>
          <p:spPr bwMode="auto">
            <a:xfrm>
              <a:off x="1025" y="1488"/>
              <a:ext cx="46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 dirty="0">
                  <a:latin typeface="+mn-ea"/>
                  <a:ea typeface="+mn-ea"/>
                </a:rPr>
                <a:t>是否</a:t>
              </a:r>
            </a:p>
            <a:p>
              <a:pPr algn="just" eaLnBrk="0" hangingPunct="0"/>
              <a:r>
                <a:rPr lang="zh-CN" altLang="en-US" sz="1200" b="1" dirty="0">
                  <a:latin typeface="+mn-ea"/>
                  <a:ea typeface="+mn-ea"/>
                </a:rPr>
                <a:t>可用</a:t>
              </a:r>
            </a:p>
          </p:txBody>
        </p:sp>
        <p:sp>
          <p:nvSpPr>
            <p:cNvPr id="462922" name="Text Box 74"/>
            <p:cNvSpPr txBox="1">
              <a:spLocks noChangeArrowheads="1"/>
            </p:cNvSpPr>
            <p:nvPr/>
          </p:nvSpPr>
          <p:spPr bwMode="auto">
            <a:xfrm>
              <a:off x="977" y="1196"/>
              <a:ext cx="25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有</a:t>
              </a:r>
            </a:p>
          </p:txBody>
        </p:sp>
        <p:sp>
          <p:nvSpPr>
            <p:cNvPr id="462923" name="Text Box 75"/>
            <p:cNvSpPr txBox="1">
              <a:spLocks noChangeArrowheads="1"/>
            </p:cNvSpPr>
            <p:nvPr/>
          </p:nvSpPr>
          <p:spPr bwMode="auto">
            <a:xfrm>
              <a:off x="768" y="2301"/>
              <a:ext cx="904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存入一条数据</a:t>
              </a:r>
            </a:p>
          </p:txBody>
        </p:sp>
        <p:sp>
          <p:nvSpPr>
            <p:cNvPr id="462924" name="Line 76"/>
            <p:cNvSpPr>
              <a:spLocks noChangeShapeType="1"/>
            </p:cNvSpPr>
            <p:nvPr/>
          </p:nvSpPr>
          <p:spPr bwMode="auto">
            <a:xfrm>
              <a:off x="1240" y="1934"/>
              <a:ext cx="1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25" name="Text Box 77"/>
            <p:cNvSpPr txBox="1">
              <a:spLocks noChangeArrowheads="1"/>
            </p:cNvSpPr>
            <p:nvPr/>
          </p:nvSpPr>
          <p:spPr bwMode="auto">
            <a:xfrm>
              <a:off x="768" y="2761"/>
              <a:ext cx="904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归还使用权</a:t>
              </a:r>
            </a:p>
          </p:txBody>
        </p:sp>
        <p:sp>
          <p:nvSpPr>
            <p:cNvPr id="462926" name="Line 78"/>
            <p:cNvSpPr>
              <a:spLocks noChangeShapeType="1"/>
            </p:cNvSpPr>
            <p:nvPr/>
          </p:nvSpPr>
          <p:spPr bwMode="auto">
            <a:xfrm>
              <a:off x="1241" y="2577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27" name="Line 79"/>
            <p:cNvSpPr>
              <a:spLocks noChangeShapeType="1"/>
            </p:cNvSpPr>
            <p:nvPr/>
          </p:nvSpPr>
          <p:spPr bwMode="auto">
            <a:xfrm>
              <a:off x="1241" y="3608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28" name="Line 80"/>
            <p:cNvSpPr>
              <a:spLocks noChangeShapeType="1"/>
            </p:cNvSpPr>
            <p:nvPr/>
          </p:nvSpPr>
          <p:spPr bwMode="auto">
            <a:xfrm flipH="1">
              <a:off x="528" y="379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29" name="Line 81"/>
            <p:cNvSpPr>
              <a:spLocks noChangeShapeType="1"/>
            </p:cNvSpPr>
            <p:nvPr/>
          </p:nvSpPr>
          <p:spPr bwMode="auto">
            <a:xfrm flipV="1">
              <a:off x="528" y="184"/>
              <a:ext cx="0" cy="36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30" name="Line 82"/>
            <p:cNvSpPr>
              <a:spLocks noChangeShapeType="1"/>
            </p:cNvSpPr>
            <p:nvPr/>
          </p:nvSpPr>
          <p:spPr bwMode="auto">
            <a:xfrm>
              <a:off x="528" y="184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31" name="Text Box 83"/>
            <p:cNvSpPr txBox="1">
              <a:spLocks noChangeArrowheads="1"/>
            </p:cNvSpPr>
            <p:nvPr/>
          </p:nvSpPr>
          <p:spPr bwMode="auto">
            <a:xfrm>
              <a:off x="983" y="1933"/>
              <a:ext cx="25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462932" name="Line 84"/>
            <p:cNvSpPr>
              <a:spLocks noChangeShapeType="1"/>
            </p:cNvSpPr>
            <p:nvPr/>
          </p:nvSpPr>
          <p:spPr bwMode="auto">
            <a:xfrm>
              <a:off x="1241" y="3037"/>
              <a:ext cx="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33" name="Text Box 85"/>
            <p:cNvSpPr txBox="1">
              <a:spLocks noChangeArrowheads="1"/>
            </p:cNvSpPr>
            <p:nvPr/>
          </p:nvSpPr>
          <p:spPr bwMode="auto">
            <a:xfrm>
              <a:off x="720" y="3221"/>
              <a:ext cx="1104" cy="3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数据单元加</a:t>
              </a:r>
              <a:r>
                <a:rPr lang="en-US" altLang="zh-CN" sz="1200" b="1">
                  <a:latin typeface="+mn-ea"/>
                  <a:ea typeface="+mn-ea"/>
                </a:rPr>
                <a:t>1</a:t>
              </a:r>
            </a:p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唤醒一个消费者</a:t>
              </a:r>
            </a:p>
          </p:txBody>
        </p:sp>
        <p:sp>
          <p:nvSpPr>
            <p:cNvPr id="462934" name="Line 86"/>
            <p:cNvSpPr>
              <a:spLocks noChangeShapeType="1"/>
            </p:cNvSpPr>
            <p:nvPr/>
          </p:nvSpPr>
          <p:spPr bwMode="auto">
            <a:xfrm>
              <a:off x="3456" y="30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35" name="Line 87"/>
            <p:cNvSpPr>
              <a:spLocks noChangeShapeType="1"/>
            </p:cNvSpPr>
            <p:nvPr/>
          </p:nvSpPr>
          <p:spPr bwMode="auto">
            <a:xfrm>
              <a:off x="2241" y="720"/>
              <a:ext cx="15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2936" name="Text Box 88"/>
            <p:cNvSpPr txBox="1">
              <a:spLocks noChangeArrowheads="1"/>
            </p:cNvSpPr>
            <p:nvPr/>
          </p:nvSpPr>
          <p:spPr bwMode="auto">
            <a:xfrm>
              <a:off x="1488" y="624"/>
              <a:ext cx="25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无</a:t>
              </a:r>
            </a:p>
          </p:txBody>
        </p:sp>
        <p:sp>
          <p:nvSpPr>
            <p:cNvPr id="462937" name="Text Box 89"/>
            <p:cNvSpPr txBox="1">
              <a:spLocks noChangeArrowheads="1"/>
            </p:cNvSpPr>
            <p:nvPr/>
          </p:nvSpPr>
          <p:spPr bwMode="auto">
            <a:xfrm>
              <a:off x="4080" y="1296"/>
              <a:ext cx="801" cy="3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阻塞</a:t>
              </a:r>
            </a:p>
            <a:p>
              <a:pPr algn="just" eaLnBrk="0" hangingPunct="0"/>
              <a:r>
                <a:rPr lang="zh-CN" altLang="en-US" sz="1200" b="1">
                  <a:latin typeface="+mn-ea"/>
                  <a:ea typeface="+mn-ea"/>
                </a:rPr>
                <a:t>等待使用权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1269"/>
            <a:ext cx="8229600" cy="4525963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program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producer_consumer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const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sizeofbuffer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=…;   /*  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缓冲区大小  *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/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var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chemeClr val="accent2"/>
                </a:solidFill>
                <a:ea typeface="仿宋_GB2312" pitchFamily="49" charset="-122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: semaphore(:= </a:t>
            </a:r>
            <a:r>
              <a:rPr lang="en-US" altLang="zh-CN" sz="1800" dirty="0" smtClean="0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/* 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互斥信号量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，初始化为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1 */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</a:t>
            </a:r>
            <a:r>
              <a:rPr lang="en-US" altLang="zh-CN" sz="1800" dirty="0" smtClean="0">
                <a:solidFill>
                  <a:schemeClr val="accent3"/>
                </a:solidFill>
                <a:ea typeface="仿宋_GB2312" pitchFamily="49" charset="-122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: semaphore(:= </a:t>
            </a:r>
            <a:r>
              <a:rPr lang="en-US" altLang="zh-CN" sz="1800" dirty="0" smtClean="0">
                <a:solidFill>
                  <a:schemeClr val="accent3"/>
                </a:solidFill>
                <a:ea typeface="仿宋_GB2312" pitchFamily="49" charset="-122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/* 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资源信号量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n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，数据单元，初始化为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0 */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</a:t>
            </a:r>
            <a:r>
              <a:rPr lang="en-US" altLang="zh-CN" sz="1800" dirty="0" smtClean="0">
                <a:solidFill>
                  <a:schemeClr val="accent4"/>
                </a:solidFill>
                <a:ea typeface="仿宋_GB2312" pitchFamily="49" charset="-122"/>
              </a:rPr>
              <a:t>e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: semaphore(:= </a:t>
            </a:r>
            <a:r>
              <a:rPr lang="en-US" altLang="zh-CN" sz="1800" dirty="0" err="1" smtClean="0">
                <a:solidFill>
                  <a:schemeClr val="accent4"/>
                </a:solidFill>
                <a:ea typeface="仿宋_GB2312" pitchFamily="49" charset="-122"/>
              </a:rPr>
              <a:t>sizeofbuffer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/* 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资源信号量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e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，空存储单元 *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/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procedure </a:t>
            </a:r>
            <a:r>
              <a:rPr lang="en-US" altLang="zh-CN" sz="1800" dirty="0" smtClean="0">
                <a:solidFill>
                  <a:schemeClr val="accent6"/>
                </a:solidFill>
                <a:ea typeface="仿宋_GB2312" pitchFamily="49" charset="-122"/>
              </a:rPr>
              <a:t>producer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;   		       procedure </a:t>
            </a:r>
            <a:r>
              <a:rPr lang="en-US" altLang="zh-CN" sz="1800" dirty="0" smtClean="0">
                <a:solidFill>
                  <a:schemeClr val="accent6"/>
                </a:solidFill>
                <a:ea typeface="仿宋_GB2312" pitchFamily="49" charset="-122"/>
              </a:rPr>
              <a:t>consumer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begin                   			       begin 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repeat                     		         repeat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生产一条数据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;            		           </a:t>
            </a:r>
            <a:r>
              <a:rPr lang="en-US" altLang="zh-CN" sz="1800" dirty="0" smtClean="0">
                <a:solidFill>
                  <a:srgbClr val="0000CC"/>
                </a:solidFill>
                <a:ea typeface="仿宋_GB2312" pitchFamily="49" charset="-122"/>
              </a:rPr>
              <a:t>wait(n);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</a:t>
            </a:r>
            <a:r>
              <a:rPr lang="en-US" altLang="zh-CN" sz="1800" dirty="0" smtClean="0">
                <a:solidFill>
                  <a:srgbClr val="FE0000"/>
                </a:solidFill>
                <a:ea typeface="仿宋_GB2312" pitchFamily="49" charset="-122"/>
              </a:rPr>
              <a:t>wait(e);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         		           wait(s);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wait(s);                    		           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取一条数据；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 存入一条数据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;          		           signal(s);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signal(s);               	                           </a:t>
            </a:r>
            <a:r>
              <a:rPr lang="en-US" altLang="zh-CN" sz="1800" dirty="0" smtClean="0">
                <a:solidFill>
                  <a:srgbClr val="FE0000"/>
                </a:solidFill>
                <a:ea typeface="仿宋_GB2312" pitchFamily="49" charset="-122"/>
              </a:rPr>
              <a:t>signal(e);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</a:t>
            </a:r>
            <a:r>
              <a:rPr lang="en-US" altLang="zh-CN" sz="1800" dirty="0" smtClean="0">
                <a:solidFill>
                  <a:srgbClr val="0000CC"/>
                </a:solidFill>
                <a:ea typeface="仿宋_GB2312" pitchFamily="49" charset="-122"/>
              </a:rPr>
              <a:t>signal(n)</a:t>
            </a:r>
            <a:r>
              <a:rPr lang="zh-CN" altLang="en-US" sz="1800" dirty="0" smtClean="0">
                <a:solidFill>
                  <a:srgbClr val="0000CC"/>
                </a:solidFill>
                <a:ea typeface="仿宋_GB2312" pitchFamily="49" charset="-122"/>
              </a:rPr>
              <a:t>；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                                               消费数据；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forever                                                         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forever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end;                                                               end;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begin    /* 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主程序 *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/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parbegin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producer ; consumer ;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parend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end.</a:t>
            </a:r>
            <a:endParaRPr lang="en-US" altLang="zh-CN" sz="18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788468" y="3429000"/>
            <a:ext cx="3071564" cy="1306712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1708845" y="3717032"/>
            <a:ext cx="3151188" cy="730648"/>
          </a:xfrm>
          <a:prstGeom prst="straightConnector1">
            <a:avLst/>
          </a:prstGeom>
          <a:ln w="28575">
            <a:solidFill>
              <a:srgbClr val="F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2.6.1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并发控制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6816" y="991269"/>
            <a:ext cx="8661648" cy="5174035"/>
          </a:xfrm>
        </p:spPr>
        <p:txBody>
          <a:bodyPr/>
          <a:lstStyle/>
          <a:p>
            <a:pPr marL="533400" indent="-533400" eaLnBrk="1" hangingPunct="1"/>
            <a:r>
              <a:rPr lang="zh-CN" altLang="en-US" b="0" dirty="0" smtClean="0"/>
              <a:t>并发控制示例</a:t>
            </a:r>
            <a:r>
              <a:rPr lang="en-US" altLang="zh-CN" b="0" dirty="0"/>
              <a:t>2</a:t>
            </a:r>
            <a:endParaRPr lang="en-US" altLang="zh-CN" b="0" dirty="0" smtClean="0"/>
          </a:p>
          <a:p>
            <a:pPr marL="533400" indent="-533400" eaLnBrk="1" hangingPunct="1">
              <a:buFont typeface="Arial" pitchFamily="34" charset="0"/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系统中有两个进程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，共享容量为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的缓冲区，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负责向缓冲区中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写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数据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负责</a:t>
            </a:r>
            <a:r>
              <a:rPr lang="zh-CN" altLang="en-US" sz="2400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取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出缓冲区中的数据。</a:t>
            </a:r>
          </a:p>
          <a:p>
            <a:pPr marL="914400" lvl="1" indent="-457200" eaLnBrk="1" hangingPunct="1">
              <a:buFont typeface="Arial" pitchFamily="34" charset="0"/>
              <a:buNone/>
            </a:pPr>
            <a:endParaRPr lang="zh-CN" altLang="en-US" b="0" dirty="0" smtClean="0"/>
          </a:p>
          <a:p>
            <a:pPr marL="914400" lvl="1" indent="-457200" eaLnBrk="1" hangingPunct="1">
              <a:buFont typeface="Arial" pitchFamily="34" charset="0"/>
              <a:buNone/>
            </a:pPr>
            <a:endParaRPr lang="zh-CN" altLang="en-US" b="0" dirty="0" smtClean="0"/>
          </a:p>
          <a:p>
            <a:pPr marL="914400" lvl="1" indent="-457200" eaLnBrk="1" hangingPunct="1">
              <a:buFont typeface="Arial" pitchFamily="34" charset="0"/>
              <a:buNone/>
            </a:pPr>
            <a:endParaRPr lang="zh-CN" altLang="en-US" b="0" dirty="0" smtClean="0"/>
          </a:p>
          <a:p>
            <a:pPr marL="914400" lvl="1" indent="-457200" eaLnBrk="1" hangingPunct="1">
              <a:buFont typeface="Arial" pitchFamily="34" charset="0"/>
              <a:buNone/>
            </a:pPr>
            <a:endParaRPr lang="en-US" altLang="zh-CN" b="0" dirty="0" smtClean="0"/>
          </a:p>
          <a:p>
            <a:pPr marL="914400" lvl="1" indent="-457200" eaLnBrk="1" hangingPunct="1">
              <a:buFont typeface="Arial" pitchFamily="34" charset="0"/>
              <a:buNone/>
            </a:pPr>
            <a:endParaRPr lang="zh-CN" altLang="en-US" b="0" dirty="0" smtClean="0"/>
          </a:p>
          <a:p>
            <a:pPr marL="533400" indent="-533400" eaLnBrk="1" hangingPunct="1">
              <a:buFont typeface="Arial" pitchFamily="34" charset="0"/>
              <a:buAutoNum type="arabicPeriod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某时刻，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都准备将数据送往缓冲区，考虑可能出现的情况。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  <a:p>
            <a:pPr marL="533400" indent="-533400" eaLnBrk="1" hangingPunct="1">
              <a:buFont typeface="Arial" pitchFamily="34" charset="0"/>
              <a:buAutoNum type="arabicPeriod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若计算进程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的推进速度远远低于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进程的推进速度，考虑可能出现的情况，反之呢？</a:t>
            </a: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21892" name="Group 4"/>
          <p:cNvGrpSpPr>
            <a:grpSpLocks/>
          </p:cNvGrpSpPr>
          <p:nvPr/>
        </p:nvGrpSpPr>
        <p:grpSpPr bwMode="auto">
          <a:xfrm>
            <a:off x="971550" y="2420888"/>
            <a:ext cx="7056438" cy="2024062"/>
            <a:chOff x="612" y="1706"/>
            <a:chExt cx="4445" cy="1275"/>
          </a:xfrm>
        </p:grpSpPr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4041" y="1979"/>
              <a:ext cx="83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altLang="zh-CN" sz="2400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21894" name="Rectangle 6"/>
            <p:cNvSpPr>
              <a:spLocks noChangeArrowheads="1"/>
            </p:cNvSpPr>
            <p:nvPr/>
          </p:nvSpPr>
          <p:spPr bwMode="auto">
            <a:xfrm>
              <a:off x="3660" y="1979"/>
              <a:ext cx="3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endParaRPr lang="zh-CN" altLang="en-US" sz="24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3279" y="1979"/>
              <a:ext cx="3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endParaRPr lang="zh-CN" altLang="en-US" sz="24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898" y="1979"/>
              <a:ext cx="3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endParaRPr lang="zh-CN" altLang="en-US" sz="24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421897" name="Rectangle 9"/>
            <p:cNvSpPr>
              <a:spLocks noChangeArrowheads="1"/>
            </p:cNvSpPr>
            <p:nvPr/>
          </p:nvSpPr>
          <p:spPr bwMode="auto">
            <a:xfrm>
              <a:off x="2517" y="1979"/>
              <a:ext cx="3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endParaRPr lang="zh-CN" altLang="en-US" sz="24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421898" name="Rectangle 10"/>
            <p:cNvSpPr>
              <a:spLocks noChangeArrowheads="1"/>
            </p:cNvSpPr>
            <p:nvPr/>
          </p:nvSpPr>
          <p:spPr bwMode="auto">
            <a:xfrm>
              <a:off x="2136" y="1979"/>
              <a:ext cx="3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endParaRPr lang="zh-CN" altLang="en-US" sz="24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421899" name="Rectangle 11"/>
            <p:cNvSpPr>
              <a:spLocks noChangeArrowheads="1"/>
            </p:cNvSpPr>
            <p:nvPr/>
          </p:nvSpPr>
          <p:spPr bwMode="auto">
            <a:xfrm>
              <a:off x="1755" y="1979"/>
              <a:ext cx="3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endParaRPr lang="zh-CN" altLang="en-US" sz="24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421900" name="Rectangle 12"/>
            <p:cNvSpPr>
              <a:spLocks noChangeArrowheads="1"/>
            </p:cNvSpPr>
            <p:nvPr/>
          </p:nvSpPr>
          <p:spPr bwMode="auto">
            <a:xfrm>
              <a:off x="1374" y="1979"/>
              <a:ext cx="3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endParaRPr lang="zh-CN" altLang="en-US" sz="24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421901" name="Rectangle 13"/>
            <p:cNvSpPr>
              <a:spLocks noChangeArrowheads="1"/>
            </p:cNvSpPr>
            <p:nvPr/>
          </p:nvSpPr>
          <p:spPr bwMode="auto">
            <a:xfrm>
              <a:off x="993" y="1979"/>
              <a:ext cx="3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endParaRPr lang="zh-CN" altLang="en-US" sz="24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612" y="1979"/>
              <a:ext cx="3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endParaRPr lang="zh-CN" altLang="en-US" sz="2400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421903" name="Line 15"/>
            <p:cNvSpPr>
              <a:spLocks noChangeShapeType="1"/>
            </p:cNvSpPr>
            <p:nvPr/>
          </p:nvSpPr>
          <p:spPr bwMode="auto">
            <a:xfrm>
              <a:off x="612" y="1979"/>
              <a:ext cx="42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04" name="Line 16"/>
            <p:cNvSpPr>
              <a:spLocks noChangeShapeType="1"/>
            </p:cNvSpPr>
            <p:nvPr/>
          </p:nvSpPr>
          <p:spPr bwMode="auto">
            <a:xfrm>
              <a:off x="612" y="2266"/>
              <a:ext cx="42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05" name="Line 17"/>
            <p:cNvSpPr>
              <a:spLocks noChangeShapeType="1"/>
            </p:cNvSpPr>
            <p:nvPr/>
          </p:nvSpPr>
          <p:spPr bwMode="auto">
            <a:xfrm>
              <a:off x="612" y="197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06" name="Line 18"/>
            <p:cNvSpPr>
              <a:spLocks noChangeShapeType="1"/>
            </p:cNvSpPr>
            <p:nvPr/>
          </p:nvSpPr>
          <p:spPr bwMode="auto">
            <a:xfrm>
              <a:off x="993" y="1979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07" name="Line 19"/>
            <p:cNvSpPr>
              <a:spLocks noChangeShapeType="1"/>
            </p:cNvSpPr>
            <p:nvPr/>
          </p:nvSpPr>
          <p:spPr bwMode="auto">
            <a:xfrm>
              <a:off x="1374" y="1979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08" name="Line 20"/>
            <p:cNvSpPr>
              <a:spLocks noChangeShapeType="1"/>
            </p:cNvSpPr>
            <p:nvPr/>
          </p:nvSpPr>
          <p:spPr bwMode="auto">
            <a:xfrm>
              <a:off x="1755" y="1979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09" name="Line 21"/>
            <p:cNvSpPr>
              <a:spLocks noChangeShapeType="1"/>
            </p:cNvSpPr>
            <p:nvPr/>
          </p:nvSpPr>
          <p:spPr bwMode="auto">
            <a:xfrm>
              <a:off x="2136" y="1979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10" name="Line 22"/>
            <p:cNvSpPr>
              <a:spLocks noChangeShapeType="1"/>
            </p:cNvSpPr>
            <p:nvPr/>
          </p:nvSpPr>
          <p:spPr bwMode="auto">
            <a:xfrm>
              <a:off x="2517" y="1979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11" name="Line 23"/>
            <p:cNvSpPr>
              <a:spLocks noChangeShapeType="1"/>
            </p:cNvSpPr>
            <p:nvPr/>
          </p:nvSpPr>
          <p:spPr bwMode="auto">
            <a:xfrm>
              <a:off x="2898" y="1979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12" name="Line 24"/>
            <p:cNvSpPr>
              <a:spLocks noChangeShapeType="1"/>
            </p:cNvSpPr>
            <p:nvPr/>
          </p:nvSpPr>
          <p:spPr bwMode="auto">
            <a:xfrm>
              <a:off x="3279" y="1979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13" name="Line 25"/>
            <p:cNvSpPr>
              <a:spLocks noChangeShapeType="1"/>
            </p:cNvSpPr>
            <p:nvPr/>
          </p:nvSpPr>
          <p:spPr bwMode="auto">
            <a:xfrm>
              <a:off x="3660" y="1979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14" name="Line 26"/>
            <p:cNvSpPr>
              <a:spLocks noChangeShapeType="1"/>
            </p:cNvSpPr>
            <p:nvPr/>
          </p:nvSpPr>
          <p:spPr bwMode="auto">
            <a:xfrm>
              <a:off x="4041" y="1979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15" name="Line 27"/>
            <p:cNvSpPr>
              <a:spLocks noChangeShapeType="1"/>
            </p:cNvSpPr>
            <p:nvPr/>
          </p:nvSpPr>
          <p:spPr bwMode="auto">
            <a:xfrm>
              <a:off x="4875" y="197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16" name="Text Box 28"/>
            <p:cNvSpPr txBox="1">
              <a:spLocks noChangeArrowheads="1"/>
            </p:cNvSpPr>
            <p:nvPr/>
          </p:nvSpPr>
          <p:spPr bwMode="auto">
            <a:xfrm>
              <a:off x="703" y="175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421917" name="Text Box 29"/>
            <p:cNvSpPr txBox="1">
              <a:spLocks noChangeArrowheads="1"/>
            </p:cNvSpPr>
            <p:nvPr/>
          </p:nvSpPr>
          <p:spPr bwMode="auto">
            <a:xfrm>
              <a:off x="1075" y="175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21918" name="Text Box 30"/>
            <p:cNvSpPr txBox="1">
              <a:spLocks noChangeArrowheads="1"/>
            </p:cNvSpPr>
            <p:nvPr/>
          </p:nvSpPr>
          <p:spPr bwMode="auto">
            <a:xfrm>
              <a:off x="1474" y="175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421919" name="Text Box 31"/>
            <p:cNvSpPr txBox="1">
              <a:spLocks noChangeArrowheads="1"/>
            </p:cNvSpPr>
            <p:nvPr/>
          </p:nvSpPr>
          <p:spPr bwMode="auto">
            <a:xfrm>
              <a:off x="1837" y="175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421920" name="Text Box 32"/>
            <p:cNvSpPr txBox="1">
              <a:spLocks noChangeArrowheads="1"/>
            </p:cNvSpPr>
            <p:nvPr/>
          </p:nvSpPr>
          <p:spPr bwMode="auto">
            <a:xfrm>
              <a:off x="2200" y="175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421921" name="Text Box 33"/>
            <p:cNvSpPr txBox="1">
              <a:spLocks noChangeArrowheads="1"/>
            </p:cNvSpPr>
            <p:nvPr/>
          </p:nvSpPr>
          <p:spPr bwMode="auto">
            <a:xfrm>
              <a:off x="2608" y="175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421922" name="Text Box 34"/>
            <p:cNvSpPr txBox="1">
              <a:spLocks noChangeArrowheads="1"/>
            </p:cNvSpPr>
            <p:nvPr/>
          </p:nvSpPr>
          <p:spPr bwMode="auto">
            <a:xfrm>
              <a:off x="2971" y="175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421923" name="Text Box 35"/>
            <p:cNvSpPr txBox="1">
              <a:spLocks noChangeArrowheads="1"/>
            </p:cNvSpPr>
            <p:nvPr/>
          </p:nvSpPr>
          <p:spPr bwMode="auto">
            <a:xfrm>
              <a:off x="3379" y="175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421924" name="Text Box 36"/>
            <p:cNvSpPr txBox="1">
              <a:spLocks noChangeArrowheads="1"/>
            </p:cNvSpPr>
            <p:nvPr/>
          </p:nvSpPr>
          <p:spPr bwMode="auto">
            <a:xfrm>
              <a:off x="3742" y="175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  <p:sp>
          <p:nvSpPr>
            <p:cNvPr id="421925" name="Text Box 37"/>
            <p:cNvSpPr txBox="1">
              <a:spLocks noChangeArrowheads="1"/>
            </p:cNvSpPr>
            <p:nvPr/>
          </p:nvSpPr>
          <p:spPr bwMode="auto">
            <a:xfrm>
              <a:off x="4649" y="1706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n-1</a:t>
              </a:r>
            </a:p>
          </p:txBody>
        </p:sp>
        <p:sp>
          <p:nvSpPr>
            <p:cNvPr id="421926" name="Rectangle 38"/>
            <p:cNvSpPr>
              <a:spLocks noChangeArrowheads="1"/>
            </p:cNvSpPr>
            <p:nvPr/>
          </p:nvSpPr>
          <p:spPr bwMode="auto">
            <a:xfrm>
              <a:off x="2145" y="1979"/>
              <a:ext cx="363" cy="27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27" name="Rectangle 39"/>
            <p:cNvSpPr>
              <a:spLocks noChangeArrowheads="1"/>
            </p:cNvSpPr>
            <p:nvPr/>
          </p:nvSpPr>
          <p:spPr bwMode="auto">
            <a:xfrm>
              <a:off x="2526" y="1979"/>
              <a:ext cx="363" cy="27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28" name="Rectangle 40"/>
            <p:cNvSpPr>
              <a:spLocks noChangeArrowheads="1"/>
            </p:cNvSpPr>
            <p:nvPr/>
          </p:nvSpPr>
          <p:spPr bwMode="auto">
            <a:xfrm>
              <a:off x="2907" y="1979"/>
              <a:ext cx="363" cy="27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29" name="Line 41"/>
            <p:cNvSpPr>
              <a:spLocks noChangeShapeType="1"/>
            </p:cNvSpPr>
            <p:nvPr/>
          </p:nvSpPr>
          <p:spPr bwMode="auto">
            <a:xfrm flipV="1">
              <a:off x="2336" y="2296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30" name="Line 42"/>
            <p:cNvSpPr>
              <a:spLocks noChangeShapeType="1"/>
            </p:cNvSpPr>
            <p:nvPr/>
          </p:nvSpPr>
          <p:spPr bwMode="auto">
            <a:xfrm flipV="1">
              <a:off x="3461" y="2251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31" name="Text Box 43"/>
            <p:cNvSpPr txBox="1">
              <a:spLocks noChangeArrowheads="1"/>
            </p:cNvSpPr>
            <p:nvPr/>
          </p:nvSpPr>
          <p:spPr bwMode="auto">
            <a:xfrm>
              <a:off x="2200" y="2750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out</a:t>
              </a:r>
            </a:p>
          </p:txBody>
        </p:sp>
        <p:sp>
          <p:nvSpPr>
            <p:cNvPr id="421932" name="Text Box 44"/>
            <p:cNvSpPr txBox="1">
              <a:spLocks noChangeArrowheads="1"/>
            </p:cNvSpPr>
            <p:nvPr/>
          </p:nvSpPr>
          <p:spPr bwMode="auto">
            <a:xfrm>
              <a:off x="3334" y="2713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52736"/>
            <a:ext cx="8964488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注意</a:t>
            </a:r>
            <a:r>
              <a:rPr lang="en-US" altLang="zh-CN" b="0" dirty="0" smtClean="0"/>
              <a:t>(1)</a:t>
            </a:r>
            <a:endParaRPr lang="zh-CN" altLang="en-US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应先申请资源信号量，再申请互斥信号量，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顺序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不能颠倒。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41822" y="2202035"/>
            <a:ext cx="5234434" cy="2554552"/>
            <a:chOff x="96" y="1486"/>
            <a:chExt cx="3388" cy="180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680" y="1486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Consumer：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6" y="1488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Producer：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32" y="1888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wait(e</a:t>
              </a:r>
              <a:r>
                <a:rPr kumimoji="1" lang="en-US" altLang="zh-CN" sz="2000" dirty="0" smtClean="0">
                  <a:solidFill>
                    <a:schemeClr val="hlink"/>
                  </a:solidFill>
                  <a:latin typeface="Times New Roman" pitchFamily="18" charset="0"/>
                </a:rPr>
                <a:t>) </a:t>
              </a: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32" y="2175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2" y="2483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存入一条数据</a:t>
              </a: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2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signal(s);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32" y="3074"/>
              <a:ext cx="66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signal(n);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72" y="2208"/>
              <a:ext cx="78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wait(n);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72" y="1920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920" y="2511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取一条数据</a:t>
              </a:r>
              <a:r>
                <a:rPr kumimoji="1" lang="en-US" altLang="zh-CN" sz="2000" dirty="0" smtClean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  <a:endParaRPr kumimoji="1" lang="en-US" altLang="zh-CN" sz="2000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874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signal(s);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874" y="3074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signal(e);</a:t>
              </a:r>
            </a:p>
          </p:txBody>
        </p:sp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638236" y="5026531"/>
            <a:ext cx="646215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 smtClean="0">
                <a:latin typeface="Times New Roman" pitchFamily="18" charset="0"/>
              </a:rPr>
              <a:t>当</a:t>
            </a:r>
            <a:r>
              <a:rPr kumimoji="1" lang="en-US" altLang="zh-CN" sz="2000" dirty="0">
                <a:latin typeface="Times New Roman" pitchFamily="18" charset="0"/>
              </a:rPr>
              <a:t>n</a:t>
            </a:r>
            <a:r>
              <a:rPr kumimoji="1" lang="en-US" altLang="zh-CN" sz="2000" dirty="0" smtClean="0">
                <a:latin typeface="Times New Roman" pitchFamily="18" charset="0"/>
              </a:rPr>
              <a:t>=0</a:t>
            </a:r>
            <a:r>
              <a:rPr kumimoji="1" lang="en-US" altLang="zh-CN" sz="2000" dirty="0">
                <a:latin typeface="Times New Roman" pitchFamily="18" charset="0"/>
              </a:rPr>
              <a:t>, </a:t>
            </a:r>
            <a:r>
              <a:rPr kumimoji="1" lang="en-US" altLang="zh-CN" sz="2000" dirty="0" smtClean="0">
                <a:latin typeface="Times New Roman" pitchFamily="18" charset="0"/>
              </a:rPr>
              <a:t>s </a:t>
            </a:r>
            <a:r>
              <a:rPr kumimoji="1" lang="en-US" altLang="zh-CN" sz="2000" dirty="0">
                <a:latin typeface="Times New Roman" pitchFamily="18" charset="0"/>
              </a:rPr>
              <a:t>= 1</a:t>
            </a:r>
            <a:r>
              <a:rPr kumimoji="1" lang="zh-CN" altLang="en-US" sz="2000" dirty="0">
                <a:latin typeface="Times New Roman" pitchFamily="18" charset="0"/>
              </a:rPr>
              <a:t>时，执行顺序：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 err="1" smtClean="0">
                <a:solidFill>
                  <a:schemeClr val="accent2"/>
                </a:solidFill>
                <a:latin typeface="Times New Roman" pitchFamily="18" charset="0"/>
              </a:rPr>
              <a:t>Consumer.wait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Times New Roman" pitchFamily="18" charset="0"/>
              </a:rPr>
              <a:t>(s) </a:t>
            </a:r>
            <a:r>
              <a:rPr kumimoji="1" lang="en-US" altLang="zh-CN" sz="2000" dirty="0">
                <a:solidFill>
                  <a:schemeClr val="accent2"/>
                </a:solidFill>
                <a:latin typeface="Times New Roman" pitchFamily="18" charset="0"/>
              </a:rPr>
              <a:t>; </a:t>
            </a:r>
            <a:r>
              <a:rPr kumimoji="1" lang="en-US" altLang="zh-CN" sz="2000" dirty="0" err="1" smtClean="0">
                <a:solidFill>
                  <a:schemeClr val="accent2"/>
                </a:solidFill>
                <a:latin typeface="Times New Roman" pitchFamily="18" charset="0"/>
              </a:rPr>
              <a:t>Consumer.wait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Times New Roman" pitchFamily="18" charset="0"/>
              </a:rPr>
              <a:t>(n);   </a:t>
            </a:r>
            <a:endParaRPr kumimoji="1" lang="en-US" altLang="zh-CN" sz="2000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 err="1" smtClean="0">
                <a:solidFill>
                  <a:schemeClr val="accent2"/>
                </a:solidFill>
                <a:latin typeface="Times New Roman" pitchFamily="18" charset="0"/>
              </a:rPr>
              <a:t>Producer.wait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Times New Roman" pitchFamily="18" charset="0"/>
              </a:rPr>
              <a:t>(e) </a:t>
            </a:r>
            <a:r>
              <a:rPr kumimoji="1" lang="en-US" altLang="zh-CN" sz="2000" dirty="0">
                <a:solidFill>
                  <a:schemeClr val="accent2"/>
                </a:solidFill>
                <a:latin typeface="Times New Roman" pitchFamily="18" charset="0"/>
              </a:rPr>
              <a:t>; </a:t>
            </a:r>
            <a:r>
              <a:rPr kumimoji="1" lang="en-US" altLang="zh-CN" sz="2000" dirty="0" err="1" smtClean="0">
                <a:solidFill>
                  <a:schemeClr val="accent2"/>
                </a:solidFill>
                <a:latin typeface="Times New Roman" pitchFamily="18" charset="0"/>
              </a:rPr>
              <a:t>Producer.wait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Times New Roman" pitchFamily="18" charset="0"/>
              </a:rPr>
              <a:t>(s) </a:t>
            </a:r>
            <a:r>
              <a:rPr kumimoji="1" lang="en-US" altLang="zh-CN" sz="2000" dirty="0">
                <a:solidFill>
                  <a:schemeClr val="accent2"/>
                </a:solidFill>
                <a:latin typeface="Times New Roman" pitchFamily="18" charset="0"/>
              </a:rPr>
              <a:t>; </a:t>
            </a:r>
          </a:p>
        </p:txBody>
      </p:sp>
      <p:cxnSp>
        <p:nvCxnSpPr>
          <p:cNvPr id="18" name="直接箭头连接符 17"/>
          <p:cNvCxnSpPr>
            <a:stCxn id="12" idx="1"/>
            <a:endCxn id="11" idx="3"/>
          </p:cNvCxnSpPr>
          <p:nvPr/>
        </p:nvCxnSpPr>
        <p:spPr>
          <a:xfrm flipH="1">
            <a:off x="2879361" y="3377469"/>
            <a:ext cx="1506367" cy="1224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1"/>
            <a:endCxn id="8" idx="3"/>
          </p:cNvCxnSpPr>
          <p:nvPr/>
        </p:nvCxnSpPr>
        <p:spPr>
          <a:xfrm flipH="1" flipV="1">
            <a:off x="3214624" y="3330791"/>
            <a:ext cx="1174194" cy="86424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注意</a:t>
            </a:r>
            <a:r>
              <a:rPr lang="en-US" altLang="zh-CN" b="0" dirty="0" smtClean="0"/>
              <a:t>(2)</a:t>
            </a:r>
            <a:endParaRPr lang="zh-CN" altLang="en-US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同一进程中的多对</a:t>
            </a:r>
            <a:r>
              <a:rPr lang="en-US" altLang="zh-CN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wait</a:t>
            </a:r>
            <a:r>
              <a:rPr lang="zh-CN" altLang="en-US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signal</a:t>
            </a:r>
            <a:r>
              <a:rPr lang="zh-CN" altLang="en-US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语句只能嵌套，不能交叉</a:t>
            </a:r>
            <a:r>
              <a:rPr lang="en-US" altLang="zh-CN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?</a:t>
            </a:r>
            <a:endParaRPr lang="en-US" altLang="zh-CN" i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endParaRPr kumimoji="1" lang="zh-CN" altLang="en-US" sz="2000" dirty="0">
              <a:solidFill>
                <a:schemeClr val="hlink"/>
              </a:solidFill>
              <a:ea typeface="宋体" pitchFamily="2" charset="-122"/>
              <a:cs typeface="+mn-cs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07704" y="2890672"/>
            <a:ext cx="5234434" cy="2554552"/>
            <a:chOff x="96" y="1486"/>
            <a:chExt cx="3388" cy="180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680" y="1486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Consumer：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6" y="1488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Producer：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32" y="1888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wait(e</a:t>
              </a:r>
              <a:r>
                <a:rPr kumimoji="1" lang="en-US" altLang="zh-CN" sz="2000" dirty="0" smtClean="0">
                  <a:solidFill>
                    <a:schemeClr val="hlink"/>
                  </a:solidFill>
                  <a:latin typeface="Times New Roman" pitchFamily="18" charset="0"/>
                </a:rPr>
                <a:t>) </a:t>
              </a: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32" y="2175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2" y="2483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存入一条数据</a:t>
              </a: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2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</a:rPr>
                <a:t>signal(n);</a:t>
              </a:r>
              <a:endParaRPr kumimoji="1" lang="en-US" altLang="zh-CN" sz="20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32" y="3074"/>
              <a:ext cx="66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</a:rPr>
                <a:t>signal(s);</a:t>
              </a:r>
              <a:endParaRPr kumimoji="1" lang="en-US" altLang="zh-CN" sz="20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72" y="2208"/>
              <a:ext cx="78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72" y="1920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wait(n);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920" y="2511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取一条数据</a:t>
              </a:r>
              <a:r>
                <a:rPr kumimoji="1" lang="en-US" altLang="zh-CN" sz="2000" dirty="0" smtClean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  <a:endParaRPr kumimoji="1" lang="en-US" altLang="zh-CN" sz="2000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874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signal(s);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874" y="3074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signal(e);</a:t>
              </a:r>
            </a:p>
          </p:txBody>
        </p:sp>
      </p:grpSp>
      <p:cxnSp>
        <p:nvCxnSpPr>
          <p:cNvPr id="19" name="肘形连接符 18"/>
          <p:cNvCxnSpPr/>
          <p:nvPr/>
        </p:nvCxnSpPr>
        <p:spPr>
          <a:xfrm rot="10800000" flipV="1">
            <a:off x="2117823" y="4057037"/>
            <a:ext cx="12700" cy="1270204"/>
          </a:xfrm>
          <a:prstGeom prst="bentConnector3">
            <a:avLst>
              <a:gd name="adj1" fmla="val 3949252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1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196752"/>
            <a:ext cx="8568952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注意</a:t>
            </a:r>
            <a:r>
              <a:rPr lang="en-US" altLang="zh-CN" b="0" dirty="0" smtClean="0"/>
              <a:t>(3)</a:t>
            </a:r>
            <a:endParaRPr lang="zh-CN" altLang="en-US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对于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同一个信号量的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wait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signal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操作，既可以出现在同一个进程中，也可以出现在不同进程中。</a:t>
            </a:r>
          </a:p>
          <a:p>
            <a:pPr lvl="1" eaLnBrk="1" hangingPunct="1">
              <a:spcAft>
                <a:spcPct val="20000"/>
              </a:spcAft>
            </a:pPr>
            <a:endParaRPr kumimoji="1" lang="zh-CN" altLang="en-US" sz="2000" dirty="0">
              <a:solidFill>
                <a:schemeClr val="hlink"/>
              </a:solidFill>
              <a:ea typeface="宋体" pitchFamily="2" charset="-122"/>
              <a:cs typeface="+mn-cs"/>
            </a:endParaRP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785838" y="3034688"/>
            <a:ext cx="5205079" cy="2554552"/>
            <a:chOff x="96" y="1486"/>
            <a:chExt cx="3369" cy="1806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680" y="1486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Consumer：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96" y="1488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Producer：</a:t>
              </a: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32" y="1888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wait(e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</a:rPr>
                <a:t>) 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32" y="2175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232" y="2483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存入一条数据</a:t>
              </a: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32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signal(s);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32" y="3074"/>
              <a:ext cx="66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7030A0"/>
                  </a:solidFill>
                  <a:latin typeface="Times New Roman" pitchFamily="18" charset="0"/>
                </a:rPr>
                <a:t>signal(n);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872" y="1890"/>
              <a:ext cx="78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7030A0"/>
                  </a:solidFill>
                  <a:latin typeface="Times New Roman" pitchFamily="18" charset="0"/>
                </a:rPr>
                <a:t>wait(n);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872" y="2185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1901" y="2505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取一条数据</a:t>
              </a:r>
              <a:r>
                <a:rPr kumimoji="1" lang="en-US" altLang="zh-CN" sz="2000" dirty="0" smtClean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  <a:endParaRPr kumimoji="1" lang="en-US" altLang="zh-CN" sz="2000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1874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signal(s);</a:t>
              </a: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1874" y="3074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signal(e);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91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注意</a:t>
            </a:r>
            <a:r>
              <a:rPr lang="en-US" altLang="zh-CN" b="0" dirty="0" smtClean="0"/>
              <a:t>(4)</a:t>
            </a:r>
            <a:endParaRPr lang="zh-CN" altLang="en-US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对任何信号量的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wait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signal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操作必须配对。</a:t>
            </a:r>
            <a:r>
              <a:rPr lang="en-US" altLang="zh-CN" b="0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91680" y="2852936"/>
            <a:ext cx="5234434" cy="2554552"/>
            <a:chOff x="96" y="1486"/>
            <a:chExt cx="3388" cy="180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680" y="1486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Consumer：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6" y="1488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Producer：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32" y="1888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wait(e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</a:rPr>
                <a:t>) 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32" y="2175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2" y="2483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存入一条数据</a:t>
              </a: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2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signal(s);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32" y="3074"/>
              <a:ext cx="66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7030A0"/>
                  </a:solidFill>
                  <a:latin typeface="Times New Roman" pitchFamily="18" charset="0"/>
                </a:rPr>
                <a:t>signal(n);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72" y="1888"/>
              <a:ext cx="78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7030A0"/>
                  </a:solidFill>
                  <a:latin typeface="Times New Roman" pitchFamily="18" charset="0"/>
                </a:rPr>
                <a:t>wait(n);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91" y="2184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920" y="2511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取一条数据</a:t>
              </a:r>
              <a:r>
                <a:rPr kumimoji="1" lang="en-US" altLang="zh-CN" sz="2000" dirty="0" smtClean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  <a:endParaRPr kumimoji="1" lang="en-US" altLang="zh-CN" sz="2000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874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signal(s);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874" y="3074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signal(e);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91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ct val="20000"/>
              </a:spcAft>
            </a:pPr>
            <a:r>
              <a:rPr lang="zh-CN" altLang="en-US" b="0" dirty="0" smtClean="0"/>
              <a:t>注意</a:t>
            </a:r>
            <a:r>
              <a:rPr lang="en-US" altLang="zh-CN" b="0" dirty="0" smtClean="0"/>
              <a:t>(5)</a:t>
            </a:r>
            <a:endParaRPr lang="zh-CN" altLang="en-US" b="0" dirty="0" smtClean="0"/>
          </a:p>
          <a:p>
            <a:pPr lvl="1" eaLnBrk="1" hangingPunct="1">
              <a:spcBef>
                <a:spcPts val="0"/>
              </a:spcBef>
              <a:spcAft>
                <a:spcPct val="20000"/>
              </a:spcAft>
            </a:pPr>
            <a:r>
              <a:rPr lang="en-US" altLang="zh-CN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wait</a:t>
            </a:r>
            <a:r>
              <a:rPr lang="zh-CN" altLang="en-US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signal</a:t>
            </a:r>
            <a:r>
              <a:rPr lang="zh-CN" altLang="en-US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语句不能颠倒顺序，</a:t>
            </a:r>
            <a:r>
              <a:rPr lang="en-US" altLang="zh-CN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wait</a:t>
            </a:r>
            <a:r>
              <a:rPr lang="zh-CN" altLang="en-US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语句一定先于</a:t>
            </a:r>
            <a:r>
              <a:rPr lang="en-US" altLang="zh-CN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signal</a:t>
            </a:r>
            <a:r>
              <a:rPr lang="zh-CN" altLang="en-US" i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语句？</a:t>
            </a:r>
            <a:r>
              <a:rPr lang="en-US" altLang="zh-CN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应为：在进入临界区前必须先执行</a:t>
            </a:r>
            <a:r>
              <a:rPr lang="en-US" altLang="zh-CN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wait</a:t>
            </a:r>
            <a:r>
              <a:rPr lang="zh-CN" altLang="en-US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操作，退出临界区后必须执行</a:t>
            </a:r>
            <a:r>
              <a:rPr lang="en-US" altLang="zh-CN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signal</a:t>
            </a:r>
            <a:r>
              <a:rPr lang="zh-CN" altLang="en-US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操作。对于同一信号量而言，既有可能先执行</a:t>
            </a:r>
            <a:r>
              <a:rPr lang="en-US" altLang="zh-CN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wait</a:t>
            </a:r>
            <a:r>
              <a:rPr lang="zh-CN" altLang="en-US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操作，也有可能先执行</a:t>
            </a:r>
            <a:r>
              <a:rPr lang="en-US" altLang="zh-CN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signal</a:t>
            </a:r>
            <a:r>
              <a:rPr lang="zh-CN" altLang="en-US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操作。</a:t>
            </a:r>
            <a:r>
              <a:rPr lang="en-US" altLang="zh-CN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i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857846" y="3610752"/>
            <a:ext cx="5234434" cy="2554552"/>
            <a:chOff x="96" y="1486"/>
            <a:chExt cx="3388" cy="180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680" y="1486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Consumer：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6" y="1488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Producer：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32" y="1888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wait(e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</a:rPr>
                <a:t>) 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32" y="2175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2" y="2483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存入一条数据</a:t>
              </a: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2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signal(s);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32" y="3074"/>
              <a:ext cx="66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7030A0"/>
                  </a:solidFill>
                  <a:latin typeface="Times New Roman" pitchFamily="18" charset="0"/>
                </a:rPr>
                <a:t>signal(n);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74" y="1929"/>
              <a:ext cx="78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7030A0"/>
                  </a:solidFill>
                  <a:latin typeface="Times New Roman" pitchFamily="18" charset="0"/>
                </a:rPr>
                <a:t>wait(n);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99" y="2193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920" y="2511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取一条数据</a:t>
              </a:r>
              <a:r>
                <a:rPr kumimoji="1" lang="en-US" altLang="zh-CN" sz="2000" dirty="0" smtClean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  <a:endParaRPr kumimoji="1" lang="en-US" altLang="zh-CN" sz="2000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874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signal(s);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874" y="3074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signal(e);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77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808" y="980728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消费者问题的管程解决方法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95536" y="1484784"/>
            <a:ext cx="4176464" cy="47525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monitor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boundedbuffer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char buffer[N];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nextin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nextout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;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count;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 err="1" smtClean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cond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notfull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notempty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void append(char x) {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if (count == N)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cwait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notfull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);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buffer[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nextin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] = x;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nextin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= 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nextin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+ 1) % N;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count++;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csignal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notmpty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);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endParaRPr lang="en-US" altLang="zh-CN" sz="16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void take(char x) {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if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(count ==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0)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cwait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notempty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x = buffer[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nextout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];</a:t>
            </a:r>
            <a:endParaRPr lang="en-US" altLang="zh-CN" sz="16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nextout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= 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nextout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+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1)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% N;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count--;</a:t>
            </a:r>
            <a:endParaRPr lang="en-US" altLang="zh-CN" sz="16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csignal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notfull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{  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nextin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= 0;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nextout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= 0; count = 0;  }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799012" y="1628800"/>
            <a:ext cx="4093468" cy="20162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void producer()</a:t>
            </a:r>
            <a:endParaRPr lang="en-US" altLang="zh-CN" sz="16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{</a:t>
            </a:r>
          </a:p>
          <a:p>
            <a:pPr algn="just" eaLnBrk="0" hangingPunct="0"/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char x;</a:t>
            </a:r>
            <a:endParaRPr lang="en-US" altLang="zh-CN" sz="16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while (true)  {</a:t>
            </a:r>
            <a:endParaRPr lang="en-US" altLang="zh-CN" sz="16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en-US" altLang="zh-CN" sz="1600" b="1" dirty="0" smtClean="0">
                <a:latin typeface="Times New Roman" pitchFamily="18" charset="0"/>
                <a:ea typeface="仿宋_GB2312" pitchFamily="49" charset="-122"/>
              </a:rPr>
              <a:t>produce(x); </a:t>
            </a:r>
            <a:endParaRPr lang="en-US" altLang="zh-CN" sz="1600" b="1" dirty="0"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1600" b="1" dirty="0">
                <a:solidFill>
                  <a:srgbClr val="00CC99"/>
                </a:solidFill>
                <a:latin typeface="Times New Roman" pitchFamily="18" charset="0"/>
                <a:ea typeface="仿宋_GB2312" pitchFamily="49" charset="-122"/>
              </a:rPr>
              <a:t>      </a:t>
            </a:r>
            <a:r>
              <a:rPr lang="en-US" altLang="zh-CN" sz="1600" b="1" dirty="0" smtClean="0">
                <a:solidFill>
                  <a:srgbClr val="00CC99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append(x);    </a:t>
            </a:r>
            <a:endParaRPr lang="en-US" altLang="zh-CN" sz="1600" b="1" dirty="0">
              <a:solidFill>
                <a:srgbClr val="C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</a:p>
          <a:p>
            <a:pPr algn="just" eaLnBrk="0" hangingPunct="0"/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788024" y="4005064"/>
            <a:ext cx="4093468" cy="20162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void consumer</a:t>
            </a:r>
          </a:p>
          <a:p>
            <a:pPr algn="just" eaLnBrk="0" hangingPunct="0"/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{</a:t>
            </a:r>
          </a:p>
          <a:p>
            <a:pPr algn="just" eaLnBrk="0" hangingPunct="0"/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char x;</a:t>
            </a:r>
            <a:endParaRPr lang="en-US" altLang="zh-CN" sz="16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while (true) {</a:t>
            </a:r>
          </a:p>
          <a:p>
            <a:pPr algn="just" eaLnBrk="0" hangingPunct="0"/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仿宋_GB2312" pitchFamily="49" charset="-122"/>
              </a:rPr>
              <a:t>take(x);</a:t>
            </a:r>
            <a:endParaRPr lang="en-US" altLang="zh-CN" sz="1600" b="1" dirty="0">
              <a:solidFill>
                <a:srgbClr val="7030A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just" eaLnBrk="0" hangingPunct="0"/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consume(x);     </a:t>
            </a:r>
          </a:p>
          <a:p>
            <a:pPr algn="just" eaLnBrk="0" hangingPunct="0"/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}</a:t>
            </a:r>
          </a:p>
          <a:p>
            <a:pPr algn="just" eaLnBrk="0" hangingPunct="0"/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endParaRPr lang="en-US" altLang="zh-CN" sz="16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40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412776"/>
            <a:ext cx="8219256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消费者问题示例</a:t>
            </a:r>
            <a:r>
              <a:rPr lang="en-US" altLang="zh-CN" b="0" dirty="0" smtClean="0"/>
              <a:t>1</a:t>
            </a:r>
            <a:endParaRPr lang="zh-CN" altLang="en-US" b="0" dirty="0" smtClean="0"/>
          </a:p>
          <a:p>
            <a:pPr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桌子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上有一只盘子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，最多可以放入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N&gt;0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个水果。爸爸随机向盘中放入苹果或桔子。儿子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只吃盘中的桔子，女儿只吃盘中的苹果。只有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盘子中水果数目小于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时，爸爸才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可以向盘子中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放水果；仅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当盘子中有自己需要的水果时，儿子或女儿才可以从盘子中取出相应的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水果；每次只能放入或取出一个水果，且不允许多人同时使用盘子。用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信号量机制实现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爸爸、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儿子和女儿之间的同步与互斥活动，并说明所定义信号量的含义。要求用伪代码描述。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消费者问题示例</a:t>
            </a:r>
            <a:r>
              <a:rPr lang="en-US" altLang="zh-CN" b="0" dirty="0" smtClean="0"/>
              <a:t>1</a:t>
            </a:r>
            <a:r>
              <a:rPr lang="en-US" altLang="zh-CN" b="0" dirty="0" smtClean="0">
                <a:latin typeface="Courier New"/>
              </a:rPr>
              <a:t>——</a:t>
            </a:r>
            <a:r>
              <a:rPr lang="zh-CN" altLang="en-US" b="0" dirty="0" smtClean="0"/>
              <a:t>分析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生产者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两个消费者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被连接到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大小为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的缓冲区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上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盘子是一</a:t>
            </a: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互斥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资源，故设置互斥信号量</a:t>
            </a:r>
            <a:r>
              <a:rPr lang="en-US" altLang="zh-CN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mutex</a:t>
            </a:r>
            <a:endParaRPr lang="en-US" altLang="zh-CN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爸爸、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儿子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因为桔子的放入与取出而同步，设置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资源信号量</a:t>
            </a:r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orange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爸爸、女儿因为苹果的放入与取出而同步，设置</a:t>
            </a:r>
            <a:r>
              <a:rPr lang="zh-CN" altLang="en-US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资源信号量</a:t>
            </a:r>
            <a:r>
              <a:rPr lang="en-US" altLang="zh-CN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apple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爸爸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、儿子、女儿因为共享盘子，设置</a:t>
            </a:r>
            <a:r>
              <a:rPr lang="zh-CN" altLang="en-US" dirty="0" smtClean="0">
                <a:solidFill>
                  <a:srgbClr val="E06B0A"/>
                </a:solidFill>
                <a:latin typeface="宋体" pitchFamily="2" charset="-122"/>
                <a:ea typeface="宋体" pitchFamily="2" charset="-122"/>
              </a:rPr>
              <a:t>资源信号量</a:t>
            </a:r>
            <a:r>
              <a:rPr lang="en-US" altLang="zh-CN" dirty="0" smtClean="0">
                <a:solidFill>
                  <a:srgbClr val="E06B0A"/>
                </a:solidFill>
                <a:latin typeface="宋体" pitchFamily="2" charset="-122"/>
                <a:ea typeface="宋体" pitchFamily="2" charset="-122"/>
              </a:rPr>
              <a:t>empty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848" y="1063277"/>
            <a:ext cx="8229600" cy="5030019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= 1;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盘子操作互斥信号量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apple = 0, orange = 0;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苹果、桔子放入、取出的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资源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信号量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empty = N;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盘子中可放入的水果数目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dad()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result= prepare _fruit();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准备水果，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result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为水果类型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P(empty);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中可放入的水果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数目减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1</a:t>
            </a:r>
            <a:endParaRPr lang="zh-CN" altLang="en-US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互斥访问盘子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put a fruit on the plate;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将一个水果放入盘子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恢复访问盘子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if (result ==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fruit_apple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准备的水果为苹果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V(apple);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允许女儿取苹果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else         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准备的水果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为桔子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V(orange);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允许儿子取桔子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980728"/>
            <a:ext cx="8229600" cy="5328592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son()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P(orange);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互斥取桔子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互斥访问盘子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get an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orage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from plate();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取桔子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恢复访问盘子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V(empty);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盘子中可放入的水果数目加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daughter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() {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P(apple);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互斥取水果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P(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互斥访问盘子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get an apple from plate();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取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苹果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V(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恢复访问盘子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V(empty);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盘子中可放入的水果数目加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2.6.1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并发控制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竞争资源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63277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/>
              <a:t>进程间的制约关系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间接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制约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457200" lvl="1" indent="0" eaLnBrk="1" hangingPunct="1">
              <a:spcAft>
                <a:spcPct val="20000"/>
              </a:spcAft>
              <a:buNone/>
            </a:pPr>
            <a:r>
              <a:rPr lang="en-US" altLang="zh-CN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资源共享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互斥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直接制约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457200" lvl="1" indent="0" eaLnBrk="1" hangingPunct="1">
              <a:spcAft>
                <a:spcPct val="20000"/>
              </a:spcAft>
              <a:buNone/>
            </a:pPr>
            <a:r>
              <a:rPr lang="en-US" altLang="zh-CN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进程合作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同步 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  <a:p>
            <a:pPr eaLnBrk="1" hangingPunct="1"/>
            <a:endParaRPr lang="en-US" altLang="zh-CN" b="0" dirty="0" smtClean="0"/>
          </a:p>
          <a:p>
            <a:pPr marL="0" indent="0" eaLnBrk="1" hangingPunct="1">
              <a:buNone/>
            </a:pPr>
            <a:endParaRPr lang="en-US" altLang="zh-CN" b="0" dirty="0" smtClean="0"/>
          </a:p>
          <a:p>
            <a:pPr marL="0" indent="0" eaLnBrk="1" hangingPunct="1">
              <a:buNone/>
            </a:pPr>
            <a:endParaRPr lang="en-US" altLang="zh-CN" b="0" dirty="0" smtClean="0"/>
          </a:p>
          <a:p>
            <a:pPr eaLnBrk="1" hangingPunct="1"/>
            <a:r>
              <a:rPr lang="zh-CN" altLang="en-US" b="0" dirty="0" smtClean="0"/>
              <a:t>临界资源（</a:t>
            </a:r>
            <a:r>
              <a:rPr lang="en-US" altLang="zh-CN" b="0" dirty="0" smtClean="0"/>
              <a:t>Critical  </a:t>
            </a:r>
            <a:r>
              <a:rPr lang="en-US" altLang="zh-CN" b="0" dirty="0" err="1" smtClean="0"/>
              <a:t>Resouce</a:t>
            </a:r>
            <a:r>
              <a:rPr lang="en-US" altLang="zh-CN" b="0" dirty="0" smtClean="0"/>
              <a:t>  </a:t>
            </a:r>
            <a:r>
              <a:rPr lang="zh-CN" altLang="en-US" b="0" dirty="0" smtClean="0"/>
              <a:t>）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必须</a:t>
            </a: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互斥</a:t>
            </a:r>
            <a:r>
              <a:rPr lang="zh-CN" altLang="en-US" b="0" dirty="0" smtClean="0">
                <a:ea typeface="宋体" pitchFamily="2" charset="-122"/>
              </a:rPr>
              <a:t>使用的资源为临界资源。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621174" y="1556792"/>
            <a:ext cx="2487330" cy="1528898"/>
            <a:chOff x="5259849" y="707917"/>
            <a:chExt cx="2703354" cy="1726593"/>
          </a:xfrm>
        </p:grpSpPr>
        <p:pic>
          <p:nvPicPr>
            <p:cNvPr id="37" name="Picture 2" descr="C:\Users\Ruini Xue\AppData\Local\Microsoft\Windows\Temporary Internet Files\Content.IE5\TBTVUN83\MC9002394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767" y="707917"/>
              <a:ext cx="1252889" cy="11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矩形 37"/>
            <p:cNvSpPr/>
            <p:nvPr/>
          </p:nvSpPr>
          <p:spPr>
            <a:xfrm>
              <a:off x="5259849" y="1849735"/>
              <a:ext cx="6864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P1</a:t>
              </a:r>
              <a:endPara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276797" y="1849735"/>
              <a:ext cx="68640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P2</a:t>
              </a:r>
              <a:endPara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cxnSp>
          <p:nvCxnSpPr>
            <p:cNvPr id="40" name="直接箭头连接符 39"/>
            <p:cNvCxnSpPr>
              <a:stCxn id="38" idx="0"/>
              <a:endCxn id="37" idx="1"/>
            </p:cNvCxnSpPr>
            <p:nvPr/>
          </p:nvCxnSpPr>
          <p:spPr>
            <a:xfrm flipV="1">
              <a:off x="5603052" y="1278826"/>
              <a:ext cx="403715" cy="570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9" idx="0"/>
              <a:endCxn id="37" idx="3"/>
            </p:cNvCxnSpPr>
            <p:nvPr/>
          </p:nvCxnSpPr>
          <p:spPr>
            <a:xfrm flipH="1" flipV="1">
              <a:off x="7259656" y="1278826"/>
              <a:ext cx="360344" cy="57090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731801" y="3789040"/>
            <a:ext cx="6080559" cy="1008112"/>
            <a:chOff x="2113274" y="4990646"/>
            <a:chExt cx="6207636" cy="1081088"/>
          </a:xfrm>
        </p:grpSpPr>
        <p:pic>
          <p:nvPicPr>
            <p:cNvPr id="43" name="Picture 3" descr="C:\Users\Ruini Xue\AppData\Local\Microsoft\Windows\Temporary Internet Files\Content.IE5\P5B3CUWC\MC90031949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067" y="4990646"/>
              <a:ext cx="1833563" cy="1081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3"/>
            <p:cNvSpPr/>
            <p:nvPr/>
          </p:nvSpPr>
          <p:spPr>
            <a:xfrm>
              <a:off x="2113274" y="5238816"/>
              <a:ext cx="142058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32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生产者</a:t>
              </a:r>
              <a:endPara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900328" y="5238817"/>
              <a:ext cx="142058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消费者</a:t>
              </a:r>
              <a:endPara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cxnSp>
          <p:nvCxnSpPr>
            <p:cNvPr id="46" name="直接箭头连接符 45"/>
            <p:cNvCxnSpPr>
              <a:stCxn id="44" idx="3"/>
              <a:endCxn id="43" idx="1"/>
            </p:cNvCxnSpPr>
            <p:nvPr/>
          </p:nvCxnSpPr>
          <p:spPr>
            <a:xfrm flipV="1">
              <a:off x="3533856" y="5531190"/>
              <a:ext cx="809211" cy="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5" idx="1"/>
              <a:endCxn id="43" idx="3"/>
            </p:cNvCxnSpPr>
            <p:nvPr/>
          </p:nvCxnSpPr>
          <p:spPr>
            <a:xfrm flipH="1" flipV="1">
              <a:off x="6176630" y="5531190"/>
              <a:ext cx="723698" cy="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884870" y="1397001"/>
            <a:ext cx="2487330" cy="1832705"/>
            <a:chOff x="3884870" y="1397001"/>
            <a:chExt cx="2487330" cy="1832705"/>
          </a:xfrm>
        </p:grpSpPr>
        <p:sp>
          <p:nvSpPr>
            <p:cNvPr id="50" name="矩形 49"/>
            <p:cNvSpPr/>
            <p:nvPr/>
          </p:nvSpPr>
          <p:spPr>
            <a:xfrm>
              <a:off x="3884870" y="2711888"/>
              <a:ext cx="631555" cy="51781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P1</a:t>
              </a:r>
              <a:endPara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740644" y="2711888"/>
              <a:ext cx="631556" cy="51781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P2</a:t>
              </a:r>
              <a:endPara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cxnSp>
          <p:nvCxnSpPr>
            <p:cNvPr id="52" name="直接箭头连接符 51"/>
            <p:cNvCxnSpPr>
              <a:stCxn id="50" idx="0"/>
            </p:cNvCxnSpPr>
            <p:nvPr/>
          </p:nvCxnSpPr>
          <p:spPr>
            <a:xfrm flipV="1">
              <a:off x="4200648" y="2206348"/>
              <a:ext cx="371454" cy="505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51" idx="0"/>
            </p:cNvCxnSpPr>
            <p:nvPr/>
          </p:nvCxnSpPr>
          <p:spPr>
            <a:xfrm flipH="1" flipV="1">
              <a:off x="5724873" y="2206348"/>
              <a:ext cx="331549" cy="50554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" name="图示 6"/>
            <p:cNvGraphicFramePr/>
            <p:nvPr>
              <p:extLst>
                <p:ext uri="{D42A27DB-BD31-4B8C-83A1-F6EECF244321}">
                  <p14:modId xmlns:p14="http://schemas.microsoft.com/office/powerpoint/2010/main" val="2416084590"/>
                </p:ext>
              </p:extLst>
            </p:nvPr>
          </p:nvGraphicFramePr>
          <p:xfrm>
            <a:off x="3995936" y="1397001"/>
            <a:ext cx="2376264" cy="8093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412776"/>
            <a:ext cx="8208912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消费者问题示例</a:t>
            </a:r>
            <a:r>
              <a:rPr lang="en-US" altLang="zh-CN" b="0" dirty="0" smtClean="0"/>
              <a:t>2</a:t>
            </a:r>
            <a:endParaRPr lang="zh-CN" altLang="en-US" b="0" dirty="0" smtClean="0"/>
          </a:p>
          <a:p>
            <a:pPr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桌子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上有一只盘子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爸爸负责向盘中放苹果，妈妈负责向盘中放桔子。儿子只吃盘中的桔子，女儿只吃盘中的苹果。只有盘子为空时，爸爸或妈妈才可以向盘子中放入一个水果。仅当盘子中有自己需要的水果时，儿子或女儿才可以从盘子中取出相应的水果。请用信号量机制实现爸爸、妈妈、儿子和女儿之间的同步与互斥活动，并说明所定义信号量的含义。要求用伪代码描述。</a:t>
            </a:r>
          </a:p>
        </p:txBody>
      </p:sp>
    </p:spTree>
    <p:extLst>
      <p:ext uri="{BB962C8B-B14F-4D97-AF65-F5344CB8AC3E}">
        <p14:creationId xmlns:p14="http://schemas.microsoft.com/office/powerpoint/2010/main" val="37955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消费者问题示例</a:t>
            </a:r>
            <a:r>
              <a:rPr lang="en-US" altLang="zh-CN" b="0" dirty="0"/>
              <a:t>2</a:t>
            </a:r>
            <a:r>
              <a:rPr lang="en-US" altLang="zh-CN" b="0" dirty="0" smtClean="0">
                <a:latin typeface="Courier New"/>
              </a:rPr>
              <a:t>——</a:t>
            </a:r>
            <a:r>
              <a:rPr lang="zh-CN" altLang="en-US" b="0" dirty="0" smtClean="0"/>
              <a:t>分析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（方法一）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两个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生产者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两个消费者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被连接到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大小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缓冲区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上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盘子是一</a:t>
            </a: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互斥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资源，故设置互斥信号量</a:t>
            </a:r>
            <a:r>
              <a:rPr lang="en-US" altLang="zh-CN" dirty="0" err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mutex</a:t>
            </a:r>
            <a:endParaRPr lang="en-US" altLang="zh-CN" dirty="0" smtClean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爸爸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女儿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因为苹果的放入与取出而同步，设置</a:t>
            </a:r>
            <a:r>
              <a:rPr lang="zh-CN" altLang="en-US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资源信号量</a:t>
            </a:r>
            <a:r>
              <a:rPr lang="en-US" altLang="zh-CN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apple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妈妈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儿子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因为桔子的放入与取出而同步，设置</a:t>
            </a:r>
            <a:r>
              <a:rPr lang="zh-CN" altLang="en-US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资源信号量</a:t>
            </a:r>
            <a:r>
              <a:rPr lang="en-US" altLang="zh-CN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orange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爸爸、妈妈、儿子、女儿因为共享盘子，设置</a:t>
            </a:r>
            <a:r>
              <a:rPr lang="zh-CN" altLang="en-US" dirty="0" smtClean="0">
                <a:solidFill>
                  <a:srgbClr val="E06B0A"/>
                </a:solidFill>
                <a:latin typeface="宋体" pitchFamily="2" charset="-122"/>
                <a:ea typeface="宋体" pitchFamily="2" charset="-122"/>
              </a:rPr>
              <a:t>资源信号量</a:t>
            </a:r>
            <a:r>
              <a:rPr lang="en-US" altLang="zh-CN" dirty="0" smtClean="0">
                <a:solidFill>
                  <a:srgbClr val="E06B0A"/>
                </a:solidFill>
                <a:latin typeface="宋体" pitchFamily="2" charset="-122"/>
                <a:ea typeface="宋体" pitchFamily="2" charset="-122"/>
              </a:rPr>
              <a:t>empty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300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848" y="1063277"/>
            <a:ext cx="8229600" cy="5174035"/>
          </a:xfrm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= 1;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盘子操作互斥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信号量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apple = 0, orange = 0;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盘子中是否有苹果、桔子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semaphore empty =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1;              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盘子中可放入的水果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数目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dad()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prepare an apple;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	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P(empty);                     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盘子中可放入的水果数目减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访问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put an apple on the plate;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将苹果放入盘中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V(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恢复访问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V(apple);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允许取苹果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1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848" y="1063277"/>
            <a:ext cx="8229600" cy="5174035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mom()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prepare an orange;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	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P(empty);                     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盘子中可放入的水果数目减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访问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put an orange on the plate;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将桔子放入盘中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V(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恢复访问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V(orange);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允许取桔子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5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052736"/>
            <a:ext cx="8229600" cy="5184576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son()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	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P(orange);                            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互斥取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桔子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访问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get an orange from the plate;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从盘中取出桔子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	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恢复访问盘子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V(empty);      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盘子中可放入的水果数目加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daughter()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P(apple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取苹果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	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互斥访问盘子</a:t>
            </a:r>
            <a:endParaRPr lang="zh-CN" altLang="en-US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get an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apple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from the plate;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从盘中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取出苹果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// 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恢复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访问盘子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V(empty)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; 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盘子中可放入的水果数目加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1</a:t>
            </a:r>
            <a:endParaRPr lang="zh-CN" altLang="en-US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5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消费者问题示例</a:t>
            </a:r>
            <a:r>
              <a:rPr lang="en-US" altLang="zh-CN" b="0" dirty="0" smtClean="0"/>
              <a:t>2</a:t>
            </a:r>
            <a:r>
              <a:rPr lang="en-US" altLang="zh-CN" b="0" dirty="0" smtClean="0">
                <a:latin typeface="Courier New"/>
              </a:rPr>
              <a:t>——</a:t>
            </a:r>
            <a:r>
              <a:rPr lang="zh-CN" altLang="en-US" b="0" dirty="0" smtClean="0"/>
              <a:t>分析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（方法二）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两个生产者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两个消费者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被连接到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大小为</a:t>
            </a:r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的缓冲区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上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盘子是一</a:t>
            </a:r>
            <a:r>
              <a:rPr lang="zh-CN" altLang="en-US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互斥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资源，故设置互斥信号量</a:t>
            </a:r>
            <a:r>
              <a:rPr lang="en-US" altLang="zh-CN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plate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爸爸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女儿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因为苹果的放入与取出而同步，设置</a:t>
            </a: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资源信号量</a:t>
            </a:r>
            <a:r>
              <a:rPr lang="en-US" altLang="zh-CN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apple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妈妈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儿子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因为桔子的放入与取出而同步，设置</a:t>
            </a:r>
            <a:r>
              <a:rPr lang="zh-CN" altLang="en-US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资源信号量</a:t>
            </a:r>
            <a:r>
              <a:rPr lang="en-US" altLang="zh-CN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orange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6576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848" y="1063277"/>
            <a:ext cx="8229600" cy="5174035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plate = 1;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是否允许向盘子放入水果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apple = 0, orange = 0;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盘子中是否有苹果、桔子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dad()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prepare an apple;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P(plate);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互斥向盘子放水果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put an apple on the plate;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将苹果放入盘中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V(apple);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允许取苹果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mom() {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prepare an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orange;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P(plate);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互斥向盘子放水果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put an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orange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on the plate;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将桔子放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入盘中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V(orange);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允许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取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桔子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09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896544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son()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P(orange);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互斥取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水果</a:t>
            </a:r>
            <a:endParaRPr lang="zh-CN" altLang="en-US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get an orange from the plate;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从盘中取出桔子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V(plate); 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允许向盘中放入水果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daughter()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P(apple);       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互斥取水果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get an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apple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from the plate;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从盘中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取出苹果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V(plate);        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允许向盘中放入水果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9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412776"/>
            <a:ext cx="8064896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消费者问题示例</a:t>
            </a:r>
            <a:r>
              <a:rPr lang="en-US" altLang="zh-CN" b="0" dirty="0" smtClean="0"/>
              <a:t>3</a:t>
            </a:r>
            <a:endParaRPr lang="zh-CN" altLang="en-US" b="0" dirty="0" smtClean="0"/>
          </a:p>
          <a:p>
            <a:pPr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桌子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上有一只盘子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，最多可以放入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水果，且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不允多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人同时使用盘子。爸爸负责向盘中放苹果，妈妈负责向盘中放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桔子，女儿负责取出并消费水果。当且仅当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盘子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中同时存在苹果和桔子时，女儿才从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盘子中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取出并消费水果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。请用信号量机制实现爸爸、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妈妈和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女儿之间的同步与互斥活动，并说明所定义信号量的含义。要求用伪代码描述。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86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消费者问题示例</a:t>
            </a:r>
            <a:r>
              <a:rPr lang="en-US" altLang="zh-CN" b="0" dirty="0" smtClean="0"/>
              <a:t>3</a:t>
            </a:r>
            <a:r>
              <a:rPr lang="en-US" altLang="zh-CN" b="0" dirty="0" smtClean="0">
                <a:latin typeface="Courier New"/>
              </a:rPr>
              <a:t>——</a:t>
            </a:r>
            <a:r>
              <a:rPr lang="zh-CN" altLang="en-US" b="0" dirty="0" smtClean="0"/>
              <a:t>分析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两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生产者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消费者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被连接到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大小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缓冲区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上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盘子是一</a:t>
            </a:r>
            <a:r>
              <a:rPr lang="zh-CN" altLang="en-US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互斥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资源，故设置互斥信号量</a:t>
            </a:r>
            <a:r>
              <a:rPr lang="en-US" altLang="zh-CN" dirty="0" err="1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mutex</a:t>
            </a:r>
            <a:endParaRPr lang="en-US" altLang="zh-CN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盘子中是否可以放入苹果，设置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信号量</a:t>
            </a:r>
            <a:r>
              <a:rPr lang="en-US" altLang="zh-CN" dirty="0" err="1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empty_apple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盘子中是否可以取出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苹果，设置</a:t>
            </a: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信号量</a:t>
            </a:r>
            <a:r>
              <a:rPr lang="en-US" altLang="zh-CN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apple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盘子中是否可以放入桔子，设置</a:t>
            </a:r>
            <a:r>
              <a:rPr lang="zh-CN" altLang="en-US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信号量</a:t>
            </a:r>
            <a:r>
              <a:rPr lang="en-US" altLang="zh-CN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empty_orange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盘子中是否可以取出桔子，设置</a:t>
            </a:r>
            <a:r>
              <a:rPr lang="zh-CN" altLang="en-US" dirty="0" smtClean="0">
                <a:solidFill>
                  <a:srgbClr val="E06B0A"/>
                </a:solidFill>
                <a:latin typeface="宋体" pitchFamily="2" charset="-122"/>
                <a:ea typeface="宋体" pitchFamily="2" charset="-122"/>
              </a:rPr>
              <a:t>信号量</a:t>
            </a:r>
            <a:r>
              <a:rPr lang="en-US" altLang="zh-CN" dirty="0" smtClean="0">
                <a:solidFill>
                  <a:srgbClr val="E06B0A"/>
                </a:solidFill>
                <a:latin typeface="宋体" pitchFamily="2" charset="-122"/>
                <a:ea typeface="宋体" pitchFamily="2" charset="-122"/>
              </a:rPr>
              <a:t>orange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523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2.6.1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并发控制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竞争资源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207293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临界区（</a:t>
            </a:r>
            <a:r>
              <a:rPr lang="en-US" altLang="zh-CN" b="0" dirty="0" smtClean="0"/>
              <a:t>critical  section</a:t>
            </a:r>
            <a:r>
              <a:rPr lang="zh-CN" altLang="en-US" b="0" dirty="0" smtClean="0"/>
              <a:t>） 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访问临界资源的那段</a:t>
            </a: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代码</a:t>
            </a:r>
            <a:r>
              <a:rPr lang="zh-CN" altLang="en-US" b="0" dirty="0" smtClean="0">
                <a:ea typeface="宋体" pitchFamily="2" charset="-122"/>
              </a:rPr>
              <a:t>称为临界区。</a:t>
            </a: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>
              <a:ea typeface="宋体" pitchFamily="2" charset="-122"/>
            </a:endParaRPr>
          </a:p>
        </p:txBody>
      </p:sp>
      <p:grpSp>
        <p:nvGrpSpPr>
          <p:cNvPr id="204861" name="Group 61"/>
          <p:cNvGrpSpPr>
            <a:grpSpLocks/>
          </p:cNvGrpSpPr>
          <p:nvPr/>
        </p:nvGrpSpPr>
        <p:grpSpPr bwMode="auto">
          <a:xfrm>
            <a:off x="3694236" y="2636912"/>
            <a:ext cx="1093788" cy="2898775"/>
            <a:chOff x="1701" y="1979"/>
            <a:chExt cx="689" cy="1826"/>
          </a:xfrm>
        </p:grpSpPr>
        <p:sp>
          <p:nvSpPr>
            <p:cNvPr id="204821" name="Text Box 21"/>
            <p:cNvSpPr txBox="1">
              <a:spLocks noChangeArrowheads="1"/>
            </p:cNvSpPr>
            <p:nvPr/>
          </p:nvSpPr>
          <p:spPr bwMode="auto">
            <a:xfrm>
              <a:off x="1701" y="2579"/>
              <a:ext cx="681" cy="24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  进入区</a:t>
              </a:r>
            </a:p>
          </p:txBody>
        </p:sp>
        <p:sp>
          <p:nvSpPr>
            <p:cNvPr id="204825" name="Line 25"/>
            <p:cNvSpPr>
              <a:spLocks noChangeShapeType="1"/>
            </p:cNvSpPr>
            <p:nvPr/>
          </p:nvSpPr>
          <p:spPr bwMode="auto">
            <a:xfrm>
              <a:off x="2046" y="2352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6" name="Oval 46"/>
            <p:cNvSpPr>
              <a:spLocks noChangeArrowheads="1"/>
            </p:cNvSpPr>
            <p:nvPr/>
          </p:nvSpPr>
          <p:spPr bwMode="auto">
            <a:xfrm>
              <a:off x="1710" y="1979"/>
              <a:ext cx="680" cy="36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47" name="Text Box 47"/>
            <p:cNvSpPr txBox="1">
              <a:spLocks noChangeArrowheads="1"/>
            </p:cNvSpPr>
            <p:nvPr/>
          </p:nvSpPr>
          <p:spPr bwMode="auto">
            <a:xfrm>
              <a:off x="1809" y="2051"/>
              <a:ext cx="4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 进程</a:t>
              </a:r>
            </a:p>
          </p:txBody>
        </p:sp>
        <p:sp>
          <p:nvSpPr>
            <p:cNvPr id="204850" name="Text Box 50"/>
            <p:cNvSpPr txBox="1">
              <a:spLocks noChangeArrowheads="1"/>
            </p:cNvSpPr>
            <p:nvPr/>
          </p:nvSpPr>
          <p:spPr bwMode="auto">
            <a:xfrm>
              <a:off x="1701" y="3067"/>
              <a:ext cx="681" cy="247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  </a:t>
              </a:r>
              <a:r>
                <a:rPr lang="zh-CN" altLang="en-US" b="1"/>
                <a:t>临界区</a:t>
              </a:r>
            </a:p>
          </p:txBody>
        </p:sp>
        <p:sp>
          <p:nvSpPr>
            <p:cNvPr id="204851" name="Text Box 51"/>
            <p:cNvSpPr txBox="1">
              <a:spLocks noChangeArrowheads="1"/>
            </p:cNvSpPr>
            <p:nvPr/>
          </p:nvSpPr>
          <p:spPr bwMode="auto">
            <a:xfrm>
              <a:off x="1701" y="3558"/>
              <a:ext cx="681" cy="24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  退出区</a:t>
              </a:r>
            </a:p>
          </p:txBody>
        </p:sp>
        <p:sp>
          <p:nvSpPr>
            <p:cNvPr id="204853" name="Line 53"/>
            <p:cNvSpPr>
              <a:spLocks noChangeShapeType="1"/>
            </p:cNvSpPr>
            <p:nvPr/>
          </p:nvSpPr>
          <p:spPr bwMode="auto">
            <a:xfrm>
              <a:off x="2055" y="2832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4" name="Line 54"/>
            <p:cNvSpPr>
              <a:spLocks noChangeShapeType="1"/>
            </p:cNvSpPr>
            <p:nvPr/>
          </p:nvSpPr>
          <p:spPr bwMode="auto">
            <a:xfrm>
              <a:off x="2055" y="3323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03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848" y="1063277"/>
            <a:ext cx="8229600" cy="5030019"/>
          </a:xfrm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semaphore 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= 1;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盘子操作互斥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信号量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apple = 0, orange = 0;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盘子中是否有苹果、桔子</a:t>
            </a:r>
            <a:endParaRPr lang="zh-CN" altLang="en-US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empty_apple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= 1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,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empty_orange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= 1;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盘子是否可放入苹果、桔子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dad(){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prepare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an apple;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empty_apple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盘子中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是否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可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放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入苹果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互斥访问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put an apple on the plate;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将一个苹果放入盘子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V(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恢复访问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V(apple);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允许女儿取苹果 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}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6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980728"/>
            <a:ext cx="8229600" cy="5328592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mom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(){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prepare an orange;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P(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empty_orange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盘子中是否可放入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桔子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P(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互斥访问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  <a:endParaRPr lang="zh-CN" altLang="en-US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put an orange on the plate;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将一个桔子放入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V(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恢复访问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V(orange);   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允许女儿取桔子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5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980728"/>
            <a:ext cx="8229600" cy="5328592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daughter() {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P(apple);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盘子中是否有苹果</a:t>
            </a:r>
            <a:endParaRPr lang="zh-CN" altLang="en-US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P(orange);                 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盘子中是否有桔子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P(</a:t>
            </a:r>
            <a:r>
              <a:rPr lang="en-US" altLang="zh-CN" sz="1800" dirty="0" err="1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  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互斥访问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</a:t>
            </a:r>
            <a:endParaRPr lang="zh-CN" altLang="en-US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get an apple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and an orange from plate;  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取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水果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mutex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);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恢复访问盘子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empty_apple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盘子中可以放入苹果</a:t>
            </a:r>
            <a:endParaRPr lang="zh-CN" altLang="en-US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empty_orange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盘子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中可以放入桔子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4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412776"/>
            <a:ext cx="8219256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消费者问题</a:t>
            </a:r>
            <a:r>
              <a:rPr lang="en-US" altLang="zh-CN" b="0" dirty="0" smtClean="0"/>
              <a:t>4</a:t>
            </a:r>
            <a:endParaRPr lang="zh-CN" altLang="en-US" b="0" dirty="0" smtClean="0"/>
          </a:p>
          <a:p>
            <a:pPr>
              <a:lnSpc>
                <a:spcPct val="120000"/>
              </a:lnSpc>
              <a:spcAft>
                <a:spcPct val="20000"/>
              </a:spcAft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女儿负责画画，爸爸、妈妈负责欣赏。女儿在白板上画完一幅画后，请爸爸、妈妈均欣赏过一遍后，再创作新画，依次重复。请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用信号量机制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实现女儿、爸爸和妈妈之间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的同步与互斥活动，并说明所定义信号量的含义。要求用伪代码描述。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9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生产者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消费者问题示例</a:t>
            </a:r>
            <a:r>
              <a:rPr lang="en-US" altLang="zh-CN" b="0" dirty="0"/>
              <a:t>4</a:t>
            </a:r>
            <a:r>
              <a:rPr lang="en-US" altLang="zh-CN" b="0" dirty="0" smtClean="0">
                <a:latin typeface="Courier New"/>
              </a:rPr>
              <a:t>——</a:t>
            </a:r>
            <a:r>
              <a:rPr lang="zh-CN" altLang="en-US" b="0" dirty="0" smtClean="0"/>
              <a:t>分析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一个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生产者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两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消费者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被连接到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大小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缓冲区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上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每个数据被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消费两次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才结束生命周期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爸爸是否欣赏过，设置</a:t>
            </a:r>
            <a:r>
              <a:rPr lang="zh-CN" altLang="en-US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资源信号量</a:t>
            </a:r>
            <a:r>
              <a:rPr lang="en-US" altLang="zh-CN" dirty="0" err="1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empty_dad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爸爸是否可以欣赏，设置</a:t>
            </a:r>
            <a:r>
              <a:rPr lang="zh-CN" altLang="en-US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资源</a:t>
            </a: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信号量</a:t>
            </a:r>
            <a:r>
              <a:rPr lang="en-US" altLang="zh-CN" dirty="0" err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full_dad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妈妈是否欣赏过，设置</a:t>
            </a:r>
            <a:r>
              <a:rPr lang="zh-CN" altLang="en-US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资源信</a:t>
            </a:r>
            <a:r>
              <a:rPr lang="zh-CN" altLang="en-US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号量</a:t>
            </a:r>
            <a:r>
              <a:rPr lang="en-US" altLang="zh-CN" dirty="0" err="1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empty_mom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妈妈是否可以欣赏，设置</a:t>
            </a:r>
            <a:r>
              <a:rPr lang="zh-CN" altLang="en-US" dirty="0">
                <a:solidFill>
                  <a:srgbClr val="E06B0A"/>
                </a:solidFill>
                <a:latin typeface="宋体" pitchFamily="2" charset="-122"/>
                <a:ea typeface="宋体" pitchFamily="2" charset="-122"/>
              </a:rPr>
              <a:t>资源</a:t>
            </a:r>
            <a:r>
              <a:rPr lang="zh-CN" altLang="en-US" dirty="0" smtClean="0">
                <a:solidFill>
                  <a:srgbClr val="E06B0A"/>
                </a:solidFill>
                <a:latin typeface="宋体" pitchFamily="2" charset="-122"/>
                <a:ea typeface="宋体" pitchFamily="2" charset="-122"/>
              </a:rPr>
              <a:t>信号量</a:t>
            </a:r>
            <a:r>
              <a:rPr lang="en-US" altLang="zh-CN" dirty="0" err="1" smtClean="0">
                <a:solidFill>
                  <a:srgbClr val="E06B0A"/>
                </a:solidFill>
                <a:latin typeface="宋体" pitchFamily="2" charset="-122"/>
                <a:ea typeface="宋体" pitchFamily="2" charset="-122"/>
              </a:rPr>
              <a:t>full_mom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93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848" y="1063277"/>
            <a:ext cx="8517632" cy="5030019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empty_dad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= 1,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empty_mom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= 1;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爸爸、妈妈是否已看过女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儿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画的新画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semaphore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full_dad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= 0, 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full_mom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=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0;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是否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存在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可供爸爸、妈妈看的新画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daughter(){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empty_dad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爸爸是否看过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empty_mom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妈妈是否看过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draw a new picture on the whiteboard;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画一幅新画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full_dad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爸爸可以看了</a:t>
            </a: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full_mom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妈妈可以看了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82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2.7 生产者/消费者问题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1124744"/>
            <a:ext cx="8229600" cy="4752528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dad() {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full_dad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白板上是否存在没有看过的画</a:t>
            </a:r>
            <a:endParaRPr lang="zh-CN" altLang="en-US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     enjoy the picture on the whiteboard;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看画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empty_dad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爸爸已看过新画</a:t>
            </a:r>
            <a:endParaRPr lang="zh-CN" altLang="en-US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}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mom() </a:t>
            </a: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while (true)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P(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full_mom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白板上是否存在没有看过的画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enjoy the picture on the whiteboard;          //</a:t>
            </a:r>
            <a:r>
              <a:rPr lang="zh-CN" altLang="en-US" sz="1800" dirty="0" smtClean="0">
                <a:solidFill>
                  <a:srgbClr val="000000"/>
                </a:solidFill>
                <a:ea typeface="仿宋_GB2312" pitchFamily="49" charset="-122"/>
              </a:rPr>
              <a:t>看画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V(</a:t>
            </a:r>
            <a:r>
              <a:rPr lang="en-US" altLang="zh-CN" sz="1800" dirty="0" err="1" smtClean="0">
                <a:solidFill>
                  <a:srgbClr val="000000"/>
                </a:solidFill>
                <a:ea typeface="仿宋_GB2312" pitchFamily="49" charset="-122"/>
              </a:rPr>
              <a:t>empty_mom</a:t>
            </a: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);                                             //</a:t>
            </a:r>
            <a:r>
              <a:rPr lang="zh-CN" altLang="en-US" sz="1800" dirty="0">
                <a:solidFill>
                  <a:srgbClr val="000000"/>
                </a:solidFill>
                <a:ea typeface="仿宋_GB2312" pitchFamily="49" charset="-122"/>
              </a:rPr>
              <a:t>妈妈已看过新画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ea typeface="仿宋_GB2312" pitchFamily="49" charset="-122"/>
              </a:rPr>
              <a:t>    }</a:t>
            </a:r>
            <a:endParaRPr lang="en-US" altLang="zh-CN" sz="1800" dirty="0">
              <a:solidFill>
                <a:srgbClr val="000000"/>
              </a:solidFill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7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 smtClean="0"/>
              <a:t>问题描述</a:t>
            </a:r>
            <a:endParaRPr lang="en-US" altLang="zh-CN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多个进程访问一个共享数据区</a:t>
            </a:r>
          </a:p>
          <a:p>
            <a:pPr lvl="1" eaLnBrk="1" hangingPunct="1"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为数据库、文件、内存区及一组寄存器等的数据访问问题建立了一个通用模型。其中若干读进程只能读数据，若干写进程只能写数据。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示例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联网售票系统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12306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、选课系统</a:t>
            </a:r>
          </a:p>
          <a:p>
            <a:pPr lvl="1" eaLnBrk="1" hangingPunct="1"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在该系统中，数据的查询和更新非常频繁，不可避免会出现多个进程试图查询或修改（读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写）其中某一条数据的情形。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>
              <a:spcAft>
                <a:spcPct val="20000"/>
              </a:spcAft>
            </a:pPr>
            <a:r>
              <a:rPr lang="zh-CN" altLang="zh-CN" b="0" dirty="0" smtClean="0"/>
              <a:t>读者/写者进程满足的条件</a:t>
            </a:r>
            <a:endParaRPr lang="en-US" altLang="zh-CN" b="0" dirty="0" smtClean="0"/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允许多个读者进程可以</a:t>
            </a: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同时读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数据；</a:t>
            </a: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不允许多个写者进程同时写数据，即只能</a:t>
            </a:r>
            <a:r>
              <a:rPr lang="zh-CN" altLang="en-US" dirty="0" smtClean="0">
                <a:solidFill>
                  <a:schemeClr val="accent3"/>
                </a:solidFill>
                <a:latin typeface="宋体" pitchFamily="2" charset="-122"/>
                <a:ea typeface="宋体" pitchFamily="2" charset="-122"/>
              </a:rPr>
              <a:t>互斥写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数据；</a:t>
            </a:r>
          </a:p>
          <a:p>
            <a:pPr marL="914400" lvl="1" indent="-457200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若有写者进程正在写数据，则不允许读者进程读数据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dirty="0" smtClean="0">
                <a:solidFill>
                  <a:schemeClr val="accent4"/>
                </a:solidFill>
                <a:latin typeface="宋体" pitchFamily="2" charset="-122"/>
                <a:ea typeface="宋体" pitchFamily="2" charset="-122"/>
              </a:rPr>
              <a:t>互斥读写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zh-CN" altLang="zh-CN" b="0" dirty="0" smtClean="0"/>
              <a:t>如何控制读者和写者？ </a:t>
            </a:r>
            <a:endParaRPr lang="en-US" altLang="zh-CN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采用生产者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消费者问题解决方法</a:t>
            </a:r>
          </a:p>
          <a:p>
            <a:pPr lvl="1" eaLnBrk="1" hangingPunct="1">
              <a:spcAft>
                <a:spcPct val="20000"/>
              </a:spcAft>
              <a:buFont typeface="Arial" pitchFamily="34" charset="0"/>
              <a:buNone/>
            </a:pPr>
            <a:r>
              <a:rPr lang="zh-CN" altLang="en-US" b="0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严格互斥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任何读者和写者进程，可以保证数据更新操作的正确性。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允许同时读，但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不允许同时写、读写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2.6.1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并发控制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竞争资源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229600" cy="4525963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竞争临界资源引起的问题</a:t>
            </a:r>
            <a:r>
              <a:rPr lang="en-US" altLang="zh-CN" b="0" dirty="0"/>
              <a:t>——</a:t>
            </a:r>
            <a:r>
              <a:rPr lang="zh-CN" altLang="en-US" b="0" dirty="0"/>
              <a:t>忙等、饥饿和死锁</a:t>
            </a:r>
            <a:endParaRPr lang="en-US" altLang="zh-CN" b="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95536" y="3129904"/>
            <a:ext cx="2314832" cy="1569325"/>
            <a:chOff x="291070" y="2759676"/>
            <a:chExt cx="2314832" cy="1569325"/>
          </a:xfrm>
        </p:grpSpPr>
        <p:sp>
          <p:nvSpPr>
            <p:cNvPr id="28" name="流程图: 联系 27"/>
            <p:cNvSpPr/>
            <p:nvPr/>
          </p:nvSpPr>
          <p:spPr>
            <a:xfrm>
              <a:off x="1127211" y="3711164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29" name="流程图: 联系 28"/>
            <p:cNvSpPr/>
            <p:nvPr/>
          </p:nvSpPr>
          <p:spPr>
            <a:xfrm>
              <a:off x="291070" y="2759676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P0</a:t>
              </a:r>
              <a:endParaRPr lang="zh-CN" altLang="en-US" sz="1600" dirty="0"/>
            </a:p>
          </p:txBody>
        </p:sp>
        <p:sp>
          <p:nvSpPr>
            <p:cNvPr id="30" name="流程图: 联系 29"/>
            <p:cNvSpPr/>
            <p:nvPr/>
          </p:nvSpPr>
          <p:spPr>
            <a:xfrm>
              <a:off x="1988065" y="2759676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P1</a:t>
              </a:r>
              <a:endParaRPr lang="zh-CN" altLang="en-US" sz="1600" dirty="0"/>
            </a:p>
          </p:txBody>
        </p:sp>
      </p:grpSp>
      <p:cxnSp>
        <p:nvCxnSpPr>
          <p:cNvPr id="31" name="直接箭头连接符 30"/>
          <p:cNvCxnSpPr>
            <a:stCxn id="29" idx="5"/>
            <a:endCxn id="28" idx="1"/>
          </p:cNvCxnSpPr>
          <p:nvPr/>
        </p:nvCxnSpPr>
        <p:spPr>
          <a:xfrm>
            <a:off x="922893" y="3657261"/>
            <a:ext cx="399264" cy="51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3"/>
            <a:endCxn id="28" idx="7"/>
          </p:cNvCxnSpPr>
          <p:nvPr/>
        </p:nvCxnSpPr>
        <p:spPr>
          <a:xfrm flipH="1">
            <a:off x="1759034" y="3657261"/>
            <a:ext cx="423977" cy="5146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7" idx="5"/>
            <a:endCxn id="36" idx="1"/>
          </p:cNvCxnSpPr>
          <p:nvPr/>
        </p:nvCxnSpPr>
        <p:spPr>
          <a:xfrm>
            <a:off x="6876262" y="3689893"/>
            <a:ext cx="399264" cy="51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8" idx="3"/>
            <a:endCxn id="36" idx="7"/>
          </p:cNvCxnSpPr>
          <p:nvPr/>
        </p:nvCxnSpPr>
        <p:spPr>
          <a:xfrm flipH="1">
            <a:off x="7712403" y="3689893"/>
            <a:ext cx="423977" cy="5146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348905" y="2161643"/>
            <a:ext cx="2314832" cy="2570218"/>
            <a:chOff x="5334000" y="1758783"/>
            <a:chExt cx="2314832" cy="2570218"/>
          </a:xfrm>
        </p:grpSpPr>
        <p:sp>
          <p:nvSpPr>
            <p:cNvPr id="36" name="流程图: 联系 35"/>
            <p:cNvSpPr/>
            <p:nvPr/>
          </p:nvSpPr>
          <p:spPr>
            <a:xfrm>
              <a:off x="6170141" y="3711164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/>
                <a:t>R1</a:t>
              </a:r>
              <a:endParaRPr lang="zh-CN" altLang="en-US" sz="1600" dirty="0"/>
            </a:p>
          </p:txBody>
        </p:sp>
        <p:sp>
          <p:nvSpPr>
            <p:cNvPr id="37" name="流程图: 联系 36"/>
            <p:cNvSpPr/>
            <p:nvPr/>
          </p:nvSpPr>
          <p:spPr>
            <a:xfrm>
              <a:off x="5334000" y="2759676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P0</a:t>
              </a:r>
              <a:endParaRPr lang="zh-CN" altLang="en-US" sz="1600" dirty="0"/>
            </a:p>
          </p:txBody>
        </p:sp>
        <p:sp>
          <p:nvSpPr>
            <p:cNvPr id="38" name="流程图: 联系 37"/>
            <p:cNvSpPr/>
            <p:nvPr/>
          </p:nvSpPr>
          <p:spPr>
            <a:xfrm>
              <a:off x="7030995" y="2759676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P1</a:t>
              </a:r>
              <a:endParaRPr lang="zh-CN" altLang="en-US" sz="1600" dirty="0"/>
            </a:p>
          </p:txBody>
        </p:sp>
        <p:sp>
          <p:nvSpPr>
            <p:cNvPr id="39" name="流程图: 联系 38"/>
            <p:cNvSpPr/>
            <p:nvPr/>
          </p:nvSpPr>
          <p:spPr>
            <a:xfrm>
              <a:off x="6194855" y="1758783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/>
                <a:t>R2</a:t>
              </a:r>
              <a:endParaRPr lang="zh-CN" altLang="en-US" sz="1600" dirty="0"/>
            </a:p>
          </p:txBody>
        </p:sp>
      </p:grpSp>
      <p:cxnSp>
        <p:nvCxnSpPr>
          <p:cNvPr id="40" name="直接箭头连接符 39"/>
          <p:cNvCxnSpPr>
            <a:stCxn id="38" idx="1"/>
            <a:endCxn id="39" idx="5"/>
          </p:cNvCxnSpPr>
          <p:nvPr/>
        </p:nvCxnSpPr>
        <p:spPr>
          <a:xfrm flipH="1" flipV="1">
            <a:off x="7737117" y="2689000"/>
            <a:ext cx="399263" cy="56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7"/>
            <a:endCxn id="39" idx="3"/>
          </p:cNvCxnSpPr>
          <p:nvPr/>
        </p:nvCxnSpPr>
        <p:spPr>
          <a:xfrm flipV="1">
            <a:off x="6876262" y="2689000"/>
            <a:ext cx="423978" cy="56401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84993" y="4970367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忙等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07765" y="4970366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死锁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乘号 43"/>
          <p:cNvSpPr/>
          <p:nvPr/>
        </p:nvSpPr>
        <p:spPr>
          <a:xfrm>
            <a:off x="2442637" y="3220384"/>
            <a:ext cx="481914" cy="436877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115959" y="3241884"/>
            <a:ext cx="2796746" cy="436878"/>
            <a:chOff x="5093043" y="2850154"/>
            <a:chExt cx="2796746" cy="436878"/>
          </a:xfrm>
        </p:grpSpPr>
        <p:sp>
          <p:nvSpPr>
            <p:cNvPr id="46" name="乘号 45"/>
            <p:cNvSpPr/>
            <p:nvPr/>
          </p:nvSpPr>
          <p:spPr>
            <a:xfrm>
              <a:off x="5093043" y="2850155"/>
              <a:ext cx="481914" cy="436877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7407875" y="2850154"/>
              <a:ext cx="481914" cy="436877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3073297" y="1894228"/>
            <a:ext cx="0" cy="4544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104152" y="1909045"/>
            <a:ext cx="0" cy="4544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5" idx="5"/>
            <a:endCxn id="54" idx="1"/>
          </p:cNvCxnSpPr>
          <p:nvPr/>
        </p:nvCxnSpPr>
        <p:spPr>
          <a:xfrm>
            <a:off x="3886127" y="3638281"/>
            <a:ext cx="399264" cy="51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6" idx="4"/>
            <a:endCxn id="54" idx="0"/>
          </p:cNvCxnSpPr>
          <p:nvPr/>
        </p:nvCxnSpPr>
        <p:spPr>
          <a:xfrm>
            <a:off x="4503830" y="3165364"/>
            <a:ext cx="0" cy="897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948226" y="4951387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饥饿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358770" y="2547527"/>
            <a:ext cx="2318495" cy="2132722"/>
            <a:chOff x="3254304" y="2177299"/>
            <a:chExt cx="2318495" cy="2132722"/>
          </a:xfrm>
        </p:grpSpPr>
        <p:sp>
          <p:nvSpPr>
            <p:cNvPr id="54" name="流程图: 联系 53"/>
            <p:cNvSpPr/>
            <p:nvPr/>
          </p:nvSpPr>
          <p:spPr>
            <a:xfrm>
              <a:off x="4090445" y="3692184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55" name="流程图: 联系 54"/>
            <p:cNvSpPr/>
            <p:nvPr/>
          </p:nvSpPr>
          <p:spPr>
            <a:xfrm>
              <a:off x="3254304" y="2740696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P0</a:t>
              </a:r>
              <a:endParaRPr lang="zh-CN" altLang="en-US" sz="1600" b="1" dirty="0"/>
            </a:p>
          </p:txBody>
        </p:sp>
        <p:sp>
          <p:nvSpPr>
            <p:cNvPr id="56" name="流程图: 联系 55"/>
            <p:cNvSpPr/>
            <p:nvPr/>
          </p:nvSpPr>
          <p:spPr>
            <a:xfrm>
              <a:off x="4090445" y="2177299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P2</a:t>
              </a:r>
              <a:endParaRPr lang="zh-CN" altLang="en-US" sz="1600" dirty="0"/>
            </a:p>
          </p:txBody>
        </p:sp>
        <p:sp>
          <p:nvSpPr>
            <p:cNvPr id="57" name="流程图: 联系 56"/>
            <p:cNvSpPr/>
            <p:nvPr/>
          </p:nvSpPr>
          <p:spPr>
            <a:xfrm>
              <a:off x="4954962" y="2759676"/>
              <a:ext cx="617837" cy="617837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P1</a:t>
              </a:r>
              <a:endParaRPr lang="zh-CN" altLang="en-US" sz="1600" b="1" dirty="0"/>
            </a:p>
          </p:txBody>
        </p:sp>
      </p:grpSp>
      <p:cxnSp>
        <p:nvCxnSpPr>
          <p:cNvPr id="58" name="直接箭头连接符 57"/>
          <p:cNvCxnSpPr>
            <a:stCxn id="57" idx="3"/>
            <a:endCxn id="54" idx="7"/>
          </p:cNvCxnSpPr>
          <p:nvPr/>
        </p:nvCxnSpPr>
        <p:spPr>
          <a:xfrm flipH="1">
            <a:off x="4722268" y="3657261"/>
            <a:ext cx="427640" cy="495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乘号 58"/>
          <p:cNvSpPr/>
          <p:nvPr/>
        </p:nvSpPr>
        <p:spPr>
          <a:xfrm>
            <a:off x="4262870" y="2312878"/>
            <a:ext cx="481914" cy="436877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52" grpId="0"/>
      <p:bldP spid="5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zh-CN" b="0" dirty="0" smtClean="0"/>
              <a:t>读者和写者</a:t>
            </a:r>
            <a:r>
              <a:rPr lang="zh-CN" altLang="en-US" b="0" dirty="0" smtClean="0"/>
              <a:t>问题</a:t>
            </a:r>
            <a:r>
              <a:rPr lang="en-US" altLang="zh-CN" b="0" dirty="0"/>
              <a:t>——</a:t>
            </a:r>
            <a:r>
              <a:rPr lang="zh-CN" altLang="en-US" b="0" dirty="0" smtClean="0"/>
              <a:t>描述图</a:t>
            </a:r>
            <a:endParaRPr lang="zh-CN" altLang="zh-CN" b="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80422176"/>
              </p:ext>
            </p:extLst>
          </p:nvPr>
        </p:nvGraphicFramePr>
        <p:xfrm>
          <a:off x="1475656" y="1700808"/>
          <a:ext cx="59766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47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zh-CN" b="0" dirty="0" smtClean="0"/>
              <a:t>读者和写者</a:t>
            </a:r>
            <a:r>
              <a:rPr lang="zh-CN" altLang="en-US" b="0" dirty="0" smtClean="0"/>
              <a:t>问题</a:t>
            </a:r>
            <a:r>
              <a:rPr lang="en-US" altLang="zh-CN" b="0" dirty="0" smtClean="0"/>
              <a:t>——</a:t>
            </a:r>
            <a:r>
              <a:rPr lang="zh-CN" altLang="en-US" b="0" dirty="0"/>
              <a:t>解决</a:t>
            </a:r>
            <a:r>
              <a:rPr lang="zh-CN" altLang="en-US" b="0" dirty="0" smtClean="0"/>
              <a:t>策略</a:t>
            </a:r>
            <a:endParaRPr lang="zh-CN" altLang="zh-CN" b="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54779366"/>
              </p:ext>
            </p:extLst>
          </p:nvPr>
        </p:nvGraphicFramePr>
        <p:xfrm>
          <a:off x="1259632" y="1700808"/>
          <a:ext cx="6552728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62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8435280" cy="468052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zh-CN" b="0" dirty="0" smtClean="0"/>
              <a:t>读者优先</a:t>
            </a:r>
            <a:endParaRPr lang="en-US" altLang="zh-CN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一旦有读者正在读数据，则允许</a:t>
            </a: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随后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的读者进入读数据。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只有当</a:t>
            </a:r>
            <a:r>
              <a:rPr lang="zh-CN" altLang="en-US" dirty="0" smtClean="0">
                <a:solidFill>
                  <a:schemeClr val="accent3"/>
                </a:solidFill>
                <a:latin typeface="宋体" pitchFamily="2" charset="-122"/>
                <a:ea typeface="宋体" pitchFamily="2" charset="-122"/>
              </a:rPr>
              <a:t>全部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读者退出，才允许写者进入写数据。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导致</a:t>
            </a:r>
            <a:r>
              <a:rPr lang="zh-CN" altLang="en-US" dirty="0" smtClean="0">
                <a:solidFill>
                  <a:schemeClr val="accent4"/>
                </a:solidFill>
                <a:latin typeface="宋体" pitchFamily="2" charset="-122"/>
                <a:ea typeface="宋体" pitchFamily="2" charset="-122"/>
              </a:rPr>
              <a:t>写者饥饿</a:t>
            </a:r>
            <a:endParaRPr lang="en-US" altLang="zh-CN" dirty="0" smtClean="0">
              <a:solidFill>
                <a:schemeClr val="accent4"/>
              </a:solidFill>
              <a:latin typeface="宋体" pitchFamily="2" charset="-122"/>
              <a:ea typeface="宋体" pitchFamily="2" charset="-122"/>
            </a:endParaRPr>
          </a:p>
          <a:p>
            <a:pPr>
              <a:spcAft>
                <a:spcPct val="20000"/>
              </a:spcAft>
            </a:pPr>
            <a:r>
              <a:rPr lang="zh-CN" altLang="zh-CN" b="0" dirty="0"/>
              <a:t>读者</a:t>
            </a:r>
            <a:r>
              <a:rPr lang="zh-CN" altLang="zh-CN" b="0" dirty="0" smtClean="0"/>
              <a:t>优先</a:t>
            </a:r>
            <a:r>
              <a:rPr lang="zh-CN" altLang="en-US" b="0" dirty="0" smtClean="0"/>
              <a:t>的变量设置</a:t>
            </a:r>
            <a:endParaRPr lang="en-US" altLang="zh-CN" b="0" dirty="0"/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>
                <a:solidFill>
                  <a:schemeClr val="accent5"/>
                </a:solidFill>
                <a:latin typeface="宋体" pitchFamily="2" charset="-122"/>
                <a:ea typeface="宋体" pitchFamily="2" charset="-122"/>
              </a:rPr>
              <a:t>wsem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：互斥信号量，用于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Writers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互斥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Writers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Readers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，以及第一个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Reader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互斥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Writers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readcount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：统计同时读数据的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Readers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个数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>
                <a:solidFill>
                  <a:schemeClr val="accent6"/>
                </a:solidFill>
                <a:latin typeface="宋体" pitchFamily="2" charset="-122"/>
                <a:ea typeface="宋体" pitchFamily="2" charset="-122"/>
              </a:rPr>
              <a:t>mutex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：对变量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readcount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互斥算术操作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dirty="0" smtClean="0">
              <a:solidFill>
                <a:srgbClr val="FE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6570" y="1999868"/>
            <a:ext cx="5385461" cy="409342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void reader() { 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while (1) {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P(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readcount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++;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if 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readcount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==1) P(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wsem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V(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READ;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P(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readcount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--;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if 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readcount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==0) V(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wsem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V(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}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}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004" y="1301581"/>
            <a:ext cx="2989613" cy="2246769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void writer() {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while (1) {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P(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wsem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 WRITE;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  V(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wsem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);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 }</a:t>
            </a: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黑体"/>
                <a:cs typeface="Consolas" pitchFamily="49" charset="0"/>
              </a:rPr>
              <a:t>}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黑体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7" y="1136938"/>
            <a:ext cx="5388503" cy="70788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readcount</a:t>
            </a: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=0</a:t>
            </a:r>
            <a:r>
              <a:rPr lang="zh-CN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；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semaphore </a:t>
            </a:r>
            <a:r>
              <a:rPr lang="en-US" altLang="zh-CN" sz="2000" dirty="0" err="1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mutex</a:t>
            </a: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 = 1, </a:t>
            </a:r>
            <a:r>
              <a:rPr lang="en-US" altLang="zh-CN" sz="2000" dirty="0" err="1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wsem</a:t>
            </a: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黑体"/>
                <a:cs typeface="Consolas" pitchFamily="49" charset="0"/>
              </a:rPr>
              <a:t>=1;</a:t>
            </a:r>
            <a:endParaRPr lang="zh-CN" altLang="zh-CN" sz="2000" dirty="0">
              <a:solidFill>
                <a:prstClr val="black"/>
              </a:solidFill>
              <a:latin typeface="Consolas" pitchFamily="49" charset="0"/>
              <a:ea typeface="黑体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3717032"/>
            <a:ext cx="2701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Arial"/>
                <a:ea typeface="黑体"/>
              </a:rPr>
              <a:t>序列：</a:t>
            </a:r>
            <a:endParaRPr lang="en-US" altLang="zh-CN" dirty="0" smtClean="0">
              <a:solidFill>
                <a:prstClr val="black"/>
              </a:solidFill>
              <a:latin typeface="Arial"/>
              <a:ea typeface="黑体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dirty="0" smtClean="0">
                <a:solidFill>
                  <a:prstClr val="black"/>
                </a:solidFill>
                <a:latin typeface="Arial"/>
                <a:ea typeface="黑体"/>
              </a:rPr>
              <a:t>R 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ea typeface="黑体"/>
              </a:rPr>
              <a:t>R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黑体"/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ea typeface="黑体"/>
              </a:rPr>
              <a:t>R</a:t>
            </a:r>
            <a:endParaRPr lang="en-US" altLang="zh-CN" dirty="0" smtClean="0">
              <a:solidFill>
                <a:prstClr val="black"/>
              </a:solidFill>
              <a:latin typeface="Arial"/>
              <a:ea typeface="黑体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dirty="0" smtClean="0">
                <a:solidFill>
                  <a:prstClr val="black"/>
                </a:solidFill>
                <a:latin typeface="Arial"/>
                <a:ea typeface="黑体"/>
              </a:rPr>
              <a:t>W 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ea typeface="黑体"/>
              </a:rPr>
              <a:t>W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黑体"/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ea typeface="黑体"/>
              </a:rPr>
              <a:t>W</a:t>
            </a:r>
            <a:endParaRPr lang="en-US" altLang="zh-CN" dirty="0" smtClean="0">
              <a:solidFill>
                <a:prstClr val="black"/>
              </a:solidFill>
              <a:latin typeface="Arial"/>
              <a:ea typeface="黑体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dirty="0" smtClean="0">
                <a:solidFill>
                  <a:prstClr val="black"/>
                </a:solidFill>
                <a:latin typeface="Arial"/>
                <a:ea typeface="黑体"/>
              </a:rPr>
              <a:t>R W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dirty="0" smtClean="0">
                <a:solidFill>
                  <a:prstClr val="black"/>
                </a:solidFill>
                <a:latin typeface="Arial"/>
                <a:ea typeface="黑体"/>
              </a:rPr>
              <a:t>W R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dirty="0" smtClean="0">
                <a:solidFill>
                  <a:prstClr val="black"/>
                </a:solidFill>
                <a:latin typeface="Arial"/>
                <a:ea typeface="黑体"/>
              </a:rPr>
              <a:t>R 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ea typeface="黑体"/>
              </a:rPr>
              <a:t>R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黑体"/>
              </a:rPr>
              <a:t> W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/>
                <a:ea typeface="黑体"/>
              </a:rPr>
              <a:t>W 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ea typeface="黑体"/>
              </a:rPr>
              <a:t>W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黑体"/>
              </a:rPr>
              <a:t> R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/>
                <a:ea typeface="黑体"/>
              </a:rPr>
              <a:t>W R </a:t>
            </a:r>
            <a:r>
              <a:rPr lang="en-US" altLang="zh-CN" dirty="0" err="1">
                <a:solidFill>
                  <a:prstClr val="black"/>
                </a:solidFill>
                <a:latin typeface="Arial"/>
                <a:ea typeface="黑体"/>
              </a:rPr>
              <a:t>R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黑体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黑体"/>
              </a:rPr>
              <a:t>W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b="1" u="sng" dirty="0" smtClean="0">
                <a:solidFill>
                  <a:srgbClr val="C00000"/>
                </a:solidFill>
                <a:latin typeface="Arial"/>
                <a:ea typeface="黑体"/>
              </a:rPr>
              <a:t>R W R </a:t>
            </a:r>
            <a:r>
              <a:rPr lang="en-US" altLang="zh-CN" b="1" u="sng" dirty="0" err="1" smtClean="0">
                <a:solidFill>
                  <a:srgbClr val="C00000"/>
                </a:solidFill>
                <a:latin typeface="Arial"/>
                <a:ea typeface="黑体"/>
              </a:rPr>
              <a:t>R</a:t>
            </a:r>
            <a:endParaRPr lang="en-US" altLang="zh-CN" b="1" u="sng" dirty="0" smtClean="0">
              <a:solidFill>
                <a:srgbClr val="C00000"/>
              </a:solidFill>
              <a:latin typeface="Arial"/>
              <a:ea typeface="黑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96336" y="4437112"/>
            <a:ext cx="130195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writer</a:t>
            </a:r>
          </a:p>
          <a:p>
            <a:pPr algn="ctr"/>
            <a:r>
              <a:rPr lang="zh-CN" altLang="en-US" sz="3200" b="1" cap="none" spc="0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饥饿</a:t>
            </a:r>
            <a:endParaRPr lang="zh-CN" altLang="en-US" sz="3200" b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00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2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1495325"/>
            <a:ext cx="843528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b="0" dirty="0"/>
              <a:t>公平</a:t>
            </a:r>
            <a:r>
              <a:rPr lang="zh-CN" altLang="zh-CN" b="0" dirty="0" smtClean="0"/>
              <a:t>优先</a:t>
            </a:r>
            <a:endParaRPr lang="en-US" altLang="zh-CN" b="0" dirty="0" smtClean="0"/>
          </a:p>
          <a:p>
            <a:pPr marL="457200" lvl="1" indent="0" eaLnBrk="1" hangingPunct="1">
              <a:spcAft>
                <a:spcPct val="20000"/>
              </a:spcAft>
              <a:buNone/>
            </a:pPr>
            <a:r>
              <a:rPr lang="zh-CN" altLang="en-US" dirty="0" smtClean="0">
                <a:solidFill>
                  <a:srgbClr val="FE0000"/>
                </a:solidFill>
                <a:latin typeface="Arial" pitchFamily="34" charset="0"/>
                <a:ea typeface="宋体" pitchFamily="2" charset="-122"/>
                <a:cs typeface="+mn-cs"/>
              </a:rPr>
              <a:t>读者、写者的执行顺序与</a:t>
            </a:r>
            <a:r>
              <a:rPr lang="zh-CN" altLang="en-US" dirty="0">
                <a:solidFill>
                  <a:srgbClr val="FE0000"/>
                </a:solidFill>
                <a:latin typeface="Arial" pitchFamily="34" charset="0"/>
                <a:ea typeface="宋体" pitchFamily="2" charset="-122"/>
                <a:cs typeface="+mn-cs"/>
              </a:rPr>
              <a:t>到达</a:t>
            </a:r>
            <a:r>
              <a:rPr lang="zh-CN" altLang="en-US" dirty="0" smtClean="0">
                <a:solidFill>
                  <a:srgbClr val="FE0000"/>
                </a:solidFill>
                <a:latin typeface="Arial" pitchFamily="34" charset="0"/>
                <a:ea typeface="宋体" pitchFamily="2" charset="-122"/>
                <a:cs typeface="+mn-cs"/>
              </a:rPr>
              <a:t>顺序严格一致</a:t>
            </a: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  <a:p>
            <a:pPr>
              <a:spcAft>
                <a:spcPct val="20000"/>
              </a:spcAft>
            </a:pPr>
            <a:r>
              <a:rPr lang="zh-CN" altLang="en-US" b="0" dirty="0"/>
              <a:t>公平</a:t>
            </a:r>
            <a:r>
              <a:rPr lang="zh-CN" altLang="zh-CN" b="0" dirty="0" smtClean="0"/>
              <a:t>优先</a:t>
            </a:r>
            <a:r>
              <a:rPr lang="zh-CN" altLang="en-US" b="0" dirty="0"/>
              <a:t>的变量设置</a:t>
            </a:r>
            <a:endParaRPr lang="en-US" altLang="zh-CN" b="0" dirty="0"/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>
                <a:solidFill>
                  <a:schemeClr val="accent5"/>
                </a:solidFill>
                <a:latin typeface="宋体" pitchFamily="2" charset="-122"/>
                <a:ea typeface="宋体" pitchFamily="2" charset="-122"/>
              </a:rPr>
              <a:t>wsem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：互斥信号量，用于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Writers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互斥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Writers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Readers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，以及第一个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Reader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互斥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Writers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readcount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：统计同时读数据的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Readers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个数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 smtClean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rPr>
              <a:t>mrc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对变量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readcount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互斥算术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操作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wrsem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：互斥信号量，确定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Writer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Reader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请求顺序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36512" y="1043444"/>
            <a:ext cx="907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readcount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=0, semaphore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=l,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wrsem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=1,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=l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751" y="1412776"/>
            <a:ext cx="4572000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void reader()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while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(true) {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P(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wrsem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P(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readercount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if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readercount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1)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 P(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wrsem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READ;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readercount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if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readercount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== 0)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4630751" y="1412776"/>
            <a:ext cx="4405745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void writer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 {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while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(true) {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P(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wrsem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P(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WRITE;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wrsem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4798893"/>
            <a:ext cx="407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Arial"/>
                <a:ea typeface="黑体"/>
              </a:rPr>
              <a:t>序列：</a:t>
            </a:r>
            <a:r>
              <a:rPr lang="pt-BR" altLang="zh-CN" dirty="0">
                <a:solidFill>
                  <a:prstClr val="black"/>
                </a:solidFill>
                <a:latin typeface="Arial"/>
                <a:ea typeface="黑体"/>
              </a:rPr>
              <a:t>R, R, R, W, </a:t>
            </a:r>
            <a:r>
              <a:rPr lang="pt-BR" altLang="zh-CN" dirty="0" smtClean="0">
                <a:solidFill>
                  <a:prstClr val="black"/>
                </a:solidFill>
                <a:latin typeface="Arial"/>
                <a:ea typeface="黑体"/>
              </a:rPr>
              <a:t>R</a:t>
            </a:r>
            <a:r>
              <a:rPr lang="pt-BR" altLang="zh-CN" dirty="0">
                <a:solidFill>
                  <a:prstClr val="black"/>
                </a:solidFill>
                <a:latin typeface="Arial"/>
                <a:ea typeface="黑体"/>
              </a:rPr>
              <a:t>, R, R, W, </a:t>
            </a:r>
            <a:r>
              <a:rPr lang="pt-BR" altLang="zh-CN" dirty="0" smtClean="0">
                <a:solidFill>
                  <a:prstClr val="black"/>
                </a:solidFill>
                <a:latin typeface="Arial"/>
                <a:ea typeface="黑体"/>
              </a:rPr>
              <a:t>R…</a:t>
            </a:r>
            <a:endParaRPr lang="pt-BR" altLang="zh-CN" dirty="0">
              <a:solidFill>
                <a:prstClr val="black"/>
              </a:solidFill>
              <a:latin typeface="Arial"/>
              <a:ea typeface="黑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solidFill>
                <a:prstClr val="black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666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207293"/>
            <a:ext cx="8229600" cy="488600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zh-CN" b="0" dirty="0" smtClean="0"/>
              <a:t>写者优先</a:t>
            </a:r>
            <a:endParaRPr lang="en-US" altLang="zh-CN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只要有一个写者申请写数据，则不再允许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新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的读者进入读数据。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解决了写者饥饿问题，但降低了并发程度，系统的并发性能较差。</a:t>
            </a:r>
          </a:p>
          <a:p>
            <a:pPr>
              <a:spcAft>
                <a:spcPct val="20000"/>
              </a:spcAft>
            </a:pPr>
            <a:r>
              <a:rPr lang="zh-CN" altLang="en-US" b="0" dirty="0" smtClean="0"/>
              <a:t>写</a:t>
            </a:r>
            <a:r>
              <a:rPr lang="zh-CN" altLang="zh-CN" b="0" dirty="0" smtClean="0"/>
              <a:t>者</a:t>
            </a:r>
            <a:r>
              <a:rPr lang="zh-CN" altLang="zh-CN" b="0" dirty="0"/>
              <a:t>优先</a:t>
            </a:r>
            <a:r>
              <a:rPr lang="zh-CN" altLang="en-US" b="0" dirty="0"/>
              <a:t>的变量设置</a:t>
            </a:r>
            <a:endParaRPr lang="en-US" altLang="zh-CN" b="0" dirty="0"/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 smtClean="0">
                <a:solidFill>
                  <a:schemeClr val="accent5"/>
                </a:solidFill>
                <a:latin typeface="宋体" pitchFamily="2" charset="-122"/>
                <a:ea typeface="宋体" pitchFamily="2" charset="-122"/>
              </a:rPr>
              <a:t>rsem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：互斥信号量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，当至少有一个写者申请写数据时互斥新的读者进入读数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据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writecount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：用于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控制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rsem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信号量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 err="1" smtClean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rPr>
              <a:t>mwc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变量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writecount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互斥算术操作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8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980728"/>
            <a:ext cx="8277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readcount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= 0,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writecount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= 0;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semaphore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=l,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mwc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1,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=1,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=l;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28800"/>
            <a:ext cx="4572000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void reader(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{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(1)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{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rsem</a:t>
            </a:r>
            <a:r>
              <a:rPr lang="en-US" altLang="zh-CN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readcount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++;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readcount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==1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 P(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rsem</a:t>
            </a:r>
            <a:r>
              <a:rPr lang="en-US" altLang="zh-CN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；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READ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readcount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-;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readcount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==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0)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}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1628800"/>
            <a:ext cx="4572000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void writer(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{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while (1)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{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mwc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writecount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++;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writecount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==1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rsem</a:t>
            </a:r>
            <a:r>
              <a:rPr lang="en-US" altLang="zh-CN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mwc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WRITE;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mwc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writecount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--;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if 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writecount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==0) </a:t>
            </a:r>
            <a:r>
              <a:rPr lang="en-US" altLang="zh-CN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rsem</a:t>
            </a:r>
            <a:r>
              <a:rPr lang="en-US" altLang="zh-CN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mwc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939988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序列：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5939988"/>
            <a:ext cx="18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 smtClean="0">
                <a:solidFill>
                  <a:srgbClr val="FF0000"/>
                </a:solidFill>
              </a:rPr>
              <a:t>W R </a:t>
            </a:r>
            <a:r>
              <a:rPr lang="en-US" altLang="zh-CN" dirty="0" err="1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 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8798" y="5939988"/>
            <a:ext cx="168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dirty="0" smtClean="0"/>
              <a:t>W R </a:t>
            </a:r>
            <a:r>
              <a:rPr lang="en-US" altLang="zh-CN" dirty="0" err="1" smtClean="0"/>
              <a:t>R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092280" y="5939988"/>
            <a:ext cx="260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CN" b="1" dirty="0" smtClean="0">
                <a:solidFill>
                  <a:srgbClr val="0000CC"/>
                </a:solidFill>
              </a:rPr>
              <a:t>R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R</a:t>
            </a:r>
            <a:r>
              <a:rPr lang="en-US" altLang="zh-CN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R</a:t>
            </a:r>
            <a:r>
              <a:rPr lang="en-US" altLang="zh-CN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R</a:t>
            </a:r>
            <a:r>
              <a:rPr lang="en-US" altLang="zh-CN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R</a:t>
            </a:r>
            <a:r>
              <a:rPr lang="en-US" altLang="zh-CN" b="1" dirty="0" smtClean="0">
                <a:solidFill>
                  <a:srgbClr val="0000CC"/>
                </a:solidFill>
              </a:rPr>
              <a:t> 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2614" y="5939988"/>
            <a:ext cx="168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  R 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 W R </a:t>
            </a:r>
          </a:p>
        </p:txBody>
      </p:sp>
    </p:spTree>
    <p:extLst>
      <p:ext uri="{BB962C8B-B14F-4D97-AF65-F5344CB8AC3E}">
        <p14:creationId xmlns:p14="http://schemas.microsoft.com/office/powerpoint/2010/main" val="16226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36512" y="1043444"/>
            <a:ext cx="9793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readcount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=0,writecount=0; semaphore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=l,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mwc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1,</a:t>
            </a:r>
            <a:r>
              <a:rPr lang="en-US" altLang="zh-C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z=1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,wsem=1,rsem=l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751" y="1412776"/>
            <a:ext cx="4572000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void reader(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{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(1)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{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P(z);</a:t>
            </a:r>
            <a:endParaRPr lang="zh-CN" altLang="zh-CN" b="1" dirty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rsem</a:t>
            </a:r>
            <a:r>
              <a:rPr lang="en-US" altLang="zh-CN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readcount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++;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readcount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==1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 P(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rsem</a:t>
            </a:r>
            <a:r>
              <a:rPr lang="en-US" altLang="zh-CN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；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b="1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V(z);</a:t>
            </a:r>
            <a:endParaRPr lang="zh-CN" altLang="zh-CN" b="1" dirty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READ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readcount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-;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readcount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==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0)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}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30751" y="1412776"/>
            <a:ext cx="4405745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void writer(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{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while (1)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{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mwc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writecount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++;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writecount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==1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rsem</a:t>
            </a:r>
            <a:r>
              <a:rPr lang="en-US" altLang="zh-CN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mwc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WRITE;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wsem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mwc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writecount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--;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if 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writecount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==0) </a:t>
            </a:r>
            <a:r>
              <a:rPr lang="en-US" altLang="zh-CN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rsem</a:t>
            </a:r>
            <a:r>
              <a:rPr lang="en-US" altLang="zh-CN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V(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mwc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zh-C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94844" y="5775647"/>
            <a:ext cx="253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4"/>
                </a:solidFill>
              </a:rPr>
              <a:t>R </a:t>
            </a:r>
            <a:r>
              <a:rPr lang="en-US" altLang="zh-CN" sz="2400" b="1" dirty="0" err="1" smtClean="0">
                <a:solidFill>
                  <a:schemeClr val="accent4"/>
                </a:solidFill>
              </a:rPr>
              <a:t>R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 </a:t>
            </a:r>
            <a:r>
              <a:rPr lang="en-US" altLang="zh-CN" sz="2400" b="1" dirty="0" err="1">
                <a:solidFill>
                  <a:schemeClr val="accent4"/>
                </a:solidFill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accent4"/>
                </a:solidFill>
              </a:rPr>
              <a:t>R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accent4"/>
                </a:solidFill>
              </a:rPr>
              <a:t>R</a:t>
            </a:r>
            <a:r>
              <a:rPr lang="en-US" altLang="zh-CN" sz="2400" b="1" dirty="0" smtClean="0">
                <a:solidFill>
                  <a:schemeClr val="accent4"/>
                </a:solidFill>
              </a:rPr>
              <a:t> W</a:t>
            </a:r>
          </a:p>
        </p:txBody>
      </p:sp>
    </p:spTree>
    <p:extLst>
      <p:ext uri="{BB962C8B-B14F-4D97-AF65-F5344CB8AC3E}">
        <p14:creationId xmlns:p14="http://schemas.microsoft.com/office/powerpoint/2010/main" val="3334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2.8  读者和写者问题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7584" y="2132856"/>
            <a:ext cx="7643192" cy="2448272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zh-CN" b="0" dirty="0" smtClean="0"/>
              <a:t>写者优先</a:t>
            </a:r>
            <a:r>
              <a:rPr lang="zh-CN" altLang="en-US" b="0" dirty="0" smtClean="0"/>
              <a:t>的思考</a:t>
            </a:r>
            <a:endParaRPr lang="en-US" altLang="zh-CN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教材中描述“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z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信号量的好处是：限制了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rsem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阻塞队列的长度”，“无法唤醒全部阻塞读者”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b="0" dirty="0">
                <a:latin typeface="宋体" pitchFamily="2" charset="-122"/>
                <a:ea typeface="宋体" pitchFamily="2" charset="-122"/>
              </a:rPr>
              <a:t>P(z)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P(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rsem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能否互换位置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？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14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2章 并发与进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第3章 存储管理">
  <a:themeElements>
    <a:clrScheme name="2_第3章 存储管理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第3章 存储管理">
      <a:majorFont>
        <a:latin typeface="Calibri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第3章 存储管理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第3章 存储管理">
  <a:themeElements>
    <a:clrScheme name="3_第3章 存储管理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第3章 存储管理">
      <a:majorFont>
        <a:latin typeface="Calibri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第3章 存储管理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第3章 存储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第3章 存储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存储管理</Template>
  <TotalTime>50221</TotalTime>
  <Words>11022</Words>
  <Application>Microsoft Office PowerPoint</Application>
  <PresentationFormat>全屏显示(4:3)</PresentationFormat>
  <Paragraphs>1856</Paragraphs>
  <Slides>135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42" baseType="lpstr">
      <vt:lpstr>第2章 并发与进程</vt:lpstr>
      <vt:lpstr>默认设计模板</vt:lpstr>
      <vt:lpstr>2_第3章 存储管理</vt:lpstr>
      <vt:lpstr>3_第3章 存储管理</vt:lpstr>
      <vt:lpstr>1_第3章 存储管理</vt:lpstr>
      <vt:lpstr>4_第3章 存储管理</vt:lpstr>
      <vt:lpstr>Visio</vt:lpstr>
      <vt:lpstr>PowerPoint 演示文稿</vt:lpstr>
      <vt:lpstr>主要内容</vt:lpstr>
      <vt:lpstr>2.6 进程并发控制:互斥与同步 </vt:lpstr>
      <vt:lpstr>2.6 进程并发控制:互斥与同步 </vt:lpstr>
      <vt:lpstr>2.6.1  并发控制 </vt:lpstr>
      <vt:lpstr>2.6.1  并发控制 </vt:lpstr>
      <vt:lpstr>2.6.1  并发控制——竞争资源 </vt:lpstr>
      <vt:lpstr>2.6.1  并发控制——竞争资源 </vt:lpstr>
      <vt:lpstr>2.6.1  并发控制——竞争资源</vt:lpstr>
      <vt:lpstr>2.6.1  并发控制——竞争资源</vt:lpstr>
      <vt:lpstr>2.6.2 互斥与同步的解决策略</vt:lpstr>
      <vt:lpstr>2.6.2 互斥与同步的解决策略</vt:lpstr>
      <vt:lpstr>2.6.3 软件方法</vt:lpstr>
      <vt:lpstr>2.6.3 软件方法</vt:lpstr>
      <vt:lpstr>2.6.3 软件方法</vt:lpstr>
      <vt:lpstr>2.6.3 软件方法</vt:lpstr>
      <vt:lpstr>2.6.3 软件方法</vt:lpstr>
      <vt:lpstr>2.6.3 软件方法</vt:lpstr>
      <vt:lpstr>2.6.3 软件方法——第三次改进（续）</vt:lpstr>
      <vt:lpstr>2.6.3 软件方法—Dekker互斥算法</vt:lpstr>
      <vt:lpstr>2.6.3 软件方法—Dekker互斥算法（续）</vt:lpstr>
      <vt:lpstr>2.6.3 软件方法——Peterson互斥算法</vt:lpstr>
      <vt:lpstr>2.6.3 软件方法</vt:lpstr>
      <vt:lpstr>2.6.4  硬件方法</vt:lpstr>
      <vt:lpstr>2.6.4  硬件方法——屏蔽中断</vt:lpstr>
      <vt:lpstr>2.6.4  硬件方法——专用机器指令</vt:lpstr>
      <vt:lpstr>2.6.4  硬件方法——Test and Set</vt:lpstr>
      <vt:lpstr>2.6.4  硬件方法——Test and Set（续）</vt:lpstr>
      <vt:lpstr>2.6.4  硬件方法——Exchange</vt:lpstr>
      <vt:lpstr>2.6.4  硬件方法——Exchange（续）</vt:lpstr>
      <vt:lpstr>2.6.4  硬件方法</vt:lpstr>
      <vt:lpstr>2.6.5 信号量方法</vt:lpstr>
      <vt:lpstr>2.6.5 信号量方法</vt:lpstr>
      <vt:lpstr>2.6.5 信号量方法</vt:lpstr>
      <vt:lpstr>2.6.5 信号量方法</vt:lpstr>
      <vt:lpstr>2.6.5 信号量方法</vt:lpstr>
      <vt:lpstr>2.6.5 信号量方法</vt:lpstr>
      <vt:lpstr>2.6.5 信号量方法</vt:lpstr>
      <vt:lpstr>2.6.5 信号量方法</vt:lpstr>
      <vt:lpstr>2.6.5 信号量方法</vt:lpstr>
      <vt:lpstr>2.6.5 信号量方法</vt:lpstr>
      <vt:lpstr>2.6.5 信号量方法</vt:lpstr>
      <vt:lpstr>2.6.5 信号量方法</vt:lpstr>
      <vt:lpstr>2.6.5 信号量方法</vt:lpstr>
      <vt:lpstr>2.6.6  管程</vt:lpstr>
      <vt:lpstr>2.6.6  管程</vt:lpstr>
      <vt:lpstr>2.6.6  管程</vt:lpstr>
      <vt:lpstr>2.6.6  管程</vt:lpstr>
      <vt:lpstr>2.6.6  管程</vt:lpstr>
      <vt:lpstr>2.6.6  管程</vt:lpstr>
      <vt:lpstr>2.7 生产者/消费者问题</vt:lpstr>
      <vt:lpstr>2.7 生产者/消费者问题</vt:lpstr>
      <vt:lpstr>2.7 生产者/消费者问题</vt:lpstr>
      <vt:lpstr>2.7 生产者/消费者问题</vt:lpstr>
      <vt:lpstr>2.7 生产者/消费者问题</vt:lpstr>
      <vt:lpstr>2.7 生产者/消费者问题</vt:lpstr>
      <vt:lpstr>2.7 生产者/消费者问题</vt:lpstr>
      <vt:lpstr>2.7 生产者/消费者问题 </vt:lpstr>
      <vt:lpstr>2.7 生产者/消费者问题 </vt:lpstr>
      <vt:lpstr>2.7 生产者/消费者问题</vt:lpstr>
      <vt:lpstr>2.7 生产者/消费者问题</vt:lpstr>
      <vt:lpstr>2.7 生产者/消费者问题</vt:lpstr>
      <vt:lpstr>2.7 生产者/消费者问题</vt:lpstr>
      <vt:lpstr>2.7 生产者/消费者问题</vt:lpstr>
      <vt:lpstr>2.7 生产者/消费者问题</vt:lpstr>
      <vt:lpstr>2.7 生产者/消费者问题</vt:lpstr>
      <vt:lpstr>2.7 生产者/消费者问题</vt:lpstr>
      <vt:lpstr>2.7 生产者/消费者问题 </vt:lpstr>
      <vt:lpstr>2.7 生产者/消费者问题 </vt:lpstr>
      <vt:lpstr>2.7 生产者/消费者问题</vt:lpstr>
      <vt:lpstr>2.7 生产者/消费者问题</vt:lpstr>
      <vt:lpstr>2.7 生产者/消费者问题 </vt:lpstr>
      <vt:lpstr>2.7 生产者/消费者问题 </vt:lpstr>
      <vt:lpstr>2.7 生产者/消费者问题 </vt:lpstr>
      <vt:lpstr>2.7 生产者/消费者问题</vt:lpstr>
      <vt:lpstr>2.7 生产者/消费者问题 </vt:lpstr>
      <vt:lpstr>2.7 生产者/消费者问题 </vt:lpstr>
      <vt:lpstr>2.7 生产者/消费者问题</vt:lpstr>
      <vt:lpstr>2.7 生产者/消费者问题</vt:lpstr>
      <vt:lpstr>2.7 生产者/消费者问题 </vt:lpstr>
      <vt:lpstr>2.7 生产者/消费者问题 </vt:lpstr>
      <vt:lpstr>2.7 生产者/消费者问题 </vt:lpstr>
      <vt:lpstr>2.7 生产者/消费者问题</vt:lpstr>
      <vt:lpstr>2.7 生产者/消费者问题</vt:lpstr>
      <vt:lpstr>2.7 生产者/消费者问题 </vt:lpstr>
      <vt:lpstr>2.7 生产者/消费者问题 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2.8  读者和写者问题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2.9  消息传递 </vt:lpstr>
      <vt:lpstr>2.9  消息传递 </vt:lpstr>
      <vt:lpstr>2.9.1  进程通信的方式</vt:lpstr>
      <vt:lpstr>2.9.2 共享存储区方式</vt:lpstr>
      <vt:lpstr>2.9.3 消息传递机制</vt:lpstr>
      <vt:lpstr>2.9.3 消息传递机制</vt:lpstr>
      <vt:lpstr>2.9.3 消息传递机制</vt:lpstr>
      <vt:lpstr>2.9.3 消息传递机制</vt:lpstr>
      <vt:lpstr>2.9.3 消息传递机制</vt:lpstr>
      <vt:lpstr>2.9.3 消息传递机制</vt:lpstr>
      <vt:lpstr>2.9.3 消息传递机制</vt:lpstr>
      <vt:lpstr>2.9.4 利用消息传递实现互斥 </vt:lpstr>
      <vt:lpstr>PowerPoint 演示文稿</vt:lpstr>
      <vt:lpstr>2.9.5 利用消息传递解决生产者/消费者问题 </vt:lpstr>
      <vt:lpstr>2.9.5 利用消息传递解决生产者/消费者问题 </vt:lpstr>
      <vt:lpstr>PowerPoint 演示文稿</vt:lpstr>
      <vt:lpstr>作业</vt:lpstr>
      <vt:lpstr>作业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lee</cp:lastModifiedBy>
  <cp:revision>302</cp:revision>
  <dcterms:created xsi:type="dcterms:W3CDTF">2010-11-30T03:30:14Z</dcterms:created>
  <dcterms:modified xsi:type="dcterms:W3CDTF">2016-04-05T11:51:41Z</dcterms:modified>
</cp:coreProperties>
</file>