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2" r:id="rId4"/>
  </p:sldMasterIdLst>
  <p:notesMasterIdLst>
    <p:notesMasterId r:id="rId23"/>
  </p:notesMasterIdLst>
  <p:handoutMasterIdLst>
    <p:handoutMasterId r:id="rId24"/>
  </p:handoutMasterIdLst>
  <p:sldIdLst>
    <p:sldId id="461" r:id="rId5"/>
    <p:sldId id="496" r:id="rId6"/>
    <p:sldId id="466" r:id="rId7"/>
    <p:sldId id="469" r:id="rId8"/>
    <p:sldId id="470" r:id="rId9"/>
    <p:sldId id="478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97" r:id="rId19"/>
    <p:sldId id="489" r:id="rId20"/>
    <p:sldId id="493" r:id="rId21"/>
    <p:sldId id="4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865"/>
    <a:srgbClr val="A50F0F"/>
    <a:srgbClr val="8E91A0"/>
    <a:srgbClr val="7CA65E"/>
    <a:srgbClr val="7CA75F"/>
    <a:srgbClr val="7DA760"/>
    <a:srgbClr val="FEFFFE"/>
    <a:srgbClr val="89898A"/>
    <a:srgbClr val="AEB3B9"/>
    <a:srgbClr val="7BA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2160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670" y="290322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7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第二级9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导学</a:t>
            </a:r>
            <a:r>
              <a:rPr lang="en-US" altLang="zh-CN"/>
              <a:t>|</a:t>
            </a:r>
            <a:r>
              <a:rPr lang="zh-CN" altLang="en-US"/>
              <a:t>为什么要学</a:t>
            </a:r>
            <a:r>
              <a:rPr lang="zh-CN" altLang="en-US"/>
              <a:t>计算机网络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/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4800" b="1" u="none" strike="noStrike" kern="1200" cap="none" spc="150" normalizeH="0" baseline="30000">
                <a:solidFill>
                  <a:schemeClr val="tx2"/>
                </a:solidFill>
                <a:uFillTx/>
                <a:latin typeface="+mj-ea"/>
                <a:ea typeface="+mj-ea"/>
                <a:cs typeface="+mn-cs"/>
              </a:defRPr>
            </a:lvl1pPr>
            <a:lvl2pPr marL="892810" indent="-4349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67460" indent="-3524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27505" indent="-29273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占位符 13" descr="1024px-Internet1.svg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00215" y="1392555"/>
            <a:ext cx="5060315" cy="407162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35305" indent="-53530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DNS</a:t>
            </a:r>
            <a:r>
              <a:rPr lang="en-US" altLang="zh-CN" sz="2800"/>
              <a:t>:</a:t>
            </a:r>
            <a:r>
              <a:rPr lang="en-US" altLang="zh-CN" sz="2800">
                <a:sym typeface="+mn-ea"/>
              </a:rPr>
              <a:t>域名系统</a:t>
            </a:r>
            <a:endParaRPr lang="en-US" altLang="zh-CN" sz="2800"/>
          </a:p>
          <a:p>
            <a:pPr marL="535305" indent="-53530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HTTP</a:t>
            </a:r>
            <a:r>
              <a:rPr sz="2800"/>
              <a:t>：超文本传输协议</a:t>
            </a:r>
            <a:endParaRPr sz="2800"/>
          </a:p>
          <a:p>
            <a:pPr marL="535305" indent="-53530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搭建简单</a:t>
            </a:r>
            <a:r>
              <a:rPr lang="en-US" altLang="zh-CN" sz="2800"/>
              <a:t>HTTP</a:t>
            </a:r>
            <a:r>
              <a:rPr sz="2800"/>
              <a:t>服务</a:t>
            </a:r>
            <a:endParaRPr sz="2800"/>
          </a:p>
          <a:p>
            <a:pPr marL="535305" indent="-53530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深入了解</a:t>
            </a:r>
            <a:r>
              <a:rPr lang="en-US" altLang="zh-CN" sz="2800"/>
              <a:t>HTTP</a:t>
            </a:r>
            <a:r>
              <a:rPr sz="2800"/>
              <a:t>协议</a:t>
            </a:r>
            <a:endParaRPr sz="280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地址栏上显示HTTP网络协议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WEB</a:t>
            </a:r>
            <a:r>
              <a:t>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占位符 13" descr="content (1)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18770" y="1737995"/>
            <a:ext cx="5053965" cy="336931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40385" indent="-51689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加密、解密、证书、签名</a:t>
            </a:r>
            <a:endParaRPr lang="zh-CN" altLang="en-US" sz="2800"/>
          </a:p>
          <a:p>
            <a:pPr marL="540385" indent="-51689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/>
              <a:t>DDOS</a:t>
            </a:r>
            <a:r>
              <a:rPr sz="2800"/>
              <a:t>、中间人攻击</a:t>
            </a:r>
            <a:endParaRPr sz="280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互联网安全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34670" indent="-53467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/>
              <a:t>I/O</a:t>
            </a:r>
            <a:r>
              <a:rPr sz="2800"/>
              <a:t>模型（输入输出模型</a:t>
            </a:r>
            <a:r>
              <a:rPr lang="en-US" altLang="zh-CN" sz="2800"/>
              <a:t>)</a:t>
            </a:r>
            <a:endParaRPr sz="2800"/>
          </a:p>
          <a:p>
            <a:pPr marL="534670" indent="-53467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网络优化中常见的性能数据指标</a:t>
            </a:r>
            <a:endParaRPr sz="2800"/>
          </a:p>
          <a:p>
            <a:pPr marL="534670" indent="-53467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精选面试题</a:t>
            </a:r>
            <a:endParaRPr sz="280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补充和面试题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难度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难度及课程目标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3237" y="1604645"/>
            <a:ext cx="5898508" cy="4665345"/>
            <a:chOff x="7154863" y="1262066"/>
            <a:chExt cx="5441653" cy="3729034"/>
          </a:xfrm>
          <a:solidFill>
            <a:schemeClr val="bg1"/>
          </a:solidFill>
        </p:grpSpPr>
        <p:sp>
          <p:nvSpPr>
            <p:cNvPr id="5" name="Freeform 45"/>
            <p:cNvSpPr/>
            <p:nvPr/>
          </p:nvSpPr>
          <p:spPr bwMode="auto">
            <a:xfrm>
              <a:off x="7905750" y="3473450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7389813" y="3005138"/>
              <a:ext cx="328613" cy="422275"/>
            </a:xfrm>
            <a:custGeom>
              <a:avLst/>
              <a:gdLst>
                <a:gd name="T0" fmla="*/ 4 w 35"/>
                <a:gd name="T1" fmla="*/ 35 h 45"/>
                <a:gd name="T2" fmla="*/ 26 w 35"/>
                <a:gd name="T3" fmla="*/ 5 h 45"/>
                <a:gd name="T4" fmla="*/ 14 w 35"/>
                <a:gd name="T5" fmla="*/ 6 h 45"/>
                <a:gd name="T6" fmla="*/ 17 w 35"/>
                <a:gd name="T7" fmla="*/ 4 h 45"/>
                <a:gd name="T8" fmla="*/ 7 w 35"/>
                <a:gd name="T9" fmla="*/ 13 h 45"/>
                <a:gd name="T10" fmla="*/ 23 w 35"/>
                <a:gd name="T11" fmla="*/ 8 h 45"/>
                <a:gd name="T12" fmla="*/ 17 w 35"/>
                <a:gd name="T13" fmla="*/ 7 h 45"/>
                <a:gd name="T14" fmla="*/ 17 w 35"/>
                <a:gd name="T15" fmla="*/ 8 h 45"/>
                <a:gd name="T16" fmla="*/ 15 w 35"/>
                <a:gd name="T17" fmla="*/ 9 h 45"/>
                <a:gd name="T18" fmla="*/ 20 w 35"/>
                <a:gd name="T19" fmla="*/ 9 h 45"/>
                <a:gd name="T20" fmla="*/ 28 w 35"/>
                <a:gd name="T21" fmla="*/ 12 h 45"/>
                <a:gd name="T22" fmla="*/ 32 w 35"/>
                <a:gd name="T23" fmla="*/ 29 h 45"/>
                <a:gd name="T24" fmla="*/ 21 w 35"/>
                <a:gd name="T25" fmla="*/ 11 h 45"/>
                <a:gd name="T26" fmla="*/ 18 w 35"/>
                <a:gd name="T27" fmla="*/ 12 h 45"/>
                <a:gd name="T28" fmla="*/ 21 w 35"/>
                <a:gd name="T29" fmla="*/ 12 h 45"/>
                <a:gd name="T30" fmla="*/ 15 w 35"/>
                <a:gd name="T31" fmla="*/ 15 h 45"/>
                <a:gd name="T32" fmla="*/ 11 w 35"/>
                <a:gd name="T33" fmla="*/ 15 h 45"/>
                <a:gd name="T34" fmla="*/ 18 w 35"/>
                <a:gd name="T35" fmla="*/ 16 h 45"/>
                <a:gd name="T36" fmla="*/ 30 w 35"/>
                <a:gd name="T37" fmla="*/ 18 h 45"/>
                <a:gd name="T38" fmla="*/ 28 w 35"/>
                <a:gd name="T39" fmla="*/ 18 h 45"/>
                <a:gd name="T40" fmla="*/ 21 w 35"/>
                <a:gd name="T41" fmla="*/ 18 h 45"/>
                <a:gd name="T42" fmla="*/ 15 w 35"/>
                <a:gd name="T43" fmla="*/ 18 h 45"/>
                <a:gd name="T44" fmla="*/ 12 w 35"/>
                <a:gd name="T45" fmla="*/ 21 h 45"/>
                <a:gd name="T46" fmla="*/ 20 w 35"/>
                <a:gd name="T47" fmla="*/ 18 h 45"/>
                <a:gd name="T48" fmla="*/ 23 w 35"/>
                <a:gd name="T49" fmla="*/ 20 h 45"/>
                <a:gd name="T50" fmla="*/ 15 w 35"/>
                <a:gd name="T51" fmla="*/ 21 h 45"/>
                <a:gd name="T52" fmla="*/ 8 w 35"/>
                <a:gd name="T53" fmla="*/ 21 h 45"/>
                <a:gd name="T54" fmla="*/ 16 w 35"/>
                <a:gd name="T55" fmla="*/ 22 h 45"/>
                <a:gd name="T56" fmla="*/ 2 w 35"/>
                <a:gd name="T57" fmla="*/ 24 h 45"/>
                <a:gd name="T58" fmla="*/ 4 w 35"/>
                <a:gd name="T59" fmla="*/ 21 h 45"/>
                <a:gd name="T60" fmla="*/ 8 w 35"/>
                <a:gd name="T61" fmla="*/ 23 h 45"/>
                <a:gd name="T62" fmla="*/ 29 w 35"/>
                <a:gd name="T63" fmla="*/ 23 h 45"/>
                <a:gd name="T64" fmla="*/ 26 w 35"/>
                <a:gd name="T65" fmla="*/ 25 h 45"/>
                <a:gd name="T66" fmla="*/ 30 w 35"/>
                <a:gd name="T67" fmla="*/ 25 h 45"/>
                <a:gd name="T68" fmla="*/ 19 w 35"/>
                <a:gd name="T69" fmla="*/ 25 h 45"/>
                <a:gd name="T70" fmla="*/ 21 w 35"/>
                <a:gd name="T71" fmla="*/ 25 h 45"/>
                <a:gd name="T72" fmla="*/ 20 w 35"/>
                <a:gd name="T73" fmla="*/ 26 h 45"/>
                <a:gd name="T74" fmla="*/ 8 w 35"/>
                <a:gd name="T75" fmla="*/ 26 h 45"/>
                <a:gd name="T76" fmla="*/ 25 w 35"/>
                <a:gd name="T77" fmla="*/ 27 h 45"/>
                <a:gd name="T78" fmla="*/ 23 w 35"/>
                <a:gd name="T79" fmla="*/ 28 h 45"/>
                <a:gd name="T80" fmla="*/ 14 w 35"/>
                <a:gd name="T81" fmla="*/ 27 h 45"/>
                <a:gd name="T82" fmla="*/ 19 w 35"/>
                <a:gd name="T83" fmla="*/ 30 h 45"/>
                <a:gd name="T84" fmla="*/ 28 w 35"/>
                <a:gd name="T85" fmla="*/ 29 h 45"/>
                <a:gd name="T86" fmla="*/ 30 w 35"/>
                <a:gd name="T87" fmla="*/ 30 h 45"/>
                <a:gd name="T88" fmla="*/ 21 w 35"/>
                <a:gd name="T89" fmla="*/ 30 h 45"/>
                <a:gd name="T90" fmla="*/ 6 w 35"/>
                <a:gd name="T91" fmla="*/ 32 h 45"/>
                <a:gd name="T92" fmla="*/ 9 w 35"/>
                <a:gd name="T93" fmla="*/ 30 h 45"/>
                <a:gd name="T94" fmla="*/ 12 w 35"/>
                <a:gd name="T95" fmla="*/ 32 h 45"/>
                <a:gd name="T96" fmla="*/ 18 w 35"/>
                <a:gd name="T97" fmla="*/ 33 h 45"/>
                <a:gd name="T98" fmla="*/ 21 w 35"/>
                <a:gd name="T99" fmla="*/ 32 h 45"/>
                <a:gd name="T100" fmla="*/ 22 w 35"/>
                <a:gd name="T101" fmla="*/ 33 h 45"/>
                <a:gd name="T102" fmla="*/ 14 w 35"/>
                <a:gd name="T103" fmla="*/ 33 h 45"/>
                <a:gd name="T104" fmla="*/ 17 w 35"/>
                <a:gd name="T105" fmla="*/ 36 h 45"/>
                <a:gd name="T106" fmla="*/ 23 w 35"/>
                <a:gd name="T107" fmla="*/ 35 h 45"/>
                <a:gd name="T108" fmla="*/ 15 w 35"/>
                <a:gd name="T109" fmla="*/ 36 h 45"/>
                <a:gd name="T110" fmla="*/ 12 w 35"/>
                <a:gd name="T111" fmla="*/ 37 h 45"/>
                <a:gd name="T112" fmla="*/ 19 w 35"/>
                <a:gd name="T113" fmla="*/ 39 h 45"/>
                <a:gd name="T114" fmla="*/ 22 w 35"/>
                <a:gd name="T115" fmla="*/ 37 h 45"/>
                <a:gd name="T116" fmla="*/ 25 w 35"/>
                <a:gd name="T117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45">
                  <a:moveTo>
                    <a:pt x="25" y="43"/>
                  </a:move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4" y="43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1" y="43"/>
                    <a:pt x="19" y="45"/>
                    <a:pt x="16" y="45"/>
                  </a:cubicBezTo>
                  <a:cubicBezTo>
                    <a:pt x="14" y="45"/>
                    <a:pt x="13" y="43"/>
                    <a:pt x="12" y="42"/>
                  </a:cubicBezTo>
                  <a:cubicBezTo>
                    <a:pt x="11" y="43"/>
                    <a:pt x="11" y="42"/>
                    <a:pt x="10" y="42"/>
                  </a:cubicBezTo>
                  <a:cubicBezTo>
                    <a:pt x="9" y="41"/>
                    <a:pt x="8" y="40"/>
                    <a:pt x="7" y="39"/>
                  </a:cubicBezTo>
                  <a:cubicBezTo>
                    <a:pt x="6" y="38"/>
                    <a:pt x="5" y="37"/>
                    <a:pt x="4" y="35"/>
                  </a:cubicBezTo>
                  <a:cubicBezTo>
                    <a:pt x="2" y="32"/>
                    <a:pt x="1" y="30"/>
                    <a:pt x="0" y="26"/>
                  </a:cubicBezTo>
                  <a:cubicBezTo>
                    <a:pt x="0" y="19"/>
                    <a:pt x="0" y="10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9" y="4"/>
                    <a:pt x="10" y="3"/>
                    <a:pt x="12" y="1"/>
                  </a:cubicBezTo>
                  <a:cubicBezTo>
                    <a:pt x="14" y="0"/>
                    <a:pt x="19" y="0"/>
                    <a:pt x="21" y="2"/>
                  </a:cubicBezTo>
                  <a:cubicBezTo>
                    <a:pt x="22" y="1"/>
                    <a:pt x="23" y="4"/>
                    <a:pt x="25" y="4"/>
                  </a:cubicBezTo>
                  <a:cubicBezTo>
                    <a:pt x="25" y="4"/>
                    <a:pt x="25" y="4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0" y="9"/>
                    <a:pt x="34" y="14"/>
                    <a:pt x="34" y="21"/>
                  </a:cubicBezTo>
                  <a:cubicBezTo>
                    <a:pt x="34" y="22"/>
                    <a:pt x="34" y="21"/>
                    <a:pt x="34" y="22"/>
                  </a:cubicBezTo>
                  <a:cubicBezTo>
                    <a:pt x="35" y="28"/>
                    <a:pt x="33" y="34"/>
                    <a:pt x="30" y="38"/>
                  </a:cubicBezTo>
                  <a:cubicBezTo>
                    <a:pt x="29" y="39"/>
                    <a:pt x="28" y="40"/>
                    <a:pt x="27" y="41"/>
                  </a:cubicBezTo>
                  <a:cubicBezTo>
                    <a:pt x="26" y="42"/>
                    <a:pt x="26" y="42"/>
                    <a:pt x="25" y="43"/>
                  </a:cubicBezTo>
                  <a:cubicBezTo>
                    <a:pt x="25" y="42"/>
                    <a:pt x="25" y="43"/>
                    <a:pt x="25" y="43"/>
                  </a:cubicBezTo>
                  <a:close/>
                  <a:moveTo>
                    <a:pt x="14" y="6"/>
                  </a:moveTo>
                  <a:cubicBezTo>
                    <a:pt x="15" y="5"/>
                    <a:pt x="15" y="4"/>
                    <a:pt x="16" y="3"/>
                  </a:cubicBezTo>
                  <a:cubicBezTo>
                    <a:pt x="15" y="3"/>
                    <a:pt x="14" y="5"/>
                    <a:pt x="14" y="6"/>
                  </a:cubicBezTo>
                  <a:close/>
                  <a:moveTo>
                    <a:pt x="19" y="6"/>
                  </a:moveTo>
                  <a:cubicBezTo>
                    <a:pt x="19" y="5"/>
                    <a:pt x="20" y="5"/>
                    <a:pt x="20" y="4"/>
                  </a:cubicBezTo>
                  <a:cubicBezTo>
                    <a:pt x="21" y="4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5"/>
                    <a:pt x="21" y="6"/>
                    <a:pt x="22" y="6"/>
                  </a:cubicBezTo>
                  <a:cubicBezTo>
                    <a:pt x="22" y="6"/>
                    <a:pt x="23" y="5"/>
                    <a:pt x="23" y="4"/>
                  </a:cubicBezTo>
                  <a:cubicBezTo>
                    <a:pt x="23" y="4"/>
                    <a:pt x="22" y="4"/>
                    <a:pt x="21" y="3"/>
                  </a:cubicBezTo>
                  <a:cubicBezTo>
                    <a:pt x="20" y="4"/>
                    <a:pt x="18" y="4"/>
                    <a:pt x="19" y="6"/>
                  </a:cubicBezTo>
                  <a:close/>
                  <a:moveTo>
                    <a:pt x="17" y="4"/>
                  </a:moveTo>
                  <a:cubicBezTo>
                    <a:pt x="17" y="4"/>
                    <a:pt x="18" y="4"/>
                    <a:pt x="18" y="3"/>
                  </a:cubicBezTo>
                  <a:cubicBezTo>
                    <a:pt x="18" y="4"/>
                    <a:pt x="17" y="4"/>
                    <a:pt x="17" y="4"/>
                  </a:cubicBezTo>
                  <a:close/>
                  <a:moveTo>
                    <a:pt x="10" y="4"/>
                  </a:moveTo>
                  <a:cubicBezTo>
                    <a:pt x="10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7" y="5"/>
                  </a:moveTo>
                  <a:cubicBezTo>
                    <a:pt x="17" y="5"/>
                    <a:pt x="17" y="4"/>
                    <a:pt x="17" y="4"/>
                  </a:cubicBezTo>
                  <a:cubicBezTo>
                    <a:pt x="17" y="5"/>
                    <a:pt x="16" y="5"/>
                    <a:pt x="17" y="5"/>
                  </a:cubicBezTo>
                  <a:close/>
                  <a:moveTo>
                    <a:pt x="7" y="13"/>
                  </a:moveTo>
                  <a:cubicBezTo>
                    <a:pt x="8" y="10"/>
                    <a:pt x="10" y="8"/>
                    <a:pt x="11" y="6"/>
                  </a:cubicBezTo>
                  <a:cubicBezTo>
                    <a:pt x="9" y="8"/>
                    <a:pt x="8" y="10"/>
                    <a:pt x="7" y="13"/>
                  </a:cubicBezTo>
                  <a:close/>
                  <a:moveTo>
                    <a:pt x="3" y="15"/>
                  </a:moveTo>
                  <a:cubicBezTo>
                    <a:pt x="4" y="12"/>
                    <a:pt x="6" y="9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8"/>
                    <a:pt x="2" y="10"/>
                    <a:pt x="3" y="15"/>
                  </a:cubicBezTo>
                  <a:close/>
                  <a:moveTo>
                    <a:pt x="23" y="8"/>
                  </a:moveTo>
                  <a:cubicBezTo>
                    <a:pt x="23" y="7"/>
                    <a:pt x="23" y="7"/>
                    <a:pt x="24" y="6"/>
                  </a:cubicBezTo>
                  <a:cubicBezTo>
                    <a:pt x="23" y="6"/>
                    <a:pt x="23" y="7"/>
                    <a:pt x="23" y="8"/>
                  </a:cubicBezTo>
                  <a:close/>
                  <a:moveTo>
                    <a:pt x="24" y="9"/>
                  </a:moveTo>
                  <a:cubicBezTo>
                    <a:pt x="25" y="9"/>
                    <a:pt x="25" y="7"/>
                    <a:pt x="26" y="7"/>
                  </a:cubicBezTo>
                  <a:cubicBezTo>
                    <a:pt x="26" y="7"/>
                    <a:pt x="26" y="6"/>
                    <a:pt x="26" y="6"/>
                  </a:cubicBezTo>
                  <a:cubicBezTo>
                    <a:pt x="25" y="7"/>
                    <a:pt x="24" y="9"/>
                    <a:pt x="2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lose/>
                  <a:moveTo>
                    <a:pt x="17" y="8"/>
                  </a:moveTo>
                  <a:cubicBezTo>
                    <a:pt x="17" y="7"/>
                    <a:pt x="18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20" y="7"/>
                  </a:moveTo>
                  <a:cubicBezTo>
                    <a:pt x="20" y="7"/>
                    <a:pt x="20" y="8"/>
                    <a:pt x="20" y="8"/>
                  </a:cubicBezTo>
                  <a:cubicBezTo>
                    <a:pt x="21" y="8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17" y="8"/>
                  </a:move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9" y="8"/>
                    <a:pt x="18" y="8"/>
                  </a:cubicBezTo>
                  <a:cubicBezTo>
                    <a:pt x="17" y="8"/>
                    <a:pt x="18" y="9"/>
                    <a:pt x="17" y="8"/>
                  </a:cubicBezTo>
                  <a:close/>
                  <a:moveTo>
                    <a:pt x="25" y="11"/>
                  </a:moveTo>
                  <a:cubicBezTo>
                    <a:pt x="25" y="11"/>
                    <a:pt x="25" y="12"/>
                    <a:pt x="26" y="12"/>
                  </a:cubicBezTo>
                  <a:cubicBezTo>
                    <a:pt x="26" y="11"/>
                    <a:pt x="27" y="11"/>
                    <a:pt x="26" y="9"/>
                  </a:cubicBezTo>
                  <a:cubicBezTo>
                    <a:pt x="27" y="9"/>
                    <a:pt x="27" y="9"/>
                    <a:pt x="27" y="10"/>
                  </a:cubicBezTo>
                  <a:cubicBezTo>
                    <a:pt x="28" y="9"/>
                    <a:pt x="27" y="8"/>
                    <a:pt x="27" y="8"/>
                  </a:cubicBezTo>
                  <a:cubicBezTo>
                    <a:pt x="26" y="9"/>
                    <a:pt x="25" y="9"/>
                    <a:pt x="25" y="11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4" y="8"/>
                    <a:pt x="14" y="9"/>
                    <a:pt x="14" y="10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0" y="10"/>
                    <a:pt x="11" y="10"/>
                  </a:cubicBezTo>
                  <a:close/>
                  <a:moveTo>
                    <a:pt x="17" y="11"/>
                  </a:moveTo>
                  <a:cubicBezTo>
                    <a:pt x="17" y="10"/>
                    <a:pt x="17" y="10"/>
                    <a:pt x="16" y="9"/>
                  </a:cubicBezTo>
                  <a:cubicBezTo>
                    <a:pt x="16" y="10"/>
                    <a:pt x="17" y="11"/>
                    <a:pt x="17" y="11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15" y="11"/>
                  </a:moveTo>
                  <a:cubicBezTo>
                    <a:pt x="16" y="11"/>
                    <a:pt x="16" y="12"/>
                    <a:pt x="16" y="12"/>
                  </a:cubicBezTo>
                  <a:cubicBezTo>
                    <a:pt x="17" y="12"/>
                    <a:pt x="16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20" y="12"/>
                  </a:moveTo>
                  <a:cubicBezTo>
                    <a:pt x="20" y="11"/>
                    <a:pt x="20" y="10"/>
                    <a:pt x="19" y="10"/>
                  </a:cubicBezTo>
                  <a:cubicBezTo>
                    <a:pt x="19" y="11"/>
                    <a:pt x="19" y="12"/>
                    <a:pt x="20" y="12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3"/>
                  </a:cubicBezTo>
                  <a:cubicBezTo>
                    <a:pt x="28" y="13"/>
                    <a:pt x="29" y="15"/>
                    <a:pt x="29" y="16"/>
                  </a:cubicBezTo>
                  <a:cubicBezTo>
                    <a:pt x="29" y="15"/>
                    <a:pt x="30" y="14"/>
                    <a:pt x="30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11"/>
                    <a:pt x="28" y="11"/>
                    <a:pt x="28" y="12"/>
                  </a:cubicBezTo>
                  <a:close/>
                  <a:moveTo>
                    <a:pt x="32" y="15"/>
                  </a:moveTo>
                  <a:cubicBezTo>
                    <a:pt x="31" y="16"/>
                    <a:pt x="32" y="16"/>
                    <a:pt x="32" y="17"/>
                  </a:cubicBezTo>
                  <a:cubicBezTo>
                    <a:pt x="32" y="19"/>
                    <a:pt x="32" y="20"/>
                    <a:pt x="33" y="21"/>
                  </a:cubicBezTo>
                  <a:cubicBezTo>
                    <a:pt x="32" y="23"/>
                    <a:pt x="33" y="27"/>
                    <a:pt x="32" y="29"/>
                  </a:cubicBezTo>
                  <a:cubicBezTo>
                    <a:pt x="32" y="30"/>
                    <a:pt x="31" y="30"/>
                    <a:pt x="31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0" y="35"/>
                    <a:pt x="28" y="36"/>
                    <a:pt x="28" y="39"/>
                  </a:cubicBezTo>
                  <a:cubicBezTo>
                    <a:pt x="32" y="36"/>
                    <a:pt x="33" y="30"/>
                    <a:pt x="33" y="25"/>
                  </a:cubicBezTo>
                  <a:cubicBezTo>
                    <a:pt x="34" y="19"/>
                    <a:pt x="33" y="13"/>
                    <a:pt x="29" y="10"/>
                  </a:cubicBezTo>
                  <a:cubicBezTo>
                    <a:pt x="30" y="12"/>
                    <a:pt x="31" y="14"/>
                    <a:pt x="32" y="15"/>
                  </a:cubicBezTo>
                  <a:close/>
                  <a:moveTo>
                    <a:pt x="21" y="12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1" y="11"/>
                    <a:pt x="22" y="11"/>
                    <a:pt x="21" y="11"/>
                  </a:cubicBezTo>
                  <a:cubicBezTo>
                    <a:pt x="21" y="11"/>
                    <a:pt x="21" y="12"/>
                    <a:pt x="21" y="12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1"/>
                    <a:pt x="13" y="11"/>
                  </a:cubicBezTo>
                  <a:cubicBezTo>
                    <a:pt x="13" y="12"/>
                    <a:pt x="12" y="13"/>
                    <a:pt x="13" y="13"/>
                  </a:cubicBezTo>
                  <a:close/>
                  <a:moveTo>
                    <a:pt x="18" y="12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20" y="13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8" y="12"/>
                    <a:pt x="18" y="12"/>
                  </a:cubicBezTo>
                  <a:close/>
                  <a:moveTo>
                    <a:pt x="25" y="13"/>
                  </a:moveTo>
                  <a:cubicBezTo>
                    <a:pt x="25" y="13"/>
                    <a:pt x="25" y="12"/>
                    <a:pt x="24" y="12"/>
                  </a:cubicBezTo>
                  <a:cubicBezTo>
                    <a:pt x="24" y="12"/>
                    <a:pt x="24" y="13"/>
                    <a:pt x="25" y="13"/>
                  </a:cubicBezTo>
                  <a:close/>
                  <a:moveTo>
                    <a:pt x="16" y="14"/>
                  </a:moveTo>
                  <a:cubicBezTo>
                    <a:pt x="16" y="13"/>
                    <a:pt x="15" y="12"/>
                    <a:pt x="15" y="12"/>
                  </a:cubicBezTo>
                  <a:cubicBezTo>
                    <a:pt x="14" y="13"/>
                    <a:pt x="15" y="14"/>
                    <a:pt x="16" y="14"/>
                  </a:cubicBezTo>
                  <a:close/>
                  <a:moveTo>
                    <a:pt x="20" y="13"/>
                  </a:moveTo>
                  <a:cubicBezTo>
                    <a:pt x="21" y="13"/>
                    <a:pt x="21" y="13"/>
                    <a:pt x="21" y="14"/>
                  </a:cubicBezTo>
                  <a:cubicBezTo>
                    <a:pt x="21" y="13"/>
                    <a:pt x="20" y="13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close/>
                  <a:moveTo>
                    <a:pt x="10" y="13"/>
                  </a:move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1" y="13"/>
                    <a:pt x="11" y="13"/>
                    <a:pt x="10" y="13"/>
                  </a:cubicBezTo>
                  <a:close/>
                  <a:moveTo>
                    <a:pt x="15" y="15"/>
                  </a:moveTo>
                  <a:cubicBezTo>
                    <a:pt x="15" y="14"/>
                    <a:pt x="14" y="14"/>
                    <a:pt x="14" y="13"/>
                  </a:cubicBezTo>
                  <a:cubicBezTo>
                    <a:pt x="13" y="14"/>
                    <a:pt x="14" y="15"/>
                    <a:pt x="15" y="15"/>
                  </a:cubicBezTo>
                  <a:close/>
                  <a:moveTo>
                    <a:pt x="18" y="15"/>
                  </a:moveTo>
                  <a:cubicBezTo>
                    <a:pt x="18" y="14"/>
                    <a:pt x="18" y="13"/>
                    <a:pt x="17" y="13"/>
                  </a:cubicBezTo>
                  <a:cubicBezTo>
                    <a:pt x="17" y="13"/>
                    <a:pt x="17" y="14"/>
                    <a:pt x="17" y="14"/>
                  </a:cubicBezTo>
                  <a:cubicBezTo>
                    <a:pt x="18" y="14"/>
                    <a:pt x="18" y="15"/>
                    <a:pt x="18" y="15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11" y="15"/>
                  </a:move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  <a:moveTo>
                    <a:pt x="19" y="15"/>
                  </a:moveTo>
                  <a:cubicBezTo>
                    <a:pt x="19" y="15"/>
                    <a:pt x="20" y="16"/>
                    <a:pt x="20" y="15"/>
                  </a:cubicBezTo>
                  <a:cubicBezTo>
                    <a:pt x="20" y="15"/>
                    <a:pt x="21" y="14"/>
                    <a:pt x="20" y="14"/>
                  </a:cubicBezTo>
                  <a:cubicBezTo>
                    <a:pt x="20" y="15"/>
                    <a:pt x="19" y="15"/>
                    <a:pt x="19" y="15"/>
                  </a:cubicBezTo>
                  <a:close/>
                  <a:moveTo>
                    <a:pt x="18" y="17"/>
                  </a:moveTo>
                  <a:cubicBezTo>
                    <a:pt x="17" y="16"/>
                    <a:pt x="18" y="16"/>
                    <a:pt x="18" y="16"/>
                  </a:cubicBezTo>
                  <a:cubicBezTo>
                    <a:pt x="17" y="16"/>
                    <a:pt x="17" y="15"/>
                    <a:pt x="16" y="15"/>
                  </a:cubicBezTo>
                  <a:cubicBezTo>
                    <a:pt x="16" y="15"/>
                    <a:pt x="17" y="16"/>
                    <a:pt x="18" y="17"/>
                  </a:cubicBezTo>
                  <a:close/>
                  <a:moveTo>
                    <a:pt x="22" y="15"/>
                  </a:moveTo>
                  <a:cubicBezTo>
                    <a:pt x="22" y="16"/>
                    <a:pt x="22" y="16"/>
                    <a:pt x="23" y="16"/>
                  </a:cubicBezTo>
                  <a:cubicBezTo>
                    <a:pt x="23" y="16"/>
                    <a:pt x="23" y="15"/>
                    <a:pt x="22" y="15"/>
                  </a:cubicBezTo>
                  <a:close/>
                  <a:moveTo>
                    <a:pt x="14" y="18"/>
                  </a:moveTo>
                  <a:cubicBezTo>
                    <a:pt x="15" y="17"/>
                    <a:pt x="13" y="16"/>
                    <a:pt x="13" y="15"/>
                  </a:cubicBezTo>
                  <a:cubicBezTo>
                    <a:pt x="12" y="16"/>
                    <a:pt x="13" y="17"/>
                    <a:pt x="14" y="18"/>
                  </a:cubicBezTo>
                  <a:close/>
                  <a:moveTo>
                    <a:pt x="30" y="18"/>
                  </a:moveTo>
                  <a:cubicBezTo>
                    <a:pt x="31" y="17"/>
                    <a:pt x="31" y="16"/>
                    <a:pt x="31" y="16"/>
                  </a:cubicBezTo>
                  <a:cubicBezTo>
                    <a:pt x="30" y="16"/>
                    <a:pt x="29" y="17"/>
                    <a:pt x="30" y="18"/>
                  </a:cubicBezTo>
                  <a:close/>
                  <a:moveTo>
                    <a:pt x="2" y="19"/>
                  </a:moveTo>
                  <a:cubicBezTo>
                    <a:pt x="2" y="18"/>
                    <a:pt x="2" y="16"/>
                    <a:pt x="2" y="16"/>
                  </a:cubicBezTo>
                  <a:cubicBezTo>
                    <a:pt x="2" y="17"/>
                    <a:pt x="1" y="18"/>
                    <a:pt x="2" y="19"/>
                  </a:cubicBezTo>
                  <a:close/>
                  <a:moveTo>
                    <a:pt x="17" y="18"/>
                  </a:moveTo>
                  <a:cubicBezTo>
                    <a:pt x="17" y="17"/>
                    <a:pt x="16" y="16"/>
                    <a:pt x="16" y="16"/>
                  </a:cubicBezTo>
                  <a:cubicBezTo>
                    <a:pt x="15" y="17"/>
                    <a:pt x="16" y="17"/>
                    <a:pt x="17" y="18"/>
                  </a:cubicBezTo>
                  <a:close/>
                  <a:moveTo>
                    <a:pt x="28" y="18"/>
                  </a:moveTo>
                  <a:cubicBezTo>
                    <a:pt x="29" y="17"/>
                    <a:pt x="28" y="17"/>
                    <a:pt x="27" y="16"/>
                  </a:cubicBezTo>
                  <a:cubicBezTo>
                    <a:pt x="27" y="17"/>
                    <a:pt x="28" y="18"/>
                    <a:pt x="28" y="18"/>
                  </a:cubicBezTo>
                  <a:close/>
                  <a:moveTo>
                    <a:pt x="25" y="18"/>
                  </a:moveTo>
                  <a:cubicBezTo>
                    <a:pt x="25" y="17"/>
                    <a:pt x="26" y="16"/>
                    <a:pt x="25" y="16"/>
                  </a:cubicBezTo>
                  <a:cubicBezTo>
                    <a:pt x="25" y="16"/>
                    <a:pt x="24" y="18"/>
                    <a:pt x="25" y="18"/>
                  </a:cubicBezTo>
                  <a:close/>
                  <a:moveTo>
                    <a:pt x="10" y="18"/>
                  </a:moveTo>
                  <a:cubicBezTo>
                    <a:pt x="10" y="18"/>
                    <a:pt x="11" y="18"/>
                    <a:pt x="11" y="17"/>
                  </a:cubicBezTo>
                  <a:cubicBezTo>
                    <a:pt x="10" y="16"/>
                    <a:pt x="10" y="17"/>
                    <a:pt x="10" y="18"/>
                  </a:cubicBezTo>
                  <a:close/>
                  <a:moveTo>
                    <a:pt x="21" y="18"/>
                  </a:moveTo>
                  <a:cubicBezTo>
                    <a:pt x="22" y="18"/>
                    <a:pt x="21" y="18"/>
                    <a:pt x="22" y="18"/>
                  </a:cubicBezTo>
                  <a:cubicBezTo>
                    <a:pt x="22" y="18"/>
                    <a:pt x="22" y="17"/>
                    <a:pt x="21" y="17"/>
                  </a:cubicBezTo>
                  <a:cubicBezTo>
                    <a:pt x="22" y="17"/>
                    <a:pt x="21" y="17"/>
                    <a:pt x="21" y="18"/>
                  </a:cubicBezTo>
                  <a:close/>
                  <a:moveTo>
                    <a:pt x="18" y="18"/>
                  </a:moveTo>
                  <a:cubicBezTo>
                    <a:pt x="19" y="18"/>
                    <a:pt x="19" y="18"/>
                    <a:pt x="19" y="17"/>
                  </a:cubicBezTo>
                  <a:cubicBezTo>
                    <a:pt x="18" y="17"/>
                    <a:pt x="19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lose/>
                  <a:moveTo>
                    <a:pt x="16" y="19"/>
                  </a:moveTo>
                  <a:cubicBezTo>
                    <a:pt x="16" y="18"/>
                    <a:pt x="15" y="17"/>
                    <a:pt x="15" y="18"/>
                  </a:cubicBezTo>
                  <a:cubicBezTo>
                    <a:pt x="15" y="18"/>
                    <a:pt x="15" y="18"/>
                    <a:pt x="16" y="19"/>
                  </a:cubicBezTo>
                  <a:close/>
                  <a:moveTo>
                    <a:pt x="25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5" y="19"/>
                  </a:cubicBezTo>
                  <a:close/>
                  <a:moveTo>
                    <a:pt x="27" y="2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9"/>
                    <a:pt x="26" y="20"/>
                    <a:pt x="27" y="20"/>
                  </a:cubicBezTo>
                  <a:close/>
                  <a:moveTo>
                    <a:pt x="12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9"/>
                    <a:pt x="11" y="20"/>
                    <a:pt x="12" y="21"/>
                  </a:cubicBezTo>
                  <a:close/>
                  <a:moveTo>
                    <a:pt x="14" y="19"/>
                  </a:moveTo>
                  <a:cubicBezTo>
                    <a:pt x="15" y="19"/>
                    <a:pt x="15" y="21"/>
                    <a:pt x="16" y="20"/>
                  </a:cubicBezTo>
                  <a:cubicBezTo>
                    <a:pt x="16" y="19"/>
                    <a:pt x="15" y="18"/>
                    <a:pt x="15" y="18"/>
                  </a:cubicBezTo>
                  <a:cubicBezTo>
                    <a:pt x="15" y="19"/>
                    <a:pt x="14" y="19"/>
                    <a:pt x="14" y="19"/>
                  </a:cubicBezTo>
                  <a:close/>
                  <a:moveTo>
                    <a:pt x="19" y="19"/>
                  </a:moveTo>
                  <a:cubicBezTo>
                    <a:pt x="19" y="19"/>
                    <a:pt x="20" y="18"/>
                    <a:pt x="20" y="18"/>
                  </a:cubicBezTo>
                  <a:cubicBezTo>
                    <a:pt x="19" y="19"/>
                    <a:pt x="19" y="19"/>
                    <a:pt x="19" y="19"/>
                  </a:cubicBezTo>
                  <a:close/>
                  <a:moveTo>
                    <a:pt x="18" y="19"/>
                  </a:moveTo>
                  <a:cubicBezTo>
                    <a:pt x="18" y="19"/>
                    <a:pt x="18" y="18"/>
                    <a:pt x="18" y="18"/>
                  </a:cubicBezTo>
                  <a:cubicBezTo>
                    <a:pt x="17" y="19"/>
                    <a:pt x="18" y="19"/>
                    <a:pt x="18" y="19"/>
                  </a:cubicBezTo>
                  <a:close/>
                  <a:moveTo>
                    <a:pt x="23" y="20"/>
                  </a:moveTo>
                  <a:cubicBezTo>
                    <a:pt x="23" y="21"/>
                    <a:pt x="23" y="21"/>
                    <a:pt x="24" y="21"/>
                  </a:cubicBezTo>
                  <a:cubicBezTo>
                    <a:pt x="24" y="21"/>
                    <a:pt x="24" y="20"/>
                    <a:pt x="24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23" y="19"/>
                    <a:pt x="23" y="20"/>
                    <a:pt x="23" y="20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1"/>
                    <a:pt x="20" y="21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1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lose/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lose/>
                  <a:moveTo>
                    <a:pt x="15" y="21"/>
                  </a:moveTo>
                  <a:cubicBezTo>
                    <a:pt x="15" y="21"/>
                    <a:pt x="14" y="20"/>
                    <a:pt x="14" y="20"/>
                  </a:cubicBezTo>
                  <a:cubicBezTo>
                    <a:pt x="14" y="21"/>
                    <a:pt x="15" y="22"/>
                    <a:pt x="15" y="21"/>
                  </a:cubicBezTo>
                  <a:close/>
                  <a:moveTo>
                    <a:pt x="21" y="22"/>
                  </a:moveTo>
                  <a:cubicBezTo>
                    <a:pt x="21" y="21"/>
                    <a:pt x="21" y="21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21" y="22"/>
                  </a:cubicBezTo>
                  <a:close/>
                  <a:moveTo>
                    <a:pt x="8" y="22"/>
                  </a:moveTo>
                  <a:cubicBezTo>
                    <a:pt x="9" y="22"/>
                    <a:pt x="9" y="21"/>
                    <a:pt x="9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4" y="23"/>
                    <a:pt x="14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1"/>
                    <a:pt x="13" y="21"/>
                  </a:cubicBezTo>
                  <a:cubicBezTo>
                    <a:pt x="13" y="21"/>
                    <a:pt x="13" y="21"/>
                    <a:pt x="13" y="22"/>
                  </a:cubicBezTo>
                  <a:close/>
                  <a:moveTo>
                    <a:pt x="16" y="22"/>
                  </a:moveTo>
                  <a:cubicBezTo>
                    <a:pt x="17" y="22"/>
                    <a:pt x="17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8" y="22"/>
                    <a:pt x="28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1" y="22"/>
                    <a:pt x="11" y="22"/>
                  </a:cubicBezTo>
                  <a:close/>
                  <a:moveTo>
                    <a:pt x="2" y="24"/>
                  </a:moveTo>
                  <a:cubicBezTo>
                    <a:pt x="2" y="23"/>
                    <a:pt x="2" y="22"/>
                    <a:pt x="1" y="21"/>
                  </a:cubicBezTo>
                  <a:cubicBezTo>
                    <a:pt x="1" y="22"/>
                    <a:pt x="1" y="23"/>
                    <a:pt x="2" y="24"/>
                  </a:cubicBezTo>
                  <a:close/>
                  <a:moveTo>
                    <a:pt x="24" y="22"/>
                  </a:moveTo>
                  <a:cubicBezTo>
                    <a:pt x="24" y="23"/>
                    <a:pt x="25" y="23"/>
                    <a:pt x="25" y="24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5" y="22"/>
                    <a:pt x="24" y="22"/>
                    <a:pt x="24" y="22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1" y="23"/>
                  </a:moveTo>
                  <a:cubicBezTo>
                    <a:pt x="22" y="23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1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7" y="23"/>
                    <a:pt x="8" y="23"/>
                  </a:cubicBezTo>
                  <a:close/>
                  <a:moveTo>
                    <a:pt x="10" y="25"/>
                  </a:moveTo>
                  <a:cubicBezTo>
                    <a:pt x="10" y="24"/>
                    <a:pt x="10" y="24"/>
                    <a:pt x="11" y="23"/>
                  </a:cubicBezTo>
                  <a:cubicBezTo>
                    <a:pt x="10" y="23"/>
                    <a:pt x="10" y="22"/>
                    <a:pt x="9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lose/>
                  <a:moveTo>
                    <a:pt x="29" y="24"/>
                  </a:moveTo>
                  <a:cubicBezTo>
                    <a:pt x="30" y="24"/>
                    <a:pt x="30" y="23"/>
                    <a:pt x="29" y="23"/>
                  </a:cubicBezTo>
                  <a:cubicBezTo>
                    <a:pt x="29" y="23"/>
                    <a:pt x="29" y="24"/>
                    <a:pt x="29" y="24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5"/>
                    <a:pt x="27" y="26"/>
                  </a:cubicBezTo>
                  <a:cubicBezTo>
                    <a:pt x="27" y="25"/>
                    <a:pt x="27" y="25"/>
                    <a:pt x="27" y="24"/>
                  </a:cubicBezTo>
                  <a:cubicBezTo>
                    <a:pt x="27" y="24"/>
                    <a:pt x="27" y="23"/>
                    <a:pt x="26" y="23"/>
                  </a:cubicBezTo>
                  <a:cubicBezTo>
                    <a:pt x="26" y="24"/>
                    <a:pt x="26" y="24"/>
                    <a:pt x="26" y="25"/>
                  </a:cubicBezTo>
                  <a:close/>
                  <a:moveTo>
                    <a:pt x="15" y="25"/>
                  </a:moveTo>
                  <a:cubicBezTo>
                    <a:pt x="16" y="24"/>
                    <a:pt x="16" y="24"/>
                    <a:pt x="15" y="23"/>
                  </a:cubicBezTo>
                  <a:cubicBezTo>
                    <a:pt x="15" y="24"/>
                    <a:pt x="14" y="24"/>
                    <a:pt x="15" y="25"/>
                  </a:cubicBezTo>
                  <a:close/>
                  <a:moveTo>
                    <a:pt x="7" y="25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5"/>
                    <a:pt x="7" y="25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4"/>
                    <a:pt x="30" y="24"/>
                  </a:cubicBezTo>
                  <a:cubicBezTo>
                    <a:pt x="29" y="24"/>
                    <a:pt x="29" y="24"/>
                    <a:pt x="30" y="25"/>
                  </a:cubicBezTo>
                  <a:close/>
                  <a:moveTo>
                    <a:pt x="23" y="25"/>
                  </a:moveTo>
                  <a:cubicBezTo>
                    <a:pt x="23" y="25"/>
                    <a:pt x="23" y="26"/>
                    <a:pt x="24" y="26"/>
                  </a:cubicBezTo>
                  <a:cubicBezTo>
                    <a:pt x="24" y="25"/>
                    <a:pt x="24" y="24"/>
                    <a:pt x="23" y="24"/>
                  </a:cubicBezTo>
                  <a:cubicBezTo>
                    <a:pt x="23" y="24"/>
                    <a:pt x="23" y="25"/>
                    <a:pt x="23" y="25"/>
                  </a:cubicBezTo>
                  <a:close/>
                  <a:moveTo>
                    <a:pt x="9" y="25"/>
                  </a:moveTo>
                  <a:cubicBezTo>
                    <a:pt x="9" y="25"/>
                    <a:pt x="9" y="26"/>
                    <a:pt x="9" y="26"/>
                  </a:cubicBezTo>
                  <a:cubicBezTo>
                    <a:pt x="10" y="25"/>
                    <a:pt x="9" y="24"/>
                    <a:pt x="9" y="24"/>
                  </a:cubicBezTo>
                  <a:cubicBezTo>
                    <a:pt x="8" y="24"/>
                    <a:pt x="9" y="25"/>
                    <a:pt x="9" y="25"/>
                  </a:cubicBezTo>
                  <a:close/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4"/>
                    <a:pt x="19" y="25"/>
                  </a:cubicBezTo>
                  <a:close/>
                  <a:moveTo>
                    <a:pt x="4" y="30"/>
                  </a:moveTo>
                  <a:cubicBezTo>
                    <a:pt x="4" y="29"/>
                    <a:pt x="3" y="26"/>
                    <a:pt x="2" y="24"/>
                  </a:cubicBezTo>
                  <a:cubicBezTo>
                    <a:pt x="2" y="27"/>
                    <a:pt x="3" y="29"/>
                    <a:pt x="4" y="30"/>
                  </a:cubicBezTo>
                  <a:close/>
                  <a:moveTo>
                    <a:pt x="21" y="25"/>
                  </a:moveTo>
                  <a:cubicBezTo>
                    <a:pt x="21" y="25"/>
                    <a:pt x="21" y="24"/>
                    <a:pt x="20" y="25"/>
                  </a:cubicBezTo>
                  <a:cubicBezTo>
                    <a:pt x="21" y="25"/>
                    <a:pt x="21" y="26"/>
                    <a:pt x="21" y="25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3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6"/>
                    <a:pt x="11" y="27"/>
                    <a:pt x="12" y="27"/>
                  </a:cubicBezTo>
                  <a:close/>
                  <a:moveTo>
                    <a:pt x="15" y="26"/>
                  </a:move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5" y="26"/>
                  </a:cubicBezTo>
                  <a:close/>
                  <a:moveTo>
                    <a:pt x="20" y="26"/>
                  </a:moveTo>
                  <a:cubicBezTo>
                    <a:pt x="20" y="26"/>
                    <a:pt x="20" y="27"/>
                    <a:pt x="21" y="27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27" y="27"/>
                  </a:moveTo>
                  <a:cubicBezTo>
                    <a:pt x="28" y="27"/>
                    <a:pt x="28" y="28"/>
                    <a:pt x="28" y="28"/>
                  </a:cubicBezTo>
                  <a:cubicBezTo>
                    <a:pt x="28" y="27"/>
                    <a:pt x="28" y="26"/>
                    <a:pt x="28" y="25"/>
                  </a:cubicBezTo>
                  <a:cubicBezTo>
                    <a:pt x="27" y="26"/>
                    <a:pt x="27" y="27"/>
                    <a:pt x="27" y="27"/>
                  </a:cubicBezTo>
                  <a:close/>
                  <a:moveTo>
                    <a:pt x="9" y="27"/>
                  </a:moveTo>
                  <a:cubicBezTo>
                    <a:pt x="9" y="27"/>
                    <a:pt x="9" y="26"/>
                    <a:pt x="8" y="26"/>
                  </a:cubicBezTo>
                  <a:cubicBezTo>
                    <a:pt x="8" y="26"/>
                    <a:pt x="8" y="27"/>
                    <a:pt x="9" y="27"/>
                  </a:cubicBezTo>
                  <a:close/>
                  <a:moveTo>
                    <a:pt x="17" y="27"/>
                  </a:moveTo>
                  <a:cubicBezTo>
                    <a:pt x="17" y="27"/>
                    <a:pt x="18" y="26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6" y="27"/>
                    <a:pt x="25" y="26"/>
                    <a:pt x="25" y="26"/>
                  </a:cubicBezTo>
                  <a:cubicBezTo>
                    <a:pt x="25" y="26"/>
                    <a:pt x="24" y="27"/>
                    <a:pt x="25" y="27"/>
                  </a:cubicBezTo>
                  <a:cubicBezTo>
                    <a:pt x="25" y="27"/>
                    <a:pt x="25" y="26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8" y="27"/>
                  </a:cubicBezTo>
                  <a:close/>
                  <a:moveTo>
                    <a:pt x="23" y="28"/>
                  </a:moveTo>
                  <a:cubicBezTo>
                    <a:pt x="23" y="27"/>
                    <a:pt x="23" y="27"/>
                    <a:pt x="22" y="27"/>
                  </a:cubicBezTo>
                  <a:cubicBezTo>
                    <a:pt x="22" y="27"/>
                    <a:pt x="22" y="28"/>
                    <a:pt x="23" y="28"/>
                  </a:cubicBezTo>
                  <a:close/>
                  <a:moveTo>
                    <a:pt x="5" y="29"/>
                  </a:moveTo>
                  <a:cubicBezTo>
                    <a:pt x="5" y="28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lose/>
                  <a:moveTo>
                    <a:pt x="7" y="28"/>
                  </a:moveTo>
                  <a:cubicBezTo>
                    <a:pt x="7" y="27"/>
                    <a:pt x="8" y="28"/>
                    <a:pt x="8" y="28"/>
                  </a:cubicBezTo>
                  <a:cubicBezTo>
                    <a:pt x="8" y="28"/>
                    <a:pt x="8" y="27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lose/>
                  <a:moveTo>
                    <a:pt x="13" y="29"/>
                  </a:moveTo>
                  <a:cubicBezTo>
                    <a:pt x="13" y="29"/>
                    <a:pt x="14" y="28"/>
                    <a:pt x="14" y="27"/>
                  </a:cubicBezTo>
                  <a:cubicBezTo>
                    <a:pt x="14" y="27"/>
                    <a:pt x="14" y="27"/>
                    <a:pt x="13" y="27"/>
                  </a:cubicBezTo>
                  <a:cubicBezTo>
                    <a:pt x="13" y="28"/>
                    <a:pt x="12" y="29"/>
                    <a:pt x="13" y="29"/>
                  </a:cubicBezTo>
                  <a:close/>
                  <a:moveTo>
                    <a:pt x="20" y="29"/>
                  </a:moveTo>
                  <a:cubicBezTo>
                    <a:pt x="20" y="28"/>
                    <a:pt x="19" y="27"/>
                    <a:pt x="19" y="27"/>
                  </a:cubicBezTo>
                  <a:cubicBezTo>
                    <a:pt x="19" y="28"/>
                    <a:pt x="20" y="28"/>
                    <a:pt x="20" y="29"/>
                  </a:cubicBezTo>
                  <a:close/>
                  <a:moveTo>
                    <a:pt x="22" y="29"/>
                  </a:moveTo>
                  <a:cubicBezTo>
                    <a:pt x="22" y="28"/>
                    <a:pt x="22" y="28"/>
                    <a:pt x="21" y="28"/>
                  </a:cubicBezTo>
                  <a:cubicBezTo>
                    <a:pt x="21" y="28"/>
                    <a:pt x="22" y="29"/>
                    <a:pt x="22" y="29"/>
                  </a:cubicBezTo>
                  <a:close/>
                  <a:moveTo>
                    <a:pt x="19" y="30"/>
                  </a:moveTo>
                  <a:cubicBezTo>
                    <a:pt x="19" y="30"/>
                    <a:pt x="20" y="30"/>
                    <a:pt x="20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8" y="29"/>
                    <a:pt x="19" y="29"/>
                    <a:pt x="19" y="30"/>
                  </a:cubicBezTo>
                  <a:close/>
                  <a:moveTo>
                    <a:pt x="10" y="30"/>
                  </a:moveTo>
                  <a:cubicBezTo>
                    <a:pt x="11" y="30"/>
                    <a:pt x="11" y="29"/>
                    <a:pt x="11" y="29"/>
                  </a:cubicBezTo>
                  <a:cubicBezTo>
                    <a:pt x="11" y="29"/>
                    <a:pt x="10" y="28"/>
                    <a:pt x="10" y="28"/>
                  </a:cubicBezTo>
                  <a:cubicBezTo>
                    <a:pt x="9" y="29"/>
                    <a:pt x="10" y="29"/>
                    <a:pt x="10" y="30"/>
                  </a:cubicBezTo>
                  <a:close/>
                  <a:moveTo>
                    <a:pt x="27" y="30"/>
                  </a:moveTo>
                  <a:cubicBezTo>
                    <a:pt x="27" y="30"/>
                    <a:pt x="28" y="30"/>
                    <a:pt x="28" y="29"/>
                  </a:cubicBezTo>
                  <a:cubicBezTo>
                    <a:pt x="27" y="29"/>
                    <a:pt x="27" y="28"/>
                    <a:pt x="26" y="28"/>
                  </a:cubicBezTo>
                  <a:cubicBezTo>
                    <a:pt x="26" y="29"/>
                    <a:pt x="26" y="30"/>
                    <a:pt x="27" y="30"/>
                  </a:cubicBezTo>
                  <a:close/>
                  <a:moveTo>
                    <a:pt x="17" y="29"/>
                  </a:moveTo>
                  <a:cubicBezTo>
                    <a:pt x="17" y="29"/>
                    <a:pt x="17" y="28"/>
                    <a:pt x="17" y="28"/>
                  </a:cubicBezTo>
                  <a:cubicBezTo>
                    <a:pt x="17" y="29"/>
                    <a:pt x="16" y="29"/>
                    <a:pt x="17" y="29"/>
                  </a:cubicBezTo>
                  <a:close/>
                  <a:moveTo>
                    <a:pt x="30" y="30"/>
                  </a:moveTo>
                  <a:cubicBezTo>
                    <a:pt x="30" y="30"/>
                    <a:pt x="30" y="29"/>
                    <a:pt x="31" y="29"/>
                  </a:cubicBezTo>
                  <a:cubicBezTo>
                    <a:pt x="30" y="29"/>
                    <a:pt x="30" y="28"/>
                    <a:pt x="30" y="28"/>
                  </a:cubicBezTo>
                  <a:cubicBezTo>
                    <a:pt x="30" y="29"/>
                    <a:pt x="29" y="30"/>
                    <a:pt x="30" y="30"/>
                  </a:cubicBezTo>
                  <a:close/>
                  <a:moveTo>
                    <a:pt x="7" y="29"/>
                  </a:moveTo>
                  <a:cubicBezTo>
                    <a:pt x="8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4" y="30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30"/>
                    <a:pt x="24" y="30"/>
                  </a:cubicBezTo>
                  <a:close/>
                  <a:moveTo>
                    <a:pt x="21" y="30"/>
                  </a:moveTo>
                  <a:cubicBezTo>
                    <a:pt x="22" y="30"/>
                    <a:pt x="21" y="29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lose/>
                  <a:moveTo>
                    <a:pt x="18" y="32"/>
                  </a:moveTo>
                  <a:cubicBezTo>
                    <a:pt x="18" y="32"/>
                    <a:pt x="19" y="31"/>
                    <a:pt x="19" y="31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7" y="30"/>
                    <a:pt x="18" y="31"/>
                    <a:pt x="18" y="32"/>
                  </a:cubicBezTo>
                  <a:close/>
                  <a:moveTo>
                    <a:pt x="15" y="32"/>
                  </a:move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31"/>
                    <a:pt x="14" y="31"/>
                    <a:pt x="15" y="32"/>
                  </a:cubicBezTo>
                  <a:close/>
                  <a:moveTo>
                    <a:pt x="6" y="32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6" y="31"/>
                    <a:pt x="5" y="31"/>
                    <a:pt x="6" y="32"/>
                  </a:cubicBezTo>
                  <a:close/>
                  <a:moveTo>
                    <a:pt x="24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3" y="30"/>
                    <a:pt x="23" y="31"/>
                    <a:pt x="24" y="31"/>
                  </a:cubicBezTo>
                  <a:close/>
                  <a:moveTo>
                    <a:pt x="9" y="32"/>
                  </a:moveTo>
                  <a:cubicBezTo>
                    <a:pt x="9" y="32"/>
                    <a:pt x="9" y="31"/>
                    <a:pt x="10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8" y="31"/>
                    <a:pt x="9" y="31"/>
                    <a:pt x="9" y="32"/>
                  </a:cubicBezTo>
                  <a:close/>
                  <a:moveTo>
                    <a:pt x="20" y="30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1" y="31"/>
                    <a:pt x="21" y="31"/>
                    <a:pt x="20" y="30"/>
                  </a:cubicBezTo>
                  <a:cubicBezTo>
                    <a:pt x="20" y="30"/>
                    <a:pt x="20" y="31"/>
                    <a:pt x="20" y="30"/>
                  </a:cubicBezTo>
                  <a:close/>
                  <a:moveTo>
                    <a:pt x="12" y="32"/>
                  </a:moveTo>
                  <a:cubicBezTo>
                    <a:pt x="12" y="32"/>
                    <a:pt x="13" y="31"/>
                    <a:pt x="12" y="30"/>
                  </a:cubicBezTo>
                  <a:cubicBezTo>
                    <a:pt x="11" y="31"/>
                    <a:pt x="11" y="32"/>
                    <a:pt x="12" y="32"/>
                  </a:cubicBezTo>
                  <a:close/>
                  <a:moveTo>
                    <a:pt x="26" y="32"/>
                  </a:moveTo>
                  <a:cubicBezTo>
                    <a:pt x="26" y="32"/>
                    <a:pt x="26" y="31"/>
                    <a:pt x="25" y="31"/>
                  </a:cubicBezTo>
                  <a:cubicBezTo>
                    <a:pt x="25" y="31"/>
                    <a:pt x="26" y="32"/>
                    <a:pt x="26" y="32"/>
                  </a:cubicBezTo>
                  <a:close/>
                  <a:moveTo>
                    <a:pt x="29" y="33"/>
                  </a:moveTo>
                  <a:cubicBezTo>
                    <a:pt x="29" y="33"/>
                    <a:pt x="29" y="32"/>
                    <a:pt x="29" y="31"/>
                  </a:cubicBezTo>
                  <a:cubicBezTo>
                    <a:pt x="29" y="32"/>
                    <a:pt x="29" y="33"/>
                    <a:pt x="29" y="33"/>
                  </a:cubicBezTo>
                  <a:close/>
                  <a:moveTo>
                    <a:pt x="16" y="34"/>
                  </a:moveTo>
                  <a:cubicBezTo>
                    <a:pt x="16" y="34"/>
                    <a:pt x="16" y="34"/>
                    <a:pt x="16" y="35"/>
                  </a:cubicBezTo>
                  <a:cubicBezTo>
                    <a:pt x="17" y="34"/>
                    <a:pt x="18" y="34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6" y="32"/>
                    <a:pt x="16" y="33"/>
                    <a:pt x="16" y="34"/>
                  </a:cubicBezTo>
                  <a:close/>
                  <a:moveTo>
                    <a:pt x="22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2"/>
                  </a:cubicBezTo>
                  <a:close/>
                  <a:moveTo>
                    <a:pt x="21" y="32"/>
                  </a:moveTo>
                  <a:cubicBezTo>
                    <a:pt x="22" y="33"/>
                    <a:pt x="22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2"/>
                    <a:pt x="20" y="32"/>
                  </a:cubicBezTo>
                  <a:cubicBezTo>
                    <a:pt x="19" y="32"/>
                    <a:pt x="19" y="33"/>
                    <a:pt x="20" y="33"/>
                  </a:cubicBezTo>
                  <a:close/>
                  <a:moveTo>
                    <a:pt x="11" y="35"/>
                  </a:moveTo>
                  <a:cubicBezTo>
                    <a:pt x="11" y="34"/>
                    <a:pt x="11" y="34"/>
                    <a:pt x="11" y="33"/>
                  </a:cubicBezTo>
                  <a:cubicBezTo>
                    <a:pt x="11" y="33"/>
                    <a:pt x="11" y="33"/>
                    <a:pt x="10" y="33"/>
                  </a:cubicBezTo>
                  <a:cubicBezTo>
                    <a:pt x="10" y="33"/>
                    <a:pt x="10" y="34"/>
                    <a:pt x="11" y="35"/>
                  </a:cubicBezTo>
                  <a:close/>
                  <a:moveTo>
                    <a:pt x="22" y="33"/>
                  </a:moveTo>
                  <a:cubicBezTo>
                    <a:pt x="23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3"/>
                  </a:cubicBezTo>
                  <a:close/>
                  <a:moveTo>
                    <a:pt x="23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5" y="34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lose/>
                  <a:moveTo>
                    <a:pt x="14" y="34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4"/>
                    <a:pt x="13" y="34"/>
                    <a:pt x="14" y="34"/>
                  </a:cubicBezTo>
                  <a:close/>
                  <a:moveTo>
                    <a:pt x="20" y="34"/>
                  </a:moveTo>
                  <a:cubicBezTo>
                    <a:pt x="21" y="34"/>
                    <a:pt x="21" y="33"/>
                    <a:pt x="21" y="33"/>
                  </a:cubicBezTo>
                  <a:cubicBezTo>
                    <a:pt x="21" y="34"/>
                    <a:pt x="20" y="34"/>
                    <a:pt x="20" y="34"/>
                  </a:cubicBezTo>
                  <a:close/>
                  <a:moveTo>
                    <a:pt x="17" y="36"/>
                  </a:moveTo>
                  <a:cubicBezTo>
                    <a:pt x="18" y="36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19" y="34"/>
                    <a:pt x="19" y="34"/>
                    <a:pt x="18" y="34"/>
                  </a:cubicBezTo>
                  <a:cubicBezTo>
                    <a:pt x="18" y="35"/>
                    <a:pt x="18" y="35"/>
                    <a:pt x="17" y="36"/>
                  </a:cubicBezTo>
                  <a:close/>
                  <a:moveTo>
                    <a:pt x="26" y="37"/>
                  </a:moveTo>
                  <a:cubicBezTo>
                    <a:pt x="27" y="36"/>
                    <a:pt x="27" y="35"/>
                    <a:pt x="27" y="34"/>
                  </a:cubicBezTo>
                  <a:cubicBezTo>
                    <a:pt x="27" y="35"/>
                    <a:pt x="26" y="36"/>
                    <a:pt x="26" y="37"/>
                  </a:cubicBezTo>
                  <a:close/>
                  <a:moveTo>
                    <a:pt x="21" y="35"/>
                  </a:moveTo>
                  <a:cubicBezTo>
                    <a:pt x="22" y="35"/>
                    <a:pt x="22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lose/>
                  <a:moveTo>
                    <a:pt x="23" y="35"/>
                  </a:moveTo>
                  <a:cubicBezTo>
                    <a:pt x="24" y="35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lose/>
                  <a:moveTo>
                    <a:pt x="9" y="35"/>
                  </a:moveTo>
                  <a:cubicBezTo>
                    <a:pt x="9" y="35"/>
                    <a:pt x="9" y="35"/>
                    <a:pt x="9" y="34"/>
                  </a:cubicBezTo>
                  <a:cubicBezTo>
                    <a:pt x="8" y="35"/>
                    <a:pt x="9" y="35"/>
                    <a:pt x="9" y="35"/>
                  </a:cubicBezTo>
                  <a:close/>
                  <a:moveTo>
                    <a:pt x="15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8"/>
                    <a:pt x="12" y="39"/>
                    <a:pt x="14" y="39"/>
                  </a:cubicBezTo>
                  <a:cubicBezTo>
                    <a:pt x="15" y="38"/>
                    <a:pt x="15" y="37"/>
                    <a:pt x="16" y="36"/>
                  </a:cubicBezTo>
                  <a:cubicBezTo>
                    <a:pt x="16" y="36"/>
                    <a:pt x="16" y="35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lose/>
                  <a:moveTo>
                    <a:pt x="10" y="37"/>
                  </a:moveTo>
                  <a:cubicBezTo>
                    <a:pt x="10" y="36"/>
                    <a:pt x="10" y="35"/>
                    <a:pt x="9" y="35"/>
                  </a:cubicBezTo>
                  <a:cubicBezTo>
                    <a:pt x="9" y="36"/>
                    <a:pt x="9" y="37"/>
                    <a:pt x="10" y="37"/>
                  </a:cubicBezTo>
                  <a:close/>
                  <a:moveTo>
                    <a:pt x="12" y="37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2" y="37"/>
                  </a:moveTo>
                  <a:cubicBezTo>
                    <a:pt x="23" y="36"/>
                    <a:pt x="23" y="36"/>
                    <a:pt x="22" y="36"/>
                  </a:cubicBezTo>
                  <a:cubicBezTo>
                    <a:pt x="22" y="36"/>
                    <a:pt x="22" y="36"/>
                    <a:pt x="22" y="37"/>
                  </a:cubicBezTo>
                  <a:close/>
                  <a:moveTo>
                    <a:pt x="19" y="39"/>
                  </a:moveTo>
                  <a:cubicBezTo>
                    <a:pt x="20" y="38"/>
                    <a:pt x="20" y="37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18" y="38"/>
                    <a:pt x="19" y="39"/>
                  </a:cubicBezTo>
                  <a:close/>
                  <a:moveTo>
                    <a:pt x="15" y="40"/>
                  </a:moveTo>
                  <a:cubicBezTo>
                    <a:pt x="16" y="41"/>
                    <a:pt x="17" y="41"/>
                    <a:pt x="18" y="41"/>
                  </a:cubicBezTo>
                  <a:cubicBezTo>
                    <a:pt x="18" y="41"/>
                    <a:pt x="19" y="40"/>
                    <a:pt x="19" y="39"/>
                  </a:cubicBezTo>
                  <a:cubicBezTo>
                    <a:pt x="18" y="39"/>
                    <a:pt x="18" y="40"/>
                    <a:pt x="17" y="40"/>
                  </a:cubicBezTo>
                  <a:cubicBezTo>
                    <a:pt x="17" y="40"/>
                    <a:pt x="17" y="40"/>
                    <a:pt x="17" y="39"/>
                  </a:cubicBezTo>
                  <a:cubicBezTo>
                    <a:pt x="17" y="39"/>
                    <a:pt x="18" y="37"/>
                    <a:pt x="17" y="37"/>
                  </a:cubicBezTo>
                  <a:cubicBezTo>
                    <a:pt x="16" y="38"/>
                    <a:pt x="15" y="39"/>
                    <a:pt x="15" y="40"/>
                  </a:cubicBezTo>
                  <a:close/>
                  <a:moveTo>
                    <a:pt x="20" y="40"/>
                  </a:moveTo>
                  <a:cubicBezTo>
                    <a:pt x="21" y="39"/>
                    <a:pt x="22" y="39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0" y="39"/>
                    <a:pt x="20" y="40"/>
                  </a:cubicBezTo>
                  <a:close/>
                  <a:moveTo>
                    <a:pt x="23" y="39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39"/>
                    <a:pt x="21" y="40"/>
                    <a:pt x="21" y="41"/>
                  </a:cubicBezTo>
                  <a:cubicBezTo>
                    <a:pt x="23" y="40"/>
                    <a:pt x="24" y="39"/>
                    <a:pt x="25" y="38"/>
                  </a:cubicBezTo>
                  <a:cubicBezTo>
                    <a:pt x="24" y="38"/>
                    <a:pt x="24" y="39"/>
                    <a:pt x="23" y="39"/>
                  </a:cubicBezTo>
                  <a:close/>
                  <a:moveTo>
                    <a:pt x="23" y="42"/>
                  </a:moveTo>
                  <a:cubicBezTo>
                    <a:pt x="24" y="42"/>
                    <a:pt x="24" y="41"/>
                    <a:pt x="25" y="40"/>
                  </a:cubicBezTo>
                  <a:cubicBezTo>
                    <a:pt x="24" y="41"/>
                    <a:pt x="24" y="41"/>
                    <a:pt x="23" y="42"/>
                  </a:cubicBezTo>
                  <a:close/>
                  <a:moveTo>
                    <a:pt x="16" y="43"/>
                  </a:moveTo>
                  <a:cubicBezTo>
                    <a:pt x="14" y="42"/>
                    <a:pt x="13" y="41"/>
                    <a:pt x="12" y="41"/>
                  </a:cubicBezTo>
                  <a:cubicBezTo>
                    <a:pt x="13" y="42"/>
                    <a:pt x="15" y="43"/>
                    <a:pt x="16" y="43"/>
                  </a:cubicBezTo>
                  <a:close/>
                  <a:moveTo>
                    <a:pt x="17" y="44"/>
                  </a:moveTo>
                  <a:cubicBezTo>
                    <a:pt x="16" y="44"/>
                    <a:pt x="15" y="43"/>
                    <a:pt x="15" y="44"/>
                  </a:cubicBezTo>
                  <a:cubicBezTo>
                    <a:pt x="16" y="44"/>
                    <a:pt x="16" y="44"/>
                    <a:pt x="17" y="44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47"/>
            <p:cNvSpPr>
              <a:spLocks noEditPoints="1"/>
            </p:cNvSpPr>
            <p:nvPr/>
          </p:nvSpPr>
          <p:spPr bwMode="auto">
            <a:xfrm>
              <a:off x="7154863" y="3155950"/>
              <a:ext cx="798513" cy="1835150"/>
            </a:xfrm>
            <a:custGeom>
              <a:avLst/>
              <a:gdLst>
                <a:gd name="T0" fmla="*/ 45 w 85"/>
                <a:gd name="T1" fmla="*/ 178 h 196"/>
                <a:gd name="T2" fmla="*/ 24 w 85"/>
                <a:gd name="T3" fmla="*/ 33 h 196"/>
                <a:gd name="T4" fmla="*/ 82 w 85"/>
                <a:gd name="T5" fmla="*/ 14 h 196"/>
                <a:gd name="T6" fmla="*/ 66 w 85"/>
                <a:gd name="T7" fmla="*/ 169 h 196"/>
                <a:gd name="T8" fmla="*/ 58 w 85"/>
                <a:gd name="T9" fmla="*/ 35 h 196"/>
                <a:gd name="T10" fmla="*/ 45 w 85"/>
                <a:gd name="T11" fmla="*/ 33 h 196"/>
                <a:gd name="T12" fmla="*/ 46 w 85"/>
                <a:gd name="T13" fmla="*/ 37 h 196"/>
                <a:gd name="T14" fmla="*/ 41 w 85"/>
                <a:gd name="T15" fmla="*/ 38 h 196"/>
                <a:gd name="T16" fmla="*/ 28 w 85"/>
                <a:gd name="T17" fmla="*/ 42 h 196"/>
                <a:gd name="T18" fmla="*/ 37 w 85"/>
                <a:gd name="T19" fmla="*/ 42 h 196"/>
                <a:gd name="T20" fmla="*/ 59 w 85"/>
                <a:gd name="T21" fmla="*/ 41 h 196"/>
                <a:gd name="T22" fmla="*/ 26 w 85"/>
                <a:gd name="T23" fmla="*/ 43 h 196"/>
                <a:gd name="T24" fmla="*/ 34 w 85"/>
                <a:gd name="T25" fmla="*/ 44 h 196"/>
                <a:gd name="T26" fmla="*/ 53 w 85"/>
                <a:gd name="T27" fmla="*/ 46 h 196"/>
                <a:gd name="T28" fmla="*/ 47 w 85"/>
                <a:gd name="T29" fmla="*/ 49 h 196"/>
                <a:gd name="T30" fmla="*/ 57 w 85"/>
                <a:gd name="T31" fmla="*/ 48 h 196"/>
                <a:gd name="T32" fmla="*/ 78 w 85"/>
                <a:gd name="T33" fmla="*/ 50 h 196"/>
                <a:gd name="T34" fmla="*/ 53 w 85"/>
                <a:gd name="T35" fmla="*/ 52 h 196"/>
                <a:gd name="T36" fmla="*/ 36 w 85"/>
                <a:gd name="T37" fmla="*/ 56 h 196"/>
                <a:gd name="T38" fmla="*/ 48 w 85"/>
                <a:gd name="T39" fmla="*/ 56 h 196"/>
                <a:gd name="T40" fmla="*/ 44 w 85"/>
                <a:gd name="T41" fmla="*/ 58 h 196"/>
                <a:gd name="T42" fmla="*/ 57 w 85"/>
                <a:gd name="T43" fmla="*/ 60 h 196"/>
                <a:gd name="T44" fmla="*/ 42 w 85"/>
                <a:gd name="T45" fmla="*/ 63 h 196"/>
                <a:gd name="T46" fmla="*/ 54 w 85"/>
                <a:gd name="T47" fmla="*/ 65 h 196"/>
                <a:gd name="T48" fmla="*/ 40 w 85"/>
                <a:gd name="T49" fmla="*/ 65 h 196"/>
                <a:gd name="T50" fmla="*/ 34 w 85"/>
                <a:gd name="T51" fmla="*/ 69 h 196"/>
                <a:gd name="T52" fmla="*/ 34 w 85"/>
                <a:gd name="T53" fmla="*/ 69 h 196"/>
                <a:gd name="T54" fmla="*/ 43 w 85"/>
                <a:gd name="T55" fmla="*/ 72 h 196"/>
                <a:gd name="T56" fmla="*/ 42 w 85"/>
                <a:gd name="T57" fmla="*/ 75 h 196"/>
                <a:gd name="T58" fmla="*/ 57 w 85"/>
                <a:gd name="T59" fmla="*/ 75 h 196"/>
                <a:gd name="T60" fmla="*/ 49 w 85"/>
                <a:gd name="T61" fmla="*/ 78 h 196"/>
                <a:gd name="T62" fmla="*/ 45 w 85"/>
                <a:gd name="T63" fmla="*/ 79 h 196"/>
                <a:gd name="T64" fmla="*/ 37 w 85"/>
                <a:gd name="T65" fmla="*/ 81 h 196"/>
                <a:gd name="T66" fmla="*/ 46 w 85"/>
                <a:gd name="T67" fmla="*/ 82 h 196"/>
                <a:gd name="T68" fmla="*/ 43 w 85"/>
                <a:gd name="T69" fmla="*/ 84 h 196"/>
                <a:gd name="T70" fmla="*/ 32 w 85"/>
                <a:gd name="T71" fmla="*/ 87 h 196"/>
                <a:gd name="T72" fmla="*/ 34 w 85"/>
                <a:gd name="T73" fmla="*/ 89 h 196"/>
                <a:gd name="T74" fmla="*/ 49 w 85"/>
                <a:gd name="T75" fmla="*/ 92 h 196"/>
                <a:gd name="T76" fmla="*/ 56 w 85"/>
                <a:gd name="T77" fmla="*/ 96 h 196"/>
                <a:gd name="T78" fmla="*/ 42 w 85"/>
                <a:gd name="T79" fmla="*/ 96 h 196"/>
                <a:gd name="T80" fmla="*/ 38 w 85"/>
                <a:gd name="T81" fmla="*/ 98 h 196"/>
                <a:gd name="T82" fmla="*/ 44 w 85"/>
                <a:gd name="T83" fmla="*/ 100 h 196"/>
                <a:gd name="T84" fmla="*/ 42 w 85"/>
                <a:gd name="T85" fmla="*/ 102 h 196"/>
                <a:gd name="T86" fmla="*/ 48 w 85"/>
                <a:gd name="T87" fmla="*/ 104 h 196"/>
                <a:gd name="T88" fmla="*/ 59 w 85"/>
                <a:gd name="T89" fmla="*/ 105 h 196"/>
                <a:gd name="T90" fmla="*/ 59 w 85"/>
                <a:gd name="T91" fmla="*/ 108 h 196"/>
                <a:gd name="T92" fmla="*/ 59 w 85"/>
                <a:gd name="T93" fmla="*/ 111 h 196"/>
                <a:gd name="T94" fmla="*/ 57 w 85"/>
                <a:gd name="T95" fmla="*/ 114 h 196"/>
                <a:gd name="T96" fmla="*/ 40 w 85"/>
                <a:gd name="T97" fmla="*/ 119 h 196"/>
                <a:gd name="T98" fmla="*/ 54 w 85"/>
                <a:gd name="T99" fmla="*/ 123 h 196"/>
                <a:gd name="T100" fmla="*/ 39 w 85"/>
                <a:gd name="T101" fmla="*/ 128 h 196"/>
                <a:gd name="T102" fmla="*/ 59 w 85"/>
                <a:gd name="T103" fmla="*/ 133 h 196"/>
                <a:gd name="T104" fmla="*/ 38 w 85"/>
                <a:gd name="T105" fmla="*/ 141 h 196"/>
                <a:gd name="T106" fmla="*/ 43 w 85"/>
                <a:gd name="T107" fmla="*/ 146 h 196"/>
                <a:gd name="T108" fmla="*/ 58 w 85"/>
                <a:gd name="T109" fmla="*/ 154 h 196"/>
                <a:gd name="T110" fmla="*/ 60 w 85"/>
                <a:gd name="T111" fmla="*/ 160 h 196"/>
                <a:gd name="T112" fmla="*/ 64 w 85"/>
                <a:gd name="T113" fmla="*/ 165 h 196"/>
                <a:gd name="T114" fmla="*/ 41 w 85"/>
                <a:gd name="T115" fmla="*/ 173 h 196"/>
                <a:gd name="T116" fmla="*/ 43 w 85"/>
                <a:gd name="T117" fmla="*/ 181 h 196"/>
                <a:gd name="T118" fmla="*/ 64 w 85"/>
                <a:gd name="T119" fmla="*/ 184 h 196"/>
                <a:gd name="T120" fmla="*/ 67 w 85"/>
                <a:gd name="T121" fmla="*/ 187 h 196"/>
                <a:gd name="T122" fmla="*/ 46 w 85"/>
                <a:gd name="T123" fmla="*/ 189 h 196"/>
                <a:gd name="T124" fmla="*/ 65 w 85"/>
                <a:gd name="T125" fmla="*/ 19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196">
                  <a:moveTo>
                    <a:pt x="58" y="191"/>
                  </a:moveTo>
                  <a:cubicBezTo>
                    <a:pt x="58" y="192"/>
                    <a:pt x="57" y="193"/>
                    <a:pt x="55" y="194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53" y="194"/>
                    <a:pt x="52" y="192"/>
                    <a:pt x="52" y="191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1" y="188"/>
                    <a:pt x="52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8"/>
                  </a:cubicBezTo>
                  <a:cubicBezTo>
                    <a:pt x="54" y="187"/>
                    <a:pt x="53" y="187"/>
                    <a:pt x="53" y="186"/>
                  </a:cubicBezTo>
                  <a:cubicBezTo>
                    <a:pt x="53" y="186"/>
                    <a:pt x="53" y="185"/>
                    <a:pt x="53" y="185"/>
                  </a:cubicBezTo>
                  <a:cubicBezTo>
                    <a:pt x="53" y="181"/>
                    <a:pt x="57" y="180"/>
                    <a:pt x="59" y="178"/>
                  </a:cubicBezTo>
                  <a:cubicBezTo>
                    <a:pt x="59" y="177"/>
                    <a:pt x="59" y="176"/>
                    <a:pt x="60" y="176"/>
                  </a:cubicBezTo>
                  <a:cubicBezTo>
                    <a:pt x="59" y="175"/>
                    <a:pt x="59" y="173"/>
                    <a:pt x="59" y="172"/>
                  </a:cubicBezTo>
                  <a:cubicBezTo>
                    <a:pt x="60" y="169"/>
                    <a:pt x="58" y="165"/>
                    <a:pt x="59" y="162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58" y="158"/>
                    <a:pt x="57" y="156"/>
                    <a:pt x="57" y="153"/>
                  </a:cubicBezTo>
                  <a:cubicBezTo>
                    <a:pt x="57" y="153"/>
                    <a:pt x="57" y="154"/>
                    <a:pt x="56" y="154"/>
                  </a:cubicBezTo>
                  <a:cubicBezTo>
                    <a:pt x="55" y="152"/>
                    <a:pt x="56" y="151"/>
                    <a:pt x="57" y="150"/>
                  </a:cubicBezTo>
                  <a:cubicBezTo>
                    <a:pt x="57" y="149"/>
                    <a:pt x="56" y="148"/>
                    <a:pt x="57" y="147"/>
                  </a:cubicBezTo>
                  <a:cubicBezTo>
                    <a:pt x="56" y="148"/>
                    <a:pt x="56" y="148"/>
                    <a:pt x="55" y="148"/>
                  </a:cubicBezTo>
                  <a:cubicBezTo>
                    <a:pt x="56" y="146"/>
                    <a:pt x="57" y="144"/>
                    <a:pt x="55" y="142"/>
                  </a:cubicBezTo>
                  <a:cubicBezTo>
                    <a:pt x="55" y="136"/>
                    <a:pt x="55" y="132"/>
                    <a:pt x="54" y="127"/>
                  </a:cubicBezTo>
                  <a:cubicBezTo>
                    <a:pt x="54" y="127"/>
                    <a:pt x="53" y="127"/>
                    <a:pt x="53" y="127"/>
                  </a:cubicBezTo>
                  <a:cubicBezTo>
                    <a:pt x="54" y="124"/>
                    <a:pt x="52" y="120"/>
                    <a:pt x="52" y="116"/>
                  </a:cubicBezTo>
                  <a:cubicBezTo>
                    <a:pt x="52" y="116"/>
                    <a:pt x="51" y="116"/>
                    <a:pt x="51" y="116"/>
                  </a:cubicBezTo>
                  <a:cubicBezTo>
                    <a:pt x="51" y="115"/>
                    <a:pt x="51" y="114"/>
                    <a:pt x="52" y="114"/>
                  </a:cubicBezTo>
                  <a:cubicBezTo>
                    <a:pt x="52" y="113"/>
                    <a:pt x="52" y="113"/>
                    <a:pt x="52" y="112"/>
                  </a:cubicBezTo>
                  <a:cubicBezTo>
                    <a:pt x="52" y="112"/>
                    <a:pt x="52" y="112"/>
                    <a:pt x="52" y="111"/>
                  </a:cubicBezTo>
                  <a:cubicBezTo>
                    <a:pt x="51" y="111"/>
                    <a:pt x="51" y="112"/>
                    <a:pt x="51" y="112"/>
                  </a:cubicBezTo>
                  <a:cubicBezTo>
                    <a:pt x="50" y="111"/>
                    <a:pt x="49" y="111"/>
                    <a:pt x="48" y="111"/>
                  </a:cubicBezTo>
                  <a:cubicBezTo>
                    <a:pt x="48" y="111"/>
                    <a:pt x="48" y="111"/>
                    <a:pt x="48" y="112"/>
                  </a:cubicBezTo>
                  <a:cubicBezTo>
                    <a:pt x="48" y="112"/>
                    <a:pt x="48" y="112"/>
                    <a:pt x="47" y="112"/>
                  </a:cubicBezTo>
                  <a:cubicBezTo>
                    <a:pt x="44" y="117"/>
                    <a:pt x="45" y="121"/>
                    <a:pt x="44" y="128"/>
                  </a:cubicBezTo>
                  <a:cubicBezTo>
                    <a:pt x="45" y="129"/>
                    <a:pt x="43" y="129"/>
                    <a:pt x="43" y="131"/>
                  </a:cubicBezTo>
                  <a:cubicBezTo>
                    <a:pt x="43" y="132"/>
                    <a:pt x="43" y="133"/>
                    <a:pt x="43" y="134"/>
                  </a:cubicBezTo>
                  <a:cubicBezTo>
                    <a:pt x="43" y="139"/>
                    <a:pt x="44" y="144"/>
                    <a:pt x="43" y="151"/>
                  </a:cubicBezTo>
                  <a:cubicBezTo>
                    <a:pt x="44" y="151"/>
                    <a:pt x="44" y="150"/>
                    <a:pt x="45" y="151"/>
                  </a:cubicBezTo>
                  <a:cubicBezTo>
                    <a:pt x="45" y="152"/>
                    <a:pt x="44" y="152"/>
                    <a:pt x="43" y="153"/>
                  </a:cubicBezTo>
                  <a:cubicBezTo>
                    <a:pt x="43" y="154"/>
                    <a:pt x="44" y="154"/>
                    <a:pt x="44" y="154"/>
                  </a:cubicBezTo>
                  <a:cubicBezTo>
                    <a:pt x="44" y="156"/>
                    <a:pt x="43" y="157"/>
                    <a:pt x="44" y="158"/>
                  </a:cubicBezTo>
                  <a:cubicBezTo>
                    <a:pt x="44" y="159"/>
                    <a:pt x="44" y="160"/>
                    <a:pt x="44" y="161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4" y="163"/>
                    <a:pt x="46" y="165"/>
                    <a:pt x="45" y="167"/>
                  </a:cubicBezTo>
                  <a:cubicBezTo>
                    <a:pt x="45" y="167"/>
                    <a:pt x="44" y="167"/>
                    <a:pt x="44" y="166"/>
                  </a:cubicBezTo>
                  <a:cubicBezTo>
                    <a:pt x="45" y="170"/>
                    <a:pt x="44" y="173"/>
                    <a:pt x="45" y="176"/>
                  </a:cubicBezTo>
                  <a:cubicBezTo>
                    <a:pt x="45" y="176"/>
                    <a:pt x="45" y="177"/>
                    <a:pt x="45" y="178"/>
                  </a:cubicBezTo>
                  <a:cubicBezTo>
                    <a:pt x="45" y="178"/>
                    <a:pt x="45" y="178"/>
                    <a:pt x="44" y="178"/>
                  </a:cubicBezTo>
                  <a:cubicBezTo>
                    <a:pt x="44" y="178"/>
                    <a:pt x="44" y="178"/>
                    <a:pt x="44" y="177"/>
                  </a:cubicBezTo>
                  <a:cubicBezTo>
                    <a:pt x="42" y="178"/>
                    <a:pt x="44" y="179"/>
                    <a:pt x="44" y="180"/>
                  </a:cubicBezTo>
                  <a:cubicBezTo>
                    <a:pt x="46" y="180"/>
                    <a:pt x="47" y="181"/>
                    <a:pt x="48" y="181"/>
                  </a:cubicBezTo>
                  <a:cubicBezTo>
                    <a:pt x="48" y="182"/>
                    <a:pt x="49" y="182"/>
                    <a:pt x="50" y="183"/>
                  </a:cubicBezTo>
                  <a:cubicBezTo>
                    <a:pt x="49" y="184"/>
                    <a:pt x="50" y="185"/>
                    <a:pt x="49" y="186"/>
                  </a:cubicBezTo>
                  <a:cubicBezTo>
                    <a:pt x="49" y="187"/>
                    <a:pt x="50" y="187"/>
                    <a:pt x="50" y="187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50" y="189"/>
                    <a:pt x="50" y="189"/>
                    <a:pt x="51" y="189"/>
                  </a:cubicBezTo>
                  <a:cubicBezTo>
                    <a:pt x="51" y="190"/>
                    <a:pt x="52" y="190"/>
                    <a:pt x="51" y="190"/>
                  </a:cubicBezTo>
                  <a:cubicBezTo>
                    <a:pt x="50" y="191"/>
                    <a:pt x="50" y="190"/>
                    <a:pt x="49" y="189"/>
                  </a:cubicBezTo>
                  <a:cubicBezTo>
                    <a:pt x="48" y="190"/>
                    <a:pt x="49" y="191"/>
                    <a:pt x="49" y="192"/>
                  </a:cubicBezTo>
                  <a:cubicBezTo>
                    <a:pt x="48" y="192"/>
                    <a:pt x="48" y="191"/>
                    <a:pt x="47" y="191"/>
                  </a:cubicBezTo>
                  <a:cubicBezTo>
                    <a:pt x="45" y="192"/>
                    <a:pt x="46" y="193"/>
                    <a:pt x="48" y="193"/>
                  </a:cubicBezTo>
                  <a:cubicBezTo>
                    <a:pt x="48" y="195"/>
                    <a:pt x="45" y="194"/>
                    <a:pt x="42" y="194"/>
                  </a:cubicBezTo>
                  <a:cubicBezTo>
                    <a:pt x="39" y="194"/>
                    <a:pt x="36" y="196"/>
                    <a:pt x="34" y="195"/>
                  </a:cubicBezTo>
                  <a:cubicBezTo>
                    <a:pt x="34" y="195"/>
                    <a:pt x="34" y="195"/>
                    <a:pt x="33" y="195"/>
                  </a:cubicBezTo>
                  <a:cubicBezTo>
                    <a:pt x="32" y="194"/>
                    <a:pt x="32" y="194"/>
                    <a:pt x="31" y="193"/>
                  </a:cubicBezTo>
                  <a:cubicBezTo>
                    <a:pt x="31" y="193"/>
                    <a:pt x="31" y="193"/>
                    <a:pt x="32" y="193"/>
                  </a:cubicBezTo>
                  <a:cubicBezTo>
                    <a:pt x="31" y="192"/>
                    <a:pt x="29" y="190"/>
                    <a:pt x="30" y="189"/>
                  </a:cubicBezTo>
                  <a:cubicBezTo>
                    <a:pt x="31" y="190"/>
                    <a:pt x="31" y="190"/>
                    <a:pt x="32" y="191"/>
                  </a:cubicBezTo>
                  <a:cubicBezTo>
                    <a:pt x="32" y="189"/>
                    <a:pt x="30" y="189"/>
                    <a:pt x="30" y="187"/>
                  </a:cubicBezTo>
                  <a:cubicBezTo>
                    <a:pt x="31" y="187"/>
                    <a:pt x="32" y="186"/>
                    <a:pt x="32" y="185"/>
                  </a:cubicBezTo>
                  <a:cubicBezTo>
                    <a:pt x="35" y="184"/>
                    <a:pt x="37" y="182"/>
                    <a:pt x="39" y="180"/>
                  </a:cubicBezTo>
                  <a:cubicBezTo>
                    <a:pt x="39" y="179"/>
                    <a:pt x="39" y="178"/>
                    <a:pt x="39" y="177"/>
                  </a:cubicBezTo>
                  <a:cubicBezTo>
                    <a:pt x="39" y="177"/>
                    <a:pt x="38" y="177"/>
                    <a:pt x="38" y="177"/>
                  </a:cubicBezTo>
                  <a:cubicBezTo>
                    <a:pt x="38" y="176"/>
                    <a:pt x="38" y="175"/>
                    <a:pt x="39" y="175"/>
                  </a:cubicBezTo>
                  <a:cubicBezTo>
                    <a:pt x="38" y="166"/>
                    <a:pt x="37" y="157"/>
                    <a:pt x="36" y="148"/>
                  </a:cubicBezTo>
                  <a:cubicBezTo>
                    <a:pt x="36" y="143"/>
                    <a:pt x="36" y="139"/>
                    <a:pt x="36" y="133"/>
                  </a:cubicBezTo>
                  <a:cubicBezTo>
                    <a:pt x="35" y="131"/>
                    <a:pt x="35" y="129"/>
                    <a:pt x="35" y="127"/>
                  </a:cubicBezTo>
                  <a:cubicBezTo>
                    <a:pt x="35" y="123"/>
                    <a:pt x="33" y="119"/>
                    <a:pt x="33" y="114"/>
                  </a:cubicBezTo>
                  <a:cubicBezTo>
                    <a:pt x="33" y="114"/>
                    <a:pt x="33" y="115"/>
                    <a:pt x="32" y="114"/>
                  </a:cubicBezTo>
                  <a:cubicBezTo>
                    <a:pt x="32" y="114"/>
                    <a:pt x="32" y="113"/>
                    <a:pt x="33" y="113"/>
                  </a:cubicBezTo>
                  <a:cubicBezTo>
                    <a:pt x="31" y="111"/>
                    <a:pt x="28" y="107"/>
                    <a:pt x="26" y="106"/>
                  </a:cubicBezTo>
                  <a:cubicBezTo>
                    <a:pt x="25" y="104"/>
                    <a:pt x="24" y="102"/>
                    <a:pt x="23" y="101"/>
                  </a:cubicBezTo>
                  <a:cubicBezTo>
                    <a:pt x="24" y="98"/>
                    <a:pt x="25" y="95"/>
                    <a:pt x="25" y="91"/>
                  </a:cubicBezTo>
                  <a:cubicBezTo>
                    <a:pt x="19" y="84"/>
                    <a:pt x="14" y="76"/>
                    <a:pt x="6" y="71"/>
                  </a:cubicBezTo>
                  <a:cubicBezTo>
                    <a:pt x="5" y="70"/>
                    <a:pt x="3" y="69"/>
                    <a:pt x="2" y="68"/>
                  </a:cubicBezTo>
                  <a:cubicBezTo>
                    <a:pt x="2" y="68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ubicBezTo>
                    <a:pt x="1" y="67"/>
                    <a:pt x="2" y="66"/>
                    <a:pt x="3" y="65"/>
                  </a:cubicBezTo>
                  <a:cubicBezTo>
                    <a:pt x="3" y="65"/>
                    <a:pt x="2" y="65"/>
                    <a:pt x="2" y="64"/>
                  </a:cubicBezTo>
                  <a:cubicBezTo>
                    <a:pt x="3" y="64"/>
                    <a:pt x="3" y="63"/>
                    <a:pt x="4" y="62"/>
                  </a:cubicBezTo>
                  <a:cubicBezTo>
                    <a:pt x="6" y="55"/>
                    <a:pt x="13" y="49"/>
                    <a:pt x="18" y="43"/>
                  </a:cubicBezTo>
                  <a:cubicBezTo>
                    <a:pt x="20" y="41"/>
                    <a:pt x="21" y="38"/>
                    <a:pt x="23" y="35"/>
                  </a:cubicBezTo>
                  <a:cubicBezTo>
                    <a:pt x="23" y="34"/>
                    <a:pt x="24" y="34"/>
                    <a:pt x="24" y="33"/>
                  </a:cubicBezTo>
                  <a:cubicBezTo>
                    <a:pt x="25" y="32"/>
                    <a:pt x="24" y="32"/>
                    <a:pt x="24" y="32"/>
                  </a:cubicBezTo>
                  <a:cubicBezTo>
                    <a:pt x="25" y="31"/>
                    <a:pt x="25" y="31"/>
                    <a:pt x="26" y="30"/>
                  </a:cubicBezTo>
                  <a:cubicBezTo>
                    <a:pt x="28" y="31"/>
                    <a:pt x="30" y="30"/>
                    <a:pt x="32" y="30"/>
                  </a:cubicBezTo>
                  <a:cubicBezTo>
                    <a:pt x="33" y="31"/>
                    <a:pt x="35" y="30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2"/>
                    <a:pt x="42" y="31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9" y="32"/>
                    <a:pt x="52" y="30"/>
                    <a:pt x="57" y="29"/>
                  </a:cubicBezTo>
                  <a:cubicBezTo>
                    <a:pt x="58" y="28"/>
                    <a:pt x="57" y="28"/>
                    <a:pt x="57" y="27"/>
                  </a:cubicBezTo>
                  <a:cubicBezTo>
                    <a:pt x="58" y="27"/>
                    <a:pt x="58" y="28"/>
                    <a:pt x="58" y="28"/>
                  </a:cubicBezTo>
                  <a:cubicBezTo>
                    <a:pt x="59" y="29"/>
                    <a:pt x="59" y="30"/>
                    <a:pt x="60" y="31"/>
                  </a:cubicBezTo>
                  <a:cubicBezTo>
                    <a:pt x="61" y="31"/>
                    <a:pt x="61" y="33"/>
                    <a:pt x="62" y="33"/>
                  </a:cubicBezTo>
                  <a:cubicBezTo>
                    <a:pt x="62" y="33"/>
                    <a:pt x="62" y="33"/>
                    <a:pt x="63" y="32"/>
                  </a:cubicBezTo>
                  <a:cubicBezTo>
                    <a:pt x="63" y="32"/>
                    <a:pt x="63" y="33"/>
                    <a:pt x="64" y="33"/>
                  </a:cubicBezTo>
                  <a:cubicBezTo>
                    <a:pt x="64" y="33"/>
                    <a:pt x="63" y="33"/>
                    <a:pt x="64" y="34"/>
                  </a:cubicBezTo>
                  <a:cubicBezTo>
                    <a:pt x="64" y="34"/>
                    <a:pt x="64" y="35"/>
                    <a:pt x="64" y="35"/>
                  </a:cubicBezTo>
                  <a:cubicBezTo>
                    <a:pt x="65" y="39"/>
                    <a:pt x="66" y="42"/>
                    <a:pt x="67" y="46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6" y="37"/>
                    <a:pt x="64" y="33"/>
                    <a:pt x="63" y="30"/>
                  </a:cubicBezTo>
                  <a:cubicBezTo>
                    <a:pt x="64" y="30"/>
                    <a:pt x="63" y="29"/>
                    <a:pt x="64" y="29"/>
                  </a:cubicBezTo>
                  <a:cubicBezTo>
                    <a:pt x="64" y="29"/>
                    <a:pt x="64" y="30"/>
                    <a:pt x="64" y="30"/>
                  </a:cubicBezTo>
                  <a:cubicBezTo>
                    <a:pt x="65" y="32"/>
                    <a:pt x="65" y="33"/>
                    <a:pt x="65" y="35"/>
                  </a:cubicBezTo>
                  <a:cubicBezTo>
                    <a:pt x="65" y="35"/>
                    <a:pt x="66" y="35"/>
                    <a:pt x="66" y="35"/>
                  </a:cubicBezTo>
                  <a:cubicBezTo>
                    <a:pt x="67" y="39"/>
                    <a:pt x="68" y="41"/>
                    <a:pt x="69" y="45"/>
                  </a:cubicBezTo>
                  <a:cubicBezTo>
                    <a:pt x="71" y="48"/>
                    <a:pt x="72" y="51"/>
                    <a:pt x="74" y="55"/>
                  </a:cubicBezTo>
                  <a:cubicBezTo>
                    <a:pt x="74" y="55"/>
                    <a:pt x="75" y="54"/>
                    <a:pt x="75" y="55"/>
                  </a:cubicBezTo>
                  <a:cubicBezTo>
                    <a:pt x="76" y="50"/>
                    <a:pt x="77" y="44"/>
                    <a:pt x="78" y="38"/>
                  </a:cubicBezTo>
                  <a:cubicBezTo>
                    <a:pt x="78" y="34"/>
                    <a:pt x="78" y="30"/>
                    <a:pt x="78" y="26"/>
                  </a:cubicBezTo>
                  <a:cubicBezTo>
                    <a:pt x="78" y="25"/>
                    <a:pt x="77" y="25"/>
                    <a:pt x="78" y="24"/>
                  </a:cubicBezTo>
                  <a:cubicBezTo>
                    <a:pt x="79" y="24"/>
                    <a:pt x="79" y="24"/>
                    <a:pt x="80" y="24"/>
                  </a:cubicBezTo>
                  <a:cubicBezTo>
                    <a:pt x="80" y="23"/>
                    <a:pt x="80" y="21"/>
                    <a:pt x="80" y="19"/>
                  </a:cubicBezTo>
                  <a:cubicBezTo>
                    <a:pt x="79" y="19"/>
                    <a:pt x="79" y="20"/>
                    <a:pt x="79" y="19"/>
                  </a:cubicBezTo>
                  <a:cubicBezTo>
                    <a:pt x="79" y="20"/>
                    <a:pt x="79" y="21"/>
                    <a:pt x="78" y="21"/>
                  </a:cubicBezTo>
                  <a:cubicBezTo>
                    <a:pt x="77" y="20"/>
                    <a:pt x="78" y="18"/>
                    <a:pt x="78" y="16"/>
                  </a:cubicBezTo>
                  <a:cubicBezTo>
                    <a:pt x="78" y="12"/>
                    <a:pt x="77" y="6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4"/>
                    <a:pt x="78" y="6"/>
                    <a:pt x="78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6"/>
                    <a:pt x="79" y="5"/>
                    <a:pt x="79" y="2"/>
                  </a:cubicBezTo>
                  <a:cubicBezTo>
                    <a:pt x="78" y="2"/>
                    <a:pt x="77" y="1"/>
                    <a:pt x="77" y="1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78" y="0"/>
                    <a:pt x="78" y="1"/>
                    <a:pt x="79" y="1"/>
                  </a:cubicBezTo>
                  <a:cubicBezTo>
                    <a:pt x="79" y="1"/>
                    <a:pt x="80" y="0"/>
                    <a:pt x="80" y="1"/>
                  </a:cubicBezTo>
                  <a:cubicBezTo>
                    <a:pt x="81" y="4"/>
                    <a:pt x="80" y="6"/>
                    <a:pt x="80" y="9"/>
                  </a:cubicBezTo>
                  <a:cubicBezTo>
                    <a:pt x="80" y="10"/>
                    <a:pt x="81" y="12"/>
                    <a:pt x="82" y="14"/>
                  </a:cubicBezTo>
                  <a:cubicBezTo>
                    <a:pt x="82" y="15"/>
                    <a:pt x="82" y="15"/>
                    <a:pt x="83" y="16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4" y="17"/>
                    <a:pt x="85" y="18"/>
                    <a:pt x="85" y="18"/>
                  </a:cubicBezTo>
                  <a:cubicBezTo>
                    <a:pt x="85" y="21"/>
                    <a:pt x="84" y="24"/>
                    <a:pt x="83" y="27"/>
                  </a:cubicBezTo>
                  <a:cubicBezTo>
                    <a:pt x="83" y="28"/>
                    <a:pt x="82" y="30"/>
                    <a:pt x="82" y="31"/>
                  </a:cubicBezTo>
                  <a:cubicBezTo>
                    <a:pt x="82" y="32"/>
                    <a:pt x="82" y="33"/>
                    <a:pt x="81" y="34"/>
                  </a:cubicBezTo>
                  <a:cubicBezTo>
                    <a:pt x="81" y="34"/>
                    <a:pt x="81" y="33"/>
                    <a:pt x="80" y="33"/>
                  </a:cubicBezTo>
                  <a:cubicBezTo>
                    <a:pt x="79" y="38"/>
                    <a:pt x="80" y="46"/>
                    <a:pt x="79" y="53"/>
                  </a:cubicBezTo>
                  <a:cubicBezTo>
                    <a:pt x="79" y="56"/>
                    <a:pt x="80" y="62"/>
                    <a:pt x="77" y="66"/>
                  </a:cubicBezTo>
                  <a:cubicBezTo>
                    <a:pt x="77" y="66"/>
                    <a:pt x="78" y="67"/>
                    <a:pt x="78" y="68"/>
                  </a:cubicBezTo>
                  <a:cubicBezTo>
                    <a:pt x="77" y="68"/>
                    <a:pt x="76" y="68"/>
                    <a:pt x="76" y="67"/>
                  </a:cubicBezTo>
                  <a:cubicBezTo>
                    <a:pt x="76" y="66"/>
                    <a:pt x="76" y="67"/>
                    <a:pt x="75" y="66"/>
                  </a:cubicBezTo>
                  <a:cubicBezTo>
                    <a:pt x="75" y="67"/>
                    <a:pt x="76" y="67"/>
                    <a:pt x="76" y="68"/>
                  </a:cubicBezTo>
                  <a:cubicBezTo>
                    <a:pt x="75" y="68"/>
                    <a:pt x="76" y="68"/>
                    <a:pt x="76" y="68"/>
                  </a:cubicBezTo>
                  <a:cubicBezTo>
                    <a:pt x="74" y="68"/>
                    <a:pt x="74" y="66"/>
                    <a:pt x="74" y="65"/>
                  </a:cubicBezTo>
                  <a:cubicBezTo>
                    <a:pt x="73" y="62"/>
                    <a:pt x="71" y="60"/>
                    <a:pt x="70" y="57"/>
                  </a:cubicBezTo>
                  <a:cubicBezTo>
                    <a:pt x="69" y="55"/>
                    <a:pt x="69" y="53"/>
                    <a:pt x="68" y="52"/>
                  </a:cubicBezTo>
                  <a:cubicBezTo>
                    <a:pt x="67" y="49"/>
                    <a:pt x="66" y="48"/>
                    <a:pt x="65" y="45"/>
                  </a:cubicBezTo>
                  <a:cubicBezTo>
                    <a:pt x="65" y="46"/>
                    <a:pt x="65" y="49"/>
                    <a:pt x="65" y="50"/>
                  </a:cubicBezTo>
                  <a:cubicBezTo>
                    <a:pt x="65" y="56"/>
                    <a:pt x="64" y="66"/>
                    <a:pt x="63" y="72"/>
                  </a:cubicBezTo>
                  <a:cubicBezTo>
                    <a:pt x="64" y="73"/>
                    <a:pt x="64" y="73"/>
                    <a:pt x="64" y="74"/>
                  </a:cubicBezTo>
                  <a:cubicBezTo>
                    <a:pt x="64" y="74"/>
                    <a:pt x="63" y="74"/>
                    <a:pt x="63" y="73"/>
                  </a:cubicBezTo>
                  <a:cubicBezTo>
                    <a:pt x="64" y="75"/>
                    <a:pt x="62" y="76"/>
                    <a:pt x="63" y="78"/>
                  </a:cubicBezTo>
                  <a:cubicBezTo>
                    <a:pt x="63" y="79"/>
                    <a:pt x="65" y="80"/>
                    <a:pt x="65" y="81"/>
                  </a:cubicBezTo>
                  <a:cubicBezTo>
                    <a:pt x="64" y="81"/>
                    <a:pt x="64" y="80"/>
                    <a:pt x="63" y="79"/>
                  </a:cubicBezTo>
                  <a:cubicBezTo>
                    <a:pt x="63" y="81"/>
                    <a:pt x="63" y="83"/>
                    <a:pt x="62" y="84"/>
                  </a:cubicBezTo>
                  <a:cubicBezTo>
                    <a:pt x="63" y="84"/>
                    <a:pt x="62" y="84"/>
                    <a:pt x="62" y="85"/>
                  </a:cubicBezTo>
                  <a:cubicBezTo>
                    <a:pt x="62" y="85"/>
                    <a:pt x="63" y="87"/>
                    <a:pt x="62" y="88"/>
                  </a:cubicBezTo>
                  <a:cubicBezTo>
                    <a:pt x="62" y="90"/>
                    <a:pt x="62" y="94"/>
                    <a:pt x="62" y="96"/>
                  </a:cubicBezTo>
                  <a:cubicBezTo>
                    <a:pt x="62" y="96"/>
                    <a:pt x="62" y="96"/>
                    <a:pt x="61" y="96"/>
                  </a:cubicBezTo>
                  <a:cubicBezTo>
                    <a:pt x="61" y="97"/>
                    <a:pt x="61" y="98"/>
                    <a:pt x="61" y="99"/>
                  </a:cubicBezTo>
                  <a:cubicBezTo>
                    <a:pt x="62" y="99"/>
                    <a:pt x="62" y="98"/>
                    <a:pt x="62" y="99"/>
                  </a:cubicBezTo>
                  <a:cubicBezTo>
                    <a:pt x="62" y="105"/>
                    <a:pt x="63" y="110"/>
                    <a:pt x="63" y="116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2" y="119"/>
                    <a:pt x="63" y="123"/>
                    <a:pt x="63" y="126"/>
                  </a:cubicBezTo>
                  <a:cubicBezTo>
                    <a:pt x="63" y="126"/>
                    <a:pt x="64" y="126"/>
                    <a:pt x="64" y="126"/>
                  </a:cubicBezTo>
                  <a:cubicBezTo>
                    <a:pt x="64" y="126"/>
                    <a:pt x="63" y="127"/>
                    <a:pt x="63" y="127"/>
                  </a:cubicBezTo>
                  <a:cubicBezTo>
                    <a:pt x="64" y="135"/>
                    <a:pt x="63" y="141"/>
                    <a:pt x="64" y="147"/>
                  </a:cubicBezTo>
                  <a:cubicBezTo>
                    <a:pt x="63" y="148"/>
                    <a:pt x="63" y="149"/>
                    <a:pt x="64" y="150"/>
                  </a:cubicBezTo>
                  <a:cubicBezTo>
                    <a:pt x="63" y="151"/>
                    <a:pt x="64" y="152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3" y="157"/>
                    <a:pt x="65" y="160"/>
                    <a:pt x="65" y="162"/>
                  </a:cubicBezTo>
                  <a:cubicBezTo>
                    <a:pt x="65" y="163"/>
                    <a:pt x="65" y="163"/>
                    <a:pt x="65" y="164"/>
                  </a:cubicBezTo>
                  <a:cubicBezTo>
                    <a:pt x="65" y="165"/>
                    <a:pt x="66" y="164"/>
                    <a:pt x="66" y="165"/>
                  </a:cubicBezTo>
                  <a:cubicBezTo>
                    <a:pt x="66" y="166"/>
                    <a:pt x="65" y="167"/>
                    <a:pt x="65" y="169"/>
                  </a:cubicBezTo>
                  <a:cubicBezTo>
                    <a:pt x="65" y="169"/>
                    <a:pt x="66" y="169"/>
                    <a:pt x="66" y="169"/>
                  </a:cubicBezTo>
                  <a:cubicBezTo>
                    <a:pt x="65" y="172"/>
                    <a:pt x="65" y="174"/>
                    <a:pt x="65" y="177"/>
                  </a:cubicBezTo>
                  <a:cubicBezTo>
                    <a:pt x="65" y="178"/>
                    <a:pt x="66" y="178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7" y="180"/>
                    <a:pt x="67" y="181"/>
                  </a:cubicBezTo>
                  <a:cubicBezTo>
                    <a:pt x="67" y="181"/>
                    <a:pt x="67" y="182"/>
                    <a:pt x="67" y="182"/>
                  </a:cubicBezTo>
                  <a:cubicBezTo>
                    <a:pt x="69" y="184"/>
                    <a:pt x="72" y="185"/>
                    <a:pt x="71" y="188"/>
                  </a:cubicBezTo>
                  <a:cubicBezTo>
                    <a:pt x="71" y="189"/>
                    <a:pt x="72" y="189"/>
                    <a:pt x="72" y="190"/>
                  </a:cubicBezTo>
                  <a:cubicBezTo>
                    <a:pt x="72" y="190"/>
                    <a:pt x="71" y="190"/>
                    <a:pt x="71" y="190"/>
                  </a:cubicBezTo>
                  <a:cubicBezTo>
                    <a:pt x="71" y="191"/>
                    <a:pt x="72" y="191"/>
                    <a:pt x="72" y="192"/>
                  </a:cubicBezTo>
                  <a:cubicBezTo>
                    <a:pt x="71" y="193"/>
                    <a:pt x="70" y="193"/>
                    <a:pt x="69" y="193"/>
                  </a:cubicBezTo>
                  <a:cubicBezTo>
                    <a:pt x="68" y="193"/>
                    <a:pt x="67" y="193"/>
                    <a:pt x="66" y="193"/>
                  </a:cubicBezTo>
                  <a:cubicBezTo>
                    <a:pt x="65" y="193"/>
                    <a:pt x="64" y="193"/>
                    <a:pt x="64" y="193"/>
                  </a:cubicBezTo>
                  <a:cubicBezTo>
                    <a:pt x="63" y="193"/>
                    <a:pt x="63" y="194"/>
                    <a:pt x="63" y="194"/>
                  </a:cubicBezTo>
                  <a:cubicBezTo>
                    <a:pt x="60" y="193"/>
                    <a:pt x="59" y="196"/>
                    <a:pt x="57" y="196"/>
                  </a:cubicBezTo>
                  <a:cubicBezTo>
                    <a:pt x="56" y="194"/>
                    <a:pt x="58" y="192"/>
                    <a:pt x="58" y="191"/>
                  </a:cubicBezTo>
                  <a:close/>
                  <a:moveTo>
                    <a:pt x="78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9" y="14"/>
                    <a:pt x="79" y="13"/>
                    <a:pt x="79" y="12"/>
                  </a:cubicBezTo>
                  <a:cubicBezTo>
                    <a:pt x="79" y="13"/>
                    <a:pt x="79" y="14"/>
                    <a:pt x="78" y="15"/>
                  </a:cubicBezTo>
                  <a:close/>
                  <a:moveTo>
                    <a:pt x="80" y="15"/>
                  </a:moveTo>
                  <a:cubicBezTo>
                    <a:pt x="80" y="15"/>
                    <a:pt x="80" y="14"/>
                    <a:pt x="81" y="14"/>
                  </a:cubicBezTo>
                  <a:cubicBezTo>
                    <a:pt x="81" y="14"/>
                    <a:pt x="81" y="13"/>
                    <a:pt x="80" y="13"/>
                  </a:cubicBezTo>
                  <a:cubicBezTo>
                    <a:pt x="80" y="13"/>
                    <a:pt x="80" y="14"/>
                    <a:pt x="80" y="15"/>
                  </a:cubicBezTo>
                  <a:close/>
                  <a:moveTo>
                    <a:pt x="81" y="26"/>
                  </a:moveTo>
                  <a:cubicBezTo>
                    <a:pt x="81" y="24"/>
                    <a:pt x="83" y="21"/>
                    <a:pt x="81" y="20"/>
                  </a:cubicBezTo>
                  <a:cubicBezTo>
                    <a:pt x="81" y="18"/>
                    <a:pt x="82" y="17"/>
                    <a:pt x="81" y="16"/>
                  </a:cubicBezTo>
                  <a:cubicBezTo>
                    <a:pt x="81" y="19"/>
                    <a:pt x="80" y="23"/>
                    <a:pt x="81" y="26"/>
                  </a:cubicBezTo>
                  <a:close/>
                  <a:moveTo>
                    <a:pt x="82" y="27"/>
                  </a:moveTo>
                  <a:cubicBezTo>
                    <a:pt x="83" y="24"/>
                    <a:pt x="83" y="21"/>
                    <a:pt x="84" y="19"/>
                  </a:cubicBezTo>
                  <a:cubicBezTo>
                    <a:pt x="83" y="19"/>
                    <a:pt x="83" y="18"/>
                    <a:pt x="82" y="18"/>
                  </a:cubicBezTo>
                  <a:cubicBezTo>
                    <a:pt x="82" y="20"/>
                    <a:pt x="82" y="25"/>
                    <a:pt x="82" y="27"/>
                  </a:cubicBezTo>
                  <a:close/>
                  <a:moveTo>
                    <a:pt x="80" y="28"/>
                  </a:moveTo>
                  <a:cubicBezTo>
                    <a:pt x="80" y="28"/>
                    <a:pt x="80" y="27"/>
                    <a:pt x="80" y="27"/>
                  </a:cubicBezTo>
                  <a:cubicBezTo>
                    <a:pt x="80" y="28"/>
                    <a:pt x="80" y="28"/>
                    <a:pt x="80" y="28"/>
                  </a:cubicBezTo>
                  <a:close/>
                  <a:moveTo>
                    <a:pt x="80" y="30"/>
                  </a:moveTo>
                  <a:cubicBezTo>
                    <a:pt x="80" y="30"/>
                    <a:pt x="80" y="30"/>
                    <a:pt x="81" y="30"/>
                  </a:cubicBezTo>
                  <a:cubicBezTo>
                    <a:pt x="81" y="30"/>
                    <a:pt x="81" y="29"/>
                    <a:pt x="80" y="29"/>
                  </a:cubicBezTo>
                  <a:cubicBezTo>
                    <a:pt x="81" y="30"/>
                    <a:pt x="80" y="30"/>
                    <a:pt x="80" y="30"/>
                  </a:cubicBezTo>
                  <a:close/>
                  <a:moveTo>
                    <a:pt x="54" y="32"/>
                  </a:moveTo>
                  <a:cubicBezTo>
                    <a:pt x="54" y="32"/>
                    <a:pt x="54" y="32"/>
                    <a:pt x="54" y="33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4"/>
                  </a:cubicBezTo>
                  <a:cubicBezTo>
                    <a:pt x="56" y="34"/>
                    <a:pt x="56" y="34"/>
                    <a:pt x="56" y="35"/>
                  </a:cubicBezTo>
                  <a:cubicBezTo>
                    <a:pt x="57" y="35"/>
                    <a:pt x="57" y="36"/>
                    <a:pt x="57" y="36"/>
                  </a:cubicBezTo>
                  <a:cubicBezTo>
                    <a:pt x="58" y="36"/>
                    <a:pt x="58" y="36"/>
                    <a:pt x="58" y="35"/>
                  </a:cubicBezTo>
                  <a:cubicBezTo>
                    <a:pt x="57" y="35"/>
                    <a:pt x="57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8" y="35"/>
                    <a:pt x="59" y="35"/>
                  </a:cubicBezTo>
                  <a:cubicBezTo>
                    <a:pt x="59" y="35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7" y="32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6" y="31"/>
                    <a:pt x="55" y="31"/>
                    <a:pt x="54" y="32"/>
                  </a:cubicBezTo>
                  <a:close/>
                  <a:moveTo>
                    <a:pt x="26" y="33"/>
                  </a:moveTo>
                  <a:cubicBezTo>
                    <a:pt x="26" y="32"/>
                    <a:pt x="26" y="33"/>
                    <a:pt x="27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8" y="31"/>
                    <a:pt x="26" y="32"/>
                    <a:pt x="26" y="33"/>
                  </a:cubicBezTo>
                  <a:close/>
                  <a:moveTo>
                    <a:pt x="30" y="32"/>
                  </a:moveTo>
                  <a:cubicBezTo>
                    <a:pt x="31" y="33"/>
                    <a:pt x="30" y="33"/>
                    <a:pt x="30" y="34"/>
                  </a:cubicBezTo>
                  <a:cubicBezTo>
                    <a:pt x="31" y="34"/>
                    <a:pt x="31" y="33"/>
                    <a:pt x="32" y="33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30" y="33"/>
                    <a:pt x="31" y="32"/>
                    <a:pt x="31" y="32"/>
                  </a:cubicBezTo>
                  <a:cubicBezTo>
                    <a:pt x="31" y="32"/>
                    <a:pt x="31" y="32"/>
                    <a:pt x="30" y="32"/>
                  </a:cubicBezTo>
                  <a:close/>
                  <a:moveTo>
                    <a:pt x="33" y="33"/>
                  </a:move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35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5" y="33"/>
                    <a:pt x="35" y="33"/>
                  </a:cubicBezTo>
                  <a:close/>
                  <a:moveTo>
                    <a:pt x="37" y="34"/>
                  </a:move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3"/>
                    <a:pt x="40" y="33"/>
                  </a:cubicBezTo>
                  <a:cubicBezTo>
                    <a:pt x="38" y="32"/>
                    <a:pt x="38" y="33"/>
                    <a:pt x="37" y="34"/>
                  </a:cubicBezTo>
                  <a:close/>
                  <a:moveTo>
                    <a:pt x="48" y="33"/>
                  </a:moveTo>
                  <a:cubicBezTo>
                    <a:pt x="49" y="34"/>
                    <a:pt x="49" y="34"/>
                    <a:pt x="50" y="35"/>
                  </a:cubicBezTo>
                  <a:cubicBezTo>
                    <a:pt x="50" y="34"/>
                    <a:pt x="50" y="34"/>
                    <a:pt x="51" y="34"/>
                  </a:cubicBezTo>
                  <a:cubicBezTo>
                    <a:pt x="51" y="33"/>
                    <a:pt x="50" y="33"/>
                    <a:pt x="50" y="33"/>
                  </a:cubicBezTo>
                  <a:cubicBezTo>
                    <a:pt x="50" y="32"/>
                    <a:pt x="49" y="33"/>
                    <a:pt x="48" y="33"/>
                  </a:cubicBezTo>
                  <a:close/>
                  <a:moveTo>
                    <a:pt x="52" y="34"/>
                  </a:moveTo>
                  <a:cubicBezTo>
                    <a:pt x="53" y="34"/>
                    <a:pt x="53" y="34"/>
                    <a:pt x="54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2" y="34"/>
                    <a:pt x="52" y="34"/>
                  </a:cubicBezTo>
                  <a:close/>
                  <a:moveTo>
                    <a:pt x="38" y="35"/>
                  </a:moveTo>
                  <a:cubicBezTo>
                    <a:pt x="39" y="34"/>
                    <a:pt x="40" y="33"/>
                    <a:pt x="41" y="33"/>
                  </a:cubicBezTo>
                  <a:cubicBezTo>
                    <a:pt x="40" y="33"/>
                    <a:pt x="39" y="34"/>
                    <a:pt x="38" y="35"/>
                  </a:cubicBezTo>
                  <a:close/>
                  <a:moveTo>
                    <a:pt x="45" y="33"/>
                  </a:moveTo>
                  <a:cubicBezTo>
                    <a:pt x="46" y="34"/>
                    <a:pt x="46" y="36"/>
                    <a:pt x="48" y="36"/>
                  </a:cubicBezTo>
                  <a:cubicBezTo>
                    <a:pt x="48" y="35"/>
                    <a:pt x="47" y="34"/>
                    <a:pt x="47" y="33"/>
                  </a:cubicBezTo>
                  <a:cubicBezTo>
                    <a:pt x="46" y="33"/>
                    <a:pt x="46" y="33"/>
                    <a:pt x="45" y="33"/>
                  </a:cubicBezTo>
                  <a:close/>
                  <a:moveTo>
                    <a:pt x="28" y="35"/>
                  </a:moveTo>
                  <a:cubicBezTo>
                    <a:pt x="28" y="35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4"/>
                    <a:pt x="27" y="34"/>
                    <a:pt x="28" y="35"/>
                  </a:cubicBezTo>
                  <a:close/>
                  <a:moveTo>
                    <a:pt x="35" y="36"/>
                  </a:moveTo>
                  <a:cubicBezTo>
                    <a:pt x="35" y="35"/>
                    <a:pt x="36" y="34"/>
                    <a:pt x="36" y="33"/>
                  </a:cubicBezTo>
                  <a:cubicBezTo>
                    <a:pt x="36" y="34"/>
                    <a:pt x="34" y="35"/>
                    <a:pt x="35" y="36"/>
                  </a:cubicBezTo>
                  <a:close/>
                  <a:moveTo>
                    <a:pt x="41" y="35"/>
                  </a:moveTo>
                  <a:cubicBezTo>
                    <a:pt x="42" y="35"/>
                    <a:pt x="42" y="34"/>
                    <a:pt x="43" y="34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1" y="34"/>
                    <a:pt x="41" y="34"/>
                    <a:pt x="41" y="35"/>
                  </a:cubicBezTo>
                  <a:close/>
                  <a:moveTo>
                    <a:pt x="43" y="36"/>
                  </a:moveTo>
                  <a:cubicBezTo>
                    <a:pt x="43" y="36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3" y="35"/>
                    <a:pt x="43" y="35"/>
                    <a:pt x="43" y="36"/>
                  </a:cubicBezTo>
                  <a:close/>
                  <a:moveTo>
                    <a:pt x="53" y="36"/>
                  </a:moveTo>
                  <a:cubicBezTo>
                    <a:pt x="53" y="36"/>
                    <a:pt x="54" y="36"/>
                    <a:pt x="54" y="36"/>
                  </a:cubicBezTo>
                  <a:cubicBezTo>
                    <a:pt x="55" y="36"/>
                    <a:pt x="55" y="35"/>
                    <a:pt x="54" y="35"/>
                  </a:cubicBezTo>
                  <a:cubicBezTo>
                    <a:pt x="54" y="35"/>
                    <a:pt x="54" y="35"/>
                    <a:pt x="53" y="36"/>
                  </a:cubicBezTo>
                  <a:close/>
                  <a:moveTo>
                    <a:pt x="26" y="36"/>
                  </a:moveTo>
                  <a:cubicBezTo>
                    <a:pt x="25" y="36"/>
                    <a:pt x="26" y="35"/>
                    <a:pt x="26" y="35"/>
                  </a:cubicBezTo>
                  <a:cubicBezTo>
                    <a:pt x="26" y="35"/>
                    <a:pt x="25" y="36"/>
                    <a:pt x="25" y="36"/>
                  </a:cubicBezTo>
                  <a:cubicBezTo>
                    <a:pt x="25" y="36"/>
                    <a:pt x="26" y="36"/>
                    <a:pt x="26" y="36"/>
                  </a:cubicBezTo>
                  <a:close/>
                  <a:moveTo>
                    <a:pt x="32" y="36"/>
                  </a:moveTo>
                  <a:cubicBezTo>
                    <a:pt x="32" y="35"/>
                    <a:pt x="33" y="35"/>
                    <a:pt x="33" y="35"/>
                  </a:cubicBezTo>
                  <a:cubicBezTo>
                    <a:pt x="33" y="35"/>
                    <a:pt x="32" y="35"/>
                    <a:pt x="32" y="36"/>
                  </a:cubicBezTo>
                  <a:close/>
                  <a:moveTo>
                    <a:pt x="36" y="37"/>
                  </a:moveTo>
                  <a:cubicBezTo>
                    <a:pt x="36" y="37"/>
                    <a:pt x="38" y="35"/>
                    <a:pt x="37" y="35"/>
                  </a:cubicBezTo>
                  <a:cubicBezTo>
                    <a:pt x="36" y="36"/>
                    <a:pt x="36" y="36"/>
                    <a:pt x="36" y="37"/>
                  </a:cubicBezTo>
                  <a:close/>
                  <a:moveTo>
                    <a:pt x="39" y="36"/>
                  </a:moveTo>
                  <a:cubicBezTo>
                    <a:pt x="39" y="36"/>
                    <a:pt x="39" y="37"/>
                    <a:pt x="40" y="37"/>
                  </a:cubicBezTo>
                  <a:cubicBezTo>
                    <a:pt x="40" y="36"/>
                    <a:pt x="41" y="36"/>
                    <a:pt x="41" y="35"/>
                  </a:cubicBezTo>
                  <a:cubicBezTo>
                    <a:pt x="40" y="34"/>
                    <a:pt x="39" y="35"/>
                    <a:pt x="39" y="36"/>
                  </a:cubicBezTo>
                  <a:close/>
                  <a:moveTo>
                    <a:pt x="60" y="36"/>
                  </a:moveTo>
                  <a:cubicBezTo>
                    <a:pt x="60" y="36"/>
                    <a:pt x="60" y="36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6"/>
                    <a:pt x="61" y="36"/>
                    <a:pt x="61" y="36"/>
                  </a:cubicBezTo>
                  <a:cubicBezTo>
                    <a:pt x="60" y="36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51" y="37"/>
                  </a:moveTo>
                  <a:cubicBezTo>
                    <a:pt x="52" y="37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1" y="36"/>
                    <a:pt x="51" y="37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7"/>
                    <a:pt x="46" y="37"/>
                  </a:cubicBezTo>
                  <a:cubicBezTo>
                    <a:pt x="46" y="36"/>
                    <a:pt x="46" y="36"/>
                    <a:pt x="45" y="36"/>
                  </a:cubicBezTo>
                  <a:cubicBezTo>
                    <a:pt x="46" y="36"/>
                    <a:pt x="46" y="37"/>
                    <a:pt x="46" y="37"/>
                  </a:cubicBezTo>
                  <a:close/>
                  <a:moveTo>
                    <a:pt x="36" y="38"/>
                  </a:moveTo>
                  <a:cubicBezTo>
                    <a:pt x="37" y="37"/>
                    <a:pt x="37" y="37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7"/>
                    <a:pt x="36" y="37"/>
                    <a:pt x="36" y="38"/>
                  </a:cubicBezTo>
                  <a:close/>
                  <a:moveTo>
                    <a:pt x="33" y="37"/>
                  </a:moveTo>
                  <a:cubicBezTo>
                    <a:pt x="33" y="37"/>
                    <a:pt x="33" y="38"/>
                    <a:pt x="34" y="38"/>
                  </a:cubicBezTo>
                  <a:cubicBezTo>
                    <a:pt x="34" y="37"/>
                    <a:pt x="35" y="36"/>
                    <a:pt x="34" y="36"/>
                  </a:cubicBezTo>
                  <a:cubicBezTo>
                    <a:pt x="33" y="36"/>
                    <a:pt x="33" y="36"/>
                    <a:pt x="33" y="37"/>
                  </a:cubicBezTo>
                  <a:close/>
                  <a:moveTo>
                    <a:pt x="45" y="39"/>
                  </a:moveTo>
                  <a:cubicBezTo>
                    <a:pt x="45" y="38"/>
                    <a:pt x="46" y="38"/>
                    <a:pt x="46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4" y="37"/>
                    <a:pt x="44" y="38"/>
                    <a:pt x="45" y="39"/>
                  </a:cubicBezTo>
                  <a:close/>
                  <a:moveTo>
                    <a:pt x="40" y="37"/>
                  </a:moveTo>
                  <a:cubicBezTo>
                    <a:pt x="40" y="37"/>
                    <a:pt x="41" y="37"/>
                    <a:pt x="41" y="36"/>
                  </a:cubicBezTo>
                  <a:cubicBezTo>
                    <a:pt x="41" y="37"/>
                    <a:pt x="40" y="37"/>
                    <a:pt x="40" y="37"/>
                  </a:cubicBezTo>
                  <a:close/>
                  <a:moveTo>
                    <a:pt x="55" y="38"/>
                  </a:moveTo>
                  <a:cubicBezTo>
                    <a:pt x="55" y="37"/>
                    <a:pt x="55" y="38"/>
                    <a:pt x="55" y="38"/>
                  </a:cubicBez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6"/>
                  </a:cubicBezTo>
                  <a:cubicBezTo>
                    <a:pt x="55" y="37"/>
                    <a:pt x="55" y="37"/>
                    <a:pt x="55" y="38"/>
                  </a:cubicBezTo>
                  <a:close/>
                  <a:moveTo>
                    <a:pt x="48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52" y="38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7"/>
                    <a:pt x="52" y="37"/>
                    <a:pt x="52" y="38"/>
                  </a:cubicBezTo>
                  <a:close/>
                  <a:moveTo>
                    <a:pt x="60" y="38"/>
                  </a:moveTo>
                  <a:cubicBezTo>
                    <a:pt x="59" y="38"/>
                    <a:pt x="59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8"/>
                    <a:pt x="59" y="39"/>
                    <a:pt x="60" y="38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1" y="37"/>
                    <a:pt x="31" y="37"/>
                  </a:cubicBezTo>
                  <a:cubicBezTo>
                    <a:pt x="31" y="37"/>
                    <a:pt x="30" y="37"/>
                    <a:pt x="30" y="37"/>
                  </a:cubicBezTo>
                  <a:close/>
                  <a:moveTo>
                    <a:pt x="37" y="39"/>
                  </a:moveTo>
                  <a:cubicBezTo>
                    <a:pt x="38" y="38"/>
                    <a:pt x="37" y="39"/>
                    <a:pt x="38" y="39"/>
                  </a:cubicBezTo>
                  <a:cubicBezTo>
                    <a:pt x="38" y="38"/>
                    <a:pt x="39" y="38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7" y="38"/>
                    <a:pt x="37" y="39"/>
                  </a:cubicBezTo>
                  <a:close/>
                  <a:moveTo>
                    <a:pt x="41" y="38"/>
                  </a:moveTo>
                  <a:cubicBezTo>
                    <a:pt x="41" y="38"/>
                    <a:pt x="42" y="38"/>
                    <a:pt x="41" y="37"/>
                  </a:cubicBezTo>
                  <a:cubicBezTo>
                    <a:pt x="41" y="38"/>
                    <a:pt x="41" y="38"/>
                    <a:pt x="41" y="38"/>
                  </a:cubicBezTo>
                  <a:close/>
                  <a:moveTo>
                    <a:pt x="62" y="38"/>
                  </a:moveTo>
                  <a:cubicBezTo>
                    <a:pt x="62" y="38"/>
                    <a:pt x="62" y="37"/>
                    <a:pt x="61" y="37"/>
                  </a:cubicBezTo>
                  <a:cubicBezTo>
                    <a:pt x="62" y="38"/>
                    <a:pt x="62" y="39"/>
                    <a:pt x="62" y="38"/>
                  </a:cubicBezTo>
                  <a:close/>
                  <a:moveTo>
                    <a:pt x="34" y="39"/>
                  </a:moveTo>
                  <a:cubicBezTo>
                    <a:pt x="35" y="38"/>
                    <a:pt x="35" y="38"/>
                    <a:pt x="35" y="37"/>
                  </a:cubicBezTo>
                  <a:cubicBezTo>
                    <a:pt x="35" y="38"/>
                    <a:pt x="34" y="38"/>
                    <a:pt x="34" y="39"/>
                  </a:cubicBezTo>
                  <a:close/>
                  <a:moveTo>
                    <a:pt x="49" y="39"/>
                  </a:move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49" y="38"/>
                  </a:cubicBezTo>
                  <a:cubicBezTo>
                    <a:pt x="50" y="38"/>
                    <a:pt x="49" y="38"/>
                    <a:pt x="49" y="39"/>
                  </a:cubicBezTo>
                  <a:close/>
                  <a:moveTo>
                    <a:pt x="48" y="38"/>
                  </a:moveTo>
                  <a:cubicBezTo>
                    <a:pt x="48" y="38"/>
                    <a:pt x="48" y="38"/>
                    <a:pt x="47" y="38"/>
                  </a:cubicBezTo>
                  <a:cubicBezTo>
                    <a:pt x="46" y="39"/>
                    <a:pt x="48" y="39"/>
                    <a:pt x="48" y="38"/>
                  </a:cubicBezTo>
                  <a:close/>
                  <a:moveTo>
                    <a:pt x="41" y="39"/>
                  </a:moveTo>
                  <a:cubicBezTo>
                    <a:pt x="42" y="39"/>
                    <a:pt x="42" y="38"/>
                    <a:pt x="42" y="38"/>
                  </a:cubicBezTo>
                  <a:cubicBezTo>
                    <a:pt x="42" y="38"/>
                    <a:pt x="41" y="39"/>
                    <a:pt x="41" y="39"/>
                  </a:cubicBezTo>
                  <a:close/>
                  <a:moveTo>
                    <a:pt x="31" y="39"/>
                  </a:moveTo>
                  <a:cubicBezTo>
                    <a:pt x="31" y="39"/>
                    <a:pt x="32" y="39"/>
                    <a:pt x="32" y="40"/>
                  </a:cubicBezTo>
                  <a:cubicBezTo>
                    <a:pt x="32" y="40"/>
                    <a:pt x="32" y="39"/>
                    <a:pt x="32" y="39"/>
                  </a:cubicBezTo>
                  <a:cubicBezTo>
                    <a:pt x="32" y="39"/>
                    <a:pt x="32" y="38"/>
                    <a:pt x="31" y="38"/>
                  </a:cubicBezTo>
                  <a:cubicBezTo>
                    <a:pt x="31" y="38"/>
                    <a:pt x="31" y="38"/>
                    <a:pt x="31" y="39"/>
                  </a:cubicBezTo>
                  <a:close/>
                  <a:moveTo>
                    <a:pt x="35" y="40"/>
                  </a:moveTo>
                  <a:cubicBezTo>
                    <a:pt x="35" y="39"/>
                    <a:pt x="36" y="39"/>
                    <a:pt x="36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5" y="39"/>
                    <a:pt x="34" y="39"/>
                    <a:pt x="35" y="40"/>
                  </a:cubicBezTo>
                  <a:close/>
                  <a:moveTo>
                    <a:pt x="43" y="39"/>
                  </a:moveTo>
                  <a:cubicBezTo>
                    <a:pt x="43" y="39"/>
                    <a:pt x="43" y="39"/>
                    <a:pt x="44" y="40"/>
                  </a:cubicBezTo>
                  <a:cubicBezTo>
                    <a:pt x="44" y="39"/>
                    <a:pt x="44" y="38"/>
                    <a:pt x="43" y="39"/>
                  </a:cubicBezTo>
                  <a:close/>
                  <a:moveTo>
                    <a:pt x="56" y="39"/>
                  </a:moveTo>
                  <a:cubicBezTo>
                    <a:pt x="57" y="39"/>
                    <a:pt x="57" y="40"/>
                    <a:pt x="57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9"/>
                    <a:pt x="57" y="38"/>
                    <a:pt x="56" y="39"/>
                  </a:cubicBezTo>
                  <a:close/>
                  <a:moveTo>
                    <a:pt x="38" y="39"/>
                  </a:moveTo>
                  <a:cubicBezTo>
                    <a:pt x="39" y="40"/>
                    <a:pt x="39" y="39"/>
                    <a:pt x="39" y="39"/>
                  </a:cubicBezTo>
                  <a:cubicBezTo>
                    <a:pt x="38" y="38"/>
                    <a:pt x="38" y="39"/>
                    <a:pt x="38" y="39"/>
                  </a:cubicBezTo>
                  <a:close/>
                  <a:moveTo>
                    <a:pt x="53" y="39"/>
                  </a:moveTo>
                  <a:cubicBezTo>
                    <a:pt x="54" y="40"/>
                    <a:pt x="54" y="39"/>
                    <a:pt x="54" y="39"/>
                  </a:cubicBezTo>
                  <a:cubicBezTo>
                    <a:pt x="54" y="38"/>
                    <a:pt x="53" y="38"/>
                    <a:pt x="53" y="39"/>
                  </a:cubicBezTo>
                  <a:close/>
                  <a:moveTo>
                    <a:pt x="62" y="41"/>
                  </a:moveTo>
                  <a:cubicBezTo>
                    <a:pt x="62" y="40"/>
                    <a:pt x="61" y="39"/>
                    <a:pt x="61" y="39"/>
                  </a:cubicBezTo>
                  <a:cubicBezTo>
                    <a:pt x="61" y="39"/>
                    <a:pt x="62" y="41"/>
                    <a:pt x="62" y="41"/>
                  </a:cubicBezTo>
                  <a:close/>
                  <a:moveTo>
                    <a:pt x="46" y="40"/>
                  </a:moveTo>
                  <a:cubicBezTo>
                    <a:pt x="46" y="40"/>
                    <a:pt x="47" y="40"/>
                    <a:pt x="47" y="40"/>
                  </a:cubicBezTo>
                  <a:cubicBezTo>
                    <a:pt x="47" y="39"/>
                    <a:pt x="47" y="39"/>
                    <a:pt x="46" y="39"/>
                  </a:cubicBezTo>
                  <a:cubicBezTo>
                    <a:pt x="46" y="39"/>
                    <a:pt x="46" y="39"/>
                    <a:pt x="46" y="40"/>
                  </a:cubicBezTo>
                  <a:close/>
                  <a:moveTo>
                    <a:pt x="28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0"/>
                    <a:pt x="28" y="40"/>
                    <a:pt x="28" y="39"/>
                  </a:cubicBezTo>
                  <a:cubicBezTo>
                    <a:pt x="28" y="39"/>
                    <a:pt x="27" y="39"/>
                    <a:pt x="27" y="39"/>
                  </a:cubicBezTo>
                  <a:cubicBezTo>
                    <a:pt x="28" y="40"/>
                    <a:pt x="27" y="41"/>
                    <a:pt x="28" y="42"/>
                  </a:cubicBezTo>
                  <a:close/>
                  <a:moveTo>
                    <a:pt x="48" y="40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49" y="40"/>
                    <a:pt x="49" y="39"/>
                  </a:cubicBezTo>
                  <a:cubicBezTo>
                    <a:pt x="49" y="39"/>
                    <a:pt x="49" y="39"/>
                    <a:pt x="48" y="39"/>
                  </a:cubicBezTo>
                  <a:cubicBezTo>
                    <a:pt x="48" y="39"/>
                    <a:pt x="48" y="40"/>
                    <a:pt x="48" y="40"/>
                  </a:cubicBezTo>
                  <a:close/>
                  <a:moveTo>
                    <a:pt x="50" y="40"/>
                  </a:moveTo>
                  <a:cubicBezTo>
                    <a:pt x="51" y="40"/>
                    <a:pt x="51" y="39"/>
                    <a:pt x="50" y="39"/>
                  </a:cubicBezTo>
                  <a:cubicBezTo>
                    <a:pt x="50" y="40"/>
                    <a:pt x="50" y="40"/>
                    <a:pt x="50" y="40"/>
                  </a:cubicBezTo>
                  <a:close/>
                  <a:moveTo>
                    <a:pt x="42" y="40"/>
                  </a:moveTo>
                  <a:cubicBezTo>
                    <a:pt x="43" y="40"/>
                    <a:pt x="43" y="41"/>
                    <a:pt x="43" y="41"/>
                  </a:cubicBezTo>
                  <a:cubicBezTo>
                    <a:pt x="43" y="41"/>
                    <a:pt x="43" y="40"/>
                    <a:pt x="43" y="40"/>
                  </a:cubicBezTo>
                  <a:cubicBezTo>
                    <a:pt x="43" y="40"/>
                    <a:pt x="43" y="40"/>
                    <a:pt x="43" y="39"/>
                  </a:cubicBezTo>
                  <a:cubicBezTo>
                    <a:pt x="42" y="40"/>
                    <a:pt x="42" y="40"/>
                    <a:pt x="42" y="40"/>
                  </a:cubicBezTo>
                  <a:close/>
                  <a:moveTo>
                    <a:pt x="31" y="41"/>
                  </a:moveTo>
                  <a:cubicBezTo>
                    <a:pt x="32" y="41"/>
                    <a:pt x="31" y="40"/>
                    <a:pt x="31" y="39"/>
                  </a:cubicBezTo>
                  <a:cubicBezTo>
                    <a:pt x="30" y="40"/>
                    <a:pt x="31" y="40"/>
                    <a:pt x="31" y="41"/>
                  </a:cubicBez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7" y="40"/>
                    <a:pt x="37" y="40"/>
                  </a:cubicBezTo>
                  <a:cubicBezTo>
                    <a:pt x="37" y="40"/>
                    <a:pt x="37" y="39"/>
                    <a:pt x="36" y="39"/>
                  </a:cubicBezTo>
                  <a:cubicBezTo>
                    <a:pt x="36" y="40"/>
                    <a:pt x="36" y="40"/>
                    <a:pt x="36" y="41"/>
                  </a:cubicBezTo>
                  <a:close/>
                  <a:moveTo>
                    <a:pt x="41" y="40"/>
                  </a:moveTo>
                  <a:cubicBezTo>
                    <a:pt x="41" y="40"/>
                    <a:pt x="41" y="40"/>
                    <a:pt x="41" y="39"/>
                  </a:cubicBezTo>
                  <a:cubicBezTo>
                    <a:pt x="40" y="40"/>
                    <a:pt x="41" y="40"/>
                    <a:pt x="41" y="40"/>
                  </a:cubicBezTo>
                  <a:close/>
                  <a:moveTo>
                    <a:pt x="27" y="41"/>
                  </a:moveTo>
                  <a:cubicBezTo>
                    <a:pt x="27" y="41"/>
                    <a:pt x="27" y="40"/>
                    <a:pt x="27" y="40"/>
                  </a:cubicBezTo>
                  <a:cubicBezTo>
                    <a:pt x="26" y="40"/>
                    <a:pt x="26" y="41"/>
                    <a:pt x="26" y="41"/>
                  </a:cubicBezTo>
                  <a:cubicBezTo>
                    <a:pt x="26" y="41"/>
                    <a:pt x="26" y="41"/>
                    <a:pt x="27" y="41"/>
                  </a:cubicBez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1"/>
                  </a:cubicBezTo>
                  <a:close/>
                  <a:moveTo>
                    <a:pt x="52" y="41"/>
                  </a:moveTo>
                  <a:cubicBezTo>
                    <a:pt x="53" y="41"/>
                    <a:pt x="53" y="41"/>
                    <a:pt x="53" y="40"/>
                  </a:cubicBezTo>
                  <a:cubicBezTo>
                    <a:pt x="53" y="40"/>
                    <a:pt x="52" y="40"/>
                    <a:pt x="52" y="41"/>
                  </a:cubicBezTo>
                  <a:close/>
                  <a:moveTo>
                    <a:pt x="49" y="41"/>
                  </a:moveTo>
                  <a:cubicBezTo>
                    <a:pt x="49" y="41"/>
                    <a:pt x="50" y="41"/>
                    <a:pt x="50" y="40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37" y="42"/>
                  </a:moveTo>
                  <a:cubicBezTo>
                    <a:pt x="37" y="41"/>
                    <a:pt x="38" y="41"/>
                    <a:pt x="37" y="40"/>
                  </a:cubicBezTo>
                  <a:cubicBezTo>
                    <a:pt x="37" y="41"/>
                    <a:pt x="36" y="41"/>
                    <a:pt x="37" y="42"/>
                  </a:cubicBezTo>
                  <a:close/>
                  <a:moveTo>
                    <a:pt x="39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0" y="42"/>
                    <a:pt x="40" y="41"/>
                    <a:pt x="40" y="41"/>
                  </a:cubicBezTo>
                  <a:cubicBezTo>
                    <a:pt x="40" y="41"/>
                    <a:pt x="40" y="40"/>
                    <a:pt x="40" y="40"/>
                  </a:cubicBezTo>
                  <a:cubicBezTo>
                    <a:pt x="40" y="41"/>
                    <a:pt x="39" y="41"/>
                    <a:pt x="39" y="41"/>
                  </a:cubicBezTo>
                  <a:close/>
                  <a:moveTo>
                    <a:pt x="56" y="42"/>
                  </a:moveTo>
                  <a:cubicBezTo>
                    <a:pt x="56" y="41"/>
                    <a:pt x="56" y="41"/>
                    <a:pt x="55" y="40"/>
                  </a:cubicBezTo>
                  <a:cubicBezTo>
                    <a:pt x="55" y="41"/>
                    <a:pt x="55" y="42"/>
                    <a:pt x="56" y="42"/>
                  </a:cubicBezTo>
                  <a:close/>
                  <a:moveTo>
                    <a:pt x="23" y="42"/>
                  </a:moveTo>
                  <a:cubicBezTo>
                    <a:pt x="22" y="44"/>
                    <a:pt x="20" y="47"/>
                    <a:pt x="18" y="48"/>
                  </a:cubicBezTo>
                  <a:cubicBezTo>
                    <a:pt x="18" y="48"/>
                    <a:pt x="19" y="48"/>
                    <a:pt x="19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50"/>
                    <a:pt x="18" y="50"/>
                  </a:cubicBezTo>
                  <a:cubicBezTo>
                    <a:pt x="15" y="53"/>
                    <a:pt x="12" y="57"/>
                    <a:pt x="10" y="61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3"/>
                    <a:pt x="8" y="63"/>
                  </a:cubicBezTo>
                  <a:cubicBezTo>
                    <a:pt x="8" y="64"/>
                    <a:pt x="6" y="65"/>
                    <a:pt x="7" y="65"/>
                  </a:cubicBezTo>
                  <a:cubicBezTo>
                    <a:pt x="7" y="65"/>
                    <a:pt x="6" y="65"/>
                    <a:pt x="7" y="65"/>
                  </a:cubicBezTo>
                  <a:cubicBezTo>
                    <a:pt x="8" y="65"/>
                    <a:pt x="7" y="66"/>
                    <a:pt x="7" y="66"/>
                  </a:cubicBezTo>
                  <a:cubicBezTo>
                    <a:pt x="8" y="66"/>
                    <a:pt x="8" y="67"/>
                    <a:pt x="9" y="68"/>
                  </a:cubicBezTo>
                  <a:cubicBezTo>
                    <a:pt x="9" y="68"/>
                    <a:pt x="9" y="68"/>
                    <a:pt x="10" y="68"/>
                  </a:cubicBezTo>
                  <a:cubicBezTo>
                    <a:pt x="12" y="70"/>
                    <a:pt x="15" y="72"/>
                    <a:pt x="16" y="75"/>
                  </a:cubicBezTo>
                  <a:cubicBezTo>
                    <a:pt x="21" y="79"/>
                    <a:pt x="23" y="84"/>
                    <a:pt x="28" y="88"/>
                  </a:cubicBezTo>
                  <a:cubicBezTo>
                    <a:pt x="29" y="88"/>
                    <a:pt x="30" y="90"/>
                    <a:pt x="28" y="90"/>
                  </a:cubicBezTo>
                  <a:cubicBezTo>
                    <a:pt x="29" y="91"/>
                    <a:pt x="29" y="91"/>
                    <a:pt x="30" y="92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0" y="91"/>
                    <a:pt x="30" y="92"/>
                    <a:pt x="30" y="92"/>
                  </a:cubicBezTo>
                  <a:cubicBezTo>
                    <a:pt x="30" y="90"/>
                    <a:pt x="30" y="87"/>
                    <a:pt x="30" y="86"/>
                  </a:cubicBezTo>
                  <a:cubicBezTo>
                    <a:pt x="29" y="83"/>
                    <a:pt x="29" y="81"/>
                    <a:pt x="29" y="78"/>
                  </a:cubicBezTo>
                  <a:cubicBezTo>
                    <a:pt x="28" y="76"/>
                    <a:pt x="28" y="74"/>
                    <a:pt x="27" y="71"/>
                  </a:cubicBezTo>
                  <a:cubicBezTo>
                    <a:pt x="27" y="68"/>
                    <a:pt x="27" y="65"/>
                    <a:pt x="27" y="62"/>
                  </a:cubicBezTo>
                  <a:cubicBezTo>
                    <a:pt x="26" y="56"/>
                    <a:pt x="26" y="48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2"/>
                    <a:pt x="23" y="42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0" y="40"/>
                    <a:pt x="30" y="41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2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2" y="42"/>
                  </a:cubicBezTo>
                  <a:close/>
                  <a:moveTo>
                    <a:pt x="58" y="41"/>
                  </a:moveTo>
                  <a:cubicBezTo>
                    <a:pt x="59" y="41"/>
                    <a:pt x="59" y="41"/>
                    <a:pt x="59" y="4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lose/>
                  <a:moveTo>
                    <a:pt x="32" y="42"/>
                  </a:moveTo>
                  <a:cubicBezTo>
                    <a:pt x="32" y="42"/>
                    <a:pt x="32" y="42"/>
                    <a:pt x="32" y="41"/>
                  </a:cubicBezTo>
                  <a:cubicBezTo>
                    <a:pt x="32" y="41"/>
                    <a:pt x="32" y="42"/>
                    <a:pt x="32" y="42"/>
                  </a:cubicBezTo>
                  <a:close/>
                  <a:moveTo>
                    <a:pt x="35" y="42"/>
                  </a:moveTo>
                  <a:cubicBezTo>
                    <a:pt x="35" y="42"/>
                    <a:pt x="36" y="42"/>
                    <a:pt x="35" y="41"/>
                  </a:cubicBezTo>
                  <a:cubicBezTo>
                    <a:pt x="35" y="41"/>
                    <a:pt x="34" y="42"/>
                    <a:pt x="35" y="42"/>
                  </a:cubicBezTo>
                  <a:close/>
                  <a:moveTo>
                    <a:pt x="50" y="42"/>
                  </a:moveTo>
                  <a:cubicBezTo>
                    <a:pt x="50" y="42"/>
                    <a:pt x="50" y="42"/>
                    <a:pt x="50" y="41"/>
                  </a:cubicBezTo>
                  <a:cubicBezTo>
                    <a:pt x="49" y="41"/>
                    <a:pt x="49" y="42"/>
                    <a:pt x="50" y="42"/>
                  </a:cubicBezTo>
                  <a:close/>
                  <a:moveTo>
                    <a:pt x="54" y="42"/>
                  </a:moveTo>
                  <a:cubicBezTo>
                    <a:pt x="54" y="42"/>
                    <a:pt x="54" y="43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2"/>
                    <a:pt x="55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lose/>
                  <a:moveTo>
                    <a:pt x="32" y="43"/>
                  </a:moveTo>
                  <a:cubicBezTo>
                    <a:pt x="33" y="43"/>
                    <a:pt x="33" y="42"/>
                    <a:pt x="33" y="42"/>
                  </a:cubicBezTo>
                  <a:cubicBezTo>
                    <a:pt x="33" y="42"/>
                    <a:pt x="32" y="43"/>
                    <a:pt x="32" y="43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2"/>
                  </a:cubicBezTo>
                  <a:cubicBezTo>
                    <a:pt x="41" y="41"/>
                    <a:pt x="40" y="42"/>
                    <a:pt x="41" y="43"/>
                  </a:cubicBezTo>
                  <a:close/>
                  <a:moveTo>
                    <a:pt x="46" y="42"/>
                  </a:moveTo>
                  <a:cubicBezTo>
                    <a:pt x="47" y="42"/>
                    <a:pt x="47" y="43"/>
                    <a:pt x="47" y="42"/>
                  </a:cubicBezTo>
                  <a:cubicBezTo>
                    <a:pt x="47" y="42"/>
                    <a:pt x="46" y="42"/>
                    <a:pt x="46" y="42"/>
                  </a:cubicBezTo>
                  <a:close/>
                  <a:moveTo>
                    <a:pt x="62" y="46"/>
                  </a:moveTo>
                  <a:cubicBezTo>
                    <a:pt x="61" y="46"/>
                    <a:pt x="61" y="46"/>
                    <a:pt x="60" y="46"/>
                  </a:cubicBezTo>
                  <a:cubicBezTo>
                    <a:pt x="61" y="47"/>
                    <a:pt x="62" y="48"/>
                    <a:pt x="62" y="49"/>
                  </a:cubicBezTo>
                  <a:cubicBezTo>
                    <a:pt x="62" y="49"/>
                    <a:pt x="61" y="49"/>
                    <a:pt x="61" y="50"/>
                  </a:cubicBezTo>
                  <a:cubicBezTo>
                    <a:pt x="61" y="51"/>
                    <a:pt x="62" y="52"/>
                    <a:pt x="62" y="52"/>
                  </a:cubicBezTo>
                  <a:cubicBezTo>
                    <a:pt x="62" y="49"/>
                    <a:pt x="64" y="43"/>
                    <a:pt x="60" y="42"/>
                  </a:cubicBezTo>
                  <a:cubicBezTo>
                    <a:pt x="61" y="42"/>
                    <a:pt x="60" y="42"/>
                    <a:pt x="61" y="42"/>
                  </a:cubicBezTo>
                  <a:cubicBezTo>
                    <a:pt x="61" y="43"/>
                    <a:pt x="62" y="44"/>
                    <a:pt x="62" y="46"/>
                  </a:cubicBezTo>
                  <a:close/>
                  <a:moveTo>
                    <a:pt x="35" y="42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2"/>
                    <a:pt x="35" y="42"/>
                    <a:pt x="35" y="42"/>
                  </a:cubicBezTo>
                  <a:close/>
                  <a:moveTo>
                    <a:pt x="38" y="43"/>
                  </a:moveTo>
                  <a:cubicBezTo>
                    <a:pt x="38" y="43"/>
                    <a:pt x="38" y="43"/>
                    <a:pt x="39" y="43"/>
                  </a:cubicBezTo>
                  <a:cubicBezTo>
                    <a:pt x="39" y="43"/>
                    <a:pt x="39" y="43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8" y="42"/>
                    <a:pt x="38" y="43"/>
                  </a:cubicBezTo>
                  <a:close/>
                  <a:moveTo>
                    <a:pt x="26" y="43"/>
                  </a:moveTo>
                  <a:cubicBezTo>
                    <a:pt x="26" y="43"/>
                    <a:pt x="26" y="42"/>
                    <a:pt x="26" y="42"/>
                  </a:cubicBezTo>
                  <a:cubicBezTo>
                    <a:pt x="25" y="42"/>
                    <a:pt x="25" y="43"/>
                    <a:pt x="26" y="43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4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43" y="44"/>
                  </a:moveTo>
                  <a:cubicBezTo>
                    <a:pt x="44" y="44"/>
                    <a:pt x="44" y="43"/>
                    <a:pt x="44" y="43"/>
                  </a:cubicBezTo>
                  <a:cubicBezTo>
                    <a:pt x="43" y="43"/>
                    <a:pt x="43" y="43"/>
                    <a:pt x="43" y="44"/>
                  </a:cubicBezTo>
                  <a:close/>
                  <a:moveTo>
                    <a:pt x="50" y="43"/>
                  </a:moveTo>
                  <a:cubicBezTo>
                    <a:pt x="50" y="44"/>
                    <a:pt x="51" y="44"/>
                    <a:pt x="50" y="44"/>
                  </a:cubicBezTo>
                  <a:cubicBezTo>
                    <a:pt x="51" y="44"/>
                    <a:pt x="51" y="44"/>
                    <a:pt x="52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lose/>
                  <a:moveTo>
                    <a:pt x="39" y="44"/>
                  </a:moveTo>
                  <a:cubicBezTo>
                    <a:pt x="39" y="44"/>
                    <a:pt x="39" y="45"/>
                    <a:pt x="40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4"/>
                    <a:pt x="39" y="44"/>
                    <a:pt x="39" y="44"/>
                  </a:cubicBezTo>
                  <a:close/>
                  <a:moveTo>
                    <a:pt x="28" y="46"/>
                  </a:moveTo>
                  <a:cubicBezTo>
                    <a:pt x="28" y="45"/>
                    <a:pt x="29" y="44"/>
                    <a:pt x="28" y="43"/>
                  </a:cubicBezTo>
                  <a:cubicBezTo>
                    <a:pt x="28" y="44"/>
                    <a:pt x="28" y="45"/>
                    <a:pt x="28" y="46"/>
                  </a:cubicBezTo>
                  <a:close/>
                  <a:moveTo>
                    <a:pt x="48" y="44"/>
                  </a:moveTo>
                  <a:cubicBezTo>
                    <a:pt x="48" y="44"/>
                    <a:pt x="49" y="44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28" y="67"/>
                  </a:moveTo>
                  <a:cubicBezTo>
                    <a:pt x="29" y="66"/>
                    <a:pt x="29" y="66"/>
                    <a:pt x="29" y="65"/>
                  </a:cubicBezTo>
                  <a:cubicBezTo>
                    <a:pt x="28" y="65"/>
                    <a:pt x="28" y="65"/>
                    <a:pt x="28" y="64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58"/>
                    <a:pt x="27" y="53"/>
                    <a:pt x="27" y="48"/>
                  </a:cubicBezTo>
                  <a:cubicBezTo>
                    <a:pt x="26" y="47"/>
                    <a:pt x="26" y="45"/>
                    <a:pt x="26" y="43"/>
                  </a:cubicBezTo>
                  <a:cubicBezTo>
                    <a:pt x="27" y="49"/>
                    <a:pt x="27" y="59"/>
                    <a:pt x="28" y="67"/>
                  </a:cubicBezTo>
                  <a:close/>
                  <a:moveTo>
                    <a:pt x="59" y="46"/>
                  </a:moveTo>
                  <a:cubicBezTo>
                    <a:pt x="60" y="46"/>
                    <a:pt x="60" y="45"/>
                    <a:pt x="61" y="45"/>
                  </a:cubicBezTo>
                  <a:cubicBezTo>
                    <a:pt x="60" y="44"/>
                    <a:pt x="60" y="44"/>
                    <a:pt x="59" y="43"/>
                  </a:cubicBezTo>
                  <a:cubicBezTo>
                    <a:pt x="58" y="44"/>
                    <a:pt x="60" y="45"/>
                    <a:pt x="59" y="46"/>
                  </a:cubicBezTo>
                  <a:close/>
                  <a:moveTo>
                    <a:pt x="37" y="45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5"/>
                    <a:pt x="38" y="44"/>
                  </a:cubicBezTo>
                  <a:cubicBezTo>
                    <a:pt x="38" y="43"/>
                    <a:pt x="37" y="44"/>
                    <a:pt x="37" y="45"/>
                  </a:cubicBezTo>
                  <a:close/>
                  <a:moveTo>
                    <a:pt x="15" y="48"/>
                  </a:moveTo>
                  <a:cubicBezTo>
                    <a:pt x="17" y="48"/>
                    <a:pt x="18" y="45"/>
                    <a:pt x="18" y="44"/>
                  </a:cubicBezTo>
                  <a:cubicBezTo>
                    <a:pt x="17" y="45"/>
                    <a:pt x="16" y="46"/>
                    <a:pt x="15" y="48"/>
                  </a:cubicBezTo>
                  <a:close/>
                  <a:moveTo>
                    <a:pt x="34" y="45"/>
                  </a:moveTo>
                  <a:cubicBezTo>
                    <a:pt x="34" y="45"/>
                    <a:pt x="35" y="45"/>
                    <a:pt x="35" y="44"/>
                  </a:cubicBezTo>
                  <a:cubicBezTo>
                    <a:pt x="35" y="44"/>
                    <a:pt x="35" y="44"/>
                    <a:pt x="34" y="44"/>
                  </a:cubicBezTo>
                  <a:cubicBezTo>
                    <a:pt x="34" y="44"/>
                    <a:pt x="34" y="44"/>
                    <a:pt x="34" y="45"/>
                  </a:cubicBezTo>
                  <a:close/>
                  <a:moveTo>
                    <a:pt x="53" y="44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4"/>
                  </a:cubicBezTo>
                  <a:close/>
                  <a:moveTo>
                    <a:pt x="30" y="46"/>
                  </a:moveTo>
                  <a:cubicBezTo>
                    <a:pt x="30" y="45"/>
                    <a:pt x="32" y="45"/>
                    <a:pt x="31" y="44"/>
                  </a:cubicBezTo>
                  <a:cubicBezTo>
                    <a:pt x="31" y="45"/>
                    <a:pt x="30" y="45"/>
                    <a:pt x="30" y="46"/>
                  </a:cubicBezTo>
                  <a:close/>
                  <a:moveTo>
                    <a:pt x="44" y="45"/>
                  </a:moveTo>
                  <a:cubicBezTo>
                    <a:pt x="45" y="46"/>
                    <a:pt x="45" y="45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4" y="45"/>
                    <a:pt x="44" y="45"/>
                  </a:cubicBezTo>
                  <a:close/>
                  <a:moveTo>
                    <a:pt x="32" y="45"/>
                  </a:moveTo>
                  <a:cubicBezTo>
                    <a:pt x="32" y="45"/>
                    <a:pt x="33" y="45"/>
                    <a:pt x="33" y="45"/>
                  </a:cubicBezTo>
                  <a:cubicBezTo>
                    <a:pt x="33" y="45"/>
                    <a:pt x="33" y="44"/>
                    <a:pt x="32" y="44"/>
                  </a:cubicBezTo>
                  <a:cubicBezTo>
                    <a:pt x="32" y="45"/>
                    <a:pt x="32" y="45"/>
                    <a:pt x="32" y="45"/>
                  </a:cubicBezTo>
                  <a:close/>
                  <a:moveTo>
                    <a:pt x="49" y="45"/>
                  </a:moveTo>
                  <a:cubicBezTo>
                    <a:pt x="49" y="45"/>
                    <a:pt x="49" y="46"/>
                    <a:pt x="50" y="46"/>
                  </a:cubicBezTo>
                  <a:cubicBezTo>
                    <a:pt x="50" y="46"/>
                    <a:pt x="50" y="45"/>
                    <a:pt x="49" y="44"/>
                  </a:cubicBezTo>
                  <a:cubicBezTo>
                    <a:pt x="49" y="45"/>
                    <a:pt x="49" y="45"/>
                    <a:pt x="49" y="45"/>
                  </a:cubicBezTo>
                  <a:close/>
                  <a:moveTo>
                    <a:pt x="52" y="45"/>
                  </a:moveTo>
                  <a:cubicBezTo>
                    <a:pt x="52" y="45"/>
                    <a:pt x="52" y="45"/>
                    <a:pt x="53" y="45"/>
                  </a:cubicBezTo>
                  <a:cubicBezTo>
                    <a:pt x="53" y="45"/>
                    <a:pt x="52" y="45"/>
                    <a:pt x="52" y="44"/>
                  </a:cubicBezTo>
                  <a:cubicBezTo>
                    <a:pt x="52" y="45"/>
                    <a:pt x="52" y="45"/>
                    <a:pt x="52" y="45"/>
                  </a:cubicBezTo>
                  <a:close/>
                  <a:moveTo>
                    <a:pt x="64" y="45"/>
                  </a:moveTo>
                  <a:cubicBezTo>
                    <a:pt x="63" y="51"/>
                    <a:pt x="62" y="56"/>
                    <a:pt x="62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6"/>
                    <a:pt x="62" y="69"/>
                    <a:pt x="62" y="72"/>
                  </a:cubicBezTo>
                  <a:cubicBezTo>
                    <a:pt x="63" y="68"/>
                    <a:pt x="63" y="65"/>
                    <a:pt x="64" y="61"/>
                  </a:cubicBezTo>
                  <a:cubicBezTo>
                    <a:pt x="64" y="56"/>
                    <a:pt x="64" y="50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38" y="4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9" y="46"/>
                    <a:pt x="39" y="45"/>
                  </a:cubicBezTo>
                  <a:cubicBezTo>
                    <a:pt x="38" y="45"/>
                    <a:pt x="38" y="46"/>
                    <a:pt x="38" y="46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8" y="47"/>
                  </a:moveTo>
                  <a:cubicBezTo>
                    <a:pt x="58" y="46"/>
                    <a:pt x="58" y="46"/>
                    <a:pt x="58" y="45"/>
                  </a:cubicBezTo>
                  <a:cubicBezTo>
                    <a:pt x="56" y="45"/>
                    <a:pt x="57" y="47"/>
                    <a:pt x="58" y="47"/>
                  </a:cubicBezTo>
                  <a:close/>
                  <a:moveTo>
                    <a:pt x="35" y="47"/>
                  </a:moveTo>
                  <a:cubicBezTo>
                    <a:pt x="35" y="47"/>
                    <a:pt x="35" y="47"/>
                    <a:pt x="35" y="48"/>
                  </a:cubicBezTo>
                  <a:cubicBezTo>
                    <a:pt x="36" y="47"/>
                    <a:pt x="37" y="46"/>
                    <a:pt x="36" y="45"/>
                  </a:cubicBezTo>
                  <a:cubicBezTo>
                    <a:pt x="35" y="45"/>
                    <a:pt x="35" y="46"/>
                    <a:pt x="35" y="47"/>
                  </a:cubicBezTo>
                  <a:close/>
                  <a:moveTo>
                    <a:pt x="53" y="46"/>
                  </a:move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5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lose/>
                  <a:moveTo>
                    <a:pt x="45" y="47"/>
                  </a:moveTo>
                  <a:cubicBezTo>
                    <a:pt x="45" y="47"/>
                    <a:pt x="45" y="47"/>
                    <a:pt x="46" y="47"/>
                  </a:cubicBezTo>
                  <a:cubicBezTo>
                    <a:pt x="46" y="47"/>
                    <a:pt x="46" y="46"/>
                    <a:pt x="47" y="46"/>
                  </a:cubicBezTo>
                  <a:cubicBezTo>
                    <a:pt x="46" y="45"/>
                    <a:pt x="45" y="46"/>
                    <a:pt x="45" y="47"/>
                  </a:cubicBezTo>
                  <a:close/>
                  <a:moveTo>
                    <a:pt x="48" y="46"/>
                  </a:moveTo>
                  <a:cubicBezTo>
                    <a:pt x="48" y="46"/>
                    <a:pt x="49" y="47"/>
                    <a:pt x="48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9" y="47"/>
                    <a:pt x="49" y="47"/>
                  </a:cubicBezTo>
                  <a:cubicBezTo>
                    <a:pt x="49" y="46"/>
                    <a:pt x="48" y="46"/>
                    <a:pt x="48" y="46"/>
                  </a:cubicBezTo>
                  <a:close/>
                  <a:moveTo>
                    <a:pt x="50" y="46"/>
                  </a:move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1" y="47"/>
                    <a:pt x="51" y="47"/>
                  </a:cubicBezTo>
                  <a:cubicBezTo>
                    <a:pt x="51" y="47"/>
                    <a:pt x="51" y="47"/>
                    <a:pt x="51" y="46"/>
                  </a:cubicBezTo>
                  <a:cubicBezTo>
                    <a:pt x="51" y="46"/>
                    <a:pt x="51" y="46"/>
                    <a:pt x="50" y="46"/>
                  </a:cubicBezTo>
                  <a:close/>
                  <a:moveTo>
                    <a:pt x="55" y="47"/>
                  </a:moveTo>
                  <a:cubicBezTo>
                    <a:pt x="55" y="47"/>
                    <a:pt x="55" y="46"/>
                    <a:pt x="55" y="46"/>
                  </a:cubicBezTo>
                  <a:cubicBezTo>
                    <a:pt x="55" y="46"/>
                    <a:pt x="55" y="46"/>
                    <a:pt x="55" y="47"/>
                  </a:cubicBezTo>
                  <a:close/>
                  <a:moveTo>
                    <a:pt x="32" y="4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2" y="46"/>
                    <a:pt x="32" y="46"/>
                  </a:cubicBezTo>
                  <a:close/>
                  <a:moveTo>
                    <a:pt x="59" y="47"/>
                  </a:moveTo>
                  <a:cubicBezTo>
                    <a:pt x="59" y="46"/>
                    <a:pt x="59" y="46"/>
                    <a:pt x="58" y="46"/>
                  </a:cubicBezTo>
                  <a:cubicBezTo>
                    <a:pt x="58" y="46"/>
                    <a:pt x="58" y="47"/>
                    <a:pt x="59" y="47"/>
                  </a:cubicBezTo>
                  <a:close/>
                  <a:moveTo>
                    <a:pt x="42" y="48"/>
                  </a:moveTo>
                  <a:cubicBezTo>
                    <a:pt x="43" y="48"/>
                    <a:pt x="43" y="47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7"/>
                    <a:pt x="42" y="47"/>
                    <a:pt x="42" y="48"/>
                  </a:cubicBezTo>
                  <a:close/>
                  <a:moveTo>
                    <a:pt x="28" y="47"/>
                  </a:moveTo>
                  <a:cubicBezTo>
                    <a:pt x="28" y="47"/>
                    <a:pt x="28" y="48"/>
                    <a:pt x="28" y="48"/>
                  </a:cubicBezTo>
                  <a:cubicBezTo>
                    <a:pt x="29" y="48"/>
                    <a:pt x="30" y="47"/>
                    <a:pt x="29" y="46"/>
                  </a:cubicBezTo>
                  <a:cubicBezTo>
                    <a:pt x="29" y="47"/>
                    <a:pt x="28" y="47"/>
                    <a:pt x="28" y="47"/>
                  </a:cubicBezTo>
                  <a:close/>
                  <a:moveTo>
                    <a:pt x="30" y="48"/>
                  </a:moveTo>
                  <a:cubicBezTo>
                    <a:pt x="31" y="48"/>
                    <a:pt x="31" y="47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7"/>
                    <a:pt x="30" y="47"/>
                    <a:pt x="30" y="48"/>
                  </a:cubicBezTo>
                  <a:close/>
                  <a:moveTo>
                    <a:pt x="54" y="48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8"/>
                    <a:pt x="54" y="48"/>
                  </a:cubicBezTo>
                  <a:close/>
                  <a:moveTo>
                    <a:pt x="36" y="49"/>
                  </a:moveTo>
                  <a:cubicBezTo>
                    <a:pt x="37" y="48"/>
                    <a:pt x="38" y="48"/>
                    <a:pt x="37" y="47"/>
                  </a:cubicBezTo>
                  <a:cubicBezTo>
                    <a:pt x="37" y="47"/>
                    <a:pt x="35" y="48"/>
                    <a:pt x="36" y="49"/>
                  </a:cubicBezTo>
                  <a:close/>
                  <a:moveTo>
                    <a:pt x="46" y="48"/>
                  </a:moveTo>
                  <a:cubicBezTo>
                    <a:pt x="47" y="48"/>
                    <a:pt x="46" y="49"/>
                    <a:pt x="47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8" y="47"/>
                    <a:pt x="48" y="47"/>
                    <a:pt x="47" y="47"/>
                  </a:cubicBezTo>
                  <a:cubicBezTo>
                    <a:pt x="47" y="47"/>
                    <a:pt x="47" y="48"/>
                    <a:pt x="46" y="48"/>
                  </a:cubicBezTo>
                  <a:close/>
                  <a:moveTo>
                    <a:pt x="51" y="48"/>
                  </a:moveTo>
                  <a:cubicBezTo>
                    <a:pt x="51" y="48"/>
                    <a:pt x="51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7"/>
                    <a:pt x="51" y="47"/>
                    <a:pt x="51" y="48"/>
                  </a:cubicBezTo>
                  <a:close/>
                  <a:moveTo>
                    <a:pt x="57" y="48"/>
                  </a:moveTo>
                  <a:cubicBezTo>
                    <a:pt x="57" y="48"/>
                    <a:pt x="56" y="47"/>
                    <a:pt x="56" y="47"/>
                  </a:cubicBezTo>
                  <a:cubicBezTo>
                    <a:pt x="56" y="48"/>
                    <a:pt x="56" y="48"/>
                    <a:pt x="57" y="48"/>
                  </a:cubicBezTo>
                  <a:close/>
                  <a:moveTo>
                    <a:pt x="30" y="49"/>
                  </a:moveTo>
                  <a:cubicBezTo>
                    <a:pt x="30" y="49"/>
                    <a:pt x="31" y="49"/>
                    <a:pt x="31" y="49"/>
                  </a:cubicBezTo>
                  <a:cubicBezTo>
                    <a:pt x="31" y="49"/>
                    <a:pt x="32" y="48"/>
                    <a:pt x="31" y="47"/>
                  </a:cubicBezTo>
                  <a:cubicBezTo>
                    <a:pt x="31" y="48"/>
                    <a:pt x="31" y="49"/>
                    <a:pt x="30" y="49"/>
                  </a:cubicBezTo>
                  <a:close/>
                  <a:moveTo>
                    <a:pt x="59" y="48"/>
                  </a:moveTo>
                  <a:cubicBezTo>
                    <a:pt x="59" y="48"/>
                    <a:pt x="59" y="49"/>
                    <a:pt x="59" y="49"/>
                  </a:cubicBezTo>
                  <a:cubicBezTo>
                    <a:pt x="60" y="48"/>
                    <a:pt x="59" y="47"/>
                    <a:pt x="59" y="48"/>
                  </a:cubicBezTo>
                  <a:close/>
                  <a:moveTo>
                    <a:pt x="35" y="49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4" y="49"/>
                  </a:cubicBezTo>
                  <a:cubicBezTo>
                    <a:pt x="44" y="49"/>
                    <a:pt x="45" y="49"/>
                    <a:pt x="45" y="48"/>
                  </a:cubicBezTo>
                  <a:cubicBezTo>
                    <a:pt x="45" y="48"/>
                    <a:pt x="44" y="48"/>
                    <a:pt x="44" y="48"/>
                  </a:cubicBezTo>
                  <a:cubicBezTo>
                    <a:pt x="44" y="48"/>
                    <a:pt x="44" y="49"/>
                    <a:pt x="44" y="49"/>
                  </a:cubicBezTo>
                  <a:cubicBezTo>
                    <a:pt x="44" y="49"/>
                    <a:pt x="44" y="49"/>
                    <a:pt x="43" y="49"/>
                  </a:cubicBezTo>
                  <a:close/>
                  <a:moveTo>
                    <a:pt x="55" y="49"/>
                  </a:moveTo>
                  <a:cubicBezTo>
                    <a:pt x="55" y="49"/>
                    <a:pt x="55" y="49"/>
                    <a:pt x="56" y="49"/>
                  </a:cubicBezTo>
                  <a:cubicBezTo>
                    <a:pt x="56" y="49"/>
                    <a:pt x="55" y="48"/>
                    <a:pt x="55" y="48"/>
                  </a:cubicBezTo>
                  <a:cubicBezTo>
                    <a:pt x="55" y="48"/>
                    <a:pt x="55" y="48"/>
                    <a:pt x="55" y="49"/>
                  </a:cubicBezTo>
                  <a:close/>
                  <a:moveTo>
                    <a:pt x="72" y="58"/>
                  </a:moveTo>
                  <a:cubicBezTo>
                    <a:pt x="72" y="56"/>
                    <a:pt x="71" y="55"/>
                    <a:pt x="70" y="54"/>
                  </a:cubicBezTo>
                  <a:cubicBezTo>
                    <a:pt x="70" y="52"/>
                    <a:pt x="69" y="50"/>
                    <a:pt x="68" y="48"/>
                  </a:cubicBezTo>
                  <a:cubicBezTo>
                    <a:pt x="68" y="52"/>
                    <a:pt x="70" y="55"/>
                    <a:pt x="72" y="58"/>
                  </a:cubicBezTo>
                  <a:close/>
                  <a:moveTo>
                    <a:pt x="51" y="49"/>
                  </a:moveTo>
                  <a:cubicBezTo>
                    <a:pt x="51" y="49"/>
                    <a:pt x="51" y="48"/>
                    <a:pt x="50" y="48"/>
                  </a:cubicBezTo>
                  <a:cubicBezTo>
                    <a:pt x="50" y="49"/>
                    <a:pt x="51" y="49"/>
                    <a:pt x="51" y="49"/>
                  </a:cubicBezTo>
                  <a:close/>
                  <a:moveTo>
                    <a:pt x="41" y="49"/>
                  </a:moveTo>
                  <a:cubicBezTo>
                    <a:pt x="41" y="49"/>
                    <a:pt x="41" y="49"/>
                    <a:pt x="42" y="49"/>
                  </a:cubicBezTo>
                  <a:cubicBezTo>
                    <a:pt x="42" y="48"/>
                    <a:pt x="41" y="48"/>
                    <a:pt x="41" y="49"/>
                  </a:cubicBezTo>
                  <a:close/>
                  <a:moveTo>
                    <a:pt x="53" y="50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cubicBezTo>
                    <a:pt x="53" y="49"/>
                    <a:pt x="52" y="49"/>
                    <a:pt x="53" y="50"/>
                  </a:cubicBezTo>
                  <a:close/>
                  <a:moveTo>
                    <a:pt x="57" y="49"/>
                  </a:moveTo>
                  <a:cubicBezTo>
                    <a:pt x="57" y="49"/>
                    <a:pt x="57" y="49"/>
                    <a:pt x="57" y="48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48" y="50"/>
                  </a:moveTo>
                  <a:cubicBezTo>
                    <a:pt x="48" y="50"/>
                    <a:pt x="49" y="49"/>
                    <a:pt x="49" y="49"/>
                  </a:cubicBezTo>
                  <a:cubicBezTo>
                    <a:pt x="48" y="49"/>
                    <a:pt x="48" y="50"/>
                    <a:pt x="48" y="50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49"/>
                  </a:cubicBezTo>
                  <a:cubicBezTo>
                    <a:pt x="32" y="50"/>
                    <a:pt x="31" y="51"/>
                    <a:pt x="32" y="52"/>
                  </a:cubicBezTo>
                  <a:cubicBezTo>
                    <a:pt x="33" y="51"/>
                    <a:pt x="33" y="50"/>
                    <a:pt x="34" y="50"/>
                  </a:cubicBezTo>
                  <a:cubicBezTo>
                    <a:pt x="33" y="49"/>
                    <a:pt x="34" y="49"/>
                    <a:pt x="33" y="49"/>
                  </a:cubicBezTo>
                  <a:cubicBezTo>
                    <a:pt x="33" y="49"/>
                    <a:pt x="33" y="50"/>
                    <a:pt x="33" y="50"/>
                  </a:cubicBezTo>
                  <a:close/>
                  <a:moveTo>
                    <a:pt x="45" y="50"/>
                  </a:moveTo>
                  <a:cubicBezTo>
                    <a:pt x="45" y="50"/>
                    <a:pt x="45" y="50"/>
                    <a:pt x="45" y="51"/>
                  </a:cubicBezTo>
                  <a:cubicBezTo>
                    <a:pt x="45" y="51"/>
                    <a:pt x="45" y="51"/>
                    <a:pt x="46" y="51"/>
                  </a:cubicBezTo>
                  <a:cubicBezTo>
                    <a:pt x="46" y="51"/>
                    <a:pt x="45" y="50"/>
                    <a:pt x="45" y="50"/>
                  </a:cubicBezTo>
                  <a:close/>
                  <a:moveTo>
                    <a:pt x="46" y="51"/>
                  </a:moveTo>
                  <a:cubicBezTo>
                    <a:pt x="46" y="51"/>
                    <a:pt x="46" y="50"/>
                    <a:pt x="46" y="50"/>
                  </a:cubicBezTo>
                  <a:cubicBezTo>
                    <a:pt x="46" y="50"/>
                    <a:pt x="46" y="49"/>
                    <a:pt x="45" y="49"/>
                  </a:cubicBezTo>
                  <a:cubicBezTo>
                    <a:pt x="45" y="49"/>
                    <a:pt x="45" y="50"/>
                    <a:pt x="45" y="50"/>
                  </a:cubicBezTo>
                  <a:cubicBezTo>
                    <a:pt x="45" y="50"/>
                    <a:pt x="46" y="50"/>
                    <a:pt x="46" y="51"/>
                  </a:cubicBezTo>
                  <a:close/>
                  <a:moveTo>
                    <a:pt x="48" y="51"/>
                  </a:moveTo>
                  <a:cubicBezTo>
                    <a:pt x="48" y="51"/>
                    <a:pt x="48" y="51"/>
                    <a:pt x="48" y="51"/>
                  </a:cubicBezTo>
                  <a:cubicBezTo>
                    <a:pt x="49" y="51"/>
                    <a:pt x="50" y="51"/>
                    <a:pt x="50" y="50"/>
                  </a:cubicBezTo>
                  <a:cubicBezTo>
                    <a:pt x="50" y="50"/>
                    <a:pt x="50" y="49"/>
                    <a:pt x="49" y="49"/>
                  </a:cubicBezTo>
                  <a:cubicBezTo>
                    <a:pt x="49" y="50"/>
                    <a:pt x="48" y="50"/>
                    <a:pt x="48" y="51"/>
                  </a:cubicBezTo>
                  <a:close/>
                  <a:moveTo>
                    <a:pt x="53" y="51"/>
                  </a:moveTo>
                  <a:cubicBezTo>
                    <a:pt x="54" y="51"/>
                    <a:pt x="55" y="50"/>
                    <a:pt x="54" y="49"/>
                  </a:cubicBezTo>
                  <a:cubicBezTo>
                    <a:pt x="54" y="50"/>
                    <a:pt x="53" y="50"/>
                    <a:pt x="53" y="51"/>
                  </a:cubicBezTo>
                  <a:close/>
                  <a:moveTo>
                    <a:pt x="56" y="50"/>
                  </a:moveTo>
                  <a:cubicBezTo>
                    <a:pt x="56" y="50"/>
                    <a:pt x="56" y="49"/>
                    <a:pt x="56" y="49"/>
                  </a:cubicBezTo>
                  <a:cubicBezTo>
                    <a:pt x="56" y="50"/>
                    <a:pt x="56" y="50"/>
                    <a:pt x="56" y="50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0"/>
                    <a:pt x="36" y="50"/>
                  </a:cubicBezTo>
                  <a:cubicBezTo>
                    <a:pt x="36" y="50"/>
                    <a:pt x="35" y="49"/>
                    <a:pt x="35" y="49"/>
                  </a:cubicBezTo>
                  <a:close/>
                  <a:moveTo>
                    <a:pt x="43" y="51"/>
                  </a:moveTo>
                  <a:cubicBezTo>
                    <a:pt x="43" y="51"/>
                    <a:pt x="43" y="51"/>
                    <a:pt x="43" y="50"/>
                  </a:cubicBezTo>
                  <a:cubicBezTo>
                    <a:pt x="43" y="49"/>
                    <a:pt x="42" y="51"/>
                    <a:pt x="43" y="51"/>
                  </a:cubicBezTo>
                  <a:close/>
                  <a:moveTo>
                    <a:pt x="29" y="51"/>
                  </a:moveTo>
                  <a:cubicBezTo>
                    <a:pt x="28" y="51"/>
                    <a:pt x="28" y="52"/>
                    <a:pt x="29" y="53"/>
                  </a:cubicBezTo>
                  <a:cubicBezTo>
                    <a:pt x="29" y="52"/>
                    <a:pt x="31" y="51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78" y="51"/>
                  </a:moveTo>
                  <a:cubicBezTo>
                    <a:pt x="77" y="51"/>
                    <a:pt x="78" y="52"/>
                    <a:pt x="78" y="52"/>
                  </a:cubicBezTo>
                  <a:cubicBezTo>
                    <a:pt x="77" y="54"/>
                    <a:pt x="77" y="56"/>
                    <a:pt x="77" y="58"/>
                  </a:cubicBezTo>
                  <a:cubicBezTo>
                    <a:pt x="77" y="57"/>
                    <a:pt x="77" y="56"/>
                    <a:pt x="77" y="56"/>
                  </a:cubicBezTo>
                  <a:cubicBezTo>
                    <a:pt x="77" y="54"/>
                    <a:pt x="78" y="52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1"/>
                  </a:cubicBezTo>
                  <a:close/>
                  <a:moveTo>
                    <a:pt x="39" y="52"/>
                  </a:moveTo>
                  <a:cubicBezTo>
                    <a:pt x="39" y="52"/>
                    <a:pt x="40" y="51"/>
                    <a:pt x="40" y="50"/>
                  </a:cubicBezTo>
                  <a:cubicBezTo>
                    <a:pt x="40" y="50"/>
                    <a:pt x="39" y="51"/>
                    <a:pt x="39" y="52"/>
                  </a:cubicBezTo>
                  <a:close/>
                  <a:moveTo>
                    <a:pt x="33" y="53"/>
                  </a:moveTo>
                  <a:cubicBezTo>
                    <a:pt x="34" y="53"/>
                    <a:pt x="35" y="51"/>
                    <a:pt x="35" y="50"/>
                  </a:cubicBezTo>
                  <a:cubicBezTo>
                    <a:pt x="34" y="51"/>
                    <a:pt x="33" y="52"/>
                    <a:pt x="33" y="53"/>
                  </a:cubicBezTo>
                  <a:close/>
                  <a:moveTo>
                    <a:pt x="54" y="51"/>
                  </a:moveTo>
                  <a:cubicBezTo>
                    <a:pt x="54" y="51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5" y="51"/>
                    <a:pt x="54" y="50"/>
                    <a:pt x="54" y="51"/>
                  </a:cubicBezTo>
                  <a:close/>
                  <a:moveTo>
                    <a:pt x="57" y="51"/>
                  </a:move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6" y="51"/>
                    <a:pt x="57" y="51"/>
                  </a:cubicBezTo>
                  <a:close/>
                  <a:moveTo>
                    <a:pt x="46" y="52"/>
                  </a:moveTo>
                  <a:cubicBezTo>
                    <a:pt x="47" y="52"/>
                    <a:pt x="48" y="51"/>
                    <a:pt x="47" y="51"/>
                  </a:cubicBezTo>
                  <a:cubicBezTo>
                    <a:pt x="47" y="51"/>
                    <a:pt x="47" y="51"/>
                    <a:pt x="46" y="52"/>
                  </a:cubicBezTo>
                  <a:close/>
                  <a:moveTo>
                    <a:pt x="53" y="52"/>
                  </a:moveTo>
                  <a:cubicBezTo>
                    <a:pt x="53" y="51"/>
                    <a:pt x="53" y="51"/>
                    <a:pt x="52" y="51"/>
                  </a:cubicBezTo>
                  <a:cubicBezTo>
                    <a:pt x="53" y="51"/>
                    <a:pt x="53" y="52"/>
                    <a:pt x="53" y="52"/>
                  </a:cubicBezTo>
                  <a:close/>
                  <a:moveTo>
                    <a:pt x="59" y="52"/>
                  </a:moveTo>
                  <a:cubicBezTo>
                    <a:pt x="60" y="52"/>
                    <a:pt x="60" y="51"/>
                    <a:pt x="59" y="51"/>
                  </a:cubicBezTo>
                  <a:cubicBezTo>
                    <a:pt x="59" y="51"/>
                    <a:pt x="59" y="51"/>
                    <a:pt x="59" y="52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3"/>
                    <a:pt x="45" y="53"/>
                  </a:cubicBezTo>
                  <a:cubicBezTo>
                    <a:pt x="44" y="52"/>
                    <a:pt x="45" y="53"/>
                    <a:pt x="45" y="52"/>
                  </a:cubicBezTo>
                  <a:cubicBezTo>
                    <a:pt x="45" y="52"/>
                    <a:pt x="44" y="51"/>
                    <a:pt x="44" y="51"/>
                  </a:cubicBezTo>
                  <a:cubicBezTo>
                    <a:pt x="44" y="51"/>
                    <a:pt x="43" y="52"/>
                    <a:pt x="43" y="52"/>
                  </a:cubicBezTo>
                  <a:close/>
                  <a:moveTo>
                    <a:pt x="50" y="52"/>
                  </a:moveTo>
                  <a:cubicBezTo>
                    <a:pt x="50" y="53"/>
                    <a:pt x="51" y="52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lose/>
                  <a:moveTo>
                    <a:pt x="47" y="52"/>
                  </a:moveTo>
                  <a:cubicBezTo>
                    <a:pt x="47" y="52"/>
                    <a:pt x="48" y="53"/>
                    <a:pt x="47" y="53"/>
                  </a:cubicBezTo>
                  <a:cubicBezTo>
                    <a:pt x="47" y="53"/>
                    <a:pt x="47" y="52"/>
                    <a:pt x="46" y="52"/>
                  </a:cubicBezTo>
                  <a:cubicBezTo>
                    <a:pt x="46" y="53"/>
                    <a:pt x="47" y="53"/>
                    <a:pt x="47" y="53"/>
                  </a:cubicBezTo>
                  <a:cubicBezTo>
                    <a:pt x="48" y="53"/>
                    <a:pt x="48" y="52"/>
                    <a:pt x="48" y="52"/>
                  </a:cubicBezTo>
                  <a:cubicBezTo>
                    <a:pt x="48" y="52"/>
                    <a:pt x="48" y="51"/>
                    <a:pt x="48" y="51"/>
                  </a:cubicBezTo>
                  <a:cubicBezTo>
                    <a:pt x="47" y="51"/>
                    <a:pt x="47" y="52"/>
                    <a:pt x="47" y="52"/>
                  </a:cubicBezTo>
                  <a:close/>
                  <a:moveTo>
                    <a:pt x="31" y="53"/>
                  </a:moveTo>
                  <a:cubicBezTo>
                    <a:pt x="31" y="53"/>
                    <a:pt x="32" y="53"/>
                    <a:pt x="32" y="52"/>
                  </a:cubicBezTo>
                  <a:cubicBezTo>
                    <a:pt x="32" y="52"/>
                    <a:pt x="31" y="52"/>
                    <a:pt x="31" y="52"/>
                  </a:cubicBezTo>
                  <a:cubicBezTo>
                    <a:pt x="31" y="52"/>
                    <a:pt x="31" y="53"/>
                    <a:pt x="31" y="53"/>
                  </a:cubicBezTo>
                  <a:close/>
                  <a:moveTo>
                    <a:pt x="54" y="53"/>
                  </a:moveTo>
                  <a:cubicBezTo>
                    <a:pt x="54" y="52"/>
                    <a:pt x="54" y="52"/>
                    <a:pt x="53" y="52"/>
                  </a:cubicBezTo>
                  <a:cubicBezTo>
                    <a:pt x="53" y="52"/>
                    <a:pt x="54" y="53"/>
                    <a:pt x="54" y="53"/>
                  </a:cubicBezTo>
                  <a:close/>
                  <a:moveTo>
                    <a:pt x="58" y="52"/>
                  </a:moveTo>
                  <a:cubicBezTo>
                    <a:pt x="58" y="52"/>
                    <a:pt x="58" y="53"/>
                    <a:pt x="58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7" y="52"/>
                    <a:pt x="58" y="52"/>
                  </a:cubicBezTo>
                  <a:close/>
                  <a:moveTo>
                    <a:pt x="40" y="53"/>
                  </a:moveTo>
                  <a:cubicBezTo>
                    <a:pt x="40" y="53"/>
                    <a:pt x="40" y="53"/>
                    <a:pt x="40" y="53"/>
                  </a:cubicBezTo>
                  <a:cubicBezTo>
                    <a:pt x="41" y="53"/>
                    <a:pt x="41" y="53"/>
                    <a:pt x="41" y="52"/>
                  </a:cubicBezTo>
                  <a:cubicBezTo>
                    <a:pt x="41" y="52"/>
                    <a:pt x="40" y="53"/>
                    <a:pt x="40" y="53"/>
                  </a:cubicBezTo>
                  <a:close/>
                  <a:moveTo>
                    <a:pt x="51" y="53"/>
                  </a:moveTo>
                  <a:cubicBezTo>
                    <a:pt x="51" y="53"/>
                    <a:pt x="52" y="53"/>
                    <a:pt x="52" y="52"/>
                  </a:cubicBezTo>
                  <a:cubicBezTo>
                    <a:pt x="51" y="52"/>
                    <a:pt x="51" y="53"/>
                    <a:pt x="51" y="53"/>
                  </a:cubicBezTo>
                  <a:close/>
                  <a:moveTo>
                    <a:pt x="38" y="53"/>
                  </a:move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3"/>
                    <a:pt x="38" y="53"/>
                    <a:pt x="38" y="53"/>
                  </a:cubicBezTo>
                  <a:close/>
                  <a:moveTo>
                    <a:pt x="62" y="53"/>
                  </a:moveTo>
                  <a:cubicBezTo>
                    <a:pt x="61" y="53"/>
                    <a:pt x="61" y="53"/>
                    <a:pt x="61" y="54"/>
                  </a:cubicBezTo>
                  <a:cubicBezTo>
                    <a:pt x="62" y="54"/>
                    <a:pt x="61" y="55"/>
                    <a:pt x="62" y="56"/>
                  </a:cubicBezTo>
                  <a:cubicBezTo>
                    <a:pt x="62" y="55"/>
                    <a:pt x="62" y="54"/>
                    <a:pt x="62" y="53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51" y="54"/>
                  </a:moveTo>
                  <a:cubicBezTo>
                    <a:pt x="52" y="54"/>
                    <a:pt x="52" y="55"/>
                    <a:pt x="52" y="55"/>
                  </a:cubicBezTo>
                  <a:cubicBezTo>
                    <a:pt x="53" y="55"/>
                    <a:pt x="53" y="54"/>
                    <a:pt x="53" y="54"/>
                  </a:cubicBezTo>
                  <a:cubicBezTo>
                    <a:pt x="53" y="53"/>
                    <a:pt x="52" y="52"/>
                    <a:pt x="51" y="54"/>
                  </a:cubicBezTo>
                  <a:close/>
                  <a:moveTo>
                    <a:pt x="57" y="55"/>
                  </a:moveTo>
                  <a:cubicBezTo>
                    <a:pt x="57" y="54"/>
                    <a:pt x="57" y="54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3"/>
                    <a:pt x="56" y="54"/>
                    <a:pt x="57" y="55"/>
                  </a:cubicBezTo>
                  <a:close/>
                  <a:moveTo>
                    <a:pt x="49" y="54"/>
                  </a:moveTo>
                  <a:cubicBezTo>
                    <a:pt x="49" y="54"/>
                    <a:pt x="49" y="54"/>
                    <a:pt x="50" y="53"/>
                  </a:cubicBezTo>
                  <a:cubicBezTo>
                    <a:pt x="49" y="53"/>
                    <a:pt x="48" y="54"/>
                    <a:pt x="49" y="54"/>
                  </a:cubicBezTo>
                  <a:close/>
                  <a:moveTo>
                    <a:pt x="41" y="54"/>
                  </a:moveTo>
                  <a:cubicBezTo>
                    <a:pt x="41" y="55"/>
                    <a:pt x="42" y="55"/>
                    <a:pt x="42" y="55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3" y="53"/>
                    <a:pt x="42" y="53"/>
                    <a:pt x="41" y="54"/>
                  </a:cubicBezTo>
                  <a:close/>
                  <a:moveTo>
                    <a:pt x="31" y="55"/>
                  </a:moveTo>
                  <a:cubicBezTo>
                    <a:pt x="32" y="55"/>
                    <a:pt x="32" y="54"/>
                    <a:pt x="33" y="53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1" y="54"/>
                    <a:pt x="31" y="55"/>
                  </a:cubicBezTo>
                  <a:close/>
                  <a:moveTo>
                    <a:pt x="45" y="54"/>
                  </a:moveTo>
                  <a:cubicBezTo>
                    <a:pt x="46" y="54"/>
                    <a:pt x="46" y="54"/>
                    <a:pt x="46" y="55"/>
                  </a:cubicBezTo>
                  <a:cubicBezTo>
                    <a:pt x="46" y="54"/>
                    <a:pt x="47" y="54"/>
                    <a:pt x="47" y="54"/>
                  </a:cubicBezTo>
                  <a:cubicBezTo>
                    <a:pt x="46" y="54"/>
                    <a:pt x="46" y="53"/>
                    <a:pt x="46" y="53"/>
                  </a:cubicBezTo>
                  <a:cubicBezTo>
                    <a:pt x="46" y="54"/>
                    <a:pt x="45" y="54"/>
                    <a:pt x="45" y="54"/>
                  </a:cubicBezTo>
                  <a:close/>
                  <a:moveTo>
                    <a:pt x="36" y="56"/>
                  </a:moveTo>
                  <a:cubicBezTo>
                    <a:pt x="36" y="55"/>
                    <a:pt x="38" y="54"/>
                    <a:pt x="37" y="54"/>
                  </a:cubicBezTo>
                  <a:cubicBezTo>
                    <a:pt x="37" y="54"/>
                    <a:pt x="36" y="55"/>
                    <a:pt x="36" y="56"/>
                  </a:cubicBezTo>
                  <a:close/>
                  <a:moveTo>
                    <a:pt x="75" y="63"/>
                  </a:moveTo>
                  <a:cubicBezTo>
                    <a:pt x="75" y="59"/>
                    <a:pt x="74" y="56"/>
                    <a:pt x="72" y="54"/>
                  </a:cubicBezTo>
                  <a:cubicBezTo>
                    <a:pt x="73" y="57"/>
                    <a:pt x="74" y="59"/>
                    <a:pt x="75" y="63"/>
                  </a:cubicBezTo>
                  <a:close/>
                  <a:moveTo>
                    <a:pt x="29" y="56"/>
                  </a:moveTo>
                  <a:cubicBezTo>
                    <a:pt x="30" y="56"/>
                    <a:pt x="31" y="54"/>
                    <a:pt x="29" y="54"/>
                  </a:cubicBezTo>
                  <a:cubicBezTo>
                    <a:pt x="29" y="55"/>
                    <a:pt x="29" y="55"/>
                    <a:pt x="29" y="56"/>
                  </a:cubicBezTo>
                  <a:close/>
                  <a:moveTo>
                    <a:pt x="39" y="55"/>
                  </a:moveTo>
                  <a:cubicBezTo>
                    <a:pt x="40" y="55"/>
                    <a:pt x="40" y="55"/>
                    <a:pt x="40" y="54"/>
                  </a:cubicBezTo>
                  <a:cubicBezTo>
                    <a:pt x="40" y="54"/>
                    <a:pt x="40" y="54"/>
                    <a:pt x="39" y="54"/>
                  </a:cubicBezTo>
                  <a:cubicBezTo>
                    <a:pt x="39" y="54"/>
                    <a:pt x="39" y="54"/>
                    <a:pt x="39" y="55"/>
                  </a:cubicBezTo>
                  <a:close/>
                  <a:moveTo>
                    <a:pt x="58" y="55"/>
                  </a:moveTo>
                  <a:cubicBezTo>
                    <a:pt x="58" y="55"/>
                    <a:pt x="58" y="54"/>
                    <a:pt x="58" y="54"/>
                  </a:cubicBezTo>
                  <a:cubicBezTo>
                    <a:pt x="58" y="54"/>
                    <a:pt x="57" y="55"/>
                    <a:pt x="58" y="55"/>
                  </a:cubicBezTo>
                  <a:close/>
                  <a:moveTo>
                    <a:pt x="11" y="56"/>
                  </a:moveTo>
                  <a:cubicBezTo>
                    <a:pt x="12" y="55"/>
                    <a:pt x="13" y="55"/>
                    <a:pt x="13" y="54"/>
                  </a:cubicBezTo>
                  <a:cubicBezTo>
                    <a:pt x="12" y="54"/>
                    <a:pt x="12" y="55"/>
                    <a:pt x="11" y="56"/>
                  </a:cubicBezTo>
                  <a:close/>
                  <a:moveTo>
                    <a:pt x="51" y="57"/>
                  </a:moveTo>
                  <a:cubicBezTo>
                    <a:pt x="52" y="56"/>
                    <a:pt x="51" y="55"/>
                    <a:pt x="50" y="5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6"/>
                    <a:pt x="51" y="56"/>
                    <a:pt x="51" y="57"/>
                  </a:cubicBezTo>
                  <a:close/>
                  <a:moveTo>
                    <a:pt x="76" y="55"/>
                  </a:moveTo>
                  <a:cubicBezTo>
                    <a:pt x="76" y="56"/>
                    <a:pt x="75" y="57"/>
                    <a:pt x="76" y="57"/>
                  </a:cubicBezTo>
                  <a:cubicBezTo>
                    <a:pt x="76" y="57"/>
                    <a:pt x="76" y="56"/>
                    <a:pt x="77" y="55"/>
                  </a:cubicBezTo>
                  <a:cubicBezTo>
                    <a:pt x="76" y="55"/>
                    <a:pt x="76" y="55"/>
                    <a:pt x="76" y="54"/>
                  </a:cubicBezTo>
                  <a:cubicBezTo>
                    <a:pt x="76" y="54"/>
                    <a:pt x="76" y="55"/>
                    <a:pt x="76" y="55"/>
                  </a:cubicBezTo>
                  <a:close/>
                  <a:moveTo>
                    <a:pt x="53" y="56"/>
                  </a:moveTo>
                  <a:cubicBezTo>
                    <a:pt x="53" y="56"/>
                    <a:pt x="53" y="56"/>
                    <a:pt x="54" y="56"/>
                  </a:cubicBezTo>
                  <a:cubicBezTo>
                    <a:pt x="54" y="56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3" y="55"/>
                    <a:pt x="53" y="56"/>
                  </a:cubicBezTo>
                  <a:close/>
                  <a:moveTo>
                    <a:pt x="37" y="57"/>
                  </a:moveTo>
                  <a:cubicBezTo>
                    <a:pt x="38" y="57"/>
                    <a:pt x="38" y="56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6"/>
                    <a:pt x="37" y="57"/>
                    <a:pt x="37" y="57"/>
                  </a:cubicBezTo>
                  <a:close/>
                  <a:moveTo>
                    <a:pt x="41" y="57"/>
                  </a:moveTo>
                  <a:cubicBezTo>
                    <a:pt x="42" y="57"/>
                    <a:pt x="42" y="56"/>
                    <a:pt x="42" y="56"/>
                  </a:cubicBezTo>
                  <a:cubicBezTo>
                    <a:pt x="41" y="56"/>
                    <a:pt x="41" y="55"/>
                    <a:pt x="40" y="55"/>
                  </a:cubicBezTo>
                  <a:cubicBezTo>
                    <a:pt x="40" y="56"/>
                    <a:pt x="41" y="56"/>
                    <a:pt x="41" y="57"/>
                  </a:cubicBezTo>
                  <a:close/>
                  <a:moveTo>
                    <a:pt x="43" y="56"/>
                  </a:moveTo>
                  <a:cubicBezTo>
                    <a:pt x="43" y="58"/>
                    <a:pt x="45" y="57"/>
                    <a:pt x="45" y="56"/>
                  </a:cubicBezTo>
                  <a:cubicBezTo>
                    <a:pt x="45" y="56"/>
                    <a:pt x="45" y="55"/>
                    <a:pt x="44" y="55"/>
                  </a:cubicBezTo>
                  <a:cubicBezTo>
                    <a:pt x="44" y="56"/>
                    <a:pt x="44" y="56"/>
                    <a:pt x="43" y="56"/>
                  </a:cubicBezTo>
                  <a:close/>
                  <a:moveTo>
                    <a:pt x="48" y="56"/>
                  </a:moveTo>
                  <a:cubicBezTo>
                    <a:pt x="48" y="56"/>
                    <a:pt x="48" y="56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7" y="55"/>
                    <a:pt x="47" y="56"/>
                    <a:pt x="48" y="56"/>
                  </a:cubicBezTo>
                  <a:close/>
                  <a:moveTo>
                    <a:pt x="57" y="56"/>
                  </a:moveTo>
                  <a:cubicBezTo>
                    <a:pt x="57" y="56"/>
                    <a:pt x="57" y="55"/>
                    <a:pt x="56" y="55"/>
                  </a:cubicBezTo>
                  <a:cubicBezTo>
                    <a:pt x="56" y="56"/>
                    <a:pt x="56" y="56"/>
                    <a:pt x="57" y="56"/>
                  </a:cubicBezTo>
                  <a:close/>
                  <a:moveTo>
                    <a:pt x="37" y="56"/>
                  </a:moveTo>
                  <a:cubicBezTo>
                    <a:pt x="37" y="56"/>
                    <a:pt x="37" y="56"/>
                    <a:pt x="37" y="55"/>
                  </a:cubicBezTo>
                  <a:cubicBezTo>
                    <a:pt x="37" y="56"/>
                    <a:pt x="37" y="56"/>
                    <a:pt x="37" y="56"/>
                  </a:cubicBezTo>
                  <a:close/>
                  <a:moveTo>
                    <a:pt x="59" y="57"/>
                  </a:moveTo>
                  <a:cubicBezTo>
                    <a:pt x="60" y="57"/>
                    <a:pt x="60" y="56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7"/>
                    <a:pt x="59" y="57"/>
                  </a:cubicBezTo>
                  <a:close/>
                  <a:moveTo>
                    <a:pt x="51" y="57"/>
                  </a:moveTo>
                  <a:cubicBezTo>
                    <a:pt x="50" y="57"/>
                    <a:pt x="50" y="56"/>
                    <a:pt x="49" y="56"/>
                  </a:cubicBezTo>
                  <a:cubicBezTo>
                    <a:pt x="50" y="56"/>
                    <a:pt x="50" y="57"/>
                    <a:pt x="51" y="57"/>
                  </a:cubicBezTo>
                  <a:close/>
                  <a:moveTo>
                    <a:pt x="54" y="57"/>
                  </a:move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4" y="56"/>
                    <a:pt x="54" y="57"/>
                  </a:cubicBezTo>
                  <a:close/>
                  <a:moveTo>
                    <a:pt x="34" y="58"/>
                  </a:moveTo>
                  <a:cubicBezTo>
                    <a:pt x="34" y="58"/>
                    <a:pt x="35" y="57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7"/>
                    <a:pt x="33" y="58"/>
                    <a:pt x="34" y="58"/>
                  </a:cubicBezTo>
                  <a:close/>
                  <a:moveTo>
                    <a:pt x="54" y="57"/>
                  </a:moveTo>
                  <a:cubicBezTo>
                    <a:pt x="55" y="57"/>
                    <a:pt x="55" y="58"/>
                    <a:pt x="55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7"/>
                    <a:pt x="56" y="56"/>
                    <a:pt x="55" y="56"/>
                  </a:cubicBezTo>
                  <a:cubicBezTo>
                    <a:pt x="55" y="57"/>
                    <a:pt x="55" y="57"/>
                    <a:pt x="54" y="57"/>
                  </a:cubicBezTo>
                  <a:close/>
                  <a:moveTo>
                    <a:pt x="50" y="58"/>
                  </a:moveTo>
                  <a:cubicBezTo>
                    <a:pt x="49" y="57"/>
                    <a:pt x="49" y="57"/>
                    <a:pt x="48" y="56"/>
                  </a:cubicBezTo>
                  <a:cubicBezTo>
                    <a:pt x="48" y="57"/>
                    <a:pt x="49" y="58"/>
                    <a:pt x="50" y="58"/>
                  </a:cubicBezTo>
                  <a:close/>
                  <a:moveTo>
                    <a:pt x="38" y="58"/>
                  </a:moveTo>
                  <a:cubicBezTo>
                    <a:pt x="39" y="59"/>
                    <a:pt x="38" y="60"/>
                    <a:pt x="39" y="60"/>
                  </a:cubicBezTo>
                  <a:cubicBezTo>
                    <a:pt x="40" y="59"/>
                    <a:pt x="40" y="58"/>
                    <a:pt x="41" y="58"/>
                  </a:cubicBezTo>
                  <a:cubicBezTo>
                    <a:pt x="40" y="56"/>
                    <a:pt x="38" y="57"/>
                    <a:pt x="38" y="58"/>
                  </a:cubicBezTo>
                  <a:close/>
                  <a:moveTo>
                    <a:pt x="52" y="58"/>
                  </a:moveTo>
                  <a:cubicBezTo>
                    <a:pt x="52" y="58"/>
                    <a:pt x="53" y="57"/>
                    <a:pt x="53" y="57"/>
                  </a:cubicBezTo>
                  <a:cubicBezTo>
                    <a:pt x="52" y="57"/>
                    <a:pt x="53" y="56"/>
                    <a:pt x="52" y="56"/>
                  </a:cubicBezTo>
                  <a:cubicBezTo>
                    <a:pt x="52" y="57"/>
                    <a:pt x="51" y="57"/>
                    <a:pt x="52" y="58"/>
                  </a:cubicBezTo>
                  <a:close/>
                  <a:moveTo>
                    <a:pt x="29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1" y="58"/>
                    <a:pt x="31" y="57"/>
                  </a:cubicBezTo>
                  <a:cubicBezTo>
                    <a:pt x="30" y="58"/>
                    <a:pt x="30" y="58"/>
                    <a:pt x="29" y="59"/>
                  </a:cubicBezTo>
                  <a:close/>
                  <a:moveTo>
                    <a:pt x="42" y="58"/>
                  </a:moveTo>
                  <a:cubicBezTo>
                    <a:pt x="42" y="58"/>
                    <a:pt x="43" y="58"/>
                    <a:pt x="43" y="59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3" y="58"/>
                    <a:pt x="43" y="57"/>
                    <a:pt x="43" y="57"/>
                  </a:cubicBezTo>
                  <a:cubicBezTo>
                    <a:pt x="43" y="57"/>
                    <a:pt x="42" y="58"/>
                    <a:pt x="42" y="58"/>
                  </a:cubicBezTo>
                  <a:close/>
                  <a:moveTo>
                    <a:pt x="49" y="59"/>
                  </a:moveTo>
                  <a:cubicBezTo>
                    <a:pt x="49" y="58"/>
                    <a:pt x="48" y="58"/>
                    <a:pt x="48" y="57"/>
                  </a:cubicBezTo>
                  <a:cubicBezTo>
                    <a:pt x="48" y="58"/>
                    <a:pt x="49" y="59"/>
                    <a:pt x="49" y="59"/>
                  </a:cubicBezTo>
                  <a:close/>
                  <a:moveTo>
                    <a:pt x="45" y="58"/>
                  </a:moveTo>
                  <a:cubicBezTo>
                    <a:pt x="46" y="59"/>
                    <a:pt x="46" y="58"/>
                    <a:pt x="46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53" y="59"/>
                  </a:moveTo>
                  <a:cubicBezTo>
                    <a:pt x="53" y="59"/>
                    <a:pt x="53" y="59"/>
                    <a:pt x="54" y="60"/>
                  </a:cubicBezTo>
                  <a:cubicBezTo>
                    <a:pt x="54" y="60"/>
                    <a:pt x="54" y="59"/>
                    <a:pt x="55" y="59"/>
                  </a:cubicBezTo>
                  <a:cubicBezTo>
                    <a:pt x="54" y="59"/>
                    <a:pt x="54" y="58"/>
                    <a:pt x="53" y="58"/>
                  </a:cubicBezTo>
                  <a:cubicBezTo>
                    <a:pt x="53" y="58"/>
                    <a:pt x="53" y="58"/>
                    <a:pt x="53" y="59"/>
                  </a:cubicBezTo>
                  <a:close/>
                  <a:moveTo>
                    <a:pt x="5" y="64"/>
                  </a:moveTo>
                  <a:cubicBezTo>
                    <a:pt x="7" y="64"/>
                    <a:pt x="7" y="62"/>
                    <a:pt x="8" y="61"/>
                  </a:cubicBezTo>
                  <a:cubicBezTo>
                    <a:pt x="9" y="60"/>
                    <a:pt x="10" y="59"/>
                    <a:pt x="11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60"/>
                    <a:pt x="7" y="62"/>
                    <a:pt x="5" y="64"/>
                  </a:cubicBezTo>
                  <a:close/>
                  <a:moveTo>
                    <a:pt x="56" y="59"/>
                  </a:moveTo>
                  <a:cubicBezTo>
                    <a:pt x="56" y="59"/>
                    <a:pt x="56" y="59"/>
                    <a:pt x="57" y="59"/>
                  </a:cubicBezTo>
                  <a:cubicBezTo>
                    <a:pt x="57" y="59"/>
                    <a:pt x="57" y="58"/>
                    <a:pt x="57" y="58"/>
                  </a:cubicBezTo>
                  <a:cubicBezTo>
                    <a:pt x="56" y="58"/>
                    <a:pt x="56" y="58"/>
                    <a:pt x="56" y="59"/>
                  </a:cubicBezTo>
                  <a:close/>
                  <a:moveTo>
                    <a:pt x="35" y="60"/>
                  </a:moveTo>
                  <a:cubicBezTo>
                    <a:pt x="36" y="59"/>
                    <a:pt x="36" y="59"/>
                    <a:pt x="37" y="58"/>
                  </a:cubicBezTo>
                  <a:cubicBezTo>
                    <a:pt x="36" y="58"/>
                    <a:pt x="35" y="59"/>
                    <a:pt x="35" y="60"/>
                  </a:cubicBezTo>
                  <a:close/>
                  <a:moveTo>
                    <a:pt x="41" y="62"/>
                  </a:moveTo>
                  <a:cubicBezTo>
                    <a:pt x="41" y="61"/>
                    <a:pt x="42" y="60"/>
                    <a:pt x="42" y="60"/>
                  </a:cubicBezTo>
                  <a:cubicBezTo>
                    <a:pt x="42" y="59"/>
                    <a:pt x="42" y="59"/>
                    <a:pt x="41" y="59"/>
                  </a:cubicBezTo>
                  <a:cubicBezTo>
                    <a:pt x="41" y="60"/>
                    <a:pt x="39" y="61"/>
                    <a:pt x="41" y="62"/>
                  </a:cubicBezTo>
                  <a:close/>
                  <a:moveTo>
                    <a:pt x="46" y="60"/>
                  </a:moveTo>
                  <a:cubicBezTo>
                    <a:pt x="47" y="60"/>
                    <a:pt x="47" y="60"/>
                    <a:pt x="47" y="61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8" y="60"/>
                    <a:pt x="48" y="59"/>
                    <a:pt x="47" y="59"/>
                  </a:cubicBezTo>
                  <a:cubicBezTo>
                    <a:pt x="47" y="59"/>
                    <a:pt x="46" y="59"/>
                    <a:pt x="46" y="60"/>
                  </a:cubicBezTo>
                  <a:close/>
                  <a:moveTo>
                    <a:pt x="74" y="64"/>
                  </a:moveTo>
                  <a:cubicBezTo>
                    <a:pt x="74" y="62"/>
                    <a:pt x="74" y="61"/>
                    <a:pt x="73" y="59"/>
                  </a:cubicBezTo>
                  <a:cubicBezTo>
                    <a:pt x="73" y="59"/>
                    <a:pt x="72" y="59"/>
                    <a:pt x="72" y="59"/>
                  </a:cubicBezTo>
                  <a:cubicBezTo>
                    <a:pt x="73" y="61"/>
                    <a:pt x="74" y="62"/>
                    <a:pt x="74" y="64"/>
                  </a:cubicBezTo>
                  <a:close/>
                  <a:moveTo>
                    <a:pt x="32" y="61"/>
                  </a:moveTo>
                  <a:cubicBezTo>
                    <a:pt x="33" y="61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2" y="60"/>
                    <a:pt x="32" y="60"/>
                    <a:pt x="32" y="61"/>
                  </a:cubicBezTo>
                  <a:close/>
                  <a:moveTo>
                    <a:pt x="53" y="60"/>
                  </a:moveTo>
                  <a:cubicBezTo>
                    <a:pt x="53" y="60"/>
                    <a:pt x="53" y="59"/>
                    <a:pt x="52" y="59"/>
                  </a:cubicBezTo>
                  <a:cubicBezTo>
                    <a:pt x="53" y="60"/>
                    <a:pt x="53" y="60"/>
                    <a:pt x="53" y="60"/>
                  </a:cubicBezTo>
                  <a:close/>
                  <a:moveTo>
                    <a:pt x="57" y="60"/>
                  </a:moveTo>
                  <a:cubicBezTo>
                    <a:pt x="57" y="60"/>
                    <a:pt x="58" y="60"/>
                    <a:pt x="58" y="59"/>
                  </a:cubicBezTo>
                  <a:cubicBezTo>
                    <a:pt x="57" y="59"/>
                    <a:pt x="57" y="60"/>
                    <a:pt x="57" y="60"/>
                  </a:cubicBezTo>
                  <a:close/>
                  <a:moveTo>
                    <a:pt x="44" y="60"/>
                  </a:moveTo>
                  <a:cubicBezTo>
                    <a:pt x="44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59"/>
                  </a:cubicBezTo>
                  <a:cubicBezTo>
                    <a:pt x="45" y="59"/>
                    <a:pt x="45" y="59"/>
                    <a:pt x="44" y="59"/>
                  </a:cubicBezTo>
                  <a:cubicBezTo>
                    <a:pt x="44" y="60"/>
                    <a:pt x="44" y="60"/>
                    <a:pt x="44" y="60"/>
                  </a:cubicBezTo>
                  <a:close/>
                  <a:moveTo>
                    <a:pt x="36" y="61"/>
                  </a:move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0"/>
                    <a:pt x="36" y="61"/>
                  </a:cubicBezTo>
                  <a:close/>
                  <a:moveTo>
                    <a:pt x="50" y="60"/>
                  </a:moveTo>
                  <a:cubicBezTo>
                    <a:pt x="51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lose/>
                  <a:moveTo>
                    <a:pt x="54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6" y="61"/>
                    <a:pt x="56" y="60"/>
                  </a:cubicBezTo>
                  <a:cubicBezTo>
                    <a:pt x="55" y="60"/>
                    <a:pt x="56" y="60"/>
                    <a:pt x="55" y="60"/>
                  </a:cubicBezTo>
                  <a:cubicBezTo>
                    <a:pt x="55" y="60"/>
                    <a:pt x="54" y="60"/>
                    <a:pt x="54" y="61"/>
                  </a:cubicBezTo>
                  <a:close/>
                  <a:moveTo>
                    <a:pt x="38" y="61"/>
                  </a:move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8" y="61"/>
                    <a:pt x="38" y="61"/>
                  </a:cubicBezTo>
                  <a:close/>
                  <a:moveTo>
                    <a:pt x="58" y="61"/>
                  </a:moveTo>
                  <a:cubicBezTo>
                    <a:pt x="59" y="61"/>
                    <a:pt x="59" y="61"/>
                    <a:pt x="59" y="61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8" y="60"/>
                    <a:pt x="58" y="61"/>
                    <a:pt x="58" y="61"/>
                  </a:cubicBezTo>
                  <a:close/>
                  <a:moveTo>
                    <a:pt x="46" y="62"/>
                  </a:move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1"/>
                    <a:pt x="46" y="61"/>
                  </a:cubicBezTo>
                  <a:cubicBezTo>
                    <a:pt x="46" y="60"/>
                    <a:pt x="46" y="60"/>
                    <a:pt x="45" y="60"/>
                  </a:cubicBezTo>
                  <a:cubicBezTo>
                    <a:pt x="45" y="60"/>
                    <a:pt x="45" y="61"/>
                    <a:pt x="45" y="61"/>
                  </a:cubicBezTo>
                  <a:cubicBezTo>
                    <a:pt x="46" y="61"/>
                    <a:pt x="46" y="61"/>
                    <a:pt x="46" y="62"/>
                  </a:cubicBezTo>
                  <a:close/>
                  <a:moveTo>
                    <a:pt x="55" y="62"/>
                  </a:moveTo>
                  <a:cubicBezTo>
                    <a:pt x="55" y="62"/>
                    <a:pt x="56" y="62"/>
                    <a:pt x="56" y="62"/>
                  </a:cubicBezTo>
                  <a:cubicBezTo>
                    <a:pt x="57" y="61"/>
                    <a:pt x="56" y="60"/>
                    <a:pt x="55" y="62"/>
                  </a:cubicBezTo>
                  <a:close/>
                  <a:moveTo>
                    <a:pt x="30" y="62"/>
                  </a:moveTo>
                  <a:cubicBezTo>
                    <a:pt x="30" y="61"/>
                    <a:pt x="30" y="60"/>
                    <a:pt x="29" y="61"/>
                  </a:cubicBezTo>
                  <a:cubicBezTo>
                    <a:pt x="30" y="61"/>
                    <a:pt x="29" y="61"/>
                    <a:pt x="30" y="62"/>
                  </a:cubicBezTo>
                  <a:close/>
                  <a:moveTo>
                    <a:pt x="51" y="61"/>
                  </a:moveTo>
                  <a:cubicBezTo>
                    <a:pt x="51" y="62"/>
                    <a:pt x="51" y="62"/>
                    <a:pt x="52" y="63"/>
                  </a:cubicBezTo>
                  <a:cubicBezTo>
                    <a:pt x="53" y="62"/>
                    <a:pt x="52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lose/>
                  <a:moveTo>
                    <a:pt x="42" y="63"/>
                  </a:moveTo>
                  <a:cubicBezTo>
                    <a:pt x="42" y="63"/>
                    <a:pt x="44" y="62"/>
                    <a:pt x="43" y="61"/>
                  </a:cubicBezTo>
                  <a:cubicBezTo>
                    <a:pt x="43" y="62"/>
                    <a:pt x="42" y="62"/>
                    <a:pt x="42" y="63"/>
                  </a:cubicBezTo>
                  <a:close/>
                  <a:moveTo>
                    <a:pt x="33" y="63"/>
                  </a:moveTo>
                  <a:cubicBezTo>
                    <a:pt x="33" y="63"/>
                    <a:pt x="33" y="63"/>
                    <a:pt x="34" y="63"/>
                  </a:cubicBezTo>
                  <a:cubicBezTo>
                    <a:pt x="33" y="62"/>
                    <a:pt x="35" y="61"/>
                    <a:pt x="34" y="61"/>
                  </a:cubicBezTo>
                  <a:cubicBezTo>
                    <a:pt x="34" y="62"/>
                    <a:pt x="33" y="62"/>
                    <a:pt x="33" y="63"/>
                  </a:cubicBezTo>
                  <a:close/>
                  <a:moveTo>
                    <a:pt x="48" y="62"/>
                  </a:moveTo>
                  <a:cubicBezTo>
                    <a:pt x="48" y="62"/>
                    <a:pt x="49" y="62"/>
                    <a:pt x="49" y="62"/>
                  </a:cubicBezTo>
                  <a:cubicBezTo>
                    <a:pt x="49" y="62"/>
                    <a:pt x="49" y="62"/>
                    <a:pt x="50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48" y="62"/>
                    <a:pt x="48" y="62"/>
                  </a:cubicBezTo>
                  <a:close/>
                  <a:moveTo>
                    <a:pt x="46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46" y="62"/>
                    <a:pt x="45" y="62"/>
                    <a:pt x="45" y="61"/>
                  </a:cubicBezTo>
                  <a:cubicBezTo>
                    <a:pt x="45" y="62"/>
                    <a:pt x="46" y="62"/>
                    <a:pt x="46" y="63"/>
                  </a:cubicBezTo>
                  <a:close/>
                  <a:moveTo>
                    <a:pt x="40" y="63"/>
                  </a:moveTo>
                  <a:cubicBezTo>
                    <a:pt x="40" y="62"/>
                    <a:pt x="40" y="62"/>
                    <a:pt x="39" y="62"/>
                  </a:cubicBezTo>
                  <a:cubicBezTo>
                    <a:pt x="39" y="62"/>
                    <a:pt x="40" y="63"/>
                    <a:pt x="40" y="63"/>
                  </a:cubicBezTo>
                  <a:close/>
                  <a:moveTo>
                    <a:pt x="36" y="63"/>
                  </a:moveTo>
                  <a:cubicBezTo>
                    <a:pt x="37" y="63"/>
                    <a:pt x="36" y="62"/>
                    <a:pt x="35" y="62"/>
                  </a:cubicBezTo>
                  <a:cubicBezTo>
                    <a:pt x="36" y="62"/>
                    <a:pt x="36" y="63"/>
                    <a:pt x="36" y="63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5"/>
                    <a:pt x="44" y="65"/>
                  </a:cubicBezTo>
                  <a:cubicBezTo>
                    <a:pt x="45" y="65"/>
                    <a:pt x="45" y="64"/>
                    <a:pt x="46" y="63"/>
                  </a:cubicBezTo>
                  <a:cubicBezTo>
                    <a:pt x="45" y="63"/>
                    <a:pt x="45" y="62"/>
                    <a:pt x="44" y="62"/>
                  </a:cubicBezTo>
                  <a:cubicBezTo>
                    <a:pt x="44" y="63"/>
                    <a:pt x="43" y="63"/>
                    <a:pt x="43" y="64"/>
                  </a:cubicBezTo>
                  <a:close/>
                  <a:moveTo>
                    <a:pt x="30" y="64"/>
                  </a:moveTo>
                  <a:cubicBezTo>
                    <a:pt x="30" y="64"/>
                    <a:pt x="31" y="63"/>
                    <a:pt x="31" y="63"/>
                  </a:cubicBezTo>
                  <a:cubicBezTo>
                    <a:pt x="30" y="63"/>
                    <a:pt x="31" y="62"/>
                    <a:pt x="30" y="62"/>
                  </a:cubicBezTo>
                  <a:cubicBezTo>
                    <a:pt x="30" y="63"/>
                    <a:pt x="29" y="63"/>
                    <a:pt x="30" y="64"/>
                  </a:cubicBezTo>
                  <a:close/>
                  <a:moveTo>
                    <a:pt x="34" y="64"/>
                  </a:moveTo>
                  <a:cubicBezTo>
                    <a:pt x="34" y="64"/>
                    <a:pt x="34" y="65"/>
                    <a:pt x="35" y="65"/>
                  </a:cubicBezTo>
                  <a:cubicBezTo>
                    <a:pt x="35" y="64"/>
                    <a:pt x="36" y="64"/>
                    <a:pt x="36" y="64"/>
                  </a:cubicBezTo>
                  <a:cubicBezTo>
                    <a:pt x="35" y="62"/>
                    <a:pt x="34" y="62"/>
                    <a:pt x="34" y="64"/>
                  </a:cubicBezTo>
                  <a:close/>
                  <a:moveTo>
                    <a:pt x="38" y="63"/>
                  </a:moveTo>
                  <a:cubicBezTo>
                    <a:pt x="39" y="64"/>
                    <a:pt x="38" y="64"/>
                    <a:pt x="39" y="64"/>
                  </a:cubicBezTo>
                  <a:cubicBezTo>
                    <a:pt x="40" y="63"/>
                    <a:pt x="39" y="63"/>
                    <a:pt x="39" y="62"/>
                  </a:cubicBezTo>
                  <a:cubicBezTo>
                    <a:pt x="39" y="63"/>
                    <a:pt x="38" y="63"/>
                    <a:pt x="38" y="63"/>
                  </a:cubicBezTo>
                  <a:close/>
                  <a:moveTo>
                    <a:pt x="50" y="63"/>
                  </a:moveTo>
                  <a:cubicBezTo>
                    <a:pt x="50" y="64"/>
                    <a:pt x="50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0" y="62"/>
                    <a:pt x="50" y="63"/>
                  </a:cubicBezTo>
                  <a:close/>
                  <a:moveTo>
                    <a:pt x="53" y="64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2" y="63"/>
                    <a:pt x="53" y="64"/>
                  </a:cubicBezTo>
                  <a:close/>
                  <a:moveTo>
                    <a:pt x="53" y="64"/>
                  </a:moveTo>
                  <a:cubicBezTo>
                    <a:pt x="53" y="64"/>
                    <a:pt x="53" y="65"/>
                    <a:pt x="54" y="65"/>
                  </a:cubicBezTo>
                  <a:cubicBezTo>
                    <a:pt x="55" y="64"/>
                    <a:pt x="53" y="63"/>
                    <a:pt x="53" y="64"/>
                  </a:cubicBezTo>
                  <a:close/>
                  <a:moveTo>
                    <a:pt x="59" y="65"/>
                  </a:moveTo>
                  <a:cubicBezTo>
                    <a:pt x="59" y="65"/>
                    <a:pt x="59" y="64"/>
                    <a:pt x="59" y="64"/>
                  </a:cubicBezTo>
                  <a:cubicBezTo>
                    <a:pt x="59" y="64"/>
                    <a:pt x="59" y="63"/>
                    <a:pt x="59" y="63"/>
                  </a:cubicBezTo>
                  <a:cubicBezTo>
                    <a:pt x="58" y="64"/>
                    <a:pt x="58" y="65"/>
                    <a:pt x="59" y="65"/>
                  </a:cubicBezTo>
                  <a:close/>
                  <a:moveTo>
                    <a:pt x="47" y="64"/>
                  </a:moveTo>
                  <a:cubicBezTo>
                    <a:pt x="47" y="64"/>
                    <a:pt x="48" y="64"/>
                    <a:pt x="48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47" y="64"/>
                    <a:pt x="47" y="64"/>
                    <a:pt x="47" y="64"/>
                  </a:cubicBezTo>
                  <a:close/>
                  <a:moveTo>
                    <a:pt x="37" y="65"/>
                  </a:moveTo>
                  <a:cubicBezTo>
                    <a:pt x="37" y="65"/>
                    <a:pt x="37" y="65"/>
                    <a:pt x="37" y="65"/>
                  </a:cubicBezTo>
                  <a:cubicBezTo>
                    <a:pt x="37" y="65"/>
                    <a:pt x="36" y="66"/>
                    <a:pt x="36" y="66"/>
                  </a:cubicBezTo>
                  <a:cubicBezTo>
                    <a:pt x="36" y="66"/>
                    <a:pt x="36" y="67"/>
                    <a:pt x="37" y="67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8" y="65"/>
                    <a:pt x="38" y="66"/>
                    <a:pt x="38" y="66"/>
                  </a:cubicBezTo>
                  <a:cubicBezTo>
                    <a:pt x="39" y="65"/>
                    <a:pt x="38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8" y="65"/>
                    <a:pt x="37" y="65"/>
                  </a:cubicBezTo>
                  <a:close/>
                  <a:moveTo>
                    <a:pt x="61" y="65"/>
                  </a:moveTo>
                  <a:cubicBezTo>
                    <a:pt x="61" y="65"/>
                    <a:pt x="61" y="66"/>
                    <a:pt x="61" y="66"/>
                  </a:cubicBezTo>
                  <a:cubicBezTo>
                    <a:pt x="61" y="66"/>
                    <a:pt x="61" y="64"/>
                    <a:pt x="61" y="64"/>
                  </a:cubicBezTo>
                  <a:cubicBezTo>
                    <a:pt x="61" y="65"/>
                    <a:pt x="61" y="65"/>
                    <a:pt x="61" y="65"/>
                  </a:cubicBezTo>
                  <a:close/>
                  <a:moveTo>
                    <a:pt x="31" y="65"/>
                  </a:moveTo>
                  <a:cubicBezTo>
                    <a:pt x="32" y="65"/>
                    <a:pt x="32" y="64"/>
                    <a:pt x="31" y="64"/>
                  </a:cubicBezTo>
                  <a:cubicBezTo>
                    <a:pt x="31" y="65"/>
                    <a:pt x="31" y="65"/>
                    <a:pt x="31" y="65"/>
                  </a:cubicBezTo>
                  <a:close/>
                  <a:moveTo>
                    <a:pt x="51" y="65"/>
                  </a:moveTo>
                  <a:cubicBezTo>
                    <a:pt x="52" y="65"/>
                    <a:pt x="52" y="65"/>
                    <a:pt x="52" y="64"/>
                  </a:cubicBezTo>
                  <a:cubicBezTo>
                    <a:pt x="52" y="64"/>
                    <a:pt x="51" y="65"/>
                    <a:pt x="51" y="65"/>
                  </a:cubicBezTo>
                  <a:close/>
                  <a:moveTo>
                    <a:pt x="45" y="67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46" y="66"/>
                    <a:pt x="46" y="66"/>
                    <a:pt x="47" y="65"/>
                  </a:cubicBezTo>
                  <a:cubicBezTo>
                    <a:pt x="47" y="65"/>
                    <a:pt x="47" y="64"/>
                    <a:pt x="46" y="64"/>
                  </a:cubicBezTo>
                  <a:cubicBezTo>
                    <a:pt x="46" y="65"/>
                    <a:pt x="45" y="66"/>
                    <a:pt x="45" y="67"/>
                  </a:cubicBezTo>
                  <a:close/>
                  <a:moveTo>
                    <a:pt x="33" y="65"/>
                  </a:moveTo>
                  <a:cubicBezTo>
                    <a:pt x="33" y="65"/>
                    <a:pt x="34" y="66"/>
                    <a:pt x="34" y="66"/>
                  </a:cubicBezTo>
                  <a:cubicBezTo>
                    <a:pt x="33" y="66"/>
                    <a:pt x="33" y="65"/>
                    <a:pt x="33" y="65"/>
                  </a:cubicBezTo>
                  <a:cubicBezTo>
                    <a:pt x="32" y="67"/>
                    <a:pt x="34" y="68"/>
                    <a:pt x="34" y="66"/>
                  </a:cubicBezTo>
                  <a:cubicBezTo>
                    <a:pt x="34" y="65"/>
                    <a:pt x="34" y="64"/>
                    <a:pt x="33" y="65"/>
                  </a:cubicBezTo>
                  <a:close/>
                  <a:moveTo>
                    <a:pt x="48" y="65"/>
                  </a:moveTo>
                  <a:cubicBezTo>
                    <a:pt x="48" y="66"/>
                    <a:pt x="49" y="66"/>
                    <a:pt x="49" y="66"/>
                  </a:cubicBezTo>
                  <a:cubicBezTo>
                    <a:pt x="49" y="66"/>
                    <a:pt x="49" y="66"/>
                    <a:pt x="50" y="66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0" y="65"/>
                  </a:moveTo>
                  <a:cubicBezTo>
                    <a:pt x="40" y="65"/>
                    <a:pt x="41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lose/>
                  <a:moveTo>
                    <a:pt x="43" y="66"/>
                  </a:moveTo>
                  <a:cubicBezTo>
                    <a:pt x="43" y="66"/>
                    <a:pt x="42" y="65"/>
                    <a:pt x="42" y="65"/>
                  </a:cubicBezTo>
                  <a:cubicBezTo>
                    <a:pt x="42" y="65"/>
                    <a:pt x="42" y="66"/>
                    <a:pt x="43" y="66"/>
                  </a:cubicBezTo>
                  <a:close/>
                  <a:moveTo>
                    <a:pt x="52" y="66"/>
                  </a:moveTo>
                  <a:cubicBezTo>
                    <a:pt x="52" y="66"/>
                    <a:pt x="52" y="66"/>
                    <a:pt x="52" y="66"/>
                  </a:cubicBezTo>
                  <a:cubicBezTo>
                    <a:pt x="53" y="66"/>
                    <a:pt x="53" y="65"/>
                    <a:pt x="52" y="65"/>
                  </a:cubicBezTo>
                  <a:cubicBezTo>
                    <a:pt x="52" y="65"/>
                    <a:pt x="52" y="65"/>
                    <a:pt x="52" y="66"/>
                  </a:cubicBezTo>
                  <a:close/>
                  <a:moveTo>
                    <a:pt x="54" y="66"/>
                  </a:moveTo>
                  <a:cubicBezTo>
                    <a:pt x="54" y="66"/>
                    <a:pt x="55" y="66"/>
                    <a:pt x="55" y="67"/>
                  </a:cubicBezTo>
                  <a:cubicBezTo>
                    <a:pt x="55" y="66"/>
                    <a:pt x="56" y="66"/>
                    <a:pt x="56" y="66"/>
                  </a:cubicBezTo>
                  <a:cubicBezTo>
                    <a:pt x="56" y="65"/>
                    <a:pt x="56" y="65"/>
                    <a:pt x="55" y="65"/>
                  </a:cubicBezTo>
                  <a:cubicBezTo>
                    <a:pt x="55" y="65"/>
                    <a:pt x="55" y="66"/>
                    <a:pt x="54" y="66"/>
                  </a:cubicBezTo>
                  <a:close/>
                  <a:moveTo>
                    <a:pt x="41" y="67"/>
                  </a:moveTo>
                  <a:cubicBezTo>
                    <a:pt x="41" y="67"/>
                    <a:pt x="42" y="67"/>
                    <a:pt x="42" y="67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3" y="66"/>
                    <a:pt x="40" y="65"/>
                    <a:pt x="41" y="67"/>
                  </a:cubicBezTo>
                  <a:close/>
                  <a:moveTo>
                    <a:pt x="30" y="67"/>
                  </a:moveTo>
                  <a:cubicBezTo>
                    <a:pt x="31" y="67"/>
                    <a:pt x="31" y="66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lose/>
                  <a:moveTo>
                    <a:pt x="46" y="68"/>
                  </a:moveTo>
                  <a:cubicBezTo>
                    <a:pt x="46" y="69"/>
                    <a:pt x="46" y="69"/>
                    <a:pt x="47" y="69"/>
                  </a:cubicBezTo>
                  <a:cubicBezTo>
                    <a:pt x="47" y="68"/>
                    <a:pt x="48" y="68"/>
                    <a:pt x="48" y="67"/>
                  </a:cubicBezTo>
                  <a:cubicBezTo>
                    <a:pt x="48" y="67"/>
                    <a:pt x="48" y="66"/>
                    <a:pt x="47" y="66"/>
                  </a:cubicBezTo>
                  <a:cubicBezTo>
                    <a:pt x="47" y="67"/>
                    <a:pt x="46" y="67"/>
                    <a:pt x="46" y="68"/>
                  </a:cubicBezTo>
                  <a:close/>
                  <a:moveTo>
                    <a:pt x="39" y="67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6"/>
                  </a:cubicBezTo>
                  <a:cubicBezTo>
                    <a:pt x="39" y="66"/>
                    <a:pt x="39" y="66"/>
                    <a:pt x="39" y="67"/>
                  </a:cubicBezTo>
                  <a:close/>
                  <a:moveTo>
                    <a:pt x="5" y="66"/>
                  </a:moveTo>
                  <a:cubicBezTo>
                    <a:pt x="5" y="67"/>
                    <a:pt x="4" y="67"/>
                    <a:pt x="4" y="67"/>
                  </a:cubicBezTo>
                  <a:cubicBezTo>
                    <a:pt x="4" y="67"/>
                    <a:pt x="5" y="68"/>
                    <a:pt x="5" y="68"/>
                  </a:cubicBezTo>
                  <a:cubicBezTo>
                    <a:pt x="5" y="68"/>
                    <a:pt x="6" y="69"/>
                    <a:pt x="6" y="69"/>
                  </a:cubicBezTo>
                  <a:cubicBezTo>
                    <a:pt x="7" y="69"/>
                    <a:pt x="8" y="71"/>
                    <a:pt x="9" y="72"/>
                  </a:cubicBezTo>
                  <a:cubicBezTo>
                    <a:pt x="8" y="70"/>
                    <a:pt x="7" y="68"/>
                    <a:pt x="5" y="66"/>
                  </a:cubicBezTo>
                  <a:close/>
                  <a:moveTo>
                    <a:pt x="50" y="67"/>
                  </a:moveTo>
                  <a:cubicBezTo>
                    <a:pt x="50" y="67"/>
                    <a:pt x="51" y="67"/>
                    <a:pt x="50" y="66"/>
                  </a:cubicBezTo>
                  <a:cubicBezTo>
                    <a:pt x="50" y="67"/>
                    <a:pt x="49" y="67"/>
                    <a:pt x="50" y="67"/>
                  </a:cubicBezTo>
                  <a:close/>
                  <a:moveTo>
                    <a:pt x="53" y="67"/>
                  </a:moveTo>
                  <a:cubicBezTo>
                    <a:pt x="53" y="68"/>
                    <a:pt x="54" y="68"/>
                    <a:pt x="54" y="68"/>
                  </a:cubicBezTo>
                  <a:cubicBezTo>
                    <a:pt x="55" y="67"/>
                    <a:pt x="54" y="67"/>
                    <a:pt x="53" y="67"/>
                  </a:cubicBezTo>
                  <a:close/>
                  <a:moveTo>
                    <a:pt x="57" y="68"/>
                  </a:moveTo>
                  <a:cubicBezTo>
                    <a:pt x="57" y="68"/>
                    <a:pt x="57" y="69"/>
                    <a:pt x="57" y="68"/>
                  </a:cubicBezTo>
                  <a:cubicBezTo>
                    <a:pt x="57" y="68"/>
                    <a:pt x="58" y="67"/>
                    <a:pt x="57" y="67"/>
                  </a:cubicBezTo>
                  <a:cubicBezTo>
                    <a:pt x="57" y="67"/>
                    <a:pt x="57" y="68"/>
                    <a:pt x="57" y="68"/>
                  </a:cubicBezTo>
                  <a:close/>
                  <a:moveTo>
                    <a:pt x="35" y="68"/>
                  </a:moveTo>
                  <a:cubicBezTo>
                    <a:pt x="35" y="68"/>
                    <a:pt x="34" y="68"/>
                    <a:pt x="34" y="69"/>
                  </a:cubicBezTo>
                  <a:cubicBezTo>
                    <a:pt x="35" y="69"/>
                    <a:pt x="35" y="70"/>
                    <a:pt x="36" y="70"/>
                  </a:cubicBezTo>
                  <a:cubicBezTo>
                    <a:pt x="36" y="69"/>
                    <a:pt x="36" y="69"/>
                    <a:pt x="36" y="68"/>
                  </a:cubicBezTo>
                  <a:cubicBezTo>
                    <a:pt x="36" y="68"/>
                    <a:pt x="36" y="67"/>
                    <a:pt x="35" y="67"/>
                  </a:cubicBezTo>
                  <a:cubicBezTo>
                    <a:pt x="35" y="68"/>
                    <a:pt x="36" y="68"/>
                    <a:pt x="36" y="69"/>
                  </a:cubicBezTo>
                  <a:cubicBezTo>
                    <a:pt x="35" y="69"/>
                    <a:pt x="35" y="68"/>
                    <a:pt x="35" y="68"/>
                  </a:cubicBezTo>
                  <a:close/>
                  <a:moveTo>
                    <a:pt x="41" y="69"/>
                  </a:moveTo>
                  <a:cubicBezTo>
                    <a:pt x="41" y="69"/>
                    <a:pt x="42" y="69"/>
                    <a:pt x="42" y="68"/>
                  </a:cubicBezTo>
                  <a:cubicBezTo>
                    <a:pt x="41" y="68"/>
                    <a:pt x="41" y="67"/>
                    <a:pt x="40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40" y="68"/>
                    <a:pt x="40" y="68"/>
                    <a:pt x="40" y="69"/>
                  </a:cubicBezTo>
                  <a:cubicBezTo>
                    <a:pt x="40" y="68"/>
                    <a:pt x="40" y="68"/>
                    <a:pt x="39" y="68"/>
                  </a:cubicBezTo>
                  <a:cubicBezTo>
                    <a:pt x="39" y="68"/>
                    <a:pt x="39" y="69"/>
                    <a:pt x="39" y="69"/>
                  </a:cubicBezTo>
                  <a:cubicBezTo>
                    <a:pt x="39" y="70"/>
                    <a:pt x="39" y="70"/>
                    <a:pt x="40" y="70"/>
                  </a:cubicBezTo>
                  <a:cubicBezTo>
                    <a:pt x="40" y="70"/>
                    <a:pt x="40" y="70"/>
                    <a:pt x="41" y="70"/>
                  </a:cubicBezTo>
                  <a:cubicBezTo>
                    <a:pt x="41" y="69"/>
                    <a:pt x="40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lose/>
                  <a:moveTo>
                    <a:pt x="51" y="69"/>
                  </a:moveTo>
                  <a:cubicBezTo>
                    <a:pt x="52" y="68"/>
                    <a:pt x="52" y="67"/>
                    <a:pt x="51" y="67"/>
                  </a:cubicBezTo>
                  <a:cubicBezTo>
                    <a:pt x="50" y="67"/>
                    <a:pt x="50" y="68"/>
                    <a:pt x="51" y="69"/>
                  </a:cubicBezTo>
                  <a:close/>
                  <a:moveTo>
                    <a:pt x="31" y="70"/>
                  </a:moveTo>
                  <a:cubicBezTo>
                    <a:pt x="32" y="70"/>
                    <a:pt x="32" y="68"/>
                    <a:pt x="31" y="67"/>
                  </a:cubicBezTo>
                  <a:cubicBezTo>
                    <a:pt x="30" y="68"/>
                    <a:pt x="30" y="70"/>
                    <a:pt x="31" y="70"/>
                  </a:cubicBezTo>
                  <a:close/>
                  <a:moveTo>
                    <a:pt x="48" y="70"/>
                  </a:moveTo>
                  <a:cubicBezTo>
                    <a:pt x="48" y="70"/>
                    <a:pt x="49" y="69"/>
                    <a:pt x="49" y="68"/>
                  </a:cubicBezTo>
                  <a:cubicBezTo>
                    <a:pt x="49" y="68"/>
                    <a:pt x="48" y="69"/>
                    <a:pt x="48" y="70"/>
                  </a:cubicBezTo>
                  <a:close/>
                  <a:moveTo>
                    <a:pt x="43" y="69"/>
                  </a:moveTo>
                  <a:cubicBezTo>
                    <a:pt x="43" y="69"/>
                    <a:pt x="43" y="69"/>
                    <a:pt x="44" y="69"/>
                  </a:cubicBezTo>
                  <a:cubicBezTo>
                    <a:pt x="44" y="68"/>
                    <a:pt x="43" y="68"/>
                    <a:pt x="43" y="69"/>
                  </a:cubicBezTo>
                  <a:close/>
                  <a:moveTo>
                    <a:pt x="55" y="69"/>
                  </a:moveTo>
                  <a:cubicBezTo>
                    <a:pt x="55" y="69"/>
                    <a:pt x="55" y="69"/>
                    <a:pt x="56" y="70"/>
                  </a:cubicBezTo>
                  <a:cubicBezTo>
                    <a:pt x="56" y="69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lose/>
                  <a:moveTo>
                    <a:pt x="28" y="69"/>
                  </a:moveTo>
                  <a:cubicBezTo>
                    <a:pt x="28" y="69"/>
                    <a:pt x="28" y="69"/>
                    <a:pt x="29" y="69"/>
                  </a:cubicBezTo>
                  <a:cubicBezTo>
                    <a:pt x="28" y="69"/>
                    <a:pt x="29" y="68"/>
                    <a:pt x="29" y="68"/>
                  </a:cubicBezTo>
                  <a:cubicBezTo>
                    <a:pt x="29" y="69"/>
                    <a:pt x="28" y="68"/>
                    <a:pt x="28" y="69"/>
                  </a:cubicBezTo>
                  <a:close/>
                  <a:moveTo>
                    <a:pt x="50" y="69"/>
                  </a:moveTo>
                  <a:cubicBezTo>
                    <a:pt x="50" y="68"/>
                    <a:pt x="48" y="70"/>
                    <a:pt x="48" y="71"/>
                  </a:cubicBezTo>
                  <a:cubicBezTo>
                    <a:pt x="49" y="71"/>
                    <a:pt x="48" y="71"/>
                    <a:pt x="49" y="71"/>
                  </a:cubicBezTo>
                  <a:cubicBezTo>
                    <a:pt x="49" y="70"/>
                    <a:pt x="50" y="70"/>
                    <a:pt x="50" y="69"/>
                  </a:cubicBezTo>
                  <a:close/>
                  <a:moveTo>
                    <a:pt x="52" y="70"/>
                  </a:moveTo>
                  <a:cubicBezTo>
                    <a:pt x="52" y="70"/>
                    <a:pt x="52" y="71"/>
                    <a:pt x="52" y="70"/>
                  </a:cubicBezTo>
                  <a:cubicBezTo>
                    <a:pt x="53" y="70"/>
                    <a:pt x="53" y="70"/>
                    <a:pt x="53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2" y="69"/>
                    <a:pt x="51" y="69"/>
                    <a:pt x="52" y="70"/>
                  </a:cubicBezTo>
                  <a:close/>
                  <a:moveTo>
                    <a:pt x="34" y="69"/>
                  </a:moveTo>
                  <a:cubicBezTo>
                    <a:pt x="33" y="70"/>
                    <a:pt x="34" y="70"/>
                    <a:pt x="34" y="71"/>
                  </a:cubicBezTo>
                  <a:cubicBezTo>
                    <a:pt x="35" y="71"/>
                    <a:pt x="35" y="71"/>
                    <a:pt x="35" y="70"/>
                  </a:cubicBezTo>
                  <a:cubicBezTo>
                    <a:pt x="34" y="70"/>
                    <a:pt x="34" y="69"/>
                    <a:pt x="34" y="69"/>
                  </a:cubicBezTo>
                  <a:close/>
                  <a:moveTo>
                    <a:pt x="43" y="71"/>
                  </a:moveTo>
                  <a:cubicBezTo>
                    <a:pt x="43" y="71"/>
                    <a:pt x="43" y="70"/>
                    <a:pt x="43" y="70"/>
                  </a:cubicBezTo>
                  <a:cubicBezTo>
                    <a:pt x="43" y="69"/>
                    <a:pt x="41" y="71"/>
                    <a:pt x="43" y="71"/>
                  </a:cubicBezTo>
                  <a:close/>
                  <a:moveTo>
                    <a:pt x="46" y="71"/>
                  </a:moveTo>
                  <a:cubicBezTo>
                    <a:pt x="46" y="70"/>
                    <a:pt x="45" y="70"/>
                    <a:pt x="45" y="69"/>
                  </a:cubicBezTo>
                  <a:cubicBezTo>
                    <a:pt x="44" y="70"/>
                    <a:pt x="45" y="71"/>
                    <a:pt x="46" y="71"/>
                  </a:cubicBezTo>
                  <a:close/>
                  <a:moveTo>
                    <a:pt x="38" y="73"/>
                  </a:moveTo>
                  <a:cubicBezTo>
                    <a:pt x="39" y="72"/>
                    <a:pt x="39" y="72"/>
                    <a:pt x="39" y="71"/>
                  </a:cubicBezTo>
                  <a:cubicBezTo>
                    <a:pt x="39" y="71"/>
                    <a:pt x="39" y="70"/>
                    <a:pt x="38" y="70"/>
                  </a:cubicBezTo>
                  <a:cubicBezTo>
                    <a:pt x="37" y="71"/>
                    <a:pt x="37" y="72"/>
                    <a:pt x="38" y="73"/>
                  </a:cubicBezTo>
                  <a:close/>
                  <a:moveTo>
                    <a:pt x="29" y="71"/>
                  </a:moveTo>
                  <a:cubicBezTo>
                    <a:pt x="29" y="71"/>
                    <a:pt x="29" y="70"/>
                    <a:pt x="29" y="70"/>
                  </a:cubicBezTo>
                  <a:cubicBezTo>
                    <a:pt x="29" y="70"/>
                    <a:pt x="29" y="70"/>
                    <a:pt x="28" y="70"/>
                  </a:cubicBezTo>
                  <a:cubicBezTo>
                    <a:pt x="29" y="70"/>
                    <a:pt x="29" y="71"/>
                    <a:pt x="29" y="71"/>
                  </a:cubicBezTo>
                  <a:close/>
                  <a:moveTo>
                    <a:pt x="33" y="73"/>
                  </a:moveTo>
                  <a:cubicBezTo>
                    <a:pt x="34" y="72"/>
                    <a:pt x="34" y="72"/>
                    <a:pt x="34" y="71"/>
                  </a:cubicBezTo>
                  <a:cubicBezTo>
                    <a:pt x="34" y="71"/>
                    <a:pt x="34" y="70"/>
                    <a:pt x="33" y="70"/>
                  </a:cubicBezTo>
                  <a:cubicBezTo>
                    <a:pt x="33" y="71"/>
                    <a:pt x="33" y="72"/>
                    <a:pt x="33" y="73"/>
                  </a:cubicBezTo>
                  <a:close/>
                  <a:moveTo>
                    <a:pt x="50" y="72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1" y="73"/>
                    <a:pt x="51" y="72"/>
                    <a:pt x="52" y="71"/>
                  </a:cubicBezTo>
                  <a:cubicBezTo>
                    <a:pt x="52" y="71"/>
                    <a:pt x="51" y="71"/>
                    <a:pt x="51" y="70"/>
                  </a:cubicBezTo>
                  <a:cubicBezTo>
                    <a:pt x="51" y="71"/>
                    <a:pt x="50" y="71"/>
                    <a:pt x="50" y="72"/>
                  </a:cubicBezTo>
                  <a:close/>
                  <a:moveTo>
                    <a:pt x="12" y="72"/>
                  </a:moveTo>
                  <a:cubicBezTo>
                    <a:pt x="12" y="72"/>
                    <a:pt x="12" y="72"/>
                    <a:pt x="12" y="73"/>
                  </a:cubicBezTo>
                  <a:cubicBezTo>
                    <a:pt x="14" y="74"/>
                    <a:pt x="15" y="75"/>
                    <a:pt x="16" y="77"/>
                  </a:cubicBezTo>
                  <a:cubicBezTo>
                    <a:pt x="17" y="76"/>
                    <a:pt x="17" y="78"/>
                    <a:pt x="17" y="77"/>
                  </a:cubicBezTo>
                  <a:cubicBezTo>
                    <a:pt x="15" y="75"/>
                    <a:pt x="13" y="72"/>
                    <a:pt x="11" y="71"/>
                  </a:cubicBezTo>
                  <a:cubicBezTo>
                    <a:pt x="11" y="71"/>
                    <a:pt x="12" y="72"/>
                    <a:pt x="12" y="72"/>
                  </a:cubicBezTo>
                  <a:close/>
                  <a:moveTo>
                    <a:pt x="42" y="72"/>
                  </a:moveTo>
                  <a:cubicBezTo>
                    <a:pt x="42" y="72"/>
                    <a:pt x="42" y="71"/>
                    <a:pt x="41" y="71"/>
                  </a:cubicBezTo>
                  <a:cubicBezTo>
                    <a:pt x="41" y="71"/>
                    <a:pt x="41" y="72"/>
                    <a:pt x="42" y="72"/>
                  </a:cubicBezTo>
                  <a:close/>
                  <a:moveTo>
                    <a:pt x="54" y="72"/>
                  </a:moveTo>
                  <a:cubicBezTo>
                    <a:pt x="54" y="72"/>
                    <a:pt x="55" y="72"/>
                    <a:pt x="55" y="71"/>
                  </a:cubicBezTo>
                  <a:cubicBezTo>
                    <a:pt x="55" y="71"/>
                    <a:pt x="54" y="71"/>
                    <a:pt x="54" y="71"/>
                  </a:cubicBezTo>
                  <a:cubicBezTo>
                    <a:pt x="54" y="71"/>
                    <a:pt x="54" y="72"/>
                    <a:pt x="54" y="72"/>
                  </a:cubicBezTo>
                  <a:close/>
                  <a:moveTo>
                    <a:pt x="53" y="72"/>
                  </a:move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2"/>
                    <a:pt x="53" y="72"/>
                  </a:cubicBezTo>
                  <a:close/>
                  <a:moveTo>
                    <a:pt x="43" y="72"/>
                  </a:moveTo>
                  <a:cubicBezTo>
                    <a:pt x="44" y="72"/>
                    <a:pt x="44" y="73"/>
                    <a:pt x="44" y="73"/>
                  </a:cubicBezTo>
                  <a:cubicBezTo>
                    <a:pt x="45" y="72"/>
                    <a:pt x="44" y="71"/>
                    <a:pt x="44" y="71"/>
                  </a:cubicBezTo>
                  <a:cubicBezTo>
                    <a:pt x="44" y="71"/>
                    <a:pt x="43" y="71"/>
                    <a:pt x="43" y="72"/>
                  </a:cubicBezTo>
                  <a:close/>
                  <a:moveTo>
                    <a:pt x="60" y="72"/>
                  </a:moveTo>
                  <a:cubicBezTo>
                    <a:pt x="60" y="71"/>
                    <a:pt x="61" y="72"/>
                    <a:pt x="61" y="71"/>
                  </a:cubicBezTo>
                  <a:cubicBezTo>
                    <a:pt x="61" y="71"/>
                    <a:pt x="61" y="71"/>
                    <a:pt x="60" y="71"/>
                  </a:cubicBezTo>
                  <a:cubicBezTo>
                    <a:pt x="61" y="71"/>
                    <a:pt x="60" y="71"/>
                    <a:pt x="60" y="72"/>
                  </a:cubicBezTo>
                  <a:close/>
                  <a:moveTo>
                    <a:pt x="61" y="77"/>
                  </a:moveTo>
                  <a:cubicBezTo>
                    <a:pt x="62" y="77"/>
                    <a:pt x="62" y="78"/>
                    <a:pt x="62" y="78"/>
                  </a:cubicBezTo>
                  <a:cubicBezTo>
                    <a:pt x="62" y="75"/>
                    <a:pt x="62" y="74"/>
                    <a:pt x="62" y="72"/>
                  </a:cubicBezTo>
                  <a:cubicBezTo>
                    <a:pt x="62" y="72"/>
                    <a:pt x="62" y="71"/>
                    <a:pt x="61" y="71"/>
                  </a:cubicBezTo>
                  <a:cubicBezTo>
                    <a:pt x="61" y="73"/>
                    <a:pt x="62" y="75"/>
                    <a:pt x="61" y="77"/>
                  </a:cubicBezTo>
                  <a:close/>
                  <a:moveTo>
                    <a:pt x="54" y="73"/>
                  </a:moveTo>
                  <a:cubicBezTo>
                    <a:pt x="54" y="73"/>
                    <a:pt x="54" y="73"/>
                    <a:pt x="54" y="73"/>
                  </a:cubicBezTo>
                  <a:cubicBezTo>
                    <a:pt x="55" y="73"/>
                    <a:pt x="55" y="72"/>
                    <a:pt x="56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5" y="72"/>
                    <a:pt x="55" y="72"/>
                    <a:pt x="54" y="73"/>
                  </a:cubicBezTo>
                  <a:close/>
                  <a:moveTo>
                    <a:pt x="36" y="76"/>
                  </a:moveTo>
                  <a:cubicBezTo>
                    <a:pt x="36" y="75"/>
                    <a:pt x="37" y="74"/>
                    <a:pt x="38" y="73"/>
                  </a:cubicBezTo>
                  <a:cubicBezTo>
                    <a:pt x="37" y="73"/>
                    <a:pt x="37" y="72"/>
                    <a:pt x="36" y="72"/>
                  </a:cubicBezTo>
                  <a:cubicBezTo>
                    <a:pt x="36" y="73"/>
                    <a:pt x="34" y="75"/>
                    <a:pt x="36" y="76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8" y="73"/>
                  </a:cubicBezTo>
                  <a:cubicBezTo>
                    <a:pt x="48" y="73"/>
                    <a:pt x="47" y="72"/>
                    <a:pt x="48" y="72"/>
                  </a:cubicBezTo>
                  <a:cubicBezTo>
                    <a:pt x="47" y="72"/>
                    <a:pt x="47" y="72"/>
                    <a:pt x="47" y="72"/>
                  </a:cubicBezTo>
                  <a:close/>
                  <a:moveTo>
                    <a:pt x="52" y="75"/>
                  </a:moveTo>
                  <a:cubicBezTo>
                    <a:pt x="53" y="74"/>
                    <a:pt x="54" y="73"/>
                    <a:pt x="52" y="72"/>
                  </a:cubicBezTo>
                  <a:cubicBezTo>
                    <a:pt x="52" y="73"/>
                    <a:pt x="50" y="74"/>
                    <a:pt x="52" y="75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4"/>
                    <a:pt x="40" y="74"/>
                  </a:cubicBezTo>
                  <a:cubicBezTo>
                    <a:pt x="40" y="74"/>
                    <a:pt x="41" y="74"/>
                    <a:pt x="41" y="73"/>
                  </a:cubicBezTo>
                  <a:cubicBezTo>
                    <a:pt x="41" y="72"/>
                    <a:pt x="40" y="72"/>
                    <a:pt x="40" y="73"/>
                  </a:cubicBezTo>
                  <a:close/>
                  <a:moveTo>
                    <a:pt x="42" y="72"/>
                  </a:moveTo>
                  <a:cubicBezTo>
                    <a:pt x="42" y="73"/>
                    <a:pt x="43" y="73"/>
                    <a:pt x="43" y="74"/>
                  </a:cubicBezTo>
                  <a:cubicBezTo>
                    <a:pt x="44" y="74"/>
                    <a:pt x="44" y="74"/>
                    <a:pt x="44" y="73"/>
                  </a:cubicBezTo>
                  <a:cubicBezTo>
                    <a:pt x="43" y="73"/>
                    <a:pt x="43" y="72"/>
                    <a:pt x="42" y="72"/>
                  </a:cubicBezTo>
                  <a:close/>
                  <a:moveTo>
                    <a:pt x="32" y="76"/>
                  </a:moveTo>
                  <a:cubicBezTo>
                    <a:pt x="33" y="76"/>
                    <a:pt x="32" y="75"/>
                    <a:pt x="33" y="75"/>
                  </a:cubicBezTo>
                  <a:cubicBezTo>
                    <a:pt x="32" y="74"/>
                    <a:pt x="32" y="73"/>
                    <a:pt x="31" y="73"/>
                  </a:cubicBezTo>
                  <a:cubicBezTo>
                    <a:pt x="31" y="74"/>
                    <a:pt x="31" y="75"/>
                    <a:pt x="32" y="76"/>
                  </a:cubicBezTo>
                  <a:close/>
                  <a:moveTo>
                    <a:pt x="45" y="74"/>
                  </a:moveTo>
                  <a:cubicBezTo>
                    <a:pt x="45" y="73"/>
                    <a:pt x="46" y="74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3"/>
                    <a:pt x="45" y="74"/>
                    <a:pt x="45" y="74"/>
                  </a:cubicBezTo>
                  <a:close/>
                  <a:moveTo>
                    <a:pt x="29" y="78"/>
                  </a:moveTo>
                  <a:cubicBezTo>
                    <a:pt x="29" y="77"/>
                    <a:pt x="29" y="75"/>
                    <a:pt x="29" y="74"/>
                  </a:cubicBezTo>
                  <a:cubicBezTo>
                    <a:pt x="29" y="75"/>
                    <a:pt x="29" y="78"/>
                    <a:pt x="29" y="78"/>
                  </a:cubicBezTo>
                  <a:close/>
                  <a:moveTo>
                    <a:pt x="41" y="74"/>
                  </a:moveTo>
                  <a:cubicBezTo>
                    <a:pt x="41" y="75"/>
                    <a:pt x="42" y="75"/>
                    <a:pt x="42" y="75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3" y="74"/>
                    <a:pt x="42" y="73"/>
                    <a:pt x="41" y="74"/>
                  </a:cubicBezTo>
                  <a:close/>
                  <a:moveTo>
                    <a:pt x="45" y="74"/>
                  </a:moveTo>
                  <a:cubicBezTo>
                    <a:pt x="45" y="75"/>
                    <a:pt x="46" y="75"/>
                    <a:pt x="46" y="75"/>
                  </a:cubicBezTo>
                  <a:cubicBezTo>
                    <a:pt x="46" y="75"/>
                    <a:pt x="47" y="75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4"/>
                    <a:pt x="45" y="74"/>
                    <a:pt x="45" y="74"/>
                  </a:cubicBezTo>
                  <a:close/>
                  <a:moveTo>
                    <a:pt x="30" y="78"/>
                  </a:moveTo>
                  <a:cubicBezTo>
                    <a:pt x="31" y="77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7"/>
                    <a:pt x="30" y="78"/>
                  </a:cubicBezTo>
                  <a:close/>
                  <a:moveTo>
                    <a:pt x="48" y="74"/>
                  </a:moveTo>
                  <a:cubicBezTo>
                    <a:pt x="49" y="74"/>
                    <a:pt x="49" y="74"/>
                    <a:pt x="49" y="75"/>
                  </a:cubicBezTo>
                  <a:cubicBezTo>
                    <a:pt x="50" y="75"/>
                    <a:pt x="49" y="74"/>
                    <a:pt x="49" y="74"/>
                  </a:cubicBezTo>
                  <a:cubicBezTo>
                    <a:pt x="49" y="74"/>
                    <a:pt x="48" y="74"/>
                    <a:pt x="48" y="74"/>
                  </a:cubicBezTo>
                  <a:close/>
                  <a:moveTo>
                    <a:pt x="52" y="75"/>
                  </a:moveTo>
                  <a:cubicBezTo>
                    <a:pt x="53" y="75"/>
                    <a:pt x="52" y="76"/>
                    <a:pt x="53" y="76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2" y="75"/>
                    <a:pt x="52" y="75"/>
                  </a:cubicBezTo>
                  <a:close/>
                  <a:moveTo>
                    <a:pt x="44" y="75"/>
                  </a:moveTo>
                  <a:cubicBezTo>
                    <a:pt x="44" y="75"/>
                    <a:pt x="45" y="74"/>
                    <a:pt x="45" y="74"/>
                  </a:cubicBezTo>
                  <a:cubicBezTo>
                    <a:pt x="44" y="74"/>
                    <a:pt x="44" y="74"/>
                    <a:pt x="44" y="75"/>
                  </a:cubicBezTo>
                  <a:close/>
                  <a:moveTo>
                    <a:pt x="58" y="75"/>
                  </a:moveTo>
                  <a:cubicBezTo>
                    <a:pt x="58" y="75"/>
                    <a:pt x="58" y="75"/>
                    <a:pt x="58" y="74"/>
                  </a:cubicBezTo>
                  <a:cubicBezTo>
                    <a:pt x="59" y="75"/>
                    <a:pt x="58" y="77"/>
                    <a:pt x="59" y="77"/>
                  </a:cubicBezTo>
                  <a:cubicBezTo>
                    <a:pt x="59" y="76"/>
                    <a:pt x="59" y="74"/>
                    <a:pt x="58" y="75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7"/>
                    <a:pt x="37" y="78"/>
                  </a:cubicBezTo>
                  <a:cubicBezTo>
                    <a:pt x="38" y="77"/>
                    <a:pt x="39" y="76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8" y="75"/>
                    <a:pt x="37" y="76"/>
                    <a:pt x="37" y="77"/>
                  </a:cubicBezTo>
                  <a:close/>
                  <a:moveTo>
                    <a:pt x="45" y="75"/>
                  </a:moveTo>
                  <a:cubicBezTo>
                    <a:pt x="45" y="76"/>
                    <a:pt x="45" y="76"/>
                    <a:pt x="46" y="76"/>
                  </a:cubicBezTo>
                  <a:cubicBezTo>
                    <a:pt x="46" y="76"/>
                    <a:pt x="46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lose/>
                  <a:moveTo>
                    <a:pt x="42" y="76"/>
                  </a:moveTo>
                  <a:cubicBezTo>
                    <a:pt x="42" y="76"/>
                    <a:pt x="41" y="75"/>
                    <a:pt x="41" y="75"/>
                  </a:cubicBezTo>
                  <a:cubicBezTo>
                    <a:pt x="40" y="76"/>
                    <a:pt x="41" y="76"/>
                    <a:pt x="42" y="76"/>
                  </a:cubicBezTo>
                  <a:close/>
                  <a:moveTo>
                    <a:pt x="54" y="77"/>
                  </a:moveTo>
                  <a:cubicBezTo>
                    <a:pt x="54" y="76"/>
                    <a:pt x="55" y="76"/>
                    <a:pt x="55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5"/>
                    <a:pt x="53" y="76"/>
                    <a:pt x="54" y="77"/>
                  </a:cubicBezTo>
                  <a:close/>
                  <a:moveTo>
                    <a:pt x="57" y="76"/>
                  </a:move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8" y="75"/>
                    <a:pt x="57" y="75"/>
                  </a:cubicBezTo>
                  <a:cubicBezTo>
                    <a:pt x="57" y="75"/>
                    <a:pt x="57" y="75"/>
                    <a:pt x="57" y="76"/>
                  </a:cubicBezTo>
                  <a:close/>
                  <a:moveTo>
                    <a:pt x="35" y="77"/>
                  </a:moveTo>
                  <a:cubicBezTo>
                    <a:pt x="35" y="76"/>
                    <a:pt x="34" y="76"/>
                    <a:pt x="34" y="75"/>
                  </a:cubicBezTo>
                  <a:cubicBezTo>
                    <a:pt x="34" y="76"/>
                    <a:pt x="34" y="77"/>
                    <a:pt x="35" y="77"/>
                  </a:cubicBezTo>
                  <a:close/>
                  <a:moveTo>
                    <a:pt x="51" y="76"/>
                  </a:moveTo>
                  <a:cubicBezTo>
                    <a:pt x="51" y="76"/>
                    <a:pt x="50" y="76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6"/>
                    <a:pt x="50" y="76"/>
                    <a:pt x="51" y="76"/>
                  </a:cubicBezTo>
                  <a:close/>
                  <a:moveTo>
                    <a:pt x="43" y="76"/>
                  </a:moveTo>
                  <a:cubicBezTo>
                    <a:pt x="43" y="76"/>
                    <a:pt x="44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6"/>
                    <a:pt x="47" y="77"/>
                    <a:pt x="48" y="77"/>
                  </a:cubicBezTo>
                  <a:close/>
                  <a:moveTo>
                    <a:pt x="43" y="77"/>
                  </a:moveTo>
                  <a:cubicBezTo>
                    <a:pt x="44" y="77"/>
                    <a:pt x="44" y="77"/>
                    <a:pt x="44" y="78"/>
                  </a:cubicBezTo>
                  <a:cubicBezTo>
                    <a:pt x="45" y="78"/>
                    <a:pt x="44" y="77"/>
                    <a:pt x="45" y="77"/>
                  </a:cubicBezTo>
                  <a:cubicBezTo>
                    <a:pt x="45" y="76"/>
                    <a:pt x="44" y="76"/>
                    <a:pt x="44" y="76"/>
                  </a:cubicBezTo>
                  <a:cubicBezTo>
                    <a:pt x="44" y="76"/>
                    <a:pt x="44" y="77"/>
                    <a:pt x="43" y="77"/>
                  </a:cubicBezTo>
                  <a:close/>
                  <a:moveTo>
                    <a:pt x="40" y="76"/>
                  </a:moveTo>
                  <a:cubicBezTo>
                    <a:pt x="39" y="77"/>
                    <a:pt x="37" y="79"/>
                    <a:pt x="39" y="79"/>
                  </a:cubicBezTo>
                  <a:cubicBezTo>
                    <a:pt x="40" y="79"/>
                    <a:pt x="40" y="78"/>
                    <a:pt x="41" y="77"/>
                  </a:cubicBezTo>
                  <a:cubicBezTo>
                    <a:pt x="41" y="77"/>
                    <a:pt x="41" y="76"/>
                    <a:pt x="40" y="76"/>
                  </a:cubicBezTo>
                  <a:close/>
                  <a:moveTo>
                    <a:pt x="34" y="78"/>
                  </a:moveTo>
                  <a:cubicBezTo>
                    <a:pt x="35" y="77"/>
                    <a:pt x="34" y="76"/>
                    <a:pt x="33" y="76"/>
                  </a:cubicBezTo>
                  <a:cubicBezTo>
                    <a:pt x="33" y="77"/>
                    <a:pt x="34" y="78"/>
                    <a:pt x="34" y="78"/>
                  </a:cubicBezTo>
                  <a:close/>
                  <a:moveTo>
                    <a:pt x="49" y="77"/>
                  </a:move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7"/>
                    <a:pt x="49" y="76"/>
                    <a:pt x="49" y="77"/>
                  </a:cubicBezTo>
                  <a:close/>
                  <a:moveTo>
                    <a:pt x="46" y="77"/>
                  </a:moveTo>
                  <a:cubicBezTo>
                    <a:pt x="47" y="77"/>
                    <a:pt x="47" y="78"/>
                    <a:pt x="47" y="78"/>
                  </a:cubicBezTo>
                  <a:cubicBezTo>
                    <a:pt x="47" y="77"/>
                    <a:pt x="48" y="77"/>
                    <a:pt x="48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6" y="77"/>
                    <a:pt x="46" y="77"/>
                  </a:cubicBezTo>
                  <a:close/>
                  <a:moveTo>
                    <a:pt x="56" y="79"/>
                  </a:moveTo>
                  <a:cubicBezTo>
                    <a:pt x="57" y="79"/>
                    <a:pt x="57" y="78"/>
                    <a:pt x="57" y="78"/>
                  </a:cubicBezTo>
                  <a:cubicBezTo>
                    <a:pt x="57" y="78"/>
                    <a:pt x="57" y="77"/>
                    <a:pt x="56" y="77"/>
                  </a:cubicBezTo>
                  <a:cubicBezTo>
                    <a:pt x="56" y="77"/>
                    <a:pt x="56" y="79"/>
                    <a:pt x="56" y="79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8"/>
                    <a:pt x="44" y="78"/>
                  </a:cubicBezTo>
                  <a:cubicBezTo>
                    <a:pt x="44" y="78"/>
                    <a:pt x="44" y="77"/>
                    <a:pt x="43" y="77"/>
                  </a:cubicBezTo>
                  <a:cubicBezTo>
                    <a:pt x="43" y="77"/>
                    <a:pt x="43" y="77"/>
                    <a:pt x="43" y="78"/>
                  </a:cubicBezTo>
                  <a:close/>
                  <a:moveTo>
                    <a:pt x="48" y="77"/>
                  </a:moveTo>
                  <a:cubicBezTo>
                    <a:pt x="48" y="78"/>
                    <a:pt x="49" y="78"/>
                    <a:pt x="49" y="78"/>
                  </a:cubicBezTo>
                  <a:cubicBezTo>
                    <a:pt x="49" y="78"/>
                    <a:pt x="49" y="77"/>
                    <a:pt x="48" y="77"/>
                  </a:cubicBezTo>
                  <a:close/>
                  <a:moveTo>
                    <a:pt x="50" y="78"/>
                  </a:moveTo>
                  <a:cubicBezTo>
                    <a:pt x="50" y="78"/>
                    <a:pt x="50" y="79"/>
                    <a:pt x="51" y="79"/>
                  </a:cubicBezTo>
                  <a:cubicBezTo>
                    <a:pt x="51" y="79"/>
                    <a:pt x="51" y="78"/>
                    <a:pt x="51" y="78"/>
                  </a:cubicBezTo>
                  <a:cubicBezTo>
                    <a:pt x="51" y="78"/>
                    <a:pt x="50" y="77"/>
                    <a:pt x="50" y="78"/>
                  </a:cubicBezTo>
                  <a:close/>
                  <a:moveTo>
                    <a:pt x="55" y="78"/>
                  </a:moveTo>
                  <a:cubicBezTo>
                    <a:pt x="55" y="78"/>
                    <a:pt x="56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7" y="79"/>
                    <a:pt x="37" y="78"/>
                  </a:cubicBezTo>
                  <a:cubicBezTo>
                    <a:pt x="37" y="78"/>
                    <a:pt x="36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lose/>
                  <a:moveTo>
                    <a:pt x="61" y="84"/>
                  </a:moveTo>
                  <a:cubicBezTo>
                    <a:pt x="62" y="83"/>
                    <a:pt x="62" y="80"/>
                    <a:pt x="62" y="78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81"/>
                    <a:pt x="61" y="82"/>
                    <a:pt x="61" y="84"/>
                  </a:cubicBezTo>
                  <a:close/>
                  <a:moveTo>
                    <a:pt x="46" y="79"/>
                  </a:moveTo>
                  <a:cubicBezTo>
                    <a:pt x="46" y="79"/>
                    <a:pt x="47" y="79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5" y="78"/>
                    <a:pt x="45" y="79"/>
                    <a:pt x="46" y="79"/>
                  </a:cubicBezTo>
                  <a:close/>
                  <a:moveTo>
                    <a:pt x="32" y="80"/>
                  </a:moveTo>
                  <a:cubicBezTo>
                    <a:pt x="33" y="80"/>
                    <a:pt x="33" y="78"/>
                    <a:pt x="32" y="78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8" y="78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9" y="79"/>
                    <a:pt x="48" y="78"/>
                    <a:pt x="48" y="78"/>
                  </a:cubicBezTo>
                  <a:close/>
                  <a:moveTo>
                    <a:pt x="40" y="81"/>
                  </a:moveTo>
                  <a:cubicBezTo>
                    <a:pt x="41" y="81"/>
                    <a:pt x="41" y="81"/>
                    <a:pt x="41" y="81"/>
                  </a:cubicBezTo>
                  <a:cubicBezTo>
                    <a:pt x="42" y="81"/>
                    <a:pt x="43" y="80"/>
                    <a:pt x="43" y="79"/>
                  </a:cubicBezTo>
                  <a:cubicBezTo>
                    <a:pt x="43" y="79"/>
                    <a:pt x="43" y="78"/>
                    <a:pt x="42" y="78"/>
                  </a:cubicBezTo>
                  <a:cubicBezTo>
                    <a:pt x="42" y="79"/>
                    <a:pt x="41" y="80"/>
                    <a:pt x="40" y="81"/>
                  </a:cubicBezTo>
                  <a:close/>
                  <a:moveTo>
                    <a:pt x="35" y="79"/>
                  </a:moveTo>
                  <a:cubicBezTo>
                    <a:pt x="36" y="79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35" y="79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lose/>
                  <a:moveTo>
                    <a:pt x="55" y="80"/>
                  </a:moveTo>
                  <a:cubicBezTo>
                    <a:pt x="55" y="79"/>
                    <a:pt x="55" y="79"/>
                    <a:pt x="54" y="79"/>
                  </a:cubicBezTo>
                  <a:cubicBezTo>
                    <a:pt x="55" y="79"/>
                    <a:pt x="55" y="80"/>
                    <a:pt x="55" y="80"/>
                  </a:cubicBezTo>
                  <a:close/>
                  <a:moveTo>
                    <a:pt x="52" y="80"/>
                  </a:moveTo>
                  <a:cubicBezTo>
                    <a:pt x="52" y="80"/>
                    <a:pt x="52" y="79"/>
                    <a:pt x="52" y="79"/>
                  </a:cubicBezTo>
                  <a:cubicBezTo>
                    <a:pt x="51" y="79"/>
                    <a:pt x="51" y="80"/>
                    <a:pt x="52" y="80"/>
                  </a:cubicBezTo>
                  <a:close/>
                  <a:moveTo>
                    <a:pt x="46" y="80"/>
                  </a:moveTo>
                  <a:cubicBezTo>
                    <a:pt x="45" y="80"/>
                    <a:pt x="45" y="79"/>
                    <a:pt x="45" y="79"/>
                  </a:cubicBezTo>
                  <a:cubicBezTo>
                    <a:pt x="45" y="80"/>
                    <a:pt x="45" y="80"/>
                    <a:pt x="46" y="80"/>
                  </a:cubicBezTo>
                  <a:close/>
                  <a:moveTo>
                    <a:pt x="50" y="80"/>
                  </a:moveTo>
                  <a:cubicBezTo>
                    <a:pt x="50" y="80"/>
                    <a:pt x="49" y="79"/>
                    <a:pt x="49" y="79"/>
                  </a:cubicBezTo>
                  <a:cubicBezTo>
                    <a:pt x="49" y="80"/>
                    <a:pt x="49" y="80"/>
                    <a:pt x="50" y="80"/>
                  </a:cubicBezTo>
                  <a:close/>
                  <a:moveTo>
                    <a:pt x="37" y="80"/>
                  </a:moveTo>
                  <a:cubicBezTo>
                    <a:pt x="37" y="80"/>
                    <a:pt x="38" y="81"/>
                    <a:pt x="38" y="81"/>
                  </a:cubicBezTo>
                  <a:cubicBezTo>
                    <a:pt x="38" y="81"/>
                    <a:pt x="39" y="80"/>
                    <a:pt x="39" y="80"/>
                  </a:cubicBezTo>
                  <a:cubicBezTo>
                    <a:pt x="38" y="79"/>
                    <a:pt x="37" y="79"/>
                    <a:pt x="37" y="80"/>
                  </a:cubicBezTo>
                  <a:close/>
                  <a:moveTo>
                    <a:pt x="47" y="81"/>
                  </a:moveTo>
                  <a:cubicBezTo>
                    <a:pt x="47" y="81"/>
                    <a:pt x="48" y="80"/>
                    <a:pt x="48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80"/>
                    <a:pt x="46" y="80"/>
                    <a:pt x="47" y="81"/>
                  </a:cubicBezTo>
                  <a:close/>
                  <a:moveTo>
                    <a:pt x="31" y="80"/>
                  </a:moveTo>
                  <a:cubicBezTo>
                    <a:pt x="31" y="81"/>
                    <a:pt x="31" y="82"/>
                    <a:pt x="31" y="82"/>
                  </a:cubicBezTo>
                  <a:cubicBezTo>
                    <a:pt x="32" y="82"/>
                    <a:pt x="32" y="80"/>
                    <a:pt x="31" y="79"/>
                  </a:cubicBezTo>
                  <a:cubicBezTo>
                    <a:pt x="31" y="80"/>
                    <a:pt x="31" y="80"/>
                    <a:pt x="31" y="80"/>
                  </a:cubicBezTo>
                  <a:close/>
                  <a:moveTo>
                    <a:pt x="59" y="81"/>
                  </a:moveTo>
                  <a:cubicBezTo>
                    <a:pt x="59" y="80"/>
                    <a:pt x="59" y="80"/>
                    <a:pt x="58" y="79"/>
                  </a:cubicBezTo>
                  <a:cubicBezTo>
                    <a:pt x="58" y="80"/>
                    <a:pt x="58" y="81"/>
                    <a:pt x="59" y="81"/>
                  </a:cubicBezTo>
                  <a:close/>
                  <a:moveTo>
                    <a:pt x="19" y="81"/>
                  </a:moveTo>
                  <a:cubicBezTo>
                    <a:pt x="19" y="80"/>
                    <a:pt x="18" y="80"/>
                    <a:pt x="18" y="80"/>
                  </a:cubicBezTo>
                  <a:cubicBezTo>
                    <a:pt x="18" y="80"/>
                    <a:pt x="18" y="80"/>
                    <a:pt x="19" y="81"/>
                  </a:cubicBezTo>
                  <a:close/>
                  <a:moveTo>
                    <a:pt x="55" y="80"/>
                  </a:moveTo>
                  <a:cubicBezTo>
                    <a:pt x="54" y="80"/>
                    <a:pt x="54" y="80"/>
                    <a:pt x="54" y="80"/>
                  </a:cubicBezTo>
                  <a:cubicBezTo>
                    <a:pt x="54" y="80"/>
                    <a:pt x="54" y="80"/>
                    <a:pt x="55" y="80"/>
                  </a:cubicBezTo>
                  <a:close/>
                  <a:moveTo>
                    <a:pt x="34" y="81"/>
                  </a:moveTo>
                  <a:cubicBezTo>
                    <a:pt x="34" y="81"/>
                    <a:pt x="34" y="80"/>
                    <a:pt x="34" y="81"/>
                  </a:cubicBezTo>
                  <a:cubicBezTo>
                    <a:pt x="34" y="81"/>
                    <a:pt x="34" y="81"/>
                    <a:pt x="33" y="81"/>
                  </a:cubicBezTo>
                  <a:cubicBezTo>
                    <a:pt x="33" y="81"/>
                    <a:pt x="33" y="81"/>
                    <a:pt x="33" y="82"/>
                  </a:cubicBezTo>
                  <a:cubicBezTo>
                    <a:pt x="33" y="82"/>
                    <a:pt x="34" y="82"/>
                    <a:pt x="34" y="83"/>
                  </a:cubicBezTo>
                  <a:cubicBezTo>
                    <a:pt x="34" y="82"/>
                    <a:pt x="35" y="82"/>
                    <a:pt x="35" y="81"/>
                  </a:cubicBezTo>
                  <a:cubicBezTo>
                    <a:pt x="35" y="81"/>
                    <a:pt x="35" y="80"/>
                    <a:pt x="34" y="80"/>
                  </a:cubicBezTo>
                  <a:cubicBezTo>
                    <a:pt x="34" y="80"/>
                    <a:pt x="34" y="81"/>
                    <a:pt x="34" y="81"/>
                  </a:cubicBezTo>
                  <a:close/>
                  <a:moveTo>
                    <a:pt x="43" y="81"/>
                  </a:moveTo>
                  <a:cubicBezTo>
                    <a:pt x="43" y="81"/>
                    <a:pt x="43" y="82"/>
                    <a:pt x="44" y="82"/>
                  </a:cubicBezTo>
                  <a:cubicBezTo>
                    <a:pt x="44" y="82"/>
                    <a:pt x="45" y="82"/>
                    <a:pt x="45" y="81"/>
                  </a:cubicBezTo>
                  <a:cubicBezTo>
                    <a:pt x="44" y="81"/>
                    <a:pt x="44" y="80"/>
                    <a:pt x="44" y="80"/>
                  </a:cubicBezTo>
                  <a:cubicBezTo>
                    <a:pt x="44" y="81"/>
                    <a:pt x="43" y="81"/>
                    <a:pt x="43" y="81"/>
                  </a:cubicBezTo>
                  <a:close/>
                  <a:moveTo>
                    <a:pt x="48" y="82"/>
                  </a:moveTo>
                  <a:cubicBezTo>
                    <a:pt x="49" y="82"/>
                    <a:pt x="49" y="81"/>
                    <a:pt x="49" y="81"/>
                  </a:cubicBezTo>
                  <a:cubicBezTo>
                    <a:pt x="49" y="81"/>
                    <a:pt x="48" y="80"/>
                    <a:pt x="48" y="80"/>
                  </a:cubicBezTo>
                  <a:cubicBezTo>
                    <a:pt x="47" y="81"/>
                    <a:pt x="47" y="82"/>
                    <a:pt x="48" y="82"/>
                  </a:cubicBezTo>
                  <a:close/>
                  <a:moveTo>
                    <a:pt x="37" y="81"/>
                  </a:moveTo>
                  <a:cubicBezTo>
                    <a:pt x="37" y="81"/>
                    <a:pt x="37" y="82"/>
                    <a:pt x="38" y="82"/>
                  </a:cubicBezTo>
                  <a:cubicBezTo>
                    <a:pt x="38" y="81"/>
                    <a:pt x="37" y="81"/>
                    <a:pt x="37" y="81"/>
                  </a:cubicBezTo>
                  <a:cubicBezTo>
                    <a:pt x="37" y="81"/>
                    <a:pt x="36" y="81"/>
                    <a:pt x="37" y="81"/>
                  </a:cubicBezTo>
                  <a:close/>
                  <a:moveTo>
                    <a:pt x="47" y="81"/>
                  </a:moveTo>
                  <a:cubicBezTo>
                    <a:pt x="47" y="81"/>
                    <a:pt x="46" y="81"/>
                    <a:pt x="46" y="81"/>
                  </a:cubicBezTo>
                  <a:cubicBezTo>
                    <a:pt x="46" y="81"/>
                    <a:pt x="46" y="81"/>
                    <a:pt x="47" y="81"/>
                  </a:cubicBezTo>
                  <a:close/>
                  <a:moveTo>
                    <a:pt x="53" y="82"/>
                  </a:moveTo>
                  <a:cubicBezTo>
                    <a:pt x="53" y="81"/>
                    <a:pt x="53" y="81"/>
                    <a:pt x="53" y="81"/>
                  </a:cubicBezTo>
                  <a:cubicBezTo>
                    <a:pt x="53" y="81"/>
                    <a:pt x="53" y="82"/>
                    <a:pt x="53" y="82"/>
                  </a:cubicBezTo>
                  <a:close/>
                  <a:moveTo>
                    <a:pt x="54" y="82"/>
                  </a:moveTo>
                  <a:cubicBezTo>
                    <a:pt x="55" y="82"/>
                    <a:pt x="55" y="81"/>
                    <a:pt x="54" y="81"/>
                  </a:cubicBezTo>
                  <a:cubicBezTo>
                    <a:pt x="54" y="81"/>
                    <a:pt x="54" y="82"/>
                    <a:pt x="54" y="82"/>
                  </a:cubicBezTo>
                  <a:close/>
                  <a:moveTo>
                    <a:pt x="57" y="82"/>
                  </a:moveTo>
                  <a:cubicBezTo>
                    <a:pt x="58" y="82"/>
                    <a:pt x="57" y="82"/>
                    <a:pt x="57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7" y="82"/>
                    <a:pt x="57" y="82"/>
                    <a:pt x="57" y="82"/>
                  </a:cubicBezTo>
                  <a:close/>
                  <a:moveTo>
                    <a:pt x="40" y="83"/>
                  </a:moveTo>
                  <a:cubicBezTo>
                    <a:pt x="40" y="83"/>
                    <a:pt x="41" y="83"/>
                    <a:pt x="41" y="82"/>
                  </a:cubicBezTo>
                  <a:cubicBezTo>
                    <a:pt x="40" y="82"/>
                    <a:pt x="40" y="81"/>
                    <a:pt x="40" y="82"/>
                  </a:cubicBezTo>
                  <a:cubicBezTo>
                    <a:pt x="39" y="82"/>
                    <a:pt x="39" y="83"/>
                    <a:pt x="40" y="83"/>
                  </a:cubicBezTo>
                  <a:close/>
                  <a:moveTo>
                    <a:pt x="45" y="83"/>
                  </a:moveTo>
                  <a:cubicBezTo>
                    <a:pt x="45" y="83"/>
                    <a:pt x="46" y="83"/>
                    <a:pt x="46" y="82"/>
                  </a:cubicBezTo>
                  <a:cubicBezTo>
                    <a:pt x="46" y="82"/>
                    <a:pt x="46" y="82"/>
                    <a:pt x="45" y="82"/>
                  </a:cubicBezTo>
                  <a:cubicBezTo>
                    <a:pt x="45" y="82"/>
                    <a:pt x="44" y="83"/>
                    <a:pt x="45" y="83"/>
                  </a:cubicBezTo>
                  <a:close/>
                  <a:moveTo>
                    <a:pt x="48" y="83"/>
                  </a:moveTo>
                  <a:cubicBezTo>
                    <a:pt x="48" y="82"/>
                    <a:pt x="47" y="82"/>
                    <a:pt x="47" y="82"/>
                  </a:cubicBezTo>
                  <a:cubicBezTo>
                    <a:pt x="47" y="82"/>
                    <a:pt x="47" y="82"/>
                    <a:pt x="48" y="83"/>
                  </a:cubicBezTo>
                  <a:close/>
                  <a:moveTo>
                    <a:pt x="35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3"/>
                    <a:pt x="37" y="83"/>
                  </a:cubicBezTo>
                  <a:cubicBezTo>
                    <a:pt x="36" y="81"/>
                    <a:pt x="35" y="83"/>
                    <a:pt x="35" y="84"/>
                  </a:cubicBezTo>
                  <a:close/>
                  <a:moveTo>
                    <a:pt x="42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4" y="83"/>
                    <a:pt x="44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2" y="82"/>
                    <a:pt x="42" y="83"/>
                  </a:cubicBezTo>
                  <a:close/>
                  <a:moveTo>
                    <a:pt x="49" y="83"/>
                  </a:moveTo>
                  <a:cubicBezTo>
                    <a:pt x="50" y="83"/>
                    <a:pt x="50" y="82"/>
                    <a:pt x="50" y="82"/>
                  </a:cubicBezTo>
                  <a:cubicBezTo>
                    <a:pt x="49" y="82"/>
                    <a:pt x="49" y="82"/>
                    <a:pt x="49" y="83"/>
                  </a:cubicBezTo>
                  <a:close/>
                  <a:moveTo>
                    <a:pt x="54" y="83"/>
                  </a:moveTo>
                  <a:cubicBezTo>
                    <a:pt x="54" y="83"/>
                    <a:pt x="55" y="82"/>
                    <a:pt x="55" y="82"/>
                  </a:cubicBezTo>
                  <a:cubicBezTo>
                    <a:pt x="54" y="82"/>
                    <a:pt x="54" y="82"/>
                    <a:pt x="54" y="83"/>
                  </a:cubicBezTo>
                  <a:close/>
                  <a:moveTo>
                    <a:pt x="53" y="83"/>
                  </a:moveTo>
                  <a:cubicBezTo>
                    <a:pt x="53" y="83"/>
                    <a:pt x="52" y="82"/>
                    <a:pt x="52" y="82"/>
                  </a:cubicBezTo>
                  <a:cubicBezTo>
                    <a:pt x="52" y="83"/>
                    <a:pt x="52" y="83"/>
                    <a:pt x="53" y="83"/>
                  </a:cubicBezTo>
                  <a:close/>
                  <a:moveTo>
                    <a:pt x="45" y="84"/>
                  </a:moveTo>
                  <a:cubicBezTo>
                    <a:pt x="45" y="84"/>
                    <a:pt x="46" y="84"/>
                    <a:pt x="46" y="85"/>
                  </a:cubicBezTo>
                  <a:cubicBezTo>
                    <a:pt x="47" y="84"/>
                    <a:pt x="47" y="84"/>
                    <a:pt x="47" y="83"/>
                  </a:cubicBezTo>
                  <a:cubicBezTo>
                    <a:pt x="47" y="83"/>
                    <a:pt x="47" y="83"/>
                    <a:pt x="46" y="82"/>
                  </a:cubicBezTo>
                  <a:cubicBezTo>
                    <a:pt x="46" y="83"/>
                    <a:pt x="45" y="83"/>
                    <a:pt x="45" y="84"/>
                  </a:cubicBezTo>
                  <a:close/>
                  <a:moveTo>
                    <a:pt x="59" y="84"/>
                  </a:moveTo>
                  <a:cubicBezTo>
                    <a:pt x="59" y="84"/>
                    <a:pt x="59" y="83"/>
                    <a:pt x="59" y="83"/>
                  </a:cubicBezTo>
                  <a:cubicBezTo>
                    <a:pt x="58" y="83"/>
                    <a:pt x="58" y="84"/>
                    <a:pt x="59" y="84"/>
                  </a:cubicBezTo>
                  <a:close/>
                  <a:moveTo>
                    <a:pt x="39" y="84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39" y="84"/>
                    <a:pt x="39" y="84"/>
                    <a:pt x="39" y="84"/>
                  </a:cubicBezTo>
                  <a:close/>
                  <a:moveTo>
                    <a:pt x="31" y="84"/>
                  </a:moveTo>
                  <a:cubicBezTo>
                    <a:pt x="32" y="84"/>
                    <a:pt x="32" y="85"/>
                    <a:pt x="32" y="85"/>
                  </a:cubicBezTo>
                  <a:cubicBezTo>
                    <a:pt x="32" y="84"/>
                    <a:pt x="32" y="83"/>
                    <a:pt x="32" y="83"/>
                  </a:cubicBezTo>
                  <a:cubicBezTo>
                    <a:pt x="32" y="83"/>
                    <a:pt x="31" y="83"/>
                    <a:pt x="31" y="84"/>
                  </a:cubicBezTo>
                  <a:close/>
                  <a:moveTo>
                    <a:pt x="50" y="84"/>
                  </a:move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1" y="83"/>
                  </a:cubicBezTo>
                  <a:cubicBezTo>
                    <a:pt x="51" y="84"/>
                    <a:pt x="50" y="84"/>
                    <a:pt x="50" y="84"/>
                  </a:cubicBezTo>
                  <a:close/>
                  <a:moveTo>
                    <a:pt x="41" y="85"/>
                  </a:moveTo>
                  <a:cubicBezTo>
                    <a:pt x="42" y="85"/>
                    <a:pt x="42" y="85"/>
                    <a:pt x="42" y="84"/>
                  </a:cubicBezTo>
                  <a:cubicBezTo>
                    <a:pt x="42" y="84"/>
                    <a:pt x="42" y="84"/>
                    <a:pt x="42" y="83"/>
                  </a:cubicBezTo>
                  <a:cubicBezTo>
                    <a:pt x="41" y="84"/>
                    <a:pt x="40" y="85"/>
                    <a:pt x="41" y="85"/>
                  </a:cubicBezTo>
                  <a:close/>
                  <a:moveTo>
                    <a:pt x="44" y="84"/>
                  </a:moveTo>
                  <a:cubicBezTo>
                    <a:pt x="44" y="85"/>
                    <a:pt x="45" y="83"/>
                    <a:pt x="44" y="83"/>
                  </a:cubicBezTo>
                  <a:cubicBezTo>
                    <a:pt x="44" y="84"/>
                    <a:pt x="44" y="84"/>
                    <a:pt x="44" y="84"/>
                  </a:cubicBezTo>
                  <a:close/>
                  <a:moveTo>
                    <a:pt x="55" y="84"/>
                  </a:moveTo>
                  <a:cubicBezTo>
                    <a:pt x="55" y="84"/>
                    <a:pt x="55" y="85"/>
                    <a:pt x="55" y="85"/>
                  </a:cubicBezTo>
                  <a:cubicBezTo>
                    <a:pt x="55" y="84"/>
                    <a:pt x="56" y="83"/>
                    <a:pt x="55" y="83"/>
                  </a:cubicBezTo>
                  <a:cubicBezTo>
                    <a:pt x="55" y="84"/>
                    <a:pt x="55" y="84"/>
                    <a:pt x="55" y="84"/>
                  </a:cubicBezTo>
                  <a:close/>
                  <a:moveTo>
                    <a:pt x="36" y="86"/>
                  </a:moveTo>
                  <a:cubicBezTo>
                    <a:pt x="37" y="86"/>
                    <a:pt x="37" y="86"/>
                    <a:pt x="37" y="87"/>
                  </a:cubicBezTo>
                  <a:cubicBezTo>
                    <a:pt x="38" y="87"/>
                    <a:pt x="38" y="85"/>
                    <a:pt x="39" y="85"/>
                  </a:cubicBezTo>
                  <a:cubicBezTo>
                    <a:pt x="39" y="85"/>
                    <a:pt x="38" y="84"/>
                    <a:pt x="38" y="84"/>
                  </a:cubicBezTo>
                  <a:cubicBezTo>
                    <a:pt x="37" y="84"/>
                    <a:pt x="37" y="85"/>
                    <a:pt x="36" y="86"/>
                  </a:cubicBezTo>
                  <a:close/>
                  <a:moveTo>
                    <a:pt x="47" y="86"/>
                  </a:moveTo>
                  <a:cubicBezTo>
                    <a:pt x="47" y="86"/>
                    <a:pt x="48" y="85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5"/>
                    <a:pt x="47" y="85"/>
                    <a:pt x="47" y="86"/>
                  </a:cubicBezTo>
                  <a:close/>
                  <a:moveTo>
                    <a:pt x="45" y="84"/>
                  </a:moveTo>
                  <a:cubicBezTo>
                    <a:pt x="44" y="85"/>
                    <a:pt x="45" y="86"/>
                    <a:pt x="46" y="85"/>
                  </a:cubicBezTo>
                  <a:cubicBezTo>
                    <a:pt x="46" y="85"/>
                    <a:pt x="45" y="85"/>
                    <a:pt x="45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56" y="86"/>
                  </a:moveTo>
                  <a:cubicBezTo>
                    <a:pt x="57" y="86"/>
                    <a:pt x="57" y="87"/>
                    <a:pt x="57" y="87"/>
                  </a:cubicBezTo>
                  <a:cubicBezTo>
                    <a:pt x="58" y="86"/>
                    <a:pt x="57" y="85"/>
                    <a:pt x="58" y="84"/>
                  </a:cubicBezTo>
                  <a:cubicBezTo>
                    <a:pt x="57" y="85"/>
                    <a:pt x="57" y="85"/>
                    <a:pt x="56" y="86"/>
                  </a:cubicBezTo>
                  <a:close/>
                  <a:moveTo>
                    <a:pt x="42" y="86"/>
                  </a:moveTo>
                  <a:cubicBezTo>
                    <a:pt x="43" y="86"/>
                    <a:pt x="43" y="86"/>
                    <a:pt x="43" y="85"/>
                  </a:cubicBezTo>
                  <a:cubicBezTo>
                    <a:pt x="43" y="85"/>
                    <a:pt x="43" y="85"/>
                    <a:pt x="43" y="84"/>
                  </a:cubicBezTo>
                  <a:cubicBezTo>
                    <a:pt x="43" y="85"/>
                    <a:pt x="42" y="86"/>
                    <a:pt x="42" y="86"/>
                  </a:cubicBezTo>
                  <a:close/>
                  <a:moveTo>
                    <a:pt x="34" y="87"/>
                  </a:moveTo>
                  <a:cubicBezTo>
                    <a:pt x="34" y="86"/>
                    <a:pt x="35" y="86"/>
                    <a:pt x="35" y="85"/>
                  </a:cubicBezTo>
                  <a:cubicBezTo>
                    <a:pt x="35" y="85"/>
                    <a:pt x="34" y="85"/>
                    <a:pt x="34" y="85"/>
                  </a:cubicBezTo>
                  <a:cubicBezTo>
                    <a:pt x="33" y="85"/>
                    <a:pt x="33" y="86"/>
                    <a:pt x="34" y="87"/>
                  </a:cubicBezTo>
                  <a:close/>
                  <a:moveTo>
                    <a:pt x="52" y="86"/>
                  </a:moveTo>
                  <a:cubicBezTo>
                    <a:pt x="52" y="86"/>
                    <a:pt x="53" y="85"/>
                    <a:pt x="53" y="85"/>
                  </a:cubicBezTo>
                  <a:cubicBezTo>
                    <a:pt x="53" y="85"/>
                    <a:pt x="52" y="85"/>
                    <a:pt x="52" y="85"/>
                  </a:cubicBezTo>
                  <a:cubicBezTo>
                    <a:pt x="52" y="85"/>
                    <a:pt x="51" y="85"/>
                    <a:pt x="52" y="86"/>
                  </a:cubicBezTo>
                  <a:close/>
                  <a:moveTo>
                    <a:pt x="58" y="87"/>
                  </a:moveTo>
                  <a:cubicBezTo>
                    <a:pt x="59" y="87"/>
                    <a:pt x="59" y="85"/>
                    <a:pt x="58" y="85"/>
                  </a:cubicBezTo>
                  <a:cubicBezTo>
                    <a:pt x="58" y="86"/>
                    <a:pt x="58" y="86"/>
                    <a:pt x="58" y="87"/>
                  </a:cubicBezTo>
                  <a:close/>
                  <a:moveTo>
                    <a:pt x="43" y="87"/>
                  </a:moveTo>
                  <a:cubicBezTo>
                    <a:pt x="43" y="87"/>
                    <a:pt x="43" y="88"/>
                    <a:pt x="44" y="88"/>
                  </a:cubicBezTo>
                  <a:cubicBezTo>
                    <a:pt x="44" y="87"/>
                    <a:pt x="45" y="87"/>
                    <a:pt x="45" y="86"/>
                  </a:cubicBezTo>
                  <a:cubicBezTo>
                    <a:pt x="45" y="86"/>
                    <a:pt x="44" y="86"/>
                    <a:pt x="44" y="85"/>
                  </a:cubicBezTo>
                  <a:cubicBezTo>
                    <a:pt x="44" y="86"/>
                    <a:pt x="43" y="86"/>
                    <a:pt x="43" y="87"/>
                  </a:cubicBezTo>
                  <a:close/>
                  <a:moveTo>
                    <a:pt x="38" y="88"/>
                  </a:moveTo>
                  <a:cubicBezTo>
                    <a:pt x="38" y="88"/>
                    <a:pt x="39" y="88"/>
                    <a:pt x="39" y="88"/>
                  </a:cubicBezTo>
                  <a:cubicBezTo>
                    <a:pt x="39" y="88"/>
                    <a:pt x="40" y="87"/>
                    <a:pt x="41" y="86"/>
                  </a:cubicBezTo>
                  <a:cubicBezTo>
                    <a:pt x="40" y="86"/>
                    <a:pt x="40" y="86"/>
                    <a:pt x="39" y="86"/>
                  </a:cubicBezTo>
                  <a:cubicBezTo>
                    <a:pt x="39" y="87"/>
                    <a:pt x="38" y="87"/>
                    <a:pt x="38" y="88"/>
                  </a:cubicBezTo>
                  <a:close/>
                  <a:moveTo>
                    <a:pt x="48" y="87"/>
                  </a:moveTo>
                  <a:cubicBezTo>
                    <a:pt x="49" y="87"/>
                    <a:pt x="49" y="88"/>
                    <a:pt x="49" y="88"/>
                  </a:cubicBezTo>
                  <a:cubicBezTo>
                    <a:pt x="49" y="87"/>
                    <a:pt x="50" y="87"/>
                    <a:pt x="50" y="86"/>
                  </a:cubicBezTo>
                  <a:cubicBezTo>
                    <a:pt x="50" y="86"/>
                    <a:pt x="50" y="86"/>
                    <a:pt x="49" y="86"/>
                  </a:cubicBezTo>
                  <a:cubicBezTo>
                    <a:pt x="49" y="86"/>
                    <a:pt x="48" y="86"/>
                    <a:pt x="48" y="87"/>
                  </a:cubicBezTo>
                  <a:close/>
                  <a:moveTo>
                    <a:pt x="54" y="86"/>
                  </a:move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3" y="86"/>
                    <a:pt x="54" y="86"/>
                  </a:cubicBezTo>
                  <a:close/>
                  <a:moveTo>
                    <a:pt x="46" y="87"/>
                  </a:moveTo>
                  <a:cubicBezTo>
                    <a:pt x="47" y="87"/>
                    <a:pt x="47" y="86"/>
                    <a:pt x="47" y="86"/>
                  </a:cubicBezTo>
                  <a:cubicBezTo>
                    <a:pt x="47" y="86"/>
                    <a:pt x="47" y="86"/>
                    <a:pt x="46" y="86"/>
                  </a:cubicBezTo>
                  <a:cubicBezTo>
                    <a:pt x="46" y="86"/>
                    <a:pt x="46" y="86"/>
                    <a:pt x="46" y="87"/>
                  </a:cubicBezTo>
                  <a:close/>
                  <a:moveTo>
                    <a:pt x="54" y="88"/>
                  </a:moveTo>
                  <a:cubicBezTo>
                    <a:pt x="54" y="88"/>
                    <a:pt x="54" y="87"/>
                    <a:pt x="55" y="86"/>
                  </a:cubicBezTo>
                  <a:cubicBezTo>
                    <a:pt x="54" y="87"/>
                    <a:pt x="54" y="87"/>
                    <a:pt x="54" y="88"/>
                  </a:cubicBezTo>
                  <a:close/>
                  <a:moveTo>
                    <a:pt x="35" y="88"/>
                  </a:moveTo>
                  <a:cubicBezTo>
                    <a:pt x="35" y="88"/>
                    <a:pt x="36" y="89"/>
                    <a:pt x="36" y="89"/>
                  </a:cubicBezTo>
                  <a:cubicBezTo>
                    <a:pt x="36" y="88"/>
                    <a:pt x="36" y="88"/>
                    <a:pt x="37" y="8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7"/>
                    <a:pt x="35" y="87"/>
                    <a:pt x="35" y="88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9"/>
                    <a:pt x="32" y="89"/>
                  </a:cubicBezTo>
                  <a:cubicBezTo>
                    <a:pt x="33" y="89"/>
                    <a:pt x="33" y="87"/>
                    <a:pt x="32" y="87"/>
                  </a:cubicBezTo>
                  <a:cubicBezTo>
                    <a:pt x="32" y="87"/>
                    <a:pt x="32" y="87"/>
                    <a:pt x="32" y="88"/>
                  </a:cubicBezTo>
                  <a:close/>
                  <a:moveTo>
                    <a:pt x="50" y="89"/>
                  </a:moveTo>
                  <a:cubicBezTo>
                    <a:pt x="50" y="88"/>
                    <a:pt x="51" y="87"/>
                    <a:pt x="51" y="87"/>
                  </a:cubicBezTo>
                  <a:cubicBezTo>
                    <a:pt x="50" y="88"/>
                    <a:pt x="50" y="88"/>
                    <a:pt x="50" y="89"/>
                  </a:cubicBezTo>
                  <a:close/>
                  <a:moveTo>
                    <a:pt x="40" y="90"/>
                  </a:moveTo>
                  <a:cubicBezTo>
                    <a:pt x="41" y="89"/>
                    <a:pt x="41" y="88"/>
                    <a:pt x="42" y="88"/>
                  </a:cubicBezTo>
                  <a:cubicBezTo>
                    <a:pt x="42" y="87"/>
                    <a:pt x="41" y="87"/>
                    <a:pt x="41" y="87"/>
                  </a:cubicBezTo>
                  <a:cubicBezTo>
                    <a:pt x="41" y="88"/>
                    <a:pt x="40" y="88"/>
                    <a:pt x="40" y="90"/>
                  </a:cubicBezTo>
                  <a:close/>
                  <a:moveTo>
                    <a:pt x="45" y="89"/>
                  </a:moveTo>
                  <a:cubicBezTo>
                    <a:pt x="45" y="88"/>
                    <a:pt x="46" y="88"/>
                    <a:pt x="46" y="87"/>
                  </a:cubicBezTo>
                  <a:cubicBezTo>
                    <a:pt x="46" y="87"/>
                    <a:pt x="46" y="87"/>
                    <a:pt x="45" y="87"/>
                  </a:cubicBezTo>
                  <a:cubicBezTo>
                    <a:pt x="45" y="88"/>
                    <a:pt x="44" y="88"/>
                    <a:pt x="45" y="89"/>
                  </a:cubicBezTo>
                  <a:close/>
                  <a:moveTo>
                    <a:pt x="54" y="88"/>
                  </a:moveTo>
                  <a:cubicBezTo>
                    <a:pt x="54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8"/>
                    <a:pt x="55" y="88"/>
                    <a:pt x="54" y="88"/>
                  </a:cubicBezTo>
                  <a:close/>
                  <a:moveTo>
                    <a:pt x="48" y="89"/>
                  </a:moveTo>
                  <a:cubicBezTo>
                    <a:pt x="48" y="89"/>
                    <a:pt x="49" y="89"/>
                    <a:pt x="49" y="89"/>
                  </a:cubicBezTo>
                  <a:cubicBezTo>
                    <a:pt x="49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9"/>
                  </a:cubicBezTo>
                  <a:close/>
                  <a:moveTo>
                    <a:pt x="40" y="90"/>
                  </a:moveTo>
                  <a:cubicBezTo>
                    <a:pt x="41" y="90"/>
                    <a:pt x="41" y="91"/>
                    <a:pt x="41" y="91"/>
                  </a:cubicBezTo>
                  <a:cubicBezTo>
                    <a:pt x="42" y="91"/>
                    <a:pt x="42" y="90"/>
                    <a:pt x="43" y="89"/>
                  </a:cubicBezTo>
                  <a:cubicBezTo>
                    <a:pt x="42" y="87"/>
                    <a:pt x="41" y="89"/>
                    <a:pt x="40" y="90"/>
                  </a:cubicBezTo>
                  <a:close/>
                  <a:moveTo>
                    <a:pt x="51" y="90"/>
                  </a:moveTo>
                  <a:cubicBezTo>
                    <a:pt x="52" y="90"/>
                    <a:pt x="52" y="89"/>
                    <a:pt x="52" y="88"/>
                  </a:cubicBezTo>
                  <a:cubicBezTo>
                    <a:pt x="51" y="88"/>
                    <a:pt x="50" y="89"/>
                    <a:pt x="51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88"/>
                    <a:pt x="46" y="89"/>
                    <a:pt x="46" y="90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0"/>
                    <a:pt x="38" y="90"/>
                  </a:cubicBezTo>
                  <a:cubicBezTo>
                    <a:pt x="38" y="89"/>
                    <a:pt x="38" y="89"/>
                    <a:pt x="37" y="89"/>
                  </a:cubicBezTo>
                  <a:cubicBezTo>
                    <a:pt x="37" y="89"/>
                    <a:pt x="37" y="89"/>
                    <a:pt x="37" y="90"/>
                  </a:cubicBezTo>
                  <a:cubicBezTo>
                    <a:pt x="37" y="90"/>
                    <a:pt x="37" y="90"/>
                    <a:pt x="38" y="90"/>
                  </a:cubicBezTo>
                  <a:cubicBezTo>
                    <a:pt x="38" y="90"/>
                    <a:pt x="37" y="90"/>
                    <a:pt x="38" y="90"/>
                  </a:cubicBezTo>
                  <a:close/>
                  <a:moveTo>
                    <a:pt x="35" y="91"/>
                  </a:moveTo>
                  <a:cubicBezTo>
                    <a:pt x="35" y="90"/>
                    <a:pt x="35" y="91"/>
                    <a:pt x="35" y="90"/>
                  </a:cubicBezTo>
                  <a:cubicBezTo>
                    <a:pt x="35" y="90"/>
                    <a:pt x="35" y="89"/>
                    <a:pt x="34" y="89"/>
                  </a:cubicBezTo>
                  <a:cubicBezTo>
                    <a:pt x="34" y="90"/>
                    <a:pt x="35" y="91"/>
                    <a:pt x="35" y="91"/>
                  </a:cubicBezTo>
                  <a:close/>
                  <a:moveTo>
                    <a:pt x="52" y="91"/>
                  </a:moveTo>
                  <a:cubicBezTo>
                    <a:pt x="52" y="90"/>
                    <a:pt x="53" y="90"/>
                    <a:pt x="52" y="89"/>
                  </a:cubicBezTo>
                  <a:cubicBezTo>
                    <a:pt x="52" y="90"/>
                    <a:pt x="51" y="90"/>
                    <a:pt x="52" y="91"/>
                  </a:cubicBezTo>
                  <a:close/>
                  <a:moveTo>
                    <a:pt x="34" y="91"/>
                  </a:moveTo>
                  <a:cubicBezTo>
                    <a:pt x="34" y="90"/>
                    <a:pt x="34" y="90"/>
                    <a:pt x="34" y="89"/>
                  </a:cubicBezTo>
                  <a:cubicBezTo>
                    <a:pt x="32" y="89"/>
                    <a:pt x="34" y="91"/>
                    <a:pt x="34" y="91"/>
                  </a:cubicBezTo>
                  <a:close/>
                  <a:moveTo>
                    <a:pt x="56" y="91"/>
                  </a:moveTo>
                  <a:cubicBezTo>
                    <a:pt x="57" y="91"/>
                    <a:pt x="58" y="90"/>
                    <a:pt x="57" y="90"/>
                  </a:cubicBezTo>
                  <a:cubicBezTo>
                    <a:pt x="57" y="90"/>
                    <a:pt x="57" y="91"/>
                    <a:pt x="56" y="91"/>
                  </a:cubicBezTo>
                  <a:close/>
                  <a:moveTo>
                    <a:pt x="42" y="92"/>
                  </a:moveTo>
                  <a:cubicBezTo>
                    <a:pt x="43" y="92"/>
                    <a:pt x="43" y="91"/>
                    <a:pt x="4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3" y="90"/>
                    <a:pt x="42" y="91"/>
                    <a:pt x="42" y="92"/>
                  </a:cubicBezTo>
                  <a:close/>
                  <a:moveTo>
                    <a:pt x="51" y="91"/>
                  </a:moveTo>
                  <a:cubicBezTo>
                    <a:pt x="51" y="90"/>
                    <a:pt x="50" y="90"/>
                    <a:pt x="50" y="90"/>
                  </a:cubicBezTo>
                  <a:cubicBezTo>
                    <a:pt x="50" y="91"/>
                    <a:pt x="50" y="91"/>
                    <a:pt x="51" y="91"/>
                  </a:cubicBezTo>
                  <a:close/>
                  <a:moveTo>
                    <a:pt x="48" y="90"/>
                  </a:moveTo>
                  <a:cubicBezTo>
                    <a:pt x="48" y="91"/>
                    <a:pt x="47" y="92"/>
                    <a:pt x="48" y="92"/>
                  </a:cubicBezTo>
                  <a:cubicBezTo>
                    <a:pt x="48" y="91"/>
                    <a:pt x="49" y="91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lose/>
                  <a:moveTo>
                    <a:pt x="54" y="92"/>
                  </a:moveTo>
                  <a:cubicBezTo>
                    <a:pt x="54" y="92"/>
                    <a:pt x="54" y="91"/>
                    <a:pt x="55" y="91"/>
                  </a:cubicBezTo>
                  <a:cubicBezTo>
                    <a:pt x="54" y="91"/>
                    <a:pt x="54" y="90"/>
                    <a:pt x="54" y="90"/>
                  </a:cubicBezTo>
                  <a:cubicBezTo>
                    <a:pt x="53" y="91"/>
                    <a:pt x="53" y="92"/>
                    <a:pt x="54" y="92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0"/>
                    <a:pt x="36" y="90"/>
                  </a:cubicBezTo>
                  <a:cubicBezTo>
                    <a:pt x="36" y="91"/>
                    <a:pt x="37" y="92"/>
                    <a:pt x="37" y="91"/>
                  </a:cubicBezTo>
                  <a:close/>
                  <a:moveTo>
                    <a:pt x="38" y="91"/>
                  </a:moveTo>
                  <a:cubicBezTo>
                    <a:pt x="39" y="91"/>
                    <a:pt x="39" y="91"/>
                    <a:pt x="39" y="90"/>
                  </a:cubicBezTo>
                  <a:cubicBezTo>
                    <a:pt x="39" y="90"/>
                    <a:pt x="38" y="91"/>
                    <a:pt x="38" y="91"/>
                  </a:cubicBezTo>
                  <a:close/>
                  <a:moveTo>
                    <a:pt x="35" y="93"/>
                  </a:moveTo>
                  <a:cubicBezTo>
                    <a:pt x="35" y="93"/>
                    <a:pt x="35" y="93"/>
                    <a:pt x="36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6" y="93"/>
                    <a:pt x="37" y="91"/>
                    <a:pt x="36" y="91"/>
                  </a:cubicBezTo>
                  <a:cubicBezTo>
                    <a:pt x="35" y="92"/>
                    <a:pt x="35" y="92"/>
                    <a:pt x="35" y="93"/>
                  </a:cubicBezTo>
                  <a:close/>
                  <a:moveTo>
                    <a:pt x="32" y="93"/>
                  </a:moveTo>
                  <a:cubicBezTo>
                    <a:pt x="33" y="92"/>
                    <a:pt x="33" y="93"/>
                    <a:pt x="33" y="93"/>
                  </a:cubicBezTo>
                  <a:cubicBezTo>
                    <a:pt x="33" y="92"/>
                    <a:pt x="33" y="91"/>
                    <a:pt x="32" y="91"/>
                  </a:cubicBezTo>
                  <a:cubicBezTo>
                    <a:pt x="32" y="91"/>
                    <a:pt x="33" y="92"/>
                    <a:pt x="32" y="93"/>
                  </a:cubicBezTo>
                  <a:close/>
                  <a:moveTo>
                    <a:pt x="39" y="92"/>
                  </a:moveTo>
                  <a:cubicBezTo>
                    <a:pt x="40" y="92"/>
                    <a:pt x="40" y="93"/>
                    <a:pt x="40" y="93"/>
                  </a:cubicBezTo>
                  <a:cubicBezTo>
                    <a:pt x="41" y="92"/>
                    <a:pt x="40" y="91"/>
                    <a:pt x="39" y="91"/>
                  </a:cubicBezTo>
                  <a:cubicBezTo>
                    <a:pt x="39" y="92"/>
                    <a:pt x="39" y="92"/>
                    <a:pt x="39" y="92"/>
                  </a:cubicBezTo>
                  <a:close/>
                  <a:moveTo>
                    <a:pt x="44" y="93"/>
                  </a:moveTo>
                  <a:cubicBezTo>
                    <a:pt x="44" y="94"/>
                    <a:pt x="44" y="94"/>
                    <a:pt x="45" y="94"/>
                  </a:cubicBezTo>
                  <a:cubicBezTo>
                    <a:pt x="45" y="93"/>
                    <a:pt x="46" y="93"/>
                    <a:pt x="46" y="92"/>
                  </a:cubicBezTo>
                  <a:cubicBezTo>
                    <a:pt x="46" y="92"/>
                    <a:pt x="45" y="91"/>
                    <a:pt x="45" y="91"/>
                  </a:cubicBezTo>
                  <a:cubicBezTo>
                    <a:pt x="45" y="92"/>
                    <a:pt x="44" y="93"/>
                    <a:pt x="44" y="93"/>
                  </a:cubicBezTo>
                  <a:close/>
                  <a:moveTo>
                    <a:pt x="48" y="93"/>
                  </a:moveTo>
                  <a:cubicBezTo>
                    <a:pt x="48" y="93"/>
                    <a:pt x="48" y="93"/>
                    <a:pt x="49" y="93"/>
                  </a:cubicBezTo>
                  <a:cubicBezTo>
                    <a:pt x="49" y="93"/>
                    <a:pt x="49" y="92"/>
                    <a:pt x="49" y="92"/>
                  </a:cubicBezTo>
                  <a:cubicBezTo>
                    <a:pt x="49" y="92"/>
                    <a:pt x="49" y="91"/>
                    <a:pt x="49" y="91"/>
                  </a:cubicBezTo>
                  <a:cubicBezTo>
                    <a:pt x="49" y="92"/>
                    <a:pt x="48" y="92"/>
                    <a:pt x="48" y="93"/>
                  </a:cubicBezTo>
                  <a:close/>
                  <a:moveTo>
                    <a:pt x="27" y="92"/>
                  </a:moveTo>
                  <a:cubicBezTo>
                    <a:pt x="27" y="93"/>
                    <a:pt x="28" y="93"/>
                    <a:pt x="29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2"/>
                    <a:pt x="28" y="92"/>
                  </a:cubicBezTo>
                  <a:cubicBezTo>
                    <a:pt x="28" y="92"/>
                    <a:pt x="27" y="92"/>
                    <a:pt x="27" y="92"/>
                  </a:cubicBezTo>
                  <a:close/>
                  <a:moveTo>
                    <a:pt x="38" y="92"/>
                  </a:move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7" y="92"/>
                    <a:pt x="38" y="92"/>
                  </a:cubicBezTo>
                  <a:close/>
                  <a:moveTo>
                    <a:pt x="50" y="93"/>
                  </a:moveTo>
                  <a:cubicBezTo>
                    <a:pt x="50" y="93"/>
                    <a:pt x="50" y="93"/>
                    <a:pt x="50" y="92"/>
                  </a:cubicBezTo>
                  <a:cubicBezTo>
                    <a:pt x="50" y="92"/>
                    <a:pt x="49" y="93"/>
                    <a:pt x="50" y="93"/>
                  </a:cubicBezTo>
                  <a:close/>
                  <a:moveTo>
                    <a:pt x="53" y="93"/>
                  </a:moveTo>
                  <a:cubicBezTo>
                    <a:pt x="52" y="93"/>
                    <a:pt x="52" y="92"/>
                    <a:pt x="52" y="92"/>
                  </a:cubicBezTo>
                  <a:cubicBezTo>
                    <a:pt x="52" y="92"/>
                    <a:pt x="52" y="93"/>
                    <a:pt x="53" y="93"/>
                  </a:cubicBezTo>
                  <a:close/>
                  <a:moveTo>
                    <a:pt x="38" y="93"/>
                  </a:moveTo>
                  <a:cubicBezTo>
                    <a:pt x="38" y="93"/>
                    <a:pt x="39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3"/>
                    <a:pt x="38" y="92"/>
                    <a:pt x="38" y="93"/>
                  </a:cubicBezTo>
                  <a:close/>
                  <a:moveTo>
                    <a:pt x="45" y="95"/>
                  </a:moveTo>
                  <a:cubicBezTo>
                    <a:pt x="46" y="94"/>
                    <a:pt x="46" y="94"/>
                    <a:pt x="47" y="93"/>
                  </a:cubicBezTo>
                  <a:cubicBezTo>
                    <a:pt x="46" y="93"/>
                    <a:pt x="46" y="94"/>
                    <a:pt x="45" y="95"/>
                  </a:cubicBezTo>
                  <a:close/>
                  <a:moveTo>
                    <a:pt x="50" y="95"/>
                  </a:moveTo>
                  <a:cubicBezTo>
                    <a:pt x="51" y="95"/>
                    <a:pt x="50" y="96"/>
                    <a:pt x="51" y="96"/>
                  </a:cubicBezTo>
                  <a:cubicBezTo>
                    <a:pt x="51" y="95"/>
                    <a:pt x="52" y="95"/>
                    <a:pt x="52" y="94"/>
                  </a:cubicBezTo>
                  <a:cubicBezTo>
                    <a:pt x="52" y="94"/>
                    <a:pt x="52" y="93"/>
                    <a:pt x="51" y="93"/>
                  </a:cubicBezTo>
                  <a:cubicBezTo>
                    <a:pt x="51" y="94"/>
                    <a:pt x="50" y="94"/>
                    <a:pt x="50" y="95"/>
                  </a:cubicBezTo>
                  <a:close/>
                  <a:moveTo>
                    <a:pt x="41" y="94"/>
                  </a:moveTo>
                  <a:cubicBezTo>
                    <a:pt x="41" y="94"/>
                    <a:pt x="42" y="93"/>
                    <a:pt x="41" y="93"/>
                  </a:cubicBezTo>
                  <a:cubicBezTo>
                    <a:pt x="41" y="93"/>
                    <a:pt x="41" y="93"/>
                    <a:pt x="4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4" y="95"/>
                    <a:pt x="35" y="95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4" y="93"/>
                    <a:pt x="34" y="93"/>
                    <a:pt x="34" y="94"/>
                  </a:cubicBezTo>
                  <a:close/>
                  <a:moveTo>
                    <a:pt x="27" y="98"/>
                  </a:moveTo>
                  <a:cubicBezTo>
                    <a:pt x="27" y="96"/>
                    <a:pt x="27" y="95"/>
                    <a:pt x="26" y="93"/>
                  </a:cubicBezTo>
                  <a:cubicBezTo>
                    <a:pt x="26" y="95"/>
                    <a:pt x="25" y="98"/>
                    <a:pt x="27" y="98"/>
                  </a:cubicBezTo>
                  <a:close/>
                  <a:moveTo>
                    <a:pt x="37" y="95"/>
                  </a:moveTo>
                  <a:cubicBezTo>
                    <a:pt x="38" y="95"/>
                    <a:pt x="38" y="95"/>
                    <a:pt x="38" y="96"/>
                  </a:cubicBezTo>
                  <a:cubicBezTo>
                    <a:pt x="38" y="95"/>
                    <a:pt x="39" y="95"/>
                    <a:pt x="39" y="94"/>
                  </a:cubicBezTo>
                  <a:cubicBezTo>
                    <a:pt x="38" y="93"/>
                    <a:pt x="37" y="93"/>
                    <a:pt x="37" y="95"/>
                  </a:cubicBezTo>
                  <a:close/>
                  <a:moveTo>
                    <a:pt x="56" y="96"/>
                  </a:moveTo>
                  <a:cubicBezTo>
                    <a:pt x="57" y="96"/>
                    <a:pt x="57" y="95"/>
                    <a:pt x="58" y="95"/>
                  </a:cubicBezTo>
                  <a:cubicBezTo>
                    <a:pt x="58" y="95"/>
                    <a:pt x="58" y="93"/>
                    <a:pt x="57" y="93"/>
                  </a:cubicBezTo>
                  <a:cubicBezTo>
                    <a:pt x="57" y="94"/>
                    <a:pt x="56" y="94"/>
                    <a:pt x="56" y="96"/>
                  </a:cubicBezTo>
                  <a:close/>
                  <a:moveTo>
                    <a:pt x="28" y="96"/>
                  </a:moveTo>
                  <a:cubicBezTo>
                    <a:pt x="28" y="95"/>
                    <a:pt x="29" y="94"/>
                    <a:pt x="27" y="94"/>
                  </a:cubicBezTo>
                  <a:cubicBezTo>
                    <a:pt x="27" y="95"/>
                    <a:pt x="28" y="95"/>
                    <a:pt x="28" y="96"/>
                  </a:cubicBezTo>
                  <a:close/>
                  <a:moveTo>
                    <a:pt x="46" y="96"/>
                  </a:moveTo>
                  <a:cubicBezTo>
                    <a:pt x="46" y="96"/>
                    <a:pt x="46" y="96"/>
                    <a:pt x="46" y="96"/>
                  </a:cubicBezTo>
                  <a:cubicBezTo>
                    <a:pt x="47" y="96"/>
                    <a:pt x="47" y="95"/>
                    <a:pt x="48" y="94"/>
                  </a:cubicBezTo>
                  <a:cubicBezTo>
                    <a:pt x="47" y="93"/>
                    <a:pt x="46" y="95"/>
                    <a:pt x="46" y="96"/>
                  </a:cubicBezTo>
                  <a:close/>
                  <a:moveTo>
                    <a:pt x="33" y="96"/>
                  </a:moveTo>
                  <a:cubicBezTo>
                    <a:pt x="34" y="96"/>
                    <a:pt x="34" y="96"/>
                    <a:pt x="34" y="95"/>
                  </a:cubicBezTo>
                  <a:cubicBezTo>
                    <a:pt x="33" y="95"/>
                    <a:pt x="34" y="94"/>
                    <a:pt x="33" y="94"/>
                  </a:cubicBezTo>
                  <a:cubicBezTo>
                    <a:pt x="33" y="95"/>
                    <a:pt x="33" y="95"/>
                    <a:pt x="33" y="96"/>
                  </a:cubicBezTo>
                  <a:close/>
                  <a:moveTo>
                    <a:pt x="40" y="95"/>
                  </a:moveTo>
                  <a:cubicBezTo>
                    <a:pt x="40" y="95"/>
                    <a:pt x="41" y="95"/>
                    <a:pt x="40" y="94"/>
                  </a:cubicBezTo>
                  <a:cubicBezTo>
                    <a:pt x="40" y="95"/>
                    <a:pt x="39" y="95"/>
                    <a:pt x="40" y="95"/>
                  </a:cubicBezTo>
                  <a:close/>
                  <a:moveTo>
                    <a:pt x="47" y="97"/>
                  </a:moveTo>
                  <a:cubicBezTo>
                    <a:pt x="48" y="97"/>
                    <a:pt x="48" y="96"/>
                    <a:pt x="49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7" y="96"/>
                    <a:pt x="47" y="97"/>
                  </a:cubicBezTo>
                  <a:close/>
                  <a:moveTo>
                    <a:pt x="43" y="96"/>
                  </a:moveTo>
                  <a:cubicBezTo>
                    <a:pt x="44" y="96"/>
                    <a:pt x="43" y="95"/>
                    <a:pt x="43" y="95"/>
                  </a:cubicBezTo>
                  <a:cubicBezTo>
                    <a:pt x="42" y="95"/>
                    <a:pt x="43" y="96"/>
                    <a:pt x="43" y="96"/>
                  </a:cubicBezTo>
                  <a:close/>
                  <a:moveTo>
                    <a:pt x="28" y="97"/>
                  </a:moveTo>
                  <a:cubicBezTo>
                    <a:pt x="28" y="99"/>
                    <a:pt x="28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99"/>
                    <a:pt x="26" y="99"/>
                  </a:cubicBezTo>
                  <a:cubicBezTo>
                    <a:pt x="26" y="99"/>
                    <a:pt x="26" y="100"/>
                    <a:pt x="26" y="100"/>
                  </a:cubicBezTo>
                  <a:cubicBezTo>
                    <a:pt x="27" y="101"/>
                    <a:pt x="26" y="102"/>
                    <a:pt x="27" y="103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1"/>
                    <a:pt x="29" y="98"/>
                    <a:pt x="29" y="95"/>
                  </a:cubicBezTo>
                  <a:cubicBezTo>
                    <a:pt x="28" y="96"/>
                    <a:pt x="29" y="97"/>
                    <a:pt x="28" y="97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6" y="95"/>
                  </a:cubicBezTo>
                  <a:cubicBezTo>
                    <a:pt x="36" y="96"/>
                    <a:pt x="36" y="96"/>
                    <a:pt x="36" y="96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6"/>
                    <a:pt x="39" y="95"/>
                  </a:cubicBezTo>
                  <a:cubicBezTo>
                    <a:pt x="39" y="96"/>
                    <a:pt x="39" y="96"/>
                    <a:pt x="39" y="97"/>
                  </a:cubicBezTo>
                  <a:close/>
                  <a:moveTo>
                    <a:pt x="53" y="97"/>
                  </a:moveTo>
                  <a:cubicBezTo>
                    <a:pt x="54" y="97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3" y="96"/>
                    <a:pt x="53" y="97"/>
                    <a:pt x="53" y="97"/>
                  </a:cubicBezTo>
                  <a:close/>
                  <a:moveTo>
                    <a:pt x="41" y="97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41" y="96"/>
                    <a:pt x="41" y="97"/>
                  </a:cubicBezTo>
                  <a:close/>
                  <a:moveTo>
                    <a:pt x="44" y="97"/>
                  </a:moveTo>
                  <a:cubicBezTo>
                    <a:pt x="44" y="97"/>
                    <a:pt x="44" y="96"/>
                    <a:pt x="44" y="96"/>
                  </a:cubicBezTo>
                  <a:cubicBezTo>
                    <a:pt x="44" y="96"/>
                    <a:pt x="44" y="97"/>
                    <a:pt x="44" y="97"/>
                  </a:cubicBezTo>
                  <a:close/>
                  <a:moveTo>
                    <a:pt x="48" y="98"/>
                  </a:move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9" y="98"/>
                  </a:cubicBezTo>
                  <a:cubicBezTo>
                    <a:pt x="49" y="98"/>
                    <a:pt x="49" y="98"/>
                    <a:pt x="50" y="98"/>
                  </a:cubicBezTo>
                  <a:cubicBezTo>
                    <a:pt x="49" y="97"/>
                    <a:pt x="50" y="96"/>
                    <a:pt x="49" y="96"/>
                  </a:cubicBezTo>
                  <a:cubicBezTo>
                    <a:pt x="49" y="97"/>
                    <a:pt x="48" y="97"/>
                    <a:pt x="48" y="98"/>
                  </a:cubicBezTo>
                  <a:close/>
                  <a:moveTo>
                    <a:pt x="39" y="97"/>
                  </a:moveTo>
                  <a:cubicBezTo>
                    <a:pt x="40" y="97"/>
                    <a:pt x="40" y="97"/>
                    <a:pt x="40" y="96"/>
                  </a:cubicBezTo>
                  <a:cubicBezTo>
                    <a:pt x="40" y="96"/>
                    <a:pt x="39" y="97"/>
                    <a:pt x="39" y="97"/>
                  </a:cubicBezTo>
                  <a:close/>
                  <a:moveTo>
                    <a:pt x="57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7" y="96"/>
                    <a:pt x="57" y="96"/>
                    <a:pt x="57" y="97"/>
                  </a:cubicBezTo>
                  <a:close/>
                  <a:moveTo>
                    <a:pt x="34" y="97"/>
                  </a:moveTo>
                  <a:cubicBezTo>
                    <a:pt x="35" y="98"/>
                    <a:pt x="35" y="98"/>
                    <a:pt x="35" y="99"/>
                  </a:cubicBezTo>
                  <a:cubicBezTo>
                    <a:pt x="36" y="99"/>
                    <a:pt x="36" y="98"/>
                    <a:pt x="36" y="98"/>
                  </a:cubicBezTo>
                  <a:cubicBezTo>
                    <a:pt x="36" y="97"/>
                    <a:pt x="36" y="97"/>
                    <a:pt x="35" y="97"/>
                  </a:cubicBezTo>
                  <a:cubicBezTo>
                    <a:pt x="35" y="97"/>
                    <a:pt x="35" y="97"/>
                    <a:pt x="34" y="97"/>
                  </a:cubicBezTo>
                  <a:close/>
                  <a:moveTo>
                    <a:pt x="54" y="99"/>
                  </a:moveTo>
                  <a:cubicBezTo>
                    <a:pt x="55" y="99"/>
                    <a:pt x="55" y="98"/>
                    <a:pt x="5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7"/>
                    <a:pt x="54" y="98"/>
                    <a:pt x="54" y="99"/>
                  </a:cubicBezTo>
                  <a:close/>
                  <a:moveTo>
                    <a:pt x="30" y="102"/>
                  </a:moveTo>
                  <a:cubicBezTo>
                    <a:pt x="31" y="104"/>
                    <a:pt x="32" y="106"/>
                    <a:pt x="33" y="108"/>
                  </a:cubicBezTo>
                  <a:cubicBezTo>
                    <a:pt x="33" y="107"/>
                    <a:pt x="33" y="106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2" y="104"/>
                    <a:pt x="32" y="104"/>
                  </a:cubicBezTo>
                  <a:cubicBezTo>
                    <a:pt x="33" y="103"/>
                    <a:pt x="33" y="101"/>
                    <a:pt x="33" y="100"/>
                  </a:cubicBezTo>
                  <a:cubicBezTo>
                    <a:pt x="32" y="100"/>
                    <a:pt x="32" y="100"/>
                    <a:pt x="31" y="100"/>
                  </a:cubicBezTo>
                  <a:cubicBezTo>
                    <a:pt x="31" y="99"/>
                    <a:pt x="32" y="98"/>
                    <a:pt x="31" y="97"/>
                  </a:cubicBezTo>
                  <a:cubicBezTo>
                    <a:pt x="31" y="99"/>
                    <a:pt x="31" y="100"/>
                    <a:pt x="30" y="102"/>
                  </a:cubicBezTo>
                  <a:close/>
                  <a:moveTo>
                    <a:pt x="45" y="98"/>
                  </a:moveTo>
                  <a:cubicBezTo>
                    <a:pt x="45" y="98"/>
                    <a:pt x="45" y="98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98"/>
                    <a:pt x="45" y="98"/>
                  </a:cubicBezTo>
                  <a:close/>
                  <a:moveTo>
                    <a:pt x="40" y="98"/>
                  </a:moveTo>
                  <a:cubicBezTo>
                    <a:pt x="41" y="98"/>
                    <a:pt x="41" y="99"/>
                    <a:pt x="41" y="99"/>
                  </a:cubicBezTo>
                  <a:cubicBezTo>
                    <a:pt x="42" y="98"/>
                    <a:pt x="42" y="97"/>
                    <a:pt x="41" y="97"/>
                  </a:cubicBezTo>
                  <a:cubicBezTo>
                    <a:pt x="41" y="98"/>
                    <a:pt x="40" y="98"/>
                    <a:pt x="40" y="98"/>
                  </a:cubicBezTo>
                  <a:close/>
                  <a:moveTo>
                    <a:pt x="38" y="98"/>
                  </a:moveTo>
                  <a:cubicBezTo>
                    <a:pt x="38" y="98"/>
                    <a:pt x="38" y="98"/>
                    <a:pt x="38" y="97"/>
                  </a:cubicBezTo>
                  <a:cubicBezTo>
                    <a:pt x="38" y="97"/>
                    <a:pt x="38" y="98"/>
                    <a:pt x="38" y="98"/>
                  </a:cubicBezTo>
                  <a:close/>
                  <a:moveTo>
                    <a:pt x="43" y="98"/>
                  </a:moveTo>
                  <a:cubicBezTo>
                    <a:pt x="43" y="98"/>
                    <a:pt x="43" y="98"/>
                    <a:pt x="43" y="98"/>
                  </a:cubicBezTo>
                  <a:cubicBezTo>
                    <a:pt x="43" y="97"/>
                    <a:pt x="42" y="98"/>
                    <a:pt x="43" y="98"/>
                  </a:cubicBezTo>
                  <a:close/>
                  <a:moveTo>
                    <a:pt x="46" y="99"/>
                  </a:moveTo>
                  <a:cubicBezTo>
                    <a:pt x="46" y="99"/>
                    <a:pt x="46" y="99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8"/>
                    <a:pt x="45" y="99"/>
                    <a:pt x="46" y="99"/>
                  </a:cubicBezTo>
                  <a:close/>
                  <a:moveTo>
                    <a:pt x="51" y="101"/>
                  </a:moveTo>
                  <a:cubicBezTo>
                    <a:pt x="51" y="100"/>
                    <a:pt x="52" y="100"/>
                    <a:pt x="52" y="99"/>
                  </a:cubicBezTo>
                  <a:cubicBezTo>
                    <a:pt x="52" y="99"/>
                    <a:pt x="52" y="98"/>
                    <a:pt x="52" y="98"/>
                  </a:cubicBezTo>
                  <a:cubicBezTo>
                    <a:pt x="52" y="99"/>
                    <a:pt x="50" y="100"/>
                    <a:pt x="51" y="101"/>
                  </a:cubicBezTo>
                  <a:close/>
                  <a:moveTo>
                    <a:pt x="57" y="99"/>
                  </a:moveTo>
                  <a:cubicBezTo>
                    <a:pt x="57" y="99"/>
                    <a:pt x="57" y="99"/>
                    <a:pt x="57" y="98"/>
                  </a:cubicBezTo>
                  <a:cubicBezTo>
                    <a:pt x="57" y="98"/>
                    <a:pt x="56" y="98"/>
                    <a:pt x="56" y="98"/>
                  </a:cubicBezTo>
                  <a:cubicBezTo>
                    <a:pt x="56" y="99"/>
                    <a:pt x="56" y="99"/>
                    <a:pt x="57" y="99"/>
                  </a:cubicBezTo>
                  <a:close/>
                  <a:moveTo>
                    <a:pt x="42" y="99"/>
                  </a:moveTo>
                  <a:cubicBezTo>
                    <a:pt x="42" y="99"/>
                    <a:pt x="42" y="99"/>
                    <a:pt x="42" y="98"/>
                  </a:cubicBezTo>
                  <a:cubicBezTo>
                    <a:pt x="42" y="98"/>
                    <a:pt x="41" y="99"/>
                    <a:pt x="42" y="99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99"/>
                    <a:pt x="44" y="98"/>
                    <a:pt x="44" y="98"/>
                  </a:cubicBezTo>
                  <a:cubicBezTo>
                    <a:pt x="44" y="99"/>
                    <a:pt x="43" y="99"/>
                    <a:pt x="43" y="99"/>
                  </a:cubicBezTo>
                  <a:close/>
                  <a:moveTo>
                    <a:pt x="36" y="100"/>
                  </a:move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lose/>
                  <a:moveTo>
                    <a:pt x="41" y="100"/>
                  </a:moveTo>
                  <a:cubicBezTo>
                    <a:pt x="41" y="99"/>
                    <a:pt x="40" y="99"/>
                    <a:pt x="40" y="99"/>
                  </a:cubicBezTo>
                  <a:cubicBezTo>
                    <a:pt x="40" y="99"/>
                    <a:pt x="40" y="100"/>
                    <a:pt x="41" y="100"/>
                  </a:cubicBezTo>
                  <a:close/>
                  <a:moveTo>
                    <a:pt x="55" y="99"/>
                  </a:moveTo>
                  <a:cubicBezTo>
                    <a:pt x="55" y="99"/>
                    <a:pt x="55" y="100"/>
                    <a:pt x="55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9"/>
                    <a:pt x="55" y="99"/>
                    <a:pt x="55" y="99"/>
                  </a:cubicBezTo>
                  <a:close/>
                  <a:moveTo>
                    <a:pt x="24" y="100"/>
                  </a:moveTo>
                  <a:cubicBezTo>
                    <a:pt x="24" y="101"/>
                    <a:pt x="25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ubicBezTo>
                    <a:pt x="25" y="99"/>
                    <a:pt x="24" y="100"/>
                    <a:pt x="24" y="100"/>
                  </a:cubicBezTo>
                  <a:close/>
                  <a:moveTo>
                    <a:pt x="34" y="102"/>
                  </a:moveTo>
                  <a:cubicBezTo>
                    <a:pt x="34" y="101"/>
                    <a:pt x="34" y="101"/>
                    <a:pt x="34" y="100"/>
                  </a:cubicBezTo>
                  <a:cubicBezTo>
                    <a:pt x="34" y="100"/>
                    <a:pt x="34" y="99"/>
                    <a:pt x="33" y="99"/>
                  </a:cubicBezTo>
                  <a:cubicBezTo>
                    <a:pt x="33" y="100"/>
                    <a:pt x="34" y="101"/>
                    <a:pt x="34" y="102"/>
                  </a:cubicBezTo>
                  <a:close/>
                  <a:moveTo>
                    <a:pt x="37" y="101"/>
                  </a:moveTo>
                  <a:cubicBezTo>
                    <a:pt x="37" y="100"/>
                    <a:pt x="38" y="100"/>
                    <a:pt x="38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7" y="100"/>
                    <a:pt x="36" y="100"/>
                    <a:pt x="37" y="101"/>
                  </a:cubicBezTo>
                  <a:close/>
                  <a:moveTo>
                    <a:pt x="44" y="100"/>
                  </a:moveTo>
                  <a:cubicBezTo>
                    <a:pt x="45" y="100"/>
                    <a:pt x="44" y="101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99"/>
                    <a:pt x="45" y="99"/>
                  </a:cubicBezTo>
                  <a:cubicBezTo>
                    <a:pt x="45" y="100"/>
                    <a:pt x="44" y="100"/>
                    <a:pt x="44" y="100"/>
                  </a:cubicBezTo>
                  <a:close/>
                  <a:moveTo>
                    <a:pt x="47" y="100"/>
                  </a:moveTo>
                  <a:cubicBezTo>
                    <a:pt x="47" y="100"/>
                    <a:pt x="47" y="100"/>
                    <a:pt x="48" y="100"/>
                  </a:cubicBezTo>
                  <a:cubicBezTo>
                    <a:pt x="47" y="100"/>
                    <a:pt x="47" y="99"/>
                    <a:pt x="47" y="99"/>
                  </a:cubicBezTo>
                  <a:cubicBezTo>
                    <a:pt x="46" y="100"/>
                    <a:pt x="47" y="100"/>
                    <a:pt x="47" y="100"/>
                  </a:cubicBezTo>
                  <a:close/>
                  <a:moveTo>
                    <a:pt x="43" y="100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99"/>
                    <a:pt x="43" y="99"/>
                  </a:cubicBezTo>
                  <a:cubicBezTo>
                    <a:pt x="43" y="100"/>
                    <a:pt x="43" y="100"/>
                    <a:pt x="43" y="100"/>
                  </a:cubicBezTo>
                  <a:close/>
                  <a:moveTo>
                    <a:pt x="52" y="102"/>
                  </a:moveTo>
                  <a:cubicBezTo>
                    <a:pt x="52" y="102"/>
                    <a:pt x="53" y="101"/>
                    <a:pt x="53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1"/>
                    <a:pt x="51" y="101"/>
                    <a:pt x="52" y="102"/>
                  </a:cubicBezTo>
                  <a:close/>
                  <a:moveTo>
                    <a:pt x="38" y="102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39" y="102"/>
                    <a:pt x="38" y="101"/>
                    <a:pt x="38" y="101"/>
                  </a:cubicBezTo>
                  <a:cubicBezTo>
                    <a:pt x="39" y="101"/>
                    <a:pt x="38" y="102"/>
                    <a:pt x="39" y="102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1"/>
                    <a:pt x="38" y="101"/>
                    <a:pt x="38" y="102"/>
                  </a:cubicBezTo>
                  <a:close/>
                  <a:moveTo>
                    <a:pt x="54" y="103"/>
                  </a:moveTo>
                  <a:cubicBezTo>
                    <a:pt x="54" y="102"/>
                    <a:pt x="54" y="102"/>
                    <a:pt x="55" y="101"/>
                  </a:cubicBezTo>
                  <a:cubicBezTo>
                    <a:pt x="54" y="101"/>
                    <a:pt x="54" y="100"/>
                    <a:pt x="54" y="100"/>
                  </a:cubicBezTo>
                  <a:cubicBezTo>
                    <a:pt x="53" y="101"/>
                    <a:pt x="53" y="102"/>
                    <a:pt x="54" y="103"/>
                  </a:cubicBezTo>
                  <a:close/>
                  <a:moveTo>
                    <a:pt x="57" y="101"/>
                  </a:moveTo>
                  <a:cubicBezTo>
                    <a:pt x="57" y="101"/>
                    <a:pt x="57" y="102"/>
                    <a:pt x="57" y="102"/>
                  </a:cubicBezTo>
                  <a:cubicBezTo>
                    <a:pt x="57" y="102"/>
                    <a:pt x="58" y="101"/>
                    <a:pt x="58" y="100"/>
                  </a:cubicBezTo>
                  <a:cubicBezTo>
                    <a:pt x="57" y="101"/>
                    <a:pt x="57" y="101"/>
                    <a:pt x="57" y="101"/>
                  </a:cubicBezTo>
                  <a:close/>
                  <a:moveTo>
                    <a:pt x="43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0"/>
                  </a:cubicBezTo>
                  <a:cubicBezTo>
                    <a:pt x="44" y="101"/>
                    <a:pt x="44" y="101"/>
                    <a:pt x="43" y="101"/>
                  </a:cubicBezTo>
                  <a:close/>
                  <a:moveTo>
                    <a:pt x="48" y="101"/>
                  </a:moveTo>
                  <a:cubicBezTo>
                    <a:pt x="48" y="101"/>
                    <a:pt x="48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lose/>
                  <a:moveTo>
                    <a:pt x="45" y="101"/>
                  </a:moveTo>
                  <a:cubicBezTo>
                    <a:pt x="46" y="101"/>
                    <a:pt x="46" y="102"/>
                    <a:pt x="46" y="102"/>
                  </a:cubicBezTo>
                  <a:cubicBezTo>
                    <a:pt x="47" y="102"/>
                    <a:pt x="47" y="101"/>
                    <a:pt x="46" y="101"/>
                  </a:cubicBezTo>
                  <a:cubicBezTo>
                    <a:pt x="46" y="101"/>
                    <a:pt x="45" y="101"/>
                    <a:pt x="45" y="101"/>
                  </a:cubicBezTo>
                  <a:close/>
                  <a:moveTo>
                    <a:pt x="42" y="102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2"/>
                    <a:pt x="42" y="102"/>
                  </a:cubicBezTo>
                  <a:close/>
                  <a:moveTo>
                    <a:pt x="59" y="103"/>
                  </a:moveTo>
                  <a:cubicBezTo>
                    <a:pt x="59" y="103"/>
                    <a:pt x="59" y="101"/>
                    <a:pt x="59" y="101"/>
                  </a:cubicBezTo>
                  <a:cubicBezTo>
                    <a:pt x="59" y="102"/>
                    <a:pt x="59" y="103"/>
                    <a:pt x="59" y="103"/>
                  </a:cubicBezTo>
                  <a:close/>
                  <a:moveTo>
                    <a:pt x="39" y="102"/>
                  </a:moveTo>
                  <a:cubicBezTo>
                    <a:pt x="39" y="102"/>
                    <a:pt x="39" y="103"/>
                    <a:pt x="40" y="103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2"/>
                    <a:pt x="40" y="101"/>
                    <a:pt x="40" y="101"/>
                  </a:cubicBezTo>
                  <a:cubicBezTo>
                    <a:pt x="40" y="102"/>
                    <a:pt x="39" y="102"/>
                    <a:pt x="39" y="102"/>
                  </a:cubicBezTo>
                  <a:close/>
                  <a:moveTo>
                    <a:pt x="42" y="103"/>
                  </a:move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42" y="102"/>
                    <a:pt x="42" y="103"/>
                  </a:cubicBezTo>
                  <a:close/>
                  <a:moveTo>
                    <a:pt x="46" y="103"/>
                  </a:moveTo>
                  <a:cubicBezTo>
                    <a:pt x="46" y="102"/>
                    <a:pt x="45" y="102"/>
                    <a:pt x="45" y="102"/>
                  </a:cubicBezTo>
                  <a:cubicBezTo>
                    <a:pt x="45" y="102"/>
                    <a:pt x="45" y="103"/>
                    <a:pt x="46" y="103"/>
                  </a:cubicBezTo>
                  <a:close/>
                  <a:moveTo>
                    <a:pt x="35" y="103"/>
                  </a:moveTo>
                  <a:cubicBezTo>
                    <a:pt x="35" y="103"/>
                    <a:pt x="35" y="103"/>
                    <a:pt x="35" y="104"/>
                  </a:cubicBezTo>
                  <a:cubicBezTo>
                    <a:pt x="36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2"/>
                  </a:cubicBezTo>
                  <a:cubicBezTo>
                    <a:pt x="35" y="102"/>
                    <a:pt x="35" y="102"/>
                    <a:pt x="35" y="103"/>
                  </a:cubicBezTo>
                  <a:close/>
                  <a:moveTo>
                    <a:pt x="49" y="103"/>
                  </a:moveTo>
                  <a:cubicBezTo>
                    <a:pt x="49" y="103"/>
                    <a:pt x="50" y="102"/>
                    <a:pt x="49" y="102"/>
                  </a:cubicBezTo>
                  <a:cubicBezTo>
                    <a:pt x="49" y="102"/>
                    <a:pt x="49" y="102"/>
                    <a:pt x="49" y="103"/>
                  </a:cubicBezTo>
                  <a:close/>
                  <a:moveTo>
                    <a:pt x="53" y="103"/>
                  </a:moveTo>
                  <a:cubicBezTo>
                    <a:pt x="53" y="103"/>
                    <a:pt x="53" y="102"/>
                    <a:pt x="52" y="102"/>
                  </a:cubicBezTo>
                  <a:cubicBezTo>
                    <a:pt x="52" y="102"/>
                    <a:pt x="52" y="103"/>
                    <a:pt x="53" y="103"/>
                  </a:cubicBezTo>
                  <a:close/>
                  <a:moveTo>
                    <a:pt x="28" y="104"/>
                  </a:moveTo>
                  <a:cubicBezTo>
                    <a:pt x="29" y="104"/>
                    <a:pt x="29" y="103"/>
                    <a:pt x="29" y="102"/>
                  </a:cubicBezTo>
                  <a:cubicBezTo>
                    <a:pt x="29" y="103"/>
                    <a:pt x="29" y="103"/>
                    <a:pt x="28" y="104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3"/>
                    <a:pt x="41" y="103"/>
                  </a:cubicBezTo>
                  <a:cubicBezTo>
                    <a:pt x="41" y="103"/>
                    <a:pt x="41" y="102"/>
                    <a:pt x="41" y="102"/>
                  </a:cubicBezTo>
                  <a:cubicBezTo>
                    <a:pt x="41" y="103"/>
                    <a:pt x="40" y="103"/>
                    <a:pt x="40" y="104"/>
                  </a:cubicBezTo>
                  <a:close/>
                  <a:moveTo>
                    <a:pt x="44" y="104"/>
                  </a:moveTo>
                  <a:cubicBezTo>
                    <a:pt x="44" y="104"/>
                    <a:pt x="44" y="105"/>
                    <a:pt x="44" y="105"/>
                  </a:cubicBezTo>
                  <a:cubicBezTo>
                    <a:pt x="44" y="104"/>
                    <a:pt x="45" y="104"/>
                    <a:pt x="45" y="104"/>
                  </a:cubicBezTo>
                  <a:cubicBezTo>
                    <a:pt x="45" y="103"/>
                    <a:pt x="45" y="103"/>
                    <a:pt x="44" y="103"/>
                  </a:cubicBezTo>
                  <a:cubicBezTo>
                    <a:pt x="44" y="103"/>
                    <a:pt x="44" y="104"/>
                    <a:pt x="44" y="104"/>
                  </a:cubicBezTo>
                  <a:close/>
                  <a:moveTo>
                    <a:pt x="50" y="104"/>
                  </a:moveTo>
                  <a:cubicBezTo>
                    <a:pt x="50" y="104"/>
                    <a:pt x="51" y="103"/>
                    <a:pt x="50" y="103"/>
                  </a:cubicBezTo>
                  <a:cubicBezTo>
                    <a:pt x="50" y="103"/>
                    <a:pt x="50" y="104"/>
                    <a:pt x="50" y="104"/>
                  </a:cubicBezTo>
                  <a:close/>
                  <a:moveTo>
                    <a:pt x="51" y="103"/>
                  </a:move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2" y="103"/>
                    <a:pt x="51" y="103"/>
                  </a:cubicBezTo>
                  <a:close/>
                  <a:moveTo>
                    <a:pt x="48" y="104"/>
                  </a:moveTo>
                  <a:cubicBezTo>
                    <a:pt x="48" y="104"/>
                    <a:pt x="49" y="104"/>
                    <a:pt x="49" y="103"/>
                  </a:cubicBezTo>
                  <a:cubicBezTo>
                    <a:pt x="48" y="103"/>
                    <a:pt x="48" y="104"/>
                    <a:pt x="48" y="104"/>
                  </a:cubicBezTo>
                  <a:close/>
                  <a:moveTo>
                    <a:pt x="56" y="105"/>
                  </a:move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8" y="105"/>
                    <a:pt x="58" y="104"/>
                  </a:cubicBezTo>
                  <a:cubicBezTo>
                    <a:pt x="58" y="103"/>
                    <a:pt x="57" y="104"/>
                    <a:pt x="57" y="103"/>
                  </a:cubicBezTo>
                  <a:cubicBezTo>
                    <a:pt x="57" y="104"/>
                    <a:pt x="56" y="104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1" y="105"/>
                    <a:pt x="41" y="105"/>
                  </a:cubicBezTo>
                  <a:cubicBezTo>
                    <a:pt x="42" y="105"/>
                    <a:pt x="42" y="104"/>
                    <a:pt x="42" y="104"/>
                  </a:cubicBezTo>
                  <a:cubicBezTo>
                    <a:pt x="42" y="103"/>
                    <a:pt x="41" y="104"/>
                    <a:pt x="41" y="105"/>
                  </a:cubicBezTo>
                  <a:close/>
                  <a:moveTo>
                    <a:pt x="29" y="107"/>
                  </a:moveTo>
                  <a:cubicBezTo>
                    <a:pt x="29" y="107"/>
                    <a:pt x="29" y="106"/>
                    <a:pt x="29" y="106"/>
                  </a:cubicBezTo>
                  <a:cubicBezTo>
                    <a:pt x="30" y="107"/>
                    <a:pt x="31" y="107"/>
                    <a:pt x="31" y="107"/>
                  </a:cubicBezTo>
                  <a:cubicBezTo>
                    <a:pt x="31" y="106"/>
                    <a:pt x="30" y="105"/>
                    <a:pt x="30" y="104"/>
                  </a:cubicBezTo>
                  <a:cubicBezTo>
                    <a:pt x="30" y="104"/>
                    <a:pt x="30" y="105"/>
                    <a:pt x="29" y="105"/>
                  </a:cubicBezTo>
                  <a:cubicBezTo>
                    <a:pt x="28" y="105"/>
                    <a:pt x="27" y="104"/>
                    <a:pt x="27" y="104"/>
                  </a:cubicBezTo>
                  <a:cubicBezTo>
                    <a:pt x="27" y="105"/>
                    <a:pt x="28" y="106"/>
                    <a:pt x="29" y="107"/>
                  </a:cubicBezTo>
                  <a:close/>
                  <a:moveTo>
                    <a:pt x="36" y="105"/>
                  </a:moveTo>
                  <a:cubicBezTo>
                    <a:pt x="37" y="105"/>
                    <a:pt x="37" y="104"/>
                    <a:pt x="36" y="104"/>
                  </a:cubicBezTo>
                  <a:cubicBezTo>
                    <a:pt x="36" y="104"/>
                    <a:pt x="36" y="104"/>
                    <a:pt x="36" y="105"/>
                  </a:cubicBezTo>
                  <a:close/>
                  <a:moveTo>
                    <a:pt x="38" y="105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7" y="104"/>
                    <a:pt x="38" y="104"/>
                    <a:pt x="38" y="105"/>
                  </a:cubicBezTo>
                  <a:close/>
                  <a:moveTo>
                    <a:pt x="52" y="105"/>
                  </a:moveTo>
                  <a:cubicBezTo>
                    <a:pt x="52" y="105"/>
                    <a:pt x="51" y="104"/>
                    <a:pt x="51" y="104"/>
                  </a:cubicBezTo>
                  <a:cubicBezTo>
                    <a:pt x="51" y="105"/>
                    <a:pt x="51" y="105"/>
                    <a:pt x="52" y="105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5"/>
                    <a:pt x="46" y="104"/>
                  </a:cubicBezTo>
                  <a:cubicBezTo>
                    <a:pt x="45" y="104"/>
                    <a:pt x="45" y="105"/>
                    <a:pt x="45" y="105"/>
                  </a:cubicBezTo>
                  <a:close/>
                  <a:moveTo>
                    <a:pt x="37" y="105"/>
                  </a:moveTo>
                  <a:cubicBezTo>
                    <a:pt x="37" y="105"/>
                    <a:pt x="37" y="105"/>
                    <a:pt x="37" y="106"/>
                  </a:cubicBezTo>
                  <a:cubicBezTo>
                    <a:pt x="37" y="105"/>
                    <a:pt x="37" y="105"/>
                    <a:pt x="38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42" y="106"/>
                  </a:moveTo>
                  <a:cubicBezTo>
                    <a:pt x="42" y="107"/>
                    <a:pt x="43" y="106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2" y="105"/>
                    <a:pt x="42" y="106"/>
                    <a:pt x="42" y="106"/>
                  </a:cubicBezTo>
                  <a:close/>
                  <a:moveTo>
                    <a:pt x="49" y="105"/>
                  </a:moveTo>
                  <a:cubicBezTo>
                    <a:pt x="50" y="106"/>
                    <a:pt x="50" y="107"/>
                    <a:pt x="50" y="107"/>
                  </a:cubicBezTo>
                  <a:cubicBezTo>
                    <a:pt x="51" y="106"/>
                    <a:pt x="51" y="105"/>
                    <a:pt x="50" y="105"/>
                  </a:cubicBezTo>
                  <a:cubicBezTo>
                    <a:pt x="50" y="105"/>
                    <a:pt x="50" y="106"/>
                    <a:pt x="49" y="105"/>
                  </a:cubicBezTo>
                  <a:close/>
                  <a:moveTo>
                    <a:pt x="59" y="107"/>
                  </a:moveTo>
                  <a:cubicBezTo>
                    <a:pt x="60" y="107"/>
                    <a:pt x="59" y="106"/>
                    <a:pt x="59" y="105"/>
                  </a:cubicBezTo>
                  <a:cubicBezTo>
                    <a:pt x="58" y="106"/>
                    <a:pt x="59" y="107"/>
                    <a:pt x="59" y="107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6"/>
                  </a:cubicBezTo>
                  <a:cubicBezTo>
                    <a:pt x="44" y="106"/>
                    <a:pt x="44" y="106"/>
                    <a:pt x="43" y="107"/>
                  </a:cubicBezTo>
                  <a:close/>
                  <a:moveTo>
                    <a:pt x="36" y="107"/>
                  </a:moveTo>
                  <a:cubicBezTo>
                    <a:pt x="36" y="107"/>
                    <a:pt x="36" y="107"/>
                    <a:pt x="37" y="107"/>
                  </a:cubicBezTo>
                  <a:cubicBezTo>
                    <a:pt x="36" y="107"/>
                    <a:pt x="36" y="106"/>
                    <a:pt x="36" y="106"/>
                  </a:cubicBezTo>
                  <a:cubicBezTo>
                    <a:pt x="35" y="106"/>
                    <a:pt x="36" y="107"/>
                    <a:pt x="36" y="107"/>
                  </a:cubicBezTo>
                  <a:close/>
                  <a:moveTo>
                    <a:pt x="39" y="106"/>
                  </a:moveTo>
                  <a:cubicBezTo>
                    <a:pt x="39" y="107"/>
                    <a:pt x="39" y="107"/>
                    <a:pt x="40" y="107"/>
                  </a:cubicBezTo>
                  <a:cubicBezTo>
                    <a:pt x="40" y="107"/>
                    <a:pt x="40" y="106"/>
                    <a:pt x="39" y="106"/>
                  </a:cubicBezTo>
                  <a:close/>
                  <a:moveTo>
                    <a:pt x="54" y="107"/>
                  </a:moveTo>
                  <a:cubicBezTo>
                    <a:pt x="54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4" y="107"/>
                  </a:cubicBezTo>
                  <a:close/>
                  <a:moveTo>
                    <a:pt x="58" y="107"/>
                  </a:moveTo>
                  <a:cubicBezTo>
                    <a:pt x="58" y="107"/>
                    <a:pt x="58" y="107"/>
                    <a:pt x="58" y="108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lose/>
                  <a:moveTo>
                    <a:pt x="48" y="108"/>
                  </a:moveTo>
                  <a:cubicBezTo>
                    <a:pt x="48" y="108"/>
                    <a:pt x="48" y="109"/>
                    <a:pt x="48" y="109"/>
                  </a:cubicBezTo>
                  <a:cubicBezTo>
                    <a:pt x="48" y="108"/>
                    <a:pt x="49" y="108"/>
                    <a:pt x="50" y="108"/>
                  </a:cubicBezTo>
                  <a:cubicBezTo>
                    <a:pt x="49" y="107"/>
                    <a:pt x="48" y="107"/>
                    <a:pt x="48" y="108"/>
                  </a:cubicBezTo>
                  <a:close/>
                  <a:moveTo>
                    <a:pt x="35" y="109"/>
                  </a:moveTo>
                  <a:cubicBezTo>
                    <a:pt x="36" y="109"/>
                    <a:pt x="36" y="108"/>
                    <a:pt x="35" y="107"/>
                  </a:cubicBezTo>
                  <a:cubicBezTo>
                    <a:pt x="34" y="107"/>
                    <a:pt x="35" y="109"/>
                    <a:pt x="35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3" y="109"/>
                  </a:cubicBezTo>
                  <a:cubicBezTo>
                    <a:pt x="53" y="109"/>
                    <a:pt x="53" y="108"/>
                    <a:pt x="53" y="108"/>
                  </a:cubicBezTo>
                  <a:cubicBezTo>
                    <a:pt x="53" y="108"/>
                    <a:pt x="53" y="107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62" y="109"/>
                  </a:moveTo>
                  <a:cubicBezTo>
                    <a:pt x="62" y="108"/>
                    <a:pt x="62" y="107"/>
                    <a:pt x="61" y="107"/>
                  </a:cubicBezTo>
                  <a:cubicBezTo>
                    <a:pt x="61" y="108"/>
                    <a:pt x="61" y="108"/>
                    <a:pt x="62" y="109"/>
                  </a:cubicBezTo>
                  <a:close/>
                  <a:moveTo>
                    <a:pt x="39" y="108"/>
                  </a:moveTo>
                  <a:cubicBezTo>
                    <a:pt x="39" y="108"/>
                    <a:pt x="39" y="107"/>
                    <a:pt x="39" y="107"/>
                  </a:cubicBezTo>
                  <a:cubicBezTo>
                    <a:pt x="39" y="108"/>
                    <a:pt x="39" y="109"/>
                    <a:pt x="39" y="108"/>
                  </a:cubicBezTo>
                  <a:close/>
                  <a:moveTo>
                    <a:pt x="40" y="109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0" y="108"/>
                    <a:pt x="40" y="109"/>
                  </a:cubicBezTo>
                  <a:close/>
                  <a:moveTo>
                    <a:pt x="44" y="108"/>
                  </a:moveTo>
                  <a:cubicBezTo>
                    <a:pt x="44" y="108"/>
                    <a:pt x="45" y="108"/>
                    <a:pt x="44" y="108"/>
                  </a:cubicBezTo>
                  <a:cubicBezTo>
                    <a:pt x="44" y="108"/>
                    <a:pt x="43" y="108"/>
                    <a:pt x="44" y="108"/>
                  </a:cubicBezTo>
                  <a:close/>
                  <a:moveTo>
                    <a:pt x="59" y="109"/>
                  </a:moveTo>
                  <a:cubicBezTo>
                    <a:pt x="59" y="108"/>
                    <a:pt x="60" y="108"/>
                    <a:pt x="59" y="108"/>
                  </a:cubicBezTo>
                  <a:cubicBezTo>
                    <a:pt x="59" y="108"/>
                    <a:pt x="59" y="109"/>
                    <a:pt x="59" y="109"/>
                  </a:cubicBezTo>
                  <a:close/>
                  <a:moveTo>
                    <a:pt x="32" y="111"/>
                  </a:moveTo>
                  <a:cubicBezTo>
                    <a:pt x="32" y="110"/>
                    <a:pt x="32" y="108"/>
                    <a:pt x="30" y="108"/>
                  </a:cubicBezTo>
                  <a:cubicBezTo>
                    <a:pt x="31" y="109"/>
                    <a:pt x="32" y="110"/>
                    <a:pt x="32" y="111"/>
                  </a:cubicBezTo>
                  <a:cubicBezTo>
                    <a:pt x="32" y="110"/>
                    <a:pt x="32" y="111"/>
                    <a:pt x="32" y="111"/>
                  </a:cubicBezTo>
                  <a:close/>
                  <a:moveTo>
                    <a:pt x="37" y="109"/>
                  </a:moveTo>
                  <a:cubicBezTo>
                    <a:pt x="37" y="110"/>
                    <a:pt x="38" y="110"/>
                    <a:pt x="38" y="110"/>
                  </a:cubicBezTo>
                  <a:cubicBezTo>
                    <a:pt x="38" y="110"/>
                    <a:pt x="39" y="108"/>
                    <a:pt x="38" y="108"/>
                  </a:cubicBezTo>
                  <a:cubicBezTo>
                    <a:pt x="38" y="109"/>
                    <a:pt x="37" y="109"/>
                    <a:pt x="37" y="109"/>
                  </a:cubicBezTo>
                  <a:close/>
                  <a:moveTo>
                    <a:pt x="57" y="109"/>
                  </a:moveTo>
                  <a:cubicBezTo>
                    <a:pt x="58" y="109"/>
                    <a:pt x="57" y="109"/>
                    <a:pt x="57" y="109"/>
                  </a:cubicBezTo>
                  <a:cubicBezTo>
                    <a:pt x="57" y="109"/>
                    <a:pt x="57" y="109"/>
                    <a:pt x="57" y="109"/>
                  </a:cubicBezTo>
                  <a:close/>
                  <a:moveTo>
                    <a:pt x="41" y="110"/>
                  </a:move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1" y="109"/>
                    <a:pt x="41" y="110"/>
                  </a:cubicBezTo>
                  <a:close/>
                  <a:moveTo>
                    <a:pt x="46" y="110"/>
                  </a:moveTo>
                  <a:cubicBezTo>
                    <a:pt x="47" y="110"/>
                    <a:pt x="47" y="110"/>
                    <a:pt x="47" y="109"/>
                  </a:cubicBezTo>
                  <a:cubicBezTo>
                    <a:pt x="47" y="109"/>
                    <a:pt x="47" y="109"/>
                    <a:pt x="46" y="109"/>
                  </a:cubicBezTo>
                  <a:cubicBezTo>
                    <a:pt x="47" y="110"/>
                    <a:pt x="46" y="110"/>
                    <a:pt x="46" y="110"/>
                  </a:cubicBezTo>
                  <a:close/>
                  <a:moveTo>
                    <a:pt x="50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49" y="110"/>
                    <a:pt x="49" y="109"/>
                  </a:cubicBezTo>
                  <a:cubicBezTo>
                    <a:pt x="49" y="109"/>
                    <a:pt x="49" y="109"/>
                    <a:pt x="48" y="110"/>
                  </a:cubicBezTo>
                  <a:cubicBezTo>
                    <a:pt x="49" y="110"/>
                    <a:pt x="50" y="110"/>
                    <a:pt x="50" y="110"/>
                  </a:cubicBezTo>
                  <a:close/>
                  <a:moveTo>
                    <a:pt x="57" y="110"/>
                  </a:moveTo>
                  <a:cubicBezTo>
                    <a:pt x="58" y="110"/>
                    <a:pt x="58" y="110"/>
                    <a:pt x="58" y="111"/>
                  </a:cubicBezTo>
                  <a:cubicBezTo>
                    <a:pt x="58" y="110"/>
                    <a:pt x="58" y="110"/>
                    <a:pt x="58" y="109"/>
                  </a:cubicBezTo>
                  <a:cubicBezTo>
                    <a:pt x="58" y="110"/>
                    <a:pt x="58" y="110"/>
                    <a:pt x="57" y="110"/>
                  </a:cubicBezTo>
                  <a:close/>
                  <a:moveTo>
                    <a:pt x="52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51" y="110"/>
                    <a:pt x="52" y="110"/>
                    <a:pt x="52" y="110"/>
                  </a:cubicBezTo>
                  <a:close/>
                  <a:moveTo>
                    <a:pt x="37" y="111"/>
                  </a:moveTo>
                  <a:cubicBezTo>
                    <a:pt x="38" y="111"/>
                    <a:pt x="37" y="110"/>
                    <a:pt x="37" y="110"/>
                  </a:cubicBezTo>
                  <a:cubicBezTo>
                    <a:pt x="36" y="110"/>
                    <a:pt x="36" y="111"/>
                    <a:pt x="37" y="111"/>
                  </a:cubicBezTo>
                  <a:close/>
                  <a:moveTo>
                    <a:pt x="38" y="112"/>
                  </a:moveTo>
                  <a:cubicBezTo>
                    <a:pt x="39" y="112"/>
                    <a:pt x="40" y="111"/>
                    <a:pt x="40" y="110"/>
                  </a:cubicBezTo>
                  <a:cubicBezTo>
                    <a:pt x="39" y="110"/>
                    <a:pt x="38" y="111"/>
                    <a:pt x="38" y="112"/>
                  </a:cubicBezTo>
                  <a:close/>
                  <a:moveTo>
                    <a:pt x="42" y="112"/>
                  </a:moveTo>
                  <a:cubicBezTo>
                    <a:pt x="41" y="112"/>
                    <a:pt x="40" y="114"/>
                    <a:pt x="41" y="115"/>
                  </a:cubicBezTo>
                  <a:cubicBezTo>
                    <a:pt x="42" y="114"/>
                    <a:pt x="43" y="112"/>
                    <a:pt x="44" y="110"/>
                  </a:cubicBezTo>
                  <a:cubicBezTo>
                    <a:pt x="44" y="110"/>
                    <a:pt x="43" y="110"/>
                    <a:pt x="43" y="110"/>
                  </a:cubicBezTo>
                  <a:cubicBezTo>
                    <a:pt x="43" y="111"/>
                    <a:pt x="42" y="112"/>
                    <a:pt x="42" y="112"/>
                  </a:cubicBezTo>
                  <a:close/>
                  <a:moveTo>
                    <a:pt x="59" y="111"/>
                  </a:moveTo>
                  <a:cubicBezTo>
                    <a:pt x="59" y="111"/>
                    <a:pt x="60" y="111"/>
                    <a:pt x="60" y="110"/>
                  </a:cubicBezTo>
                  <a:cubicBezTo>
                    <a:pt x="59" y="110"/>
                    <a:pt x="59" y="111"/>
                    <a:pt x="59" y="111"/>
                  </a:cubicBezTo>
                  <a:close/>
                  <a:moveTo>
                    <a:pt x="62" y="117"/>
                  </a:moveTo>
                  <a:cubicBezTo>
                    <a:pt x="62" y="115"/>
                    <a:pt x="62" y="113"/>
                    <a:pt x="62" y="110"/>
                  </a:cubicBezTo>
                  <a:cubicBezTo>
                    <a:pt x="61" y="113"/>
                    <a:pt x="61" y="115"/>
                    <a:pt x="62" y="117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1"/>
                  </a:cubicBezTo>
                  <a:cubicBezTo>
                    <a:pt x="56" y="111"/>
                    <a:pt x="55" y="110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lose/>
                  <a:moveTo>
                    <a:pt x="52" y="112"/>
                  </a:moveTo>
                  <a:cubicBezTo>
                    <a:pt x="53" y="112"/>
                    <a:pt x="54" y="111"/>
                    <a:pt x="53" y="111"/>
                  </a:cubicBezTo>
                  <a:cubicBezTo>
                    <a:pt x="53" y="111"/>
                    <a:pt x="53" y="111"/>
                    <a:pt x="52" y="112"/>
                  </a:cubicBezTo>
                  <a:close/>
                  <a:moveTo>
                    <a:pt x="44" y="119"/>
                  </a:moveTo>
                  <a:cubicBezTo>
                    <a:pt x="43" y="119"/>
                    <a:pt x="43" y="119"/>
                    <a:pt x="43" y="119"/>
                  </a:cubicBezTo>
                  <a:cubicBezTo>
                    <a:pt x="44" y="119"/>
                    <a:pt x="43" y="119"/>
                    <a:pt x="44" y="119"/>
                  </a:cubicBezTo>
                  <a:cubicBezTo>
                    <a:pt x="44" y="117"/>
                    <a:pt x="45" y="114"/>
                    <a:pt x="45" y="111"/>
                  </a:cubicBezTo>
                  <a:cubicBezTo>
                    <a:pt x="44" y="113"/>
                    <a:pt x="44" y="116"/>
                    <a:pt x="44" y="119"/>
                  </a:cubicBezTo>
                  <a:close/>
                  <a:moveTo>
                    <a:pt x="54" y="112"/>
                  </a:moveTo>
                  <a:cubicBezTo>
                    <a:pt x="54" y="112"/>
                    <a:pt x="55" y="112"/>
                    <a:pt x="55" y="112"/>
                  </a:cubicBezTo>
                  <a:cubicBezTo>
                    <a:pt x="55" y="112"/>
                    <a:pt x="55" y="111"/>
                    <a:pt x="54" y="111"/>
                  </a:cubicBezTo>
                  <a:cubicBezTo>
                    <a:pt x="54" y="112"/>
                    <a:pt x="54" y="111"/>
                    <a:pt x="54" y="112"/>
                  </a:cubicBezTo>
                  <a:close/>
                  <a:moveTo>
                    <a:pt x="39" y="112"/>
                  </a:moveTo>
                  <a:cubicBezTo>
                    <a:pt x="40" y="113"/>
                    <a:pt x="40" y="111"/>
                    <a:pt x="40" y="111"/>
                  </a:cubicBezTo>
                  <a:cubicBezTo>
                    <a:pt x="40" y="112"/>
                    <a:pt x="39" y="112"/>
                    <a:pt x="39" y="112"/>
                  </a:cubicBezTo>
                  <a:close/>
                  <a:moveTo>
                    <a:pt x="35" y="115"/>
                  </a:moveTo>
                  <a:cubicBezTo>
                    <a:pt x="35" y="114"/>
                    <a:pt x="36" y="114"/>
                    <a:pt x="36" y="113"/>
                  </a:cubicBezTo>
                  <a:cubicBezTo>
                    <a:pt x="36" y="113"/>
                    <a:pt x="35" y="112"/>
                    <a:pt x="35" y="112"/>
                  </a:cubicBezTo>
                  <a:cubicBezTo>
                    <a:pt x="34" y="112"/>
                    <a:pt x="35" y="114"/>
                    <a:pt x="35" y="115"/>
                  </a:cubicBezTo>
                  <a:close/>
                  <a:moveTo>
                    <a:pt x="57" y="112"/>
                  </a:moveTo>
                  <a:cubicBezTo>
                    <a:pt x="56" y="112"/>
                    <a:pt x="56" y="112"/>
                    <a:pt x="56" y="112"/>
                  </a:cubicBezTo>
                  <a:cubicBezTo>
                    <a:pt x="55" y="112"/>
                    <a:pt x="56" y="113"/>
                    <a:pt x="57" y="112"/>
                  </a:cubicBezTo>
                  <a:close/>
                  <a:moveTo>
                    <a:pt x="38" y="112"/>
                  </a:move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7" y="112"/>
                    <a:pt x="38" y="112"/>
                  </a:cubicBezTo>
                  <a:close/>
                  <a:moveTo>
                    <a:pt x="55" y="113"/>
                  </a:moveTo>
                  <a:cubicBezTo>
                    <a:pt x="55" y="113"/>
                    <a:pt x="55" y="113"/>
                    <a:pt x="55" y="113"/>
                  </a:cubicBezTo>
                  <a:cubicBezTo>
                    <a:pt x="55" y="113"/>
                    <a:pt x="55" y="112"/>
                    <a:pt x="55" y="112"/>
                  </a:cubicBezTo>
                  <a:cubicBezTo>
                    <a:pt x="55" y="113"/>
                    <a:pt x="55" y="113"/>
                    <a:pt x="55" y="113"/>
                  </a:cubicBezTo>
                  <a:close/>
                  <a:moveTo>
                    <a:pt x="38" y="113"/>
                  </a:moveTo>
                  <a:cubicBezTo>
                    <a:pt x="38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8" y="113"/>
                    <a:pt x="38" y="113"/>
                  </a:cubicBezTo>
                  <a:close/>
                  <a:moveTo>
                    <a:pt x="53" y="114"/>
                  </a:moveTo>
                  <a:cubicBezTo>
                    <a:pt x="53" y="113"/>
                    <a:pt x="54" y="113"/>
                    <a:pt x="53" y="113"/>
                  </a:cubicBezTo>
                  <a:cubicBezTo>
                    <a:pt x="53" y="113"/>
                    <a:pt x="53" y="114"/>
                    <a:pt x="53" y="114"/>
                  </a:cubicBezTo>
                  <a:close/>
                  <a:moveTo>
                    <a:pt x="57" y="114"/>
                  </a:moveTo>
                  <a:cubicBezTo>
                    <a:pt x="57" y="114"/>
                    <a:pt x="58" y="113"/>
                    <a:pt x="57" y="113"/>
                  </a:cubicBezTo>
                  <a:cubicBezTo>
                    <a:pt x="57" y="113"/>
                    <a:pt x="57" y="113"/>
                    <a:pt x="57" y="114"/>
                  </a:cubicBezTo>
                  <a:close/>
                  <a:moveTo>
                    <a:pt x="57" y="115"/>
                  </a:moveTo>
                  <a:cubicBezTo>
                    <a:pt x="58" y="115"/>
                    <a:pt x="58" y="114"/>
                    <a:pt x="58" y="114"/>
                  </a:cubicBezTo>
                  <a:cubicBezTo>
                    <a:pt x="58" y="114"/>
                    <a:pt x="58" y="114"/>
                    <a:pt x="57" y="115"/>
                  </a:cubicBezTo>
                  <a:close/>
                  <a:moveTo>
                    <a:pt x="55" y="115"/>
                  </a:moveTo>
                  <a:cubicBezTo>
                    <a:pt x="55" y="114"/>
                    <a:pt x="55" y="114"/>
                    <a:pt x="54" y="114"/>
                  </a:cubicBezTo>
                  <a:cubicBezTo>
                    <a:pt x="55" y="114"/>
                    <a:pt x="55" y="114"/>
                    <a:pt x="55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7" y="114"/>
                    <a:pt x="37" y="115"/>
                    <a:pt x="38" y="115"/>
                  </a:cubicBezTo>
                  <a:close/>
                  <a:moveTo>
                    <a:pt x="53" y="116"/>
                  </a:moveTo>
                  <a:cubicBezTo>
                    <a:pt x="53" y="116"/>
                    <a:pt x="53" y="117"/>
                    <a:pt x="53" y="117"/>
                  </a:cubicBezTo>
                  <a:cubicBezTo>
                    <a:pt x="54" y="117"/>
                    <a:pt x="54" y="116"/>
                    <a:pt x="55" y="115"/>
                  </a:cubicBezTo>
                  <a:cubicBezTo>
                    <a:pt x="54" y="115"/>
                    <a:pt x="54" y="114"/>
                    <a:pt x="54" y="114"/>
                  </a:cubicBezTo>
                  <a:cubicBezTo>
                    <a:pt x="53" y="115"/>
                    <a:pt x="53" y="115"/>
                    <a:pt x="53" y="116"/>
                  </a:cubicBezTo>
                  <a:close/>
                  <a:moveTo>
                    <a:pt x="59" y="116"/>
                  </a:moveTo>
                  <a:cubicBezTo>
                    <a:pt x="59" y="115"/>
                    <a:pt x="60" y="115"/>
                    <a:pt x="60" y="115"/>
                  </a:cubicBezTo>
                  <a:cubicBezTo>
                    <a:pt x="59" y="115"/>
                    <a:pt x="59" y="114"/>
                    <a:pt x="59" y="114"/>
                  </a:cubicBezTo>
                  <a:cubicBezTo>
                    <a:pt x="59" y="115"/>
                    <a:pt x="59" y="115"/>
                    <a:pt x="59" y="116"/>
                  </a:cubicBezTo>
                  <a:close/>
                  <a:moveTo>
                    <a:pt x="37" y="117"/>
                  </a:moveTo>
                  <a:cubicBezTo>
                    <a:pt x="37" y="116"/>
                    <a:pt x="38" y="116"/>
                    <a:pt x="37" y="115"/>
                  </a:cubicBezTo>
                  <a:cubicBezTo>
                    <a:pt x="36" y="115"/>
                    <a:pt x="35" y="116"/>
                    <a:pt x="37" y="117"/>
                  </a:cubicBezTo>
                  <a:close/>
                  <a:moveTo>
                    <a:pt x="39" y="118"/>
                  </a:moveTo>
                  <a:cubicBezTo>
                    <a:pt x="40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8"/>
                  </a:cubicBezTo>
                  <a:close/>
                  <a:moveTo>
                    <a:pt x="57" y="117"/>
                  </a:moveTo>
                  <a:cubicBezTo>
                    <a:pt x="57" y="117"/>
                    <a:pt x="57" y="116"/>
                    <a:pt x="56" y="116"/>
                  </a:cubicBezTo>
                  <a:cubicBezTo>
                    <a:pt x="56" y="116"/>
                    <a:pt x="56" y="117"/>
                    <a:pt x="57" y="117"/>
                  </a:cubicBezTo>
                  <a:close/>
                  <a:moveTo>
                    <a:pt x="59" y="117"/>
                  </a:moveTo>
                  <a:cubicBezTo>
                    <a:pt x="60" y="117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59" y="117"/>
                    <a:pt x="59" y="117"/>
                  </a:cubicBezTo>
                  <a:close/>
                  <a:moveTo>
                    <a:pt x="55" y="117"/>
                  </a:moveTo>
                  <a:cubicBezTo>
                    <a:pt x="55" y="117"/>
                    <a:pt x="55" y="118"/>
                    <a:pt x="55" y="118"/>
                  </a:cubicBezTo>
                  <a:cubicBezTo>
                    <a:pt x="55" y="118"/>
                    <a:pt x="55" y="119"/>
                    <a:pt x="55" y="119"/>
                  </a:cubicBezTo>
                  <a:cubicBezTo>
                    <a:pt x="56" y="118"/>
                    <a:pt x="56" y="117"/>
                    <a:pt x="55" y="117"/>
                  </a:cubicBezTo>
                  <a:cubicBezTo>
                    <a:pt x="55" y="117"/>
                    <a:pt x="55" y="117"/>
                    <a:pt x="55" y="117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7" y="120"/>
                    <a:pt x="37" y="119"/>
                  </a:cubicBezTo>
                  <a:cubicBezTo>
                    <a:pt x="36" y="118"/>
                    <a:pt x="35" y="118"/>
                    <a:pt x="35" y="117"/>
                  </a:cubicBezTo>
                  <a:cubicBezTo>
                    <a:pt x="35" y="118"/>
                    <a:pt x="35" y="119"/>
                    <a:pt x="35" y="120"/>
                  </a:cubicBezTo>
                  <a:close/>
                  <a:moveTo>
                    <a:pt x="38" y="119"/>
                  </a:moveTo>
                  <a:cubicBezTo>
                    <a:pt x="39" y="119"/>
                    <a:pt x="39" y="118"/>
                    <a:pt x="38" y="118"/>
                  </a:cubicBezTo>
                  <a:cubicBezTo>
                    <a:pt x="38" y="118"/>
                    <a:pt x="38" y="119"/>
                    <a:pt x="38" y="119"/>
                  </a:cubicBezTo>
                  <a:close/>
                  <a:moveTo>
                    <a:pt x="40" y="119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0" y="118"/>
                    <a:pt x="40" y="118"/>
                    <a:pt x="39" y="118"/>
                  </a:cubicBezTo>
                  <a:cubicBezTo>
                    <a:pt x="40" y="118"/>
                    <a:pt x="39" y="119"/>
                    <a:pt x="40" y="119"/>
                  </a:cubicBezTo>
                  <a:close/>
                  <a:moveTo>
                    <a:pt x="59" y="120"/>
                  </a:moveTo>
                  <a:cubicBezTo>
                    <a:pt x="59" y="120"/>
                    <a:pt x="59" y="119"/>
                    <a:pt x="58" y="119"/>
                  </a:cubicBezTo>
                  <a:cubicBezTo>
                    <a:pt x="58" y="119"/>
                    <a:pt x="59" y="120"/>
                    <a:pt x="59" y="120"/>
                  </a:cubicBezTo>
                  <a:close/>
                  <a:moveTo>
                    <a:pt x="40" y="120"/>
                  </a:moveTo>
                  <a:cubicBezTo>
                    <a:pt x="41" y="120"/>
                    <a:pt x="41" y="119"/>
                    <a:pt x="41" y="119"/>
                  </a:cubicBezTo>
                  <a:cubicBezTo>
                    <a:pt x="41" y="119"/>
                    <a:pt x="40" y="119"/>
                    <a:pt x="40" y="120"/>
                  </a:cubicBezTo>
                  <a:close/>
                  <a:moveTo>
                    <a:pt x="54" y="121"/>
                  </a:moveTo>
                  <a:cubicBezTo>
                    <a:pt x="54" y="121"/>
                    <a:pt x="55" y="120"/>
                    <a:pt x="55" y="120"/>
                  </a:cubicBezTo>
                  <a:cubicBezTo>
                    <a:pt x="54" y="120"/>
                    <a:pt x="54" y="119"/>
                    <a:pt x="54" y="119"/>
                  </a:cubicBezTo>
                  <a:cubicBezTo>
                    <a:pt x="53" y="120"/>
                    <a:pt x="54" y="121"/>
                    <a:pt x="54" y="121"/>
                  </a:cubicBezTo>
                  <a:close/>
                  <a:moveTo>
                    <a:pt x="62" y="121"/>
                  </a:moveTo>
                  <a:cubicBezTo>
                    <a:pt x="62" y="121"/>
                    <a:pt x="62" y="120"/>
                    <a:pt x="62" y="119"/>
                  </a:cubicBezTo>
                  <a:cubicBezTo>
                    <a:pt x="62" y="120"/>
                    <a:pt x="61" y="121"/>
                    <a:pt x="62" y="121"/>
                  </a:cubicBezTo>
                  <a:close/>
                  <a:moveTo>
                    <a:pt x="59" y="121"/>
                  </a:moveTo>
                  <a:cubicBezTo>
                    <a:pt x="59" y="121"/>
                    <a:pt x="60" y="121"/>
                    <a:pt x="60" y="122"/>
                  </a:cubicBezTo>
                  <a:cubicBezTo>
                    <a:pt x="60" y="122"/>
                    <a:pt x="60" y="120"/>
                    <a:pt x="60" y="120"/>
                  </a:cubicBezTo>
                  <a:cubicBezTo>
                    <a:pt x="60" y="120"/>
                    <a:pt x="59" y="120"/>
                    <a:pt x="59" y="121"/>
                  </a:cubicBezTo>
                  <a:close/>
                  <a:moveTo>
                    <a:pt x="57" y="121"/>
                  </a:moveTo>
                  <a:cubicBezTo>
                    <a:pt x="57" y="121"/>
                    <a:pt x="57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0"/>
                    <a:pt x="57" y="120"/>
                  </a:cubicBezTo>
                  <a:cubicBezTo>
                    <a:pt x="58" y="120"/>
                    <a:pt x="57" y="120"/>
                    <a:pt x="57" y="121"/>
                  </a:cubicBezTo>
                  <a:close/>
                  <a:moveTo>
                    <a:pt x="37" y="121"/>
                  </a:moveTo>
                  <a:cubicBezTo>
                    <a:pt x="37" y="121"/>
                    <a:pt x="38" y="121"/>
                    <a:pt x="38" y="120"/>
                  </a:cubicBezTo>
                  <a:cubicBezTo>
                    <a:pt x="37" y="120"/>
                    <a:pt x="37" y="121"/>
                    <a:pt x="37" y="121"/>
                  </a:cubicBezTo>
                  <a:close/>
                  <a:moveTo>
                    <a:pt x="41" y="121"/>
                  </a:moveTo>
                  <a:cubicBezTo>
                    <a:pt x="41" y="122"/>
                    <a:pt x="42" y="122"/>
                    <a:pt x="42" y="123"/>
                  </a:cubicBezTo>
                  <a:cubicBezTo>
                    <a:pt x="42" y="122"/>
                    <a:pt x="42" y="121"/>
                    <a:pt x="42" y="120"/>
                  </a:cubicBezTo>
                  <a:cubicBezTo>
                    <a:pt x="42" y="121"/>
                    <a:pt x="42" y="121"/>
                    <a:pt x="41" y="121"/>
                  </a:cubicBezTo>
                  <a:close/>
                  <a:moveTo>
                    <a:pt x="37" y="122"/>
                  </a:moveTo>
                  <a:cubicBezTo>
                    <a:pt x="38" y="122"/>
                    <a:pt x="38" y="121"/>
                    <a:pt x="38" y="121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1"/>
                    <a:pt x="37" y="122"/>
                    <a:pt x="37" y="122"/>
                  </a:cubicBezTo>
                  <a:close/>
                  <a:moveTo>
                    <a:pt x="56" y="122"/>
                  </a:moveTo>
                  <a:cubicBezTo>
                    <a:pt x="56" y="122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lose/>
                  <a:moveTo>
                    <a:pt x="59" y="122"/>
                  </a:moveTo>
                  <a:cubicBezTo>
                    <a:pt x="59" y="122"/>
                    <a:pt x="59" y="122"/>
                    <a:pt x="58" y="122"/>
                  </a:cubicBezTo>
                  <a:cubicBezTo>
                    <a:pt x="58" y="122"/>
                    <a:pt x="58" y="122"/>
                    <a:pt x="59" y="122"/>
                  </a:cubicBezTo>
                  <a:close/>
                  <a:moveTo>
                    <a:pt x="54" y="123"/>
                  </a:move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5" y="123"/>
                    <a:pt x="54" y="123"/>
                    <a:pt x="54" y="123"/>
                  </a:cubicBezTo>
                  <a:close/>
                  <a:moveTo>
                    <a:pt x="57" y="123"/>
                  </a:moveTo>
                  <a:cubicBezTo>
                    <a:pt x="57" y="123"/>
                    <a:pt x="58" y="124"/>
                    <a:pt x="58" y="125"/>
                  </a:cubicBezTo>
                  <a:cubicBezTo>
                    <a:pt x="58" y="124"/>
                    <a:pt x="59" y="124"/>
                    <a:pt x="58" y="124"/>
                  </a:cubicBezTo>
                  <a:cubicBezTo>
                    <a:pt x="58" y="124"/>
                    <a:pt x="58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lose/>
                  <a:moveTo>
                    <a:pt x="59" y="125"/>
                  </a:moveTo>
                  <a:cubicBezTo>
                    <a:pt x="60" y="125"/>
                    <a:pt x="60" y="124"/>
                    <a:pt x="60" y="123"/>
                  </a:cubicBezTo>
                  <a:cubicBezTo>
                    <a:pt x="60" y="124"/>
                    <a:pt x="59" y="125"/>
                    <a:pt x="59" y="125"/>
                  </a:cubicBezTo>
                  <a:close/>
                  <a:moveTo>
                    <a:pt x="55" y="125"/>
                  </a:moveTo>
                  <a:cubicBezTo>
                    <a:pt x="55" y="125"/>
                    <a:pt x="56" y="124"/>
                    <a:pt x="55" y="123"/>
                  </a:cubicBezTo>
                  <a:cubicBezTo>
                    <a:pt x="55" y="124"/>
                    <a:pt x="55" y="124"/>
                    <a:pt x="55" y="125"/>
                  </a:cubicBezTo>
                  <a:close/>
                  <a:moveTo>
                    <a:pt x="62" y="125"/>
                  </a:moveTo>
                  <a:cubicBezTo>
                    <a:pt x="63" y="125"/>
                    <a:pt x="62" y="124"/>
                    <a:pt x="62" y="123"/>
                  </a:cubicBezTo>
                  <a:cubicBezTo>
                    <a:pt x="62" y="124"/>
                    <a:pt x="62" y="124"/>
                    <a:pt x="62" y="125"/>
                  </a:cubicBezTo>
                  <a:close/>
                  <a:moveTo>
                    <a:pt x="36" y="126"/>
                  </a:moveTo>
                  <a:cubicBezTo>
                    <a:pt x="36" y="125"/>
                    <a:pt x="37" y="125"/>
                    <a:pt x="37" y="124"/>
                  </a:cubicBezTo>
                  <a:cubicBezTo>
                    <a:pt x="36" y="124"/>
                    <a:pt x="36" y="125"/>
                    <a:pt x="36" y="126"/>
                  </a:cubicBezTo>
                  <a:close/>
                  <a:moveTo>
                    <a:pt x="39" y="126"/>
                  </a:moveTo>
                  <a:cubicBezTo>
                    <a:pt x="40" y="125"/>
                    <a:pt x="40" y="124"/>
                    <a:pt x="40" y="124"/>
                  </a:cubicBezTo>
                  <a:cubicBezTo>
                    <a:pt x="40" y="124"/>
                    <a:pt x="39" y="125"/>
                    <a:pt x="39" y="126"/>
                  </a:cubicBezTo>
                  <a:close/>
                  <a:moveTo>
                    <a:pt x="58" y="126"/>
                  </a:moveTo>
                  <a:cubicBezTo>
                    <a:pt x="58" y="125"/>
                    <a:pt x="57" y="124"/>
                    <a:pt x="56" y="124"/>
                  </a:cubicBezTo>
                  <a:cubicBezTo>
                    <a:pt x="57" y="125"/>
                    <a:pt x="57" y="125"/>
                    <a:pt x="58" y="126"/>
                  </a:cubicBezTo>
                  <a:close/>
                  <a:moveTo>
                    <a:pt x="43" y="128"/>
                  </a:moveTo>
                  <a:cubicBezTo>
                    <a:pt x="44" y="127"/>
                    <a:pt x="44" y="125"/>
                    <a:pt x="44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5"/>
                    <a:pt x="43" y="126"/>
                    <a:pt x="43" y="128"/>
                  </a:cubicBezTo>
                  <a:close/>
                  <a:moveTo>
                    <a:pt x="55" y="126"/>
                  </a:moveTo>
                  <a:cubicBezTo>
                    <a:pt x="55" y="126"/>
                    <a:pt x="55" y="128"/>
                    <a:pt x="55" y="128"/>
                  </a:cubicBezTo>
                  <a:cubicBezTo>
                    <a:pt x="55" y="129"/>
                    <a:pt x="55" y="129"/>
                    <a:pt x="55" y="130"/>
                  </a:cubicBezTo>
                  <a:cubicBezTo>
                    <a:pt x="56" y="129"/>
                    <a:pt x="56" y="128"/>
                    <a:pt x="57" y="127"/>
                  </a:cubicBezTo>
                  <a:cubicBezTo>
                    <a:pt x="57" y="126"/>
                    <a:pt x="56" y="125"/>
                    <a:pt x="56" y="124"/>
                  </a:cubicBezTo>
                  <a:cubicBezTo>
                    <a:pt x="56" y="125"/>
                    <a:pt x="55" y="125"/>
                    <a:pt x="55" y="126"/>
                  </a:cubicBezTo>
                  <a:close/>
                  <a:moveTo>
                    <a:pt x="41" y="131"/>
                  </a:moveTo>
                  <a:cubicBezTo>
                    <a:pt x="41" y="131"/>
                    <a:pt x="41" y="130"/>
                    <a:pt x="41" y="130"/>
                  </a:cubicBezTo>
                  <a:cubicBezTo>
                    <a:pt x="40" y="129"/>
                    <a:pt x="42" y="127"/>
                    <a:pt x="42" y="125"/>
                  </a:cubicBezTo>
                  <a:cubicBezTo>
                    <a:pt x="41" y="127"/>
                    <a:pt x="40" y="129"/>
                    <a:pt x="41" y="131"/>
                  </a:cubicBezTo>
                  <a:close/>
                  <a:moveTo>
                    <a:pt x="40" y="127"/>
                  </a:moveTo>
                  <a:cubicBezTo>
                    <a:pt x="40" y="126"/>
                    <a:pt x="41" y="126"/>
                    <a:pt x="40" y="126"/>
                  </a:cubicBezTo>
                  <a:cubicBezTo>
                    <a:pt x="40" y="126"/>
                    <a:pt x="40" y="127"/>
                    <a:pt x="40" y="127"/>
                  </a:cubicBezTo>
                  <a:close/>
                  <a:moveTo>
                    <a:pt x="59" y="128"/>
                  </a:moveTo>
                  <a:cubicBezTo>
                    <a:pt x="59" y="128"/>
                    <a:pt x="59" y="127"/>
                    <a:pt x="59" y="127"/>
                  </a:cubicBezTo>
                  <a:cubicBezTo>
                    <a:pt x="59" y="127"/>
                    <a:pt x="58" y="128"/>
                    <a:pt x="59" y="128"/>
                  </a:cubicBezTo>
                  <a:close/>
                  <a:moveTo>
                    <a:pt x="39" y="128"/>
                  </a:moveTo>
                  <a:cubicBezTo>
                    <a:pt x="40" y="129"/>
                    <a:pt x="39" y="127"/>
                    <a:pt x="39" y="127"/>
                  </a:cubicBezTo>
                  <a:cubicBezTo>
                    <a:pt x="39" y="128"/>
                    <a:pt x="39" y="128"/>
                    <a:pt x="39" y="128"/>
                  </a:cubicBezTo>
                  <a:close/>
                  <a:moveTo>
                    <a:pt x="36" y="128"/>
                  </a:moveTo>
                  <a:cubicBezTo>
                    <a:pt x="36" y="128"/>
                    <a:pt x="36" y="129"/>
                    <a:pt x="36" y="129"/>
                  </a:cubicBezTo>
                  <a:cubicBezTo>
                    <a:pt x="36" y="129"/>
                    <a:pt x="37" y="128"/>
                    <a:pt x="37" y="128"/>
                  </a:cubicBezTo>
                  <a:cubicBezTo>
                    <a:pt x="37" y="128"/>
                    <a:pt x="36" y="128"/>
                    <a:pt x="36" y="128"/>
                  </a:cubicBezTo>
                  <a:close/>
                  <a:moveTo>
                    <a:pt x="60" y="130"/>
                  </a:moveTo>
                  <a:cubicBezTo>
                    <a:pt x="60" y="129"/>
                    <a:pt x="61" y="129"/>
                    <a:pt x="60" y="128"/>
                  </a:cubicBezTo>
                  <a:cubicBezTo>
                    <a:pt x="59" y="129"/>
                    <a:pt x="59" y="130"/>
                    <a:pt x="60" y="130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32"/>
                    <a:pt x="39" y="132"/>
                  </a:cubicBezTo>
                  <a:cubicBezTo>
                    <a:pt x="39" y="131"/>
                    <a:pt x="38" y="130"/>
                    <a:pt x="38" y="130"/>
                  </a:cubicBezTo>
                  <a:cubicBezTo>
                    <a:pt x="38" y="130"/>
                    <a:pt x="37" y="130"/>
                    <a:pt x="37" y="131"/>
                  </a:cubicBezTo>
                  <a:close/>
                  <a:moveTo>
                    <a:pt x="59" y="131"/>
                  </a:moveTo>
                  <a:cubicBezTo>
                    <a:pt x="59" y="131"/>
                    <a:pt x="59" y="131"/>
                    <a:pt x="60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1"/>
                    <a:pt x="59" y="131"/>
                  </a:cubicBezTo>
                  <a:close/>
                  <a:moveTo>
                    <a:pt x="42" y="131"/>
                  </a:moveTo>
                  <a:cubicBezTo>
                    <a:pt x="42" y="131"/>
                    <a:pt x="42" y="130"/>
                    <a:pt x="42" y="130"/>
                  </a:cubicBezTo>
                  <a:cubicBezTo>
                    <a:pt x="42" y="130"/>
                    <a:pt x="41" y="131"/>
                    <a:pt x="42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0"/>
                    <a:pt x="55" y="130"/>
                  </a:cubicBezTo>
                  <a:cubicBezTo>
                    <a:pt x="55" y="131"/>
                    <a:pt x="55" y="133"/>
                    <a:pt x="56" y="134"/>
                  </a:cubicBezTo>
                  <a:cubicBezTo>
                    <a:pt x="56" y="133"/>
                    <a:pt x="58" y="131"/>
                    <a:pt x="57" y="130"/>
                  </a:cubicBezTo>
                  <a:cubicBezTo>
                    <a:pt x="57" y="130"/>
                    <a:pt x="56" y="131"/>
                    <a:pt x="56" y="131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1"/>
                    <a:pt x="61" y="131"/>
                  </a:cubicBezTo>
                  <a:cubicBezTo>
                    <a:pt x="60" y="131"/>
                    <a:pt x="61" y="132"/>
                    <a:pt x="61" y="132"/>
                  </a:cubicBezTo>
                  <a:close/>
                  <a:moveTo>
                    <a:pt x="41" y="134"/>
                  </a:moveTo>
                  <a:cubicBezTo>
                    <a:pt x="41" y="133"/>
                    <a:pt x="42" y="132"/>
                    <a:pt x="41" y="132"/>
                  </a:cubicBezTo>
                  <a:cubicBezTo>
                    <a:pt x="41" y="132"/>
                    <a:pt x="40" y="133"/>
                    <a:pt x="41" y="134"/>
                  </a:cubicBezTo>
                  <a:close/>
                  <a:moveTo>
                    <a:pt x="57" y="133"/>
                  </a:moveTo>
                  <a:cubicBezTo>
                    <a:pt x="57" y="133"/>
                    <a:pt x="59" y="132"/>
                    <a:pt x="58" y="132"/>
                  </a:cubicBezTo>
                  <a:cubicBezTo>
                    <a:pt x="58" y="133"/>
                    <a:pt x="57" y="133"/>
                    <a:pt x="57" y="133"/>
                  </a:cubicBezTo>
                  <a:close/>
                  <a:moveTo>
                    <a:pt x="37" y="136"/>
                  </a:moveTo>
                  <a:cubicBezTo>
                    <a:pt x="38" y="135"/>
                    <a:pt x="38" y="133"/>
                    <a:pt x="37" y="132"/>
                  </a:cubicBezTo>
                  <a:cubicBezTo>
                    <a:pt x="36" y="134"/>
                    <a:pt x="37" y="135"/>
                    <a:pt x="37" y="136"/>
                  </a:cubicBezTo>
                  <a:close/>
                  <a:moveTo>
                    <a:pt x="42" y="136"/>
                  </a:moveTo>
                  <a:cubicBezTo>
                    <a:pt x="42" y="135"/>
                    <a:pt x="43" y="133"/>
                    <a:pt x="42" y="133"/>
                  </a:cubicBezTo>
                  <a:cubicBezTo>
                    <a:pt x="42" y="133"/>
                    <a:pt x="41" y="135"/>
                    <a:pt x="42" y="136"/>
                  </a:cubicBezTo>
                  <a:close/>
                  <a:moveTo>
                    <a:pt x="59" y="134"/>
                  </a:moveTo>
                  <a:cubicBezTo>
                    <a:pt x="59" y="134"/>
                    <a:pt x="60" y="134"/>
                    <a:pt x="60" y="134"/>
                  </a:cubicBezTo>
                  <a:cubicBezTo>
                    <a:pt x="60" y="134"/>
                    <a:pt x="60" y="133"/>
                    <a:pt x="59" y="133"/>
                  </a:cubicBezTo>
                  <a:cubicBezTo>
                    <a:pt x="59" y="134"/>
                    <a:pt x="59" y="134"/>
                    <a:pt x="59" y="134"/>
                  </a:cubicBezTo>
                  <a:close/>
                  <a:moveTo>
                    <a:pt x="62" y="135"/>
                  </a:moveTo>
                  <a:cubicBezTo>
                    <a:pt x="62" y="135"/>
                    <a:pt x="62" y="134"/>
                    <a:pt x="62" y="133"/>
                  </a:cubicBezTo>
                  <a:cubicBezTo>
                    <a:pt x="62" y="134"/>
                    <a:pt x="61" y="135"/>
                    <a:pt x="62" y="135"/>
                  </a:cubicBezTo>
                  <a:close/>
                  <a:moveTo>
                    <a:pt x="58" y="135"/>
                  </a:moveTo>
                  <a:cubicBezTo>
                    <a:pt x="59" y="136"/>
                    <a:pt x="59" y="135"/>
                    <a:pt x="59" y="134"/>
                  </a:cubicBezTo>
                  <a:cubicBezTo>
                    <a:pt x="59" y="135"/>
                    <a:pt x="58" y="135"/>
                    <a:pt x="58" y="135"/>
                  </a:cubicBezTo>
                  <a:close/>
                  <a:moveTo>
                    <a:pt x="60" y="136"/>
                  </a:moveTo>
                  <a:cubicBezTo>
                    <a:pt x="61" y="136"/>
                    <a:pt x="61" y="135"/>
                    <a:pt x="61" y="135"/>
                  </a:cubicBezTo>
                  <a:cubicBezTo>
                    <a:pt x="60" y="135"/>
                    <a:pt x="60" y="136"/>
                    <a:pt x="60" y="136"/>
                  </a:cubicBezTo>
                  <a:close/>
                  <a:moveTo>
                    <a:pt x="39" y="136"/>
                  </a:moveTo>
                  <a:cubicBezTo>
                    <a:pt x="39" y="136"/>
                    <a:pt x="40" y="136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6"/>
                    <a:pt x="39" y="136"/>
                  </a:cubicBezTo>
                  <a:close/>
                  <a:moveTo>
                    <a:pt x="56" y="137"/>
                  </a:moveTo>
                  <a:cubicBezTo>
                    <a:pt x="56" y="137"/>
                    <a:pt x="57" y="137"/>
                    <a:pt x="57" y="136"/>
                  </a:cubicBezTo>
                  <a:cubicBezTo>
                    <a:pt x="56" y="136"/>
                    <a:pt x="56" y="135"/>
                    <a:pt x="56" y="135"/>
                  </a:cubicBezTo>
                  <a:cubicBezTo>
                    <a:pt x="56" y="136"/>
                    <a:pt x="56" y="137"/>
                    <a:pt x="56" y="137"/>
                  </a:cubicBezTo>
                  <a:close/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6"/>
                    <a:pt x="60" y="136"/>
                  </a:cubicBezTo>
                  <a:cubicBezTo>
                    <a:pt x="59" y="137"/>
                    <a:pt x="60" y="137"/>
                    <a:pt x="60" y="137"/>
                  </a:cubicBezTo>
                  <a:close/>
                  <a:moveTo>
                    <a:pt x="40" y="138"/>
                  </a:moveTo>
                  <a:cubicBezTo>
                    <a:pt x="41" y="137"/>
                    <a:pt x="41" y="137"/>
                    <a:pt x="40" y="137"/>
                  </a:cubicBezTo>
                  <a:cubicBezTo>
                    <a:pt x="40" y="137"/>
                    <a:pt x="40" y="137"/>
                    <a:pt x="40" y="138"/>
                  </a:cubicBezTo>
                  <a:close/>
                  <a:moveTo>
                    <a:pt x="42" y="140"/>
                  </a:moveTo>
                  <a:cubicBezTo>
                    <a:pt x="43" y="140"/>
                    <a:pt x="42" y="138"/>
                    <a:pt x="42" y="137"/>
                  </a:cubicBezTo>
                  <a:cubicBezTo>
                    <a:pt x="42" y="138"/>
                    <a:pt x="41" y="140"/>
                    <a:pt x="42" y="140"/>
                  </a:cubicBezTo>
                  <a:close/>
                  <a:moveTo>
                    <a:pt x="37" y="138"/>
                  </a:moveTo>
                  <a:cubicBezTo>
                    <a:pt x="37" y="139"/>
                    <a:pt x="37" y="140"/>
                    <a:pt x="37" y="140"/>
                  </a:cubicBezTo>
                  <a:cubicBezTo>
                    <a:pt x="38" y="139"/>
                    <a:pt x="39" y="136"/>
                    <a:pt x="37" y="138"/>
                  </a:cubicBezTo>
                  <a:close/>
                  <a:moveTo>
                    <a:pt x="62" y="140"/>
                  </a:moveTo>
                  <a:cubicBezTo>
                    <a:pt x="63" y="139"/>
                    <a:pt x="62" y="138"/>
                    <a:pt x="62" y="137"/>
                  </a:cubicBezTo>
                  <a:cubicBezTo>
                    <a:pt x="62" y="138"/>
                    <a:pt x="62" y="139"/>
                    <a:pt x="62" y="140"/>
                  </a:cubicBezTo>
                  <a:close/>
                  <a:moveTo>
                    <a:pt x="58" y="138"/>
                  </a:moveTo>
                  <a:cubicBezTo>
                    <a:pt x="59" y="138"/>
                    <a:pt x="59" y="139"/>
                    <a:pt x="59" y="139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58" y="138"/>
                    <a:pt x="58" y="138"/>
                  </a:cubicBezTo>
                  <a:close/>
                  <a:moveTo>
                    <a:pt x="59" y="140"/>
                  </a:moveTo>
                  <a:cubicBezTo>
                    <a:pt x="60" y="140"/>
                    <a:pt x="60" y="139"/>
                    <a:pt x="60" y="139"/>
                  </a:cubicBezTo>
                  <a:cubicBezTo>
                    <a:pt x="59" y="139"/>
                    <a:pt x="59" y="139"/>
                    <a:pt x="59" y="140"/>
                  </a:cubicBezTo>
                  <a:close/>
                  <a:moveTo>
                    <a:pt x="57" y="140"/>
                  </a:moveTo>
                  <a:cubicBezTo>
                    <a:pt x="58" y="140"/>
                    <a:pt x="59" y="139"/>
                    <a:pt x="58" y="139"/>
                  </a:cubicBezTo>
                  <a:cubicBezTo>
                    <a:pt x="58" y="139"/>
                    <a:pt x="57" y="140"/>
                    <a:pt x="57" y="140"/>
                  </a:cubicBezTo>
                  <a:close/>
                  <a:moveTo>
                    <a:pt x="38" y="141"/>
                  </a:moveTo>
                  <a:cubicBezTo>
                    <a:pt x="39" y="141"/>
                    <a:pt x="39" y="140"/>
                    <a:pt x="38" y="139"/>
                  </a:cubicBezTo>
                  <a:cubicBezTo>
                    <a:pt x="38" y="140"/>
                    <a:pt x="38" y="140"/>
                    <a:pt x="38" y="141"/>
                  </a:cubicBezTo>
                  <a:close/>
                  <a:moveTo>
                    <a:pt x="58" y="140"/>
                  </a:moveTo>
                  <a:cubicBezTo>
                    <a:pt x="58" y="141"/>
                    <a:pt x="58" y="141"/>
                    <a:pt x="59" y="141"/>
                  </a:cubicBezTo>
                  <a:cubicBezTo>
                    <a:pt x="59" y="141"/>
                    <a:pt x="59" y="141"/>
                    <a:pt x="59" y="140"/>
                  </a:cubicBezTo>
                  <a:cubicBezTo>
                    <a:pt x="59" y="140"/>
                    <a:pt x="59" y="140"/>
                    <a:pt x="59" y="140"/>
                  </a:cubicBezTo>
                  <a:cubicBezTo>
                    <a:pt x="59" y="140"/>
                    <a:pt x="58" y="140"/>
                    <a:pt x="58" y="140"/>
                  </a:cubicBezTo>
                  <a:close/>
                  <a:moveTo>
                    <a:pt x="60" y="141"/>
                  </a:moveTo>
                  <a:cubicBezTo>
                    <a:pt x="60" y="142"/>
                    <a:pt x="61" y="142"/>
                    <a:pt x="61" y="142"/>
                  </a:cubicBezTo>
                  <a:cubicBezTo>
                    <a:pt x="61" y="142"/>
                    <a:pt x="62" y="141"/>
                    <a:pt x="61" y="141"/>
                  </a:cubicBezTo>
                  <a:cubicBezTo>
                    <a:pt x="61" y="141"/>
                    <a:pt x="61" y="141"/>
                    <a:pt x="60" y="141"/>
                  </a:cubicBezTo>
                  <a:close/>
                  <a:moveTo>
                    <a:pt x="39" y="142"/>
                  </a:moveTo>
                  <a:cubicBezTo>
                    <a:pt x="39" y="142"/>
                    <a:pt x="39" y="141"/>
                    <a:pt x="39" y="141"/>
                  </a:cubicBezTo>
                  <a:cubicBezTo>
                    <a:pt x="39" y="141"/>
                    <a:pt x="38" y="142"/>
                    <a:pt x="39" y="142"/>
                  </a:cubicBezTo>
                  <a:close/>
                  <a:moveTo>
                    <a:pt x="41" y="142"/>
                  </a:moveTo>
                  <a:cubicBezTo>
                    <a:pt x="41" y="142"/>
                    <a:pt x="41" y="141"/>
                    <a:pt x="41" y="141"/>
                  </a:cubicBezTo>
                  <a:cubicBezTo>
                    <a:pt x="40" y="142"/>
                    <a:pt x="40" y="142"/>
                    <a:pt x="41" y="142"/>
                  </a:cubicBezTo>
                  <a:close/>
                  <a:moveTo>
                    <a:pt x="62" y="143"/>
                  </a:moveTo>
                  <a:cubicBezTo>
                    <a:pt x="62" y="144"/>
                    <a:pt x="62" y="144"/>
                    <a:pt x="62" y="144"/>
                  </a:cubicBezTo>
                  <a:cubicBezTo>
                    <a:pt x="62" y="143"/>
                    <a:pt x="63" y="142"/>
                    <a:pt x="62" y="141"/>
                  </a:cubicBezTo>
                  <a:cubicBezTo>
                    <a:pt x="62" y="142"/>
                    <a:pt x="62" y="143"/>
                    <a:pt x="62" y="143"/>
                  </a:cubicBezTo>
                  <a:close/>
                  <a:moveTo>
                    <a:pt x="56" y="143"/>
                  </a:moveTo>
                  <a:cubicBezTo>
                    <a:pt x="57" y="143"/>
                    <a:pt x="57" y="144"/>
                    <a:pt x="57" y="144"/>
                  </a:cubicBezTo>
                  <a:cubicBezTo>
                    <a:pt x="58" y="144"/>
                    <a:pt x="58" y="141"/>
                    <a:pt x="56" y="143"/>
                  </a:cubicBezTo>
                  <a:close/>
                  <a:moveTo>
                    <a:pt x="60" y="143"/>
                  </a:moveTo>
                  <a:cubicBezTo>
                    <a:pt x="60" y="143"/>
                    <a:pt x="60" y="142"/>
                    <a:pt x="60" y="142"/>
                  </a:cubicBezTo>
                  <a:cubicBezTo>
                    <a:pt x="59" y="142"/>
                    <a:pt x="60" y="143"/>
                    <a:pt x="60" y="143"/>
                  </a:cubicBezTo>
                  <a:close/>
                  <a:moveTo>
                    <a:pt x="38" y="144"/>
                  </a:moveTo>
                  <a:cubicBezTo>
                    <a:pt x="38" y="144"/>
                    <a:pt x="39" y="144"/>
                    <a:pt x="39" y="144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4"/>
                    <a:pt x="38" y="144"/>
                    <a:pt x="38" y="144"/>
                  </a:cubicBezTo>
                  <a:close/>
                  <a:moveTo>
                    <a:pt x="40" y="143"/>
                  </a:moveTo>
                  <a:cubicBezTo>
                    <a:pt x="40" y="143"/>
                    <a:pt x="40" y="144"/>
                    <a:pt x="40" y="143"/>
                  </a:cubicBezTo>
                  <a:cubicBezTo>
                    <a:pt x="40" y="143"/>
                    <a:pt x="40" y="143"/>
                    <a:pt x="40" y="143"/>
                  </a:cubicBezTo>
                  <a:close/>
                  <a:moveTo>
                    <a:pt x="60" y="145"/>
                  </a:moveTo>
                  <a:cubicBezTo>
                    <a:pt x="60" y="145"/>
                    <a:pt x="60" y="145"/>
                    <a:pt x="60" y="144"/>
                  </a:cubicBezTo>
                  <a:cubicBezTo>
                    <a:pt x="59" y="144"/>
                    <a:pt x="59" y="143"/>
                    <a:pt x="59" y="143"/>
                  </a:cubicBezTo>
                  <a:cubicBezTo>
                    <a:pt x="58" y="144"/>
                    <a:pt x="59" y="145"/>
                    <a:pt x="60" y="145"/>
                  </a:cubicBezTo>
                  <a:close/>
                  <a:moveTo>
                    <a:pt x="38" y="147"/>
                  </a:moveTo>
                  <a:cubicBezTo>
                    <a:pt x="38" y="146"/>
                    <a:pt x="38" y="146"/>
                    <a:pt x="38" y="145"/>
                  </a:cubicBezTo>
                  <a:cubicBezTo>
                    <a:pt x="37" y="144"/>
                    <a:pt x="38" y="144"/>
                    <a:pt x="37" y="143"/>
                  </a:cubicBezTo>
                  <a:cubicBezTo>
                    <a:pt x="37" y="145"/>
                    <a:pt x="37" y="146"/>
                    <a:pt x="38" y="147"/>
                  </a:cubicBezTo>
                  <a:close/>
                  <a:moveTo>
                    <a:pt x="43" y="146"/>
                  </a:moveTo>
                  <a:cubicBezTo>
                    <a:pt x="43" y="145"/>
                    <a:pt x="42" y="144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4"/>
                    <a:pt x="41" y="146"/>
                    <a:pt x="43" y="146"/>
                  </a:cubicBezTo>
                  <a:close/>
                  <a:moveTo>
                    <a:pt x="61" y="144"/>
                  </a:moveTo>
                  <a:cubicBezTo>
                    <a:pt x="62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lose/>
                  <a:moveTo>
                    <a:pt x="59" y="146"/>
                  </a:moveTo>
                  <a:cubicBezTo>
                    <a:pt x="59" y="145"/>
                    <a:pt x="59" y="145"/>
                    <a:pt x="58" y="144"/>
                  </a:cubicBezTo>
                  <a:cubicBezTo>
                    <a:pt x="58" y="145"/>
                    <a:pt x="59" y="146"/>
                    <a:pt x="59" y="146"/>
                  </a:cubicBezTo>
                  <a:close/>
                  <a:moveTo>
                    <a:pt x="61" y="147"/>
                  </a:moveTo>
                  <a:cubicBezTo>
                    <a:pt x="61" y="147"/>
                    <a:pt x="62" y="146"/>
                    <a:pt x="61" y="146"/>
                  </a:cubicBezTo>
                  <a:cubicBezTo>
                    <a:pt x="61" y="146"/>
                    <a:pt x="60" y="147"/>
                    <a:pt x="61" y="147"/>
                  </a:cubicBezTo>
                  <a:close/>
                  <a:moveTo>
                    <a:pt x="58" y="149"/>
                  </a:moveTo>
                  <a:cubicBezTo>
                    <a:pt x="58" y="148"/>
                    <a:pt x="57" y="147"/>
                    <a:pt x="57" y="146"/>
                  </a:cubicBezTo>
                  <a:cubicBezTo>
                    <a:pt x="57" y="147"/>
                    <a:pt x="57" y="148"/>
                    <a:pt x="58" y="149"/>
                  </a:cubicBezTo>
                  <a:close/>
                  <a:moveTo>
                    <a:pt x="41" y="149"/>
                  </a:moveTo>
                  <a:cubicBezTo>
                    <a:pt x="42" y="148"/>
                    <a:pt x="42" y="147"/>
                    <a:pt x="41" y="147"/>
                  </a:cubicBezTo>
                  <a:cubicBezTo>
                    <a:pt x="40" y="148"/>
                    <a:pt x="40" y="149"/>
                    <a:pt x="41" y="149"/>
                  </a:cubicBezTo>
                  <a:close/>
                  <a:moveTo>
                    <a:pt x="62" y="150"/>
                  </a:moveTo>
                  <a:cubicBezTo>
                    <a:pt x="62" y="150"/>
                    <a:pt x="63" y="150"/>
                    <a:pt x="63" y="150"/>
                  </a:cubicBezTo>
                  <a:cubicBezTo>
                    <a:pt x="62" y="149"/>
                    <a:pt x="63" y="148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2" y="149"/>
                    <a:pt x="62" y="150"/>
                  </a:cubicBezTo>
                  <a:close/>
                  <a:moveTo>
                    <a:pt x="39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48"/>
                    <a:pt x="39" y="147"/>
                    <a:pt x="39" y="147"/>
                  </a:cubicBezTo>
                  <a:cubicBezTo>
                    <a:pt x="39" y="148"/>
                    <a:pt x="38" y="148"/>
                    <a:pt x="39" y="148"/>
                  </a:cubicBezTo>
                  <a:close/>
                  <a:moveTo>
                    <a:pt x="60" y="148"/>
                  </a:moveTo>
                  <a:cubicBezTo>
                    <a:pt x="59" y="148"/>
                    <a:pt x="60" y="148"/>
                    <a:pt x="60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8"/>
                    <a:pt x="60" y="148"/>
                    <a:pt x="60" y="148"/>
                  </a:cubicBezTo>
                  <a:close/>
                  <a:moveTo>
                    <a:pt x="38" y="151"/>
                  </a:moveTo>
                  <a:cubicBezTo>
                    <a:pt x="38" y="150"/>
                    <a:pt x="38" y="149"/>
                    <a:pt x="38" y="148"/>
                  </a:cubicBezTo>
                  <a:cubicBezTo>
                    <a:pt x="38" y="149"/>
                    <a:pt x="37" y="150"/>
                    <a:pt x="38" y="151"/>
                  </a:cubicBezTo>
                  <a:close/>
                  <a:moveTo>
                    <a:pt x="60" y="150"/>
                  </a:moveTo>
                  <a:cubicBezTo>
                    <a:pt x="60" y="150"/>
                    <a:pt x="60" y="149"/>
                    <a:pt x="60" y="149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59" y="150"/>
                    <a:pt x="60" y="150"/>
                  </a:cubicBezTo>
                  <a:close/>
                  <a:moveTo>
                    <a:pt x="41" y="150"/>
                  </a:moveTo>
                  <a:cubicBezTo>
                    <a:pt x="41" y="149"/>
                    <a:pt x="40" y="149"/>
                    <a:pt x="40" y="149"/>
                  </a:cubicBezTo>
                  <a:cubicBezTo>
                    <a:pt x="40" y="150"/>
                    <a:pt x="41" y="149"/>
                    <a:pt x="41" y="150"/>
                  </a:cubicBezTo>
                  <a:close/>
                  <a:moveTo>
                    <a:pt x="61" y="149"/>
                  </a:moveTo>
                  <a:cubicBezTo>
                    <a:pt x="61" y="149"/>
                    <a:pt x="61" y="150"/>
                    <a:pt x="61" y="150"/>
                  </a:cubicBezTo>
                  <a:cubicBezTo>
                    <a:pt x="62" y="149"/>
                    <a:pt x="61" y="149"/>
                    <a:pt x="61" y="149"/>
                  </a:cubicBezTo>
                  <a:close/>
                  <a:moveTo>
                    <a:pt x="42" y="151"/>
                  </a:moveTo>
                  <a:cubicBezTo>
                    <a:pt x="42" y="151"/>
                    <a:pt x="42" y="152"/>
                    <a:pt x="43" y="152"/>
                  </a:cubicBezTo>
                  <a:cubicBezTo>
                    <a:pt x="43" y="151"/>
                    <a:pt x="43" y="151"/>
                    <a:pt x="43" y="150"/>
                  </a:cubicBezTo>
                  <a:cubicBezTo>
                    <a:pt x="42" y="151"/>
                    <a:pt x="42" y="151"/>
                    <a:pt x="42" y="151"/>
                  </a:cubicBezTo>
                  <a:close/>
                  <a:moveTo>
                    <a:pt x="58" y="154"/>
                  </a:moveTo>
                  <a:cubicBezTo>
                    <a:pt x="59" y="153"/>
                    <a:pt x="60" y="151"/>
                    <a:pt x="59" y="150"/>
                  </a:cubicBezTo>
                  <a:cubicBezTo>
                    <a:pt x="57" y="151"/>
                    <a:pt x="58" y="152"/>
                    <a:pt x="58" y="154"/>
                  </a:cubicBezTo>
                  <a:close/>
                  <a:moveTo>
                    <a:pt x="60" y="152"/>
                  </a:moveTo>
                  <a:cubicBezTo>
                    <a:pt x="61" y="152"/>
                    <a:pt x="61" y="151"/>
                    <a:pt x="60" y="151"/>
                  </a:cubicBezTo>
                  <a:cubicBezTo>
                    <a:pt x="60" y="151"/>
                    <a:pt x="60" y="152"/>
                    <a:pt x="60" y="152"/>
                  </a:cubicBezTo>
                  <a:close/>
                  <a:moveTo>
                    <a:pt x="38" y="154"/>
                  </a:moveTo>
                  <a:cubicBezTo>
                    <a:pt x="39" y="153"/>
                    <a:pt x="39" y="152"/>
                    <a:pt x="40" y="151"/>
                  </a:cubicBezTo>
                  <a:cubicBezTo>
                    <a:pt x="39" y="152"/>
                    <a:pt x="39" y="151"/>
                    <a:pt x="39" y="151"/>
                  </a:cubicBezTo>
                  <a:cubicBezTo>
                    <a:pt x="39" y="152"/>
                    <a:pt x="38" y="153"/>
                    <a:pt x="38" y="154"/>
                  </a:cubicBezTo>
                  <a:close/>
                  <a:moveTo>
                    <a:pt x="63" y="155"/>
                  </a:moveTo>
                  <a:cubicBezTo>
                    <a:pt x="63" y="154"/>
                    <a:pt x="63" y="153"/>
                    <a:pt x="62" y="152"/>
                  </a:cubicBezTo>
                  <a:cubicBezTo>
                    <a:pt x="62" y="153"/>
                    <a:pt x="62" y="154"/>
                    <a:pt x="63" y="155"/>
                  </a:cubicBezTo>
                  <a:close/>
                  <a:moveTo>
                    <a:pt x="60" y="153"/>
                  </a:moveTo>
                  <a:cubicBezTo>
                    <a:pt x="60" y="153"/>
                    <a:pt x="60" y="153"/>
                    <a:pt x="60" y="153"/>
                  </a:cubicBezTo>
                  <a:cubicBezTo>
                    <a:pt x="60" y="153"/>
                    <a:pt x="60" y="153"/>
                    <a:pt x="60" y="153"/>
                  </a:cubicBezTo>
                  <a:close/>
                  <a:moveTo>
                    <a:pt x="41" y="154"/>
                  </a:moveTo>
                  <a:cubicBezTo>
                    <a:pt x="41" y="154"/>
                    <a:pt x="42" y="154"/>
                    <a:pt x="42" y="154"/>
                  </a:cubicBezTo>
                  <a:cubicBezTo>
                    <a:pt x="42" y="153"/>
                    <a:pt x="42" y="153"/>
                    <a:pt x="41" y="153"/>
                  </a:cubicBezTo>
                  <a:cubicBezTo>
                    <a:pt x="41" y="153"/>
                    <a:pt x="41" y="154"/>
                    <a:pt x="41" y="154"/>
                  </a:cubicBezTo>
                  <a:close/>
                  <a:moveTo>
                    <a:pt x="38" y="155"/>
                  </a:moveTo>
                  <a:cubicBezTo>
                    <a:pt x="39" y="155"/>
                    <a:pt x="38" y="156"/>
                    <a:pt x="39" y="156"/>
                  </a:cubicBezTo>
                  <a:cubicBezTo>
                    <a:pt x="39" y="155"/>
                    <a:pt x="40" y="155"/>
                    <a:pt x="40" y="153"/>
                  </a:cubicBezTo>
                  <a:cubicBezTo>
                    <a:pt x="40" y="153"/>
                    <a:pt x="40" y="153"/>
                    <a:pt x="39" y="153"/>
                  </a:cubicBezTo>
                  <a:cubicBezTo>
                    <a:pt x="39" y="154"/>
                    <a:pt x="39" y="155"/>
                    <a:pt x="38" y="155"/>
                  </a:cubicBezTo>
                  <a:close/>
                  <a:moveTo>
                    <a:pt x="41" y="155"/>
                  </a:moveTo>
                  <a:cubicBezTo>
                    <a:pt x="41" y="155"/>
                    <a:pt x="41" y="155"/>
                    <a:pt x="41" y="155"/>
                  </a:cubicBezTo>
                  <a:cubicBezTo>
                    <a:pt x="41" y="155"/>
                    <a:pt x="40" y="155"/>
                    <a:pt x="41" y="155"/>
                  </a:cubicBezTo>
                  <a:close/>
                  <a:moveTo>
                    <a:pt x="43" y="157"/>
                  </a:moveTo>
                  <a:cubicBezTo>
                    <a:pt x="43" y="156"/>
                    <a:pt x="43" y="156"/>
                    <a:pt x="43" y="155"/>
                  </a:cubicBezTo>
                  <a:cubicBezTo>
                    <a:pt x="43" y="156"/>
                    <a:pt x="42" y="157"/>
                    <a:pt x="43" y="157"/>
                  </a:cubicBezTo>
                  <a:close/>
                  <a:moveTo>
                    <a:pt x="59" y="158"/>
                  </a:moveTo>
                  <a:cubicBezTo>
                    <a:pt x="59" y="158"/>
                    <a:pt x="60" y="157"/>
                    <a:pt x="59" y="156"/>
                  </a:cubicBezTo>
                  <a:cubicBezTo>
                    <a:pt x="58" y="156"/>
                    <a:pt x="59" y="157"/>
                    <a:pt x="59" y="158"/>
                  </a:cubicBezTo>
                  <a:close/>
                  <a:moveTo>
                    <a:pt x="62" y="159"/>
                  </a:moveTo>
                  <a:cubicBezTo>
                    <a:pt x="62" y="158"/>
                    <a:pt x="62" y="158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8"/>
                    <a:pt x="61" y="158"/>
                    <a:pt x="62" y="159"/>
                  </a:cubicBezTo>
                  <a:close/>
                  <a:moveTo>
                    <a:pt x="39" y="159"/>
                  </a:move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8"/>
                    <a:pt x="41" y="158"/>
                  </a:cubicBezTo>
                  <a:cubicBezTo>
                    <a:pt x="40" y="158"/>
                    <a:pt x="40" y="157"/>
                    <a:pt x="40" y="158"/>
                  </a:cubicBezTo>
                  <a:cubicBezTo>
                    <a:pt x="40" y="158"/>
                    <a:pt x="39" y="158"/>
                    <a:pt x="39" y="159"/>
                  </a:cubicBezTo>
                  <a:close/>
                  <a:moveTo>
                    <a:pt x="63" y="161"/>
                  </a:moveTo>
                  <a:cubicBezTo>
                    <a:pt x="64" y="161"/>
                    <a:pt x="63" y="158"/>
                    <a:pt x="63" y="158"/>
                  </a:cubicBezTo>
                  <a:cubicBezTo>
                    <a:pt x="63" y="159"/>
                    <a:pt x="63" y="159"/>
                    <a:pt x="63" y="161"/>
                  </a:cubicBezTo>
                  <a:close/>
                  <a:moveTo>
                    <a:pt x="60" y="160"/>
                  </a:moveTo>
                  <a:cubicBezTo>
                    <a:pt x="60" y="160"/>
                    <a:pt x="60" y="161"/>
                    <a:pt x="61" y="161"/>
                  </a:cubicBezTo>
                  <a:cubicBezTo>
                    <a:pt x="61" y="160"/>
                    <a:pt x="61" y="160"/>
                    <a:pt x="61" y="159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1" y="159"/>
                    <a:pt x="60" y="160"/>
                    <a:pt x="60" y="160"/>
                  </a:cubicBezTo>
                  <a:close/>
                  <a:moveTo>
                    <a:pt x="41" y="161"/>
                  </a:moveTo>
                  <a:cubicBezTo>
                    <a:pt x="41" y="160"/>
                    <a:pt x="42" y="160"/>
                    <a:pt x="42" y="160"/>
                  </a:cubicBezTo>
                  <a:cubicBezTo>
                    <a:pt x="41" y="160"/>
                    <a:pt x="41" y="159"/>
                    <a:pt x="41" y="159"/>
                  </a:cubicBezTo>
                  <a:cubicBezTo>
                    <a:pt x="41" y="160"/>
                    <a:pt x="41" y="161"/>
                    <a:pt x="41" y="161"/>
                  </a:cubicBezTo>
                  <a:close/>
                  <a:moveTo>
                    <a:pt x="42" y="161"/>
                  </a:moveTo>
                  <a:cubicBezTo>
                    <a:pt x="42" y="162"/>
                    <a:pt x="42" y="162"/>
                    <a:pt x="42" y="162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2" y="161"/>
                    <a:pt x="42" y="161"/>
                    <a:pt x="42" y="161"/>
                  </a:cubicBezTo>
                  <a:close/>
                  <a:moveTo>
                    <a:pt x="62" y="162"/>
                  </a:moveTo>
                  <a:cubicBezTo>
                    <a:pt x="62" y="162"/>
                    <a:pt x="62" y="162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2" y="162"/>
                    <a:pt x="62" y="162"/>
                  </a:cubicBezTo>
                  <a:close/>
                  <a:moveTo>
                    <a:pt x="40" y="162"/>
                  </a:moveTo>
                  <a:cubicBezTo>
                    <a:pt x="40" y="162"/>
                    <a:pt x="40" y="162"/>
                    <a:pt x="41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0" y="162"/>
                    <a:pt x="40" y="162"/>
                    <a:pt x="40" y="162"/>
                  </a:cubicBezTo>
                  <a:close/>
                  <a:moveTo>
                    <a:pt x="60" y="163"/>
                  </a:moveTo>
                  <a:cubicBezTo>
                    <a:pt x="60" y="163"/>
                    <a:pt x="60" y="163"/>
                    <a:pt x="60" y="162"/>
                  </a:cubicBezTo>
                  <a:cubicBezTo>
                    <a:pt x="59" y="163"/>
                    <a:pt x="60" y="162"/>
                    <a:pt x="59" y="162"/>
                  </a:cubicBezTo>
                  <a:cubicBezTo>
                    <a:pt x="59" y="162"/>
                    <a:pt x="59" y="163"/>
                    <a:pt x="60" y="163"/>
                  </a:cubicBezTo>
                  <a:close/>
                  <a:moveTo>
                    <a:pt x="41" y="165"/>
                  </a:moveTo>
                  <a:cubicBezTo>
                    <a:pt x="42" y="164"/>
                    <a:pt x="41" y="164"/>
                    <a:pt x="42" y="163"/>
                  </a:cubicBezTo>
                  <a:cubicBezTo>
                    <a:pt x="41" y="163"/>
                    <a:pt x="41" y="162"/>
                    <a:pt x="41" y="162"/>
                  </a:cubicBezTo>
                  <a:cubicBezTo>
                    <a:pt x="40" y="163"/>
                    <a:pt x="41" y="164"/>
                    <a:pt x="41" y="165"/>
                  </a:cubicBezTo>
                  <a:close/>
                  <a:moveTo>
                    <a:pt x="61" y="163"/>
                  </a:moveTo>
                  <a:cubicBezTo>
                    <a:pt x="61" y="163"/>
                    <a:pt x="61" y="163"/>
                    <a:pt x="61" y="163"/>
                  </a:cubicBezTo>
                  <a:cubicBezTo>
                    <a:pt x="60" y="163"/>
                    <a:pt x="61" y="164"/>
                    <a:pt x="61" y="163"/>
                  </a:cubicBezTo>
                  <a:close/>
                  <a:moveTo>
                    <a:pt x="39" y="164"/>
                  </a:moveTo>
                  <a:cubicBezTo>
                    <a:pt x="40" y="164"/>
                    <a:pt x="40" y="163"/>
                    <a:pt x="39" y="163"/>
                  </a:cubicBezTo>
                  <a:cubicBezTo>
                    <a:pt x="39" y="163"/>
                    <a:pt x="39" y="163"/>
                    <a:pt x="39" y="164"/>
                  </a:cubicBezTo>
                  <a:close/>
                  <a:moveTo>
                    <a:pt x="62" y="165"/>
                  </a:moveTo>
                  <a:cubicBezTo>
                    <a:pt x="62" y="165"/>
                    <a:pt x="62" y="165"/>
                    <a:pt x="62" y="164"/>
                  </a:cubicBezTo>
                  <a:cubicBezTo>
                    <a:pt x="62" y="164"/>
                    <a:pt x="61" y="165"/>
                    <a:pt x="62" y="165"/>
                  </a:cubicBezTo>
                  <a:close/>
                  <a:moveTo>
                    <a:pt x="41" y="165"/>
                  </a:moveTo>
                  <a:cubicBezTo>
                    <a:pt x="41" y="165"/>
                    <a:pt x="40" y="165"/>
                    <a:pt x="40" y="164"/>
                  </a:cubicBezTo>
                  <a:cubicBezTo>
                    <a:pt x="40" y="165"/>
                    <a:pt x="40" y="165"/>
                    <a:pt x="41" y="165"/>
                  </a:cubicBezTo>
                  <a:close/>
                  <a:moveTo>
                    <a:pt x="60" y="165"/>
                  </a:moveTo>
                  <a:cubicBezTo>
                    <a:pt x="60" y="165"/>
                    <a:pt x="61" y="164"/>
                    <a:pt x="60" y="164"/>
                  </a:cubicBezTo>
                  <a:cubicBezTo>
                    <a:pt x="60" y="165"/>
                    <a:pt x="60" y="165"/>
                    <a:pt x="60" y="165"/>
                  </a:cubicBezTo>
                  <a:close/>
                  <a:moveTo>
                    <a:pt x="63" y="165"/>
                  </a:moveTo>
                  <a:cubicBezTo>
                    <a:pt x="64" y="165"/>
                    <a:pt x="63" y="166"/>
                    <a:pt x="63" y="166"/>
                  </a:cubicBezTo>
                  <a:cubicBezTo>
                    <a:pt x="64" y="166"/>
                    <a:pt x="64" y="165"/>
                    <a:pt x="64" y="165"/>
                  </a:cubicBezTo>
                  <a:cubicBezTo>
                    <a:pt x="64" y="165"/>
                    <a:pt x="63" y="165"/>
                    <a:pt x="63" y="165"/>
                  </a:cubicBezTo>
                  <a:close/>
                  <a:moveTo>
                    <a:pt x="61" y="166"/>
                  </a:moveTo>
                  <a:cubicBezTo>
                    <a:pt x="61" y="166"/>
                    <a:pt x="61" y="167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5"/>
                  </a:cubicBezTo>
                  <a:cubicBezTo>
                    <a:pt x="61" y="166"/>
                    <a:pt x="61" y="166"/>
                    <a:pt x="61" y="166"/>
                  </a:cubicBezTo>
                  <a:close/>
                  <a:moveTo>
                    <a:pt x="62" y="166"/>
                  </a:moveTo>
                  <a:cubicBezTo>
                    <a:pt x="63" y="166"/>
                    <a:pt x="62" y="167"/>
                    <a:pt x="63" y="167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39" y="168"/>
                  </a:moveTo>
                  <a:cubicBezTo>
                    <a:pt x="40" y="167"/>
                    <a:pt x="40" y="167"/>
                    <a:pt x="39" y="166"/>
                  </a:cubicBezTo>
                  <a:cubicBezTo>
                    <a:pt x="39" y="167"/>
                    <a:pt x="39" y="167"/>
                    <a:pt x="39" y="168"/>
                  </a:cubicBezTo>
                  <a:close/>
                  <a:moveTo>
                    <a:pt x="43" y="169"/>
                  </a:moveTo>
                  <a:cubicBezTo>
                    <a:pt x="42" y="169"/>
                    <a:pt x="42" y="169"/>
                    <a:pt x="42" y="169"/>
                  </a:cubicBezTo>
                  <a:cubicBezTo>
                    <a:pt x="41" y="170"/>
                    <a:pt x="42" y="171"/>
                    <a:pt x="42" y="171"/>
                  </a:cubicBezTo>
                  <a:cubicBezTo>
                    <a:pt x="43" y="171"/>
                    <a:pt x="43" y="171"/>
                    <a:pt x="43" y="171"/>
                  </a:cubicBezTo>
                  <a:cubicBezTo>
                    <a:pt x="43" y="169"/>
                    <a:pt x="44" y="167"/>
                    <a:pt x="43" y="166"/>
                  </a:cubicBezTo>
                  <a:cubicBezTo>
                    <a:pt x="42" y="167"/>
                    <a:pt x="43" y="168"/>
                    <a:pt x="43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0" y="167"/>
                    <a:pt x="60" y="167"/>
                  </a:cubicBezTo>
                  <a:cubicBezTo>
                    <a:pt x="60" y="167"/>
                    <a:pt x="60" y="168"/>
                    <a:pt x="60" y="168"/>
                  </a:cubicBezTo>
                  <a:close/>
                  <a:moveTo>
                    <a:pt x="62" y="168"/>
                  </a:moveTo>
                  <a:cubicBezTo>
                    <a:pt x="62" y="168"/>
                    <a:pt x="62" y="167"/>
                    <a:pt x="62" y="167"/>
                  </a:cubicBezTo>
                  <a:cubicBezTo>
                    <a:pt x="61" y="168"/>
                    <a:pt x="62" y="168"/>
                    <a:pt x="62" y="168"/>
                  </a:cubicBezTo>
                  <a:close/>
                  <a:moveTo>
                    <a:pt x="61" y="170"/>
                  </a:moveTo>
                  <a:cubicBezTo>
                    <a:pt x="61" y="170"/>
                    <a:pt x="62" y="169"/>
                    <a:pt x="62" y="169"/>
                  </a:cubicBezTo>
                  <a:cubicBezTo>
                    <a:pt x="61" y="169"/>
                    <a:pt x="61" y="169"/>
                    <a:pt x="61" y="169"/>
                  </a:cubicBezTo>
                  <a:cubicBezTo>
                    <a:pt x="61" y="169"/>
                    <a:pt x="61" y="169"/>
                    <a:pt x="61" y="170"/>
                  </a:cubicBezTo>
                  <a:close/>
                  <a:moveTo>
                    <a:pt x="40" y="170"/>
                  </a:moveTo>
                  <a:cubicBezTo>
                    <a:pt x="41" y="170"/>
                    <a:pt x="41" y="169"/>
                    <a:pt x="40" y="169"/>
                  </a:cubicBezTo>
                  <a:cubicBezTo>
                    <a:pt x="40" y="170"/>
                    <a:pt x="40" y="170"/>
                    <a:pt x="40" y="170"/>
                  </a:cubicBezTo>
                  <a:close/>
                  <a:moveTo>
                    <a:pt x="64" y="171"/>
                  </a:moveTo>
                  <a:cubicBezTo>
                    <a:pt x="64" y="171"/>
                    <a:pt x="64" y="170"/>
                    <a:pt x="64" y="169"/>
                  </a:cubicBezTo>
                  <a:cubicBezTo>
                    <a:pt x="64" y="170"/>
                    <a:pt x="63" y="171"/>
                    <a:pt x="64" y="171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0"/>
                    <a:pt x="62" y="170"/>
                  </a:cubicBezTo>
                  <a:cubicBezTo>
                    <a:pt x="62" y="170"/>
                    <a:pt x="62" y="171"/>
                    <a:pt x="62" y="171"/>
                  </a:cubicBezTo>
                  <a:close/>
                  <a:moveTo>
                    <a:pt x="41" y="172"/>
                  </a:move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1"/>
                    <a:pt x="41" y="170"/>
                  </a:cubicBezTo>
                  <a:cubicBezTo>
                    <a:pt x="41" y="171"/>
                    <a:pt x="41" y="172"/>
                    <a:pt x="41" y="172"/>
                  </a:cubicBezTo>
                  <a:close/>
                  <a:moveTo>
                    <a:pt x="63" y="173"/>
                  </a:moveTo>
                  <a:cubicBezTo>
                    <a:pt x="63" y="172"/>
                    <a:pt x="63" y="171"/>
                    <a:pt x="63" y="171"/>
                  </a:cubicBezTo>
                  <a:cubicBezTo>
                    <a:pt x="63" y="171"/>
                    <a:pt x="62" y="173"/>
                    <a:pt x="63" y="173"/>
                  </a:cubicBezTo>
                  <a:close/>
                  <a:moveTo>
                    <a:pt x="41" y="173"/>
                  </a:moveTo>
                  <a:cubicBezTo>
                    <a:pt x="41" y="173"/>
                    <a:pt x="41" y="172"/>
                    <a:pt x="40" y="173"/>
                  </a:cubicBezTo>
                  <a:cubicBezTo>
                    <a:pt x="41" y="173"/>
                    <a:pt x="41" y="173"/>
                    <a:pt x="41" y="173"/>
                  </a:cubicBezTo>
                  <a:close/>
                  <a:moveTo>
                    <a:pt x="60" y="173"/>
                  </a:moveTo>
                  <a:cubicBezTo>
                    <a:pt x="61" y="173"/>
                    <a:pt x="60" y="173"/>
                    <a:pt x="60" y="174"/>
                  </a:cubicBezTo>
                  <a:cubicBezTo>
                    <a:pt x="61" y="173"/>
                    <a:pt x="61" y="173"/>
                    <a:pt x="61" y="173"/>
                  </a:cubicBezTo>
                  <a:cubicBezTo>
                    <a:pt x="61" y="173"/>
                    <a:pt x="60" y="173"/>
                    <a:pt x="61" y="173"/>
                  </a:cubicBezTo>
                  <a:cubicBezTo>
                    <a:pt x="60" y="173"/>
                    <a:pt x="60" y="173"/>
                    <a:pt x="60" y="173"/>
                  </a:cubicBezTo>
                  <a:close/>
                  <a:moveTo>
                    <a:pt x="40" y="174"/>
                  </a:moveTo>
                  <a:cubicBezTo>
                    <a:pt x="40" y="174"/>
                    <a:pt x="41" y="174"/>
                    <a:pt x="40" y="173"/>
                  </a:cubicBezTo>
                  <a:cubicBezTo>
                    <a:pt x="40" y="173"/>
                    <a:pt x="40" y="174"/>
                    <a:pt x="40" y="174"/>
                  </a:cubicBezTo>
                  <a:close/>
                  <a:moveTo>
                    <a:pt x="42" y="174"/>
                  </a:moveTo>
                  <a:cubicBezTo>
                    <a:pt x="42" y="174"/>
                    <a:pt x="42" y="174"/>
                    <a:pt x="41" y="174"/>
                  </a:cubicBezTo>
                  <a:cubicBezTo>
                    <a:pt x="41" y="174"/>
                    <a:pt x="41" y="174"/>
                    <a:pt x="42" y="174"/>
                  </a:cubicBezTo>
                  <a:close/>
                  <a:moveTo>
                    <a:pt x="60" y="177"/>
                  </a:moveTo>
                  <a:cubicBezTo>
                    <a:pt x="61" y="176"/>
                    <a:pt x="62" y="175"/>
                    <a:pt x="61" y="174"/>
                  </a:cubicBezTo>
                  <a:cubicBezTo>
                    <a:pt x="61" y="175"/>
                    <a:pt x="60" y="176"/>
                    <a:pt x="60" y="177"/>
                  </a:cubicBezTo>
                  <a:close/>
                  <a:moveTo>
                    <a:pt x="40" y="178"/>
                  </a:moveTo>
                  <a:cubicBezTo>
                    <a:pt x="40" y="177"/>
                    <a:pt x="41" y="176"/>
                    <a:pt x="41" y="175"/>
                  </a:cubicBezTo>
                  <a:cubicBezTo>
                    <a:pt x="41" y="175"/>
                    <a:pt x="41" y="174"/>
                    <a:pt x="41" y="174"/>
                  </a:cubicBezTo>
                  <a:cubicBezTo>
                    <a:pt x="41" y="175"/>
                    <a:pt x="39" y="176"/>
                    <a:pt x="40" y="178"/>
                  </a:cubicBezTo>
                  <a:close/>
                  <a:moveTo>
                    <a:pt x="42" y="176"/>
                  </a:moveTo>
                  <a:cubicBezTo>
                    <a:pt x="42" y="176"/>
                    <a:pt x="42" y="176"/>
                    <a:pt x="43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3" y="176"/>
                    <a:pt x="43" y="175"/>
                    <a:pt x="42" y="175"/>
                  </a:cubicBezTo>
                  <a:cubicBezTo>
                    <a:pt x="42" y="175"/>
                    <a:pt x="42" y="175"/>
                    <a:pt x="42" y="176"/>
                  </a:cubicBezTo>
                  <a:close/>
                  <a:moveTo>
                    <a:pt x="63" y="178"/>
                  </a:moveTo>
                  <a:cubicBezTo>
                    <a:pt x="63" y="177"/>
                    <a:pt x="63" y="177"/>
                    <a:pt x="62" y="177"/>
                  </a:cubicBezTo>
                  <a:cubicBezTo>
                    <a:pt x="62" y="177"/>
                    <a:pt x="63" y="177"/>
                    <a:pt x="63" y="178"/>
                  </a:cubicBezTo>
                  <a:close/>
                  <a:moveTo>
                    <a:pt x="40" y="180"/>
                  </a:moveTo>
                  <a:cubicBezTo>
                    <a:pt x="41" y="179"/>
                    <a:pt x="41" y="179"/>
                    <a:pt x="41" y="178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41" y="178"/>
                    <a:pt x="40" y="179"/>
                    <a:pt x="40" y="180"/>
                  </a:cubicBezTo>
                  <a:close/>
                  <a:moveTo>
                    <a:pt x="63" y="179"/>
                  </a:moveTo>
                  <a:cubicBezTo>
                    <a:pt x="63" y="180"/>
                    <a:pt x="64" y="181"/>
                    <a:pt x="64" y="180"/>
                  </a:cubicBezTo>
                  <a:cubicBezTo>
                    <a:pt x="63" y="180"/>
                    <a:pt x="63" y="179"/>
                    <a:pt x="61" y="179"/>
                  </a:cubicBezTo>
                  <a:cubicBezTo>
                    <a:pt x="61" y="180"/>
                    <a:pt x="61" y="180"/>
                    <a:pt x="61" y="181"/>
                  </a:cubicBezTo>
                  <a:cubicBezTo>
                    <a:pt x="62" y="180"/>
                    <a:pt x="62" y="179"/>
                    <a:pt x="63" y="179"/>
                  </a:cubicBezTo>
                  <a:close/>
                  <a:moveTo>
                    <a:pt x="58" y="181"/>
                  </a:moveTo>
                  <a:cubicBezTo>
                    <a:pt x="58" y="182"/>
                    <a:pt x="58" y="182"/>
                    <a:pt x="59" y="182"/>
                  </a:cubicBezTo>
                  <a:cubicBezTo>
                    <a:pt x="59" y="181"/>
                    <a:pt x="60" y="181"/>
                    <a:pt x="60" y="179"/>
                  </a:cubicBezTo>
                  <a:cubicBezTo>
                    <a:pt x="59" y="180"/>
                    <a:pt x="58" y="181"/>
                    <a:pt x="58" y="181"/>
                  </a:cubicBezTo>
                  <a:close/>
                  <a:moveTo>
                    <a:pt x="40" y="183"/>
                  </a:moveTo>
                  <a:cubicBezTo>
                    <a:pt x="41" y="182"/>
                    <a:pt x="42" y="181"/>
                    <a:pt x="43" y="180"/>
                  </a:cubicBezTo>
                  <a:cubicBezTo>
                    <a:pt x="41" y="181"/>
                    <a:pt x="41" y="182"/>
                    <a:pt x="40" y="183"/>
                  </a:cubicBezTo>
                  <a:close/>
                  <a:moveTo>
                    <a:pt x="44" y="181"/>
                  </a:moveTo>
                  <a:cubicBezTo>
                    <a:pt x="44" y="181"/>
                    <a:pt x="43" y="181"/>
                    <a:pt x="43" y="181"/>
                  </a:cubicBezTo>
                  <a:cubicBezTo>
                    <a:pt x="44" y="182"/>
                    <a:pt x="45" y="182"/>
                    <a:pt x="45" y="183"/>
                  </a:cubicBezTo>
                  <a:cubicBezTo>
                    <a:pt x="46" y="183"/>
                    <a:pt x="46" y="182"/>
                    <a:pt x="46" y="182"/>
                  </a:cubicBezTo>
                  <a:cubicBezTo>
                    <a:pt x="46" y="181"/>
                    <a:pt x="45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3" y="183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1"/>
                    <a:pt x="63" y="181"/>
                    <a:pt x="62" y="181"/>
                  </a:cubicBezTo>
                  <a:cubicBezTo>
                    <a:pt x="62" y="181"/>
                    <a:pt x="62" y="181"/>
                    <a:pt x="62" y="182"/>
                  </a:cubicBezTo>
                  <a:close/>
                  <a:moveTo>
                    <a:pt x="54" y="184"/>
                  </a:moveTo>
                  <a:cubicBezTo>
                    <a:pt x="54" y="184"/>
                    <a:pt x="54" y="185"/>
                    <a:pt x="55" y="185"/>
                  </a:cubicBezTo>
                  <a:cubicBezTo>
                    <a:pt x="55" y="184"/>
                    <a:pt x="57" y="182"/>
                    <a:pt x="56" y="181"/>
                  </a:cubicBezTo>
                  <a:cubicBezTo>
                    <a:pt x="56" y="182"/>
                    <a:pt x="54" y="183"/>
                    <a:pt x="54" y="184"/>
                  </a:cubicBezTo>
                  <a:close/>
                  <a:moveTo>
                    <a:pt x="38" y="182"/>
                  </a:moveTo>
                  <a:cubicBezTo>
                    <a:pt x="38" y="182"/>
                    <a:pt x="37" y="182"/>
                    <a:pt x="37" y="183"/>
                  </a:cubicBezTo>
                  <a:cubicBezTo>
                    <a:pt x="37" y="183"/>
                    <a:pt x="37" y="184"/>
                    <a:pt x="38" y="184"/>
                  </a:cubicBezTo>
                  <a:cubicBezTo>
                    <a:pt x="39" y="184"/>
                    <a:pt x="39" y="182"/>
                    <a:pt x="38" y="182"/>
                  </a:cubicBezTo>
                  <a:close/>
                  <a:moveTo>
                    <a:pt x="66" y="183"/>
                  </a:moveTo>
                  <a:cubicBezTo>
                    <a:pt x="66" y="183"/>
                    <a:pt x="66" y="182"/>
                    <a:pt x="65" y="182"/>
                  </a:cubicBezTo>
                  <a:cubicBezTo>
                    <a:pt x="65" y="183"/>
                    <a:pt x="66" y="183"/>
                    <a:pt x="66" y="183"/>
                  </a:cubicBezTo>
                  <a:close/>
                  <a:moveTo>
                    <a:pt x="57" y="184"/>
                  </a:moveTo>
                  <a:cubicBezTo>
                    <a:pt x="57" y="184"/>
                    <a:pt x="57" y="184"/>
                    <a:pt x="58" y="185"/>
                  </a:cubicBezTo>
                  <a:cubicBezTo>
                    <a:pt x="58" y="185"/>
                    <a:pt x="58" y="184"/>
                    <a:pt x="59" y="184"/>
                  </a:cubicBezTo>
                  <a:cubicBezTo>
                    <a:pt x="58" y="184"/>
                    <a:pt x="58" y="183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8" y="183"/>
                    <a:pt x="57" y="183"/>
                    <a:pt x="57" y="182"/>
                  </a:cubicBezTo>
                  <a:cubicBezTo>
                    <a:pt x="57" y="183"/>
                    <a:pt x="57" y="183"/>
                    <a:pt x="57" y="184"/>
                  </a:cubicBezTo>
                  <a:close/>
                  <a:moveTo>
                    <a:pt x="46" y="185"/>
                  </a:moveTo>
                  <a:cubicBezTo>
                    <a:pt x="47" y="185"/>
                    <a:pt x="46" y="185"/>
                    <a:pt x="47" y="185"/>
                  </a:cubicBezTo>
                  <a:cubicBezTo>
                    <a:pt x="47" y="185"/>
                    <a:pt x="48" y="184"/>
                    <a:pt x="49" y="184"/>
                  </a:cubicBezTo>
                  <a:cubicBezTo>
                    <a:pt x="49" y="183"/>
                    <a:pt x="48" y="183"/>
                    <a:pt x="47" y="183"/>
                  </a:cubicBezTo>
                  <a:cubicBezTo>
                    <a:pt x="47" y="183"/>
                    <a:pt x="46" y="184"/>
                    <a:pt x="46" y="185"/>
                  </a:cubicBezTo>
                  <a:close/>
                  <a:moveTo>
                    <a:pt x="60" y="184"/>
                  </a:moveTo>
                  <a:cubicBezTo>
                    <a:pt x="61" y="184"/>
                    <a:pt x="61" y="185"/>
                    <a:pt x="61" y="185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2" y="184"/>
                    <a:pt x="63" y="183"/>
                    <a:pt x="61" y="183"/>
                  </a:cubicBezTo>
                  <a:cubicBezTo>
                    <a:pt x="61" y="183"/>
                    <a:pt x="60" y="184"/>
                    <a:pt x="60" y="184"/>
                  </a:cubicBezTo>
                  <a:close/>
                  <a:moveTo>
                    <a:pt x="42" y="185"/>
                  </a:moveTo>
                  <a:cubicBezTo>
                    <a:pt x="43" y="184"/>
                    <a:pt x="43" y="184"/>
                    <a:pt x="43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1" y="183"/>
                    <a:pt x="42" y="184"/>
                    <a:pt x="42" y="185"/>
                  </a:cubicBezTo>
                  <a:close/>
                  <a:moveTo>
                    <a:pt x="64" y="184"/>
                  </a:moveTo>
                  <a:cubicBezTo>
                    <a:pt x="64" y="184"/>
                    <a:pt x="65" y="186"/>
                    <a:pt x="66" y="185"/>
                  </a:cubicBezTo>
                  <a:cubicBezTo>
                    <a:pt x="65" y="184"/>
                    <a:pt x="65" y="184"/>
                    <a:pt x="64" y="183"/>
                  </a:cubicBezTo>
                  <a:cubicBezTo>
                    <a:pt x="64" y="183"/>
                    <a:pt x="64" y="183"/>
                    <a:pt x="64" y="184"/>
                  </a:cubicBezTo>
                  <a:close/>
                  <a:moveTo>
                    <a:pt x="69" y="185"/>
                  </a:moveTo>
                  <a:cubicBezTo>
                    <a:pt x="69" y="185"/>
                    <a:pt x="68" y="184"/>
                    <a:pt x="67" y="183"/>
                  </a:cubicBezTo>
                  <a:cubicBezTo>
                    <a:pt x="68" y="184"/>
                    <a:pt x="68" y="185"/>
                    <a:pt x="69" y="185"/>
                  </a:cubicBezTo>
                  <a:close/>
                  <a:moveTo>
                    <a:pt x="35" y="185"/>
                  </a:moveTo>
                  <a:cubicBezTo>
                    <a:pt x="35" y="185"/>
                    <a:pt x="35" y="184"/>
                    <a:pt x="36" y="184"/>
                  </a:cubicBezTo>
                  <a:cubicBezTo>
                    <a:pt x="36" y="184"/>
                    <a:pt x="36" y="184"/>
                    <a:pt x="35" y="184"/>
                  </a:cubicBezTo>
                  <a:cubicBezTo>
                    <a:pt x="35" y="184"/>
                    <a:pt x="35" y="184"/>
                    <a:pt x="35" y="185"/>
                  </a:cubicBezTo>
                  <a:close/>
                  <a:moveTo>
                    <a:pt x="43" y="186"/>
                  </a:moveTo>
                  <a:cubicBezTo>
                    <a:pt x="43" y="185"/>
                    <a:pt x="44" y="185"/>
                    <a:pt x="44" y="184"/>
                  </a:cubicBezTo>
                  <a:cubicBezTo>
                    <a:pt x="44" y="185"/>
                    <a:pt x="43" y="185"/>
                    <a:pt x="43" y="186"/>
                  </a:cubicBezTo>
                  <a:close/>
                  <a:moveTo>
                    <a:pt x="64" y="188"/>
                  </a:moveTo>
                  <a:cubicBezTo>
                    <a:pt x="64" y="188"/>
                    <a:pt x="65" y="187"/>
                    <a:pt x="65" y="186"/>
                  </a:cubicBezTo>
                  <a:cubicBezTo>
                    <a:pt x="64" y="187"/>
                    <a:pt x="64" y="185"/>
                    <a:pt x="63" y="185"/>
                  </a:cubicBezTo>
                  <a:cubicBezTo>
                    <a:pt x="62" y="186"/>
                    <a:pt x="62" y="187"/>
                    <a:pt x="64" y="188"/>
                  </a:cubicBezTo>
                  <a:close/>
                  <a:moveTo>
                    <a:pt x="49" y="187"/>
                  </a:moveTo>
                  <a:cubicBezTo>
                    <a:pt x="49" y="186"/>
                    <a:pt x="49" y="185"/>
                    <a:pt x="48" y="185"/>
                  </a:cubicBezTo>
                  <a:cubicBezTo>
                    <a:pt x="48" y="186"/>
                    <a:pt x="47" y="187"/>
                    <a:pt x="49" y="187"/>
                  </a:cubicBezTo>
                  <a:close/>
                  <a:moveTo>
                    <a:pt x="38" y="188"/>
                  </a:moveTo>
                  <a:cubicBezTo>
                    <a:pt x="39" y="188"/>
                    <a:pt x="39" y="189"/>
                    <a:pt x="39" y="189"/>
                  </a:cubicBezTo>
                  <a:cubicBezTo>
                    <a:pt x="40" y="189"/>
                    <a:pt x="40" y="189"/>
                    <a:pt x="40" y="188"/>
                  </a:cubicBezTo>
                  <a:cubicBezTo>
                    <a:pt x="40" y="188"/>
                    <a:pt x="39" y="188"/>
                    <a:pt x="39" y="187"/>
                  </a:cubicBezTo>
                  <a:cubicBezTo>
                    <a:pt x="39" y="187"/>
                    <a:pt x="39" y="187"/>
                    <a:pt x="40" y="187"/>
                  </a:cubicBezTo>
                  <a:cubicBezTo>
                    <a:pt x="40" y="187"/>
                    <a:pt x="40" y="187"/>
                    <a:pt x="41" y="187"/>
                  </a:cubicBezTo>
                  <a:cubicBezTo>
                    <a:pt x="41" y="187"/>
                    <a:pt x="41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1" y="186"/>
                    <a:pt x="41" y="185"/>
                    <a:pt x="40" y="185"/>
                  </a:cubicBezTo>
                  <a:cubicBezTo>
                    <a:pt x="40" y="186"/>
                    <a:pt x="39" y="187"/>
                    <a:pt x="38" y="188"/>
                  </a:cubicBezTo>
                  <a:close/>
                  <a:moveTo>
                    <a:pt x="56" y="186"/>
                  </a:moveTo>
                  <a:cubicBezTo>
                    <a:pt x="56" y="186"/>
                    <a:pt x="56" y="186"/>
                    <a:pt x="57" y="186"/>
                  </a:cubicBezTo>
                  <a:cubicBezTo>
                    <a:pt x="56" y="186"/>
                    <a:pt x="56" y="185"/>
                    <a:pt x="56" y="185"/>
                  </a:cubicBezTo>
                  <a:cubicBezTo>
                    <a:pt x="55" y="185"/>
                    <a:pt x="56" y="186"/>
                    <a:pt x="56" y="186"/>
                  </a:cubicBezTo>
                  <a:close/>
                  <a:moveTo>
                    <a:pt x="34" y="186"/>
                  </a:moveTo>
                  <a:cubicBezTo>
                    <a:pt x="34" y="187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6" y="186"/>
                    <a:pt x="36" y="187"/>
                    <a:pt x="36" y="187"/>
                  </a:cubicBezTo>
                  <a:cubicBezTo>
                    <a:pt x="37" y="186"/>
                    <a:pt x="36" y="186"/>
                    <a:pt x="36" y="185"/>
                  </a:cubicBezTo>
                  <a:cubicBezTo>
                    <a:pt x="35" y="185"/>
                    <a:pt x="35" y="186"/>
                    <a:pt x="34" y="186"/>
                  </a:cubicBezTo>
                  <a:close/>
                  <a:moveTo>
                    <a:pt x="59" y="186"/>
                  </a:moveTo>
                  <a:cubicBezTo>
                    <a:pt x="59" y="187"/>
                    <a:pt x="60" y="187"/>
                    <a:pt x="60" y="187"/>
                  </a:cubicBezTo>
                  <a:cubicBezTo>
                    <a:pt x="60" y="187"/>
                    <a:pt x="60" y="186"/>
                    <a:pt x="61" y="186"/>
                  </a:cubicBezTo>
                  <a:cubicBezTo>
                    <a:pt x="60" y="186"/>
                    <a:pt x="60" y="185"/>
                    <a:pt x="59" y="185"/>
                  </a:cubicBezTo>
                  <a:cubicBezTo>
                    <a:pt x="59" y="186"/>
                    <a:pt x="59" y="186"/>
                    <a:pt x="59" y="186"/>
                  </a:cubicBezTo>
                  <a:close/>
                  <a:moveTo>
                    <a:pt x="67" y="186"/>
                  </a:moveTo>
                  <a:cubicBezTo>
                    <a:pt x="67" y="186"/>
                    <a:pt x="67" y="186"/>
                    <a:pt x="66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6"/>
                    <a:pt x="67" y="187"/>
                  </a:cubicBezTo>
                  <a:cubicBezTo>
                    <a:pt x="67" y="187"/>
                    <a:pt x="67" y="187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lose/>
                  <a:moveTo>
                    <a:pt x="45" y="187"/>
                  </a:moveTo>
                  <a:cubicBezTo>
                    <a:pt x="45" y="187"/>
                    <a:pt x="46" y="186"/>
                    <a:pt x="45" y="186"/>
                  </a:cubicBezTo>
                  <a:cubicBezTo>
                    <a:pt x="45" y="187"/>
                    <a:pt x="44" y="187"/>
                    <a:pt x="45" y="187"/>
                  </a:cubicBezTo>
                  <a:close/>
                  <a:moveTo>
                    <a:pt x="70" y="187"/>
                  </a:moveTo>
                  <a:cubicBezTo>
                    <a:pt x="70" y="187"/>
                    <a:pt x="70" y="187"/>
                    <a:pt x="70" y="186"/>
                  </a:cubicBezTo>
                  <a:cubicBezTo>
                    <a:pt x="69" y="187"/>
                    <a:pt x="70" y="187"/>
                    <a:pt x="70" y="187"/>
                  </a:cubicBezTo>
                  <a:close/>
                  <a:moveTo>
                    <a:pt x="57" y="188"/>
                  </a:moveTo>
                  <a:cubicBezTo>
                    <a:pt x="57" y="187"/>
                    <a:pt x="58" y="187"/>
                    <a:pt x="57" y="187"/>
                  </a:cubicBezTo>
                  <a:cubicBezTo>
                    <a:pt x="57" y="187"/>
                    <a:pt x="57" y="186"/>
                    <a:pt x="57" y="187"/>
                  </a:cubicBezTo>
                  <a:cubicBezTo>
                    <a:pt x="57" y="187"/>
                    <a:pt x="56" y="188"/>
                    <a:pt x="57" y="188"/>
                  </a:cubicBezTo>
                  <a:close/>
                  <a:moveTo>
                    <a:pt x="55" y="188"/>
                  </a:moveTo>
                  <a:cubicBezTo>
                    <a:pt x="55" y="188"/>
                    <a:pt x="55" y="188"/>
                    <a:pt x="55" y="187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5" y="187"/>
                    <a:pt x="55" y="187"/>
                    <a:pt x="55" y="188"/>
                  </a:cubicBezTo>
                  <a:close/>
                  <a:moveTo>
                    <a:pt x="34" y="189"/>
                  </a:moveTo>
                  <a:cubicBezTo>
                    <a:pt x="33" y="188"/>
                    <a:pt x="33" y="188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2" y="188"/>
                    <a:pt x="33" y="189"/>
                    <a:pt x="34" y="189"/>
                  </a:cubicBezTo>
                  <a:close/>
                  <a:moveTo>
                    <a:pt x="48" y="188"/>
                  </a:moveTo>
                  <a:cubicBezTo>
                    <a:pt x="48" y="188"/>
                    <a:pt x="47" y="187"/>
                    <a:pt x="47" y="187"/>
                  </a:cubicBezTo>
                  <a:cubicBezTo>
                    <a:pt x="47" y="188"/>
                    <a:pt x="47" y="189"/>
                    <a:pt x="48" y="188"/>
                  </a:cubicBezTo>
                  <a:close/>
                  <a:moveTo>
                    <a:pt x="59" y="188"/>
                  </a:moveTo>
                  <a:cubicBezTo>
                    <a:pt x="59" y="188"/>
                    <a:pt x="59" y="188"/>
                    <a:pt x="59" y="188"/>
                  </a:cubicBezTo>
                  <a:cubicBezTo>
                    <a:pt x="59" y="188"/>
                    <a:pt x="59" y="187"/>
                    <a:pt x="58" y="187"/>
                  </a:cubicBezTo>
                  <a:cubicBezTo>
                    <a:pt x="59" y="188"/>
                    <a:pt x="59" y="188"/>
                    <a:pt x="59" y="188"/>
                  </a:cubicBezTo>
                  <a:close/>
                  <a:moveTo>
                    <a:pt x="63" y="189"/>
                  </a:moveTo>
                  <a:cubicBezTo>
                    <a:pt x="63" y="188"/>
                    <a:pt x="62" y="188"/>
                    <a:pt x="62" y="187"/>
                  </a:cubicBezTo>
                  <a:cubicBezTo>
                    <a:pt x="62" y="188"/>
                    <a:pt x="62" y="189"/>
                    <a:pt x="63" y="189"/>
                  </a:cubicBezTo>
                  <a:close/>
                  <a:moveTo>
                    <a:pt x="67" y="188"/>
                  </a:moveTo>
                  <a:cubicBezTo>
                    <a:pt x="67" y="188"/>
                    <a:pt x="66" y="187"/>
                    <a:pt x="66" y="187"/>
                  </a:cubicBezTo>
                  <a:cubicBezTo>
                    <a:pt x="66" y="188"/>
                    <a:pt x="66" y="188"/>
                    <a:pt x="67" y="188"/>
                  </a:cubicBezTo>
                  <a:close/>
                  <a:moveTo>
                    <a:pt x="44" y="189"/>
                  </a:moveTo>
                  <a:cubicBezTo>
                    <a:pt x="44" y="189"/>
                    <a:pt x="45" y="188"/>
                    <a:pt x="44" y="188"/>
                  </a:cubicBezTo>
                  <a:cubicBezTo>
                    <a:pt x="44" y="188"/>
                    <a:pt x="43" y="189"/>
                    <a:pt x="44" y="189"/>
                  </a:cubicBezTo>
                  <a:close/>
                  <a:moveTo>
                    <a:pt x="56" y="189"/>
                  </a:moveTo>
                  <a:cubicBezTo>
                    <a:pt x="56" y="189"/>
                    <a:pt x="56" y="188"/>
                    <a:pt x="56" y="188"/>
                  </a:cubicBezTo>
                  <a:cubicBezTo>
                    <a:pt x="55" y="188"/>
                    <a:pt x="56" y="189"/>
                    <a:pt x="56" y="189"/>
                  </a:cubicBezTo>
                  <a:close/>
                  <a:moveTo>
                    <a:pt x="66" y="190"/>
                  </a:moveTo>
                  <a:cubicBezTo>
                    <a:pt x="66" y="190"/>
                    <a:pt x="66" y="189"/>
                    <a:pt x="66" y="189"/>
                  </a:cubicBezTo>
                  <a:cubicBezTo>
                    <a:pt x="66" y="189"/>
                    <a:pt x="66" y="188"/>
                    <a:pt x="65" y="188"/>
                  </a:cubicBezTo>
                  <a:cubicBezTo>
                    <a:pt x="65" y="189"/>
                    <a:pt x="65" y="189"/>
                    <a:pt x="66" y="190"/>
                  </a:cubicBezTo>
                  <a:close/>
                  <a:moveTo>
                    <a:pt x="46" y="189"/>
                  </a:moveTo>
                  <a:cubicBezTo>
                    <a:pt x="47" y="189"/>
                    <a:pt x="47" y="189"/>
                    <a:pt x="47" y="189"/>
                  </a:cubicBezTo>
                  <a:cubicBezTo>
                    <a:pt x="47" y="189"/>
                    <a:pt x="47" y="189"/>
                    <a:pt x="47" y="188"/>
                  </a:cubicBezTo>
                  <a:cubicBezTo>
                    <a:pt x="46" y="188"/>
                    <a:pt x="46" y="189"/>
                    <a:pt x="46" y="189"/>
                  </a:cubicBezTo>
                  <a:close/>
                  <a:moveTo>
                    <a:pt x="59" y="189"/>
                  </a:moveTo>
                  <a:cubicBezTo>
                    <a:pt x="58" y="189"/>
                    <a:pt x="58" y="189"/>
                    <a:pt x="58" y="188"/>
                  </a:cubicBezTo>
                  <a:cubicBezTo>
                    <a:pt x="57" y="189"/>
                    <a:pt x="58" y="189"/>
                    <a:pt x="59" y="189"/>
                  </a:cubicBezTo>
                  <a:close/>
                  <a:moveTo>
                    <a:pt x="62" y="189"/>
                  </a:moveTo>
                  <a:cubicBezTo>
                    <a:pt x="62" y="189"/>
                    <a:pt x="61" y="188"/>
                    <a:pt x="61" y="188"/>
                  </a:cubicBezTo>
                  <a:cubicBezTo>
                    <a:pt x="61" y="189"/>
                    <a:pt x="61" y="189"/>
                    <a:pt x="62" y="189"/>
                  </a:cubicBezTo>
                  <a:close/>
                  <a:moveTo>
                    <a:pt x="44" y="189"/>
                  </a:moveTo>
                  <a:cubicBezTo>
                    <a:pt x="44" y="189"/>
                    <a:pt x="44" y="190"/>
                    <a:pt x="45" y="190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9"/>
                    <a:pt x="44" y="189"/>
                    <a:pt x="44" y="189"/>
                  </a:cubicBezTo>
                  <a:close/>
                  <a:moveTo>
                    <a:pt x="39" y="190"/>
                  </a:moveTo>
                  <a:cubicBezTo>
                    <a:pt x="39" y="190"/>
                    <a:pt x="38" y="189"/>
                    <a:pt x="38" y="189"/>
                  </a:cubicBezTo>
                  <a:cubicBezTo>
                    <a:pt x="38" y="190"/>
                    <a:pt x="39" y="190"/>
                    <a:pt x="39" y="190"/>
                  </a:cubicBezTo>
                  <a:close/>
                  <a:moveTo>
                    <a:pt x="55" y="190"/>
                  </a:moveTo>
                  <a:cubicBezTo>
                    <a:pt x="56" y="190"/>
                    <a:pt x="55" y="189"/>
                    <a:pt x="55" y="189"/>
                  </a:cubicBezTo>
                  <a:cubicBezTo>
                    <a:pt x="55" y="190"/>
                    <a:pt x="55" y="190"/>
                    <a:pt x="55" y="190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91"/>
                    <a:pt x="33" y="191"/>
                  </a:cubicBezTo>
                  <a:cubicBezTo>
                    <a:pt x="33" y="190"/>
                    <a:pt x="32" y="190"/>
                    <a:pt x="32" y="189"/>
                  </a:cubicBezTo>
                  <a:cubicBezTo>
                    <a:pt x="32" y="190"/>
                    <a:pt x="33" y="191"/>
                    <a:pt x="33" y="192"/>
                  </a:cubicBezTo>
                  <a:close/>
                  <a:moveTo>
                    <a:pt x="60" y="190"/>
                  </a:moveTo>
                  <a:cubicBezTo>
                    <a:pt x="60" y="191"/>
                    <a:pt x="61" y="191"/>
                    <a:pt x="61" y="192"/>
                  </a:cubicBezTo>
                  <a:cubicBezTo>
                    <a:pt x="61" y="192"/>
                    <a:pt x="61" y="191"/>
                    <a:pt x="62" y="191"/>
                  </a:cubicBezTo>
                  <a:cubicBezTo>
                    <a:pt x="61" y="190"/>
                    <a:pt x="61" y="190"/>
                    <a:pt x="60" y="189"/>
                  </a:cubicBezTo>
                  <a:cubicBezTo>
                    <a:pt x="60" y="190"/>
                    <a:pt x="60" y="190"/>
                    <a:pt x="60" y="190"/>
                  </a:cubicBezTo>
                  <a:close/>
                  <a:moveTo>
                    <a:pt x="68" y="190"/>
                  </a:moveTo>
                  <a:cubicBezTo>
                    <a:pt x="69" y="190"/>
                    <a:pt x="69" y="193"/>
                    <a:pt x="70" y="192"/>
                  </a:cubicBezTo>
                  <a:cubicBezTo>
                    <a:pt x="69" y="191"/>
                    <a:pt x="69" y="188"/>
                    <a:pt x="68" y="190"/>
                  </a:cubicBezTo>
                  <a:close/>
                  <a:moveTo>
                    <a:pt x="57" y="191"/>
                  </a:moveTo>
                  <a:cubicBezTo>
                    <a:pt x="57" y="191"/>
                    <a:pt x="57" y="190"/>
                    <a:pt x="58" y="190"/>
                  </a:cubicBezTo>
                  <a:cubicBezTo>
                    <a:pt x="58" y="190"/>
                    <a:pt x="57" y="190"/>
                    <a:pt x="57" y="190"/>
                  </a:cubicBezTo>
                  <a:cubicBezTo>
                    <a:pt x="57" y="190"/>
                    <a:pt x="57" y="190"/>
                    <a:pt x="57" y="191"/>
                  </a:cubicBezTo>
                  <a:close/>
                  <a:moveTo>
                    <a:pt x="41" y="191"/>
                  </a:moveTo>
                  <a:cubicBezTo>
                    <a:pt x="41" y="191"/>
                    <a:pt x="42" y="190"/>
                    <a:pt x="41" y="190"/>
                  </a:cubicBezTo>
                  <a:cubicBezTo>
                    <a:pt x="41" y="190"/>
                    <a:pt x="41" y="191"/>
                    <a:pt x="41" y="191"/>
                  </a:cubicBezTo>
                  <a:close/>
                  <a:moveTo>
                    <a:pt x="45" y="191"/>
                  </a:moveTo>
                  <a:cubicBezTo>
                    <a:pt x="46" y="191"/>
                    <a:pt x="46" y="190"/>
                    <a:pt x="46" y="190"/>
                  </a:cubicBezTo>
                  <a:cubicBezTo>
                    <a:pt x="45" y="190"/>
                    <a:pt x="45" y="190"/>
                    <a:pt x="45" y="191"/>
                  </a:cubicBezTo>
                  <a:close/>
                  <a:moveTo>
                    <a:pt x="55" y="192"/>
                  </a:moveTo>
                  <a:cubicBezTo>
                    <a:pt x="55" y="192"/>
                    <a:pt x="55" y="191"/>
                    <a:pt x="55" y="191"/>
                  </a:cubicBezTo>
                  <a:cubicBezTo>
                    <a:pt x="54" y="191"/>
                    <a:pt x="54" y="190"/>
                    <a:pt x="54" y="190"/>
                  </a:cubicBezTo>
                  <a:cubicBezTo>
                    <a:pt x="54" y="191"/>
                    <a:pt x="54" y="191"/>
                    <a:pt x="55" y="192"/>
                  </a:cubicBezTo>
                  <a:close/>
                  <a:moveTo>
                    <a:pt x="65" y="191"/>
                  </a:moveTo>
                  <a:cubicBezTo>
                    <a:pt x="64" y="190"/>
                    <a:pt x="64" y="190"/>
                    <a:pt x="64" y="190"/>
                  </a:cubicBezTo>
                  <a:cubicBezTo>
                    <a:pt x="63" y="191"/>
                    <a:pt x="64" y="192"/>
                    <a:pt x="65" y="191"/>
                  </a:cubicBezTo>
                  <a:close/>
                  <a:moveTo>
                    <a:pt x="43" y="190"/>
                  </a:moveTo>
                  <a:cubicBezTo>
                    <a:pt x="44" y="190"/>
                    <a:pt x="44" y="191"/>
                    <a:pt x="44" y="191"/>
                  </a:cubicBezTo>
                  <a:cubicBezTo>
                    <a:pt x="44" y="190"/>
                    <a:pt x="43" y="190"/>
                    <a:pt x="43" y="190"/>
                  </a:cubicBezTo>
                  <a:close/>
                  <a:moveTo>
                    <a:pt x="67" y="191"/>
                  </a:moveTo>
                  <a:cubicBezTo>
                    <a:pt x="67" y="191"/>
                    <a:pt x="67" y="192"/>
                    <a:pt x="68" y="192"/>
                  </a:cubicBezTo>
                  <a:cubicBezTo>
                    <a:pt x="68" y="191"/>
                    <a:pt x="68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lose/>
                  <a:moveTo>
                    <a:pt x="35" y="192"/>
                  </a:moveTo>
                  <a:cubicBezTo>
                    <a:pt x="36" y="192"/>
                    <a:pt x="35" y="193"/>
                    <a:pt x="34" y="193"/>
                  </a:cubicBezTo>
                  <a:cubicBezTo>
                    <a:pt x="35" y="193"/>
                    <a:pt x="35" y="193"/>
                    <a:pt x="36" y="193"/>
                  </a:cubicBezTo>
                  <a:cubicBezTo>
                    <a:pt x="36" y="193"/>
                    <a:pt x="35" y="193"/>
                    <a:pt x="35" y="194"/>
                  </a:cubicBezTo>
                  <a:cubicBezTo>
                    <a:pt x="38" y="193"/>
                    <a:pt x="40" y="194"/>
                    <a:pt x="43" y="193"/>
                  </a:cubicBezTo>
                  <a:cubicBezTo>
                    <a:pt x="43" y="193"/>
                    <a:pt x="44" y="192"/>
                    <a:pt x="43" y="191"/>
                  </a:cubicBezTo>
                  <a:cubicBezTo>
                    <a:pt x="42" y="192"/>
                    <a:pt x="42" y="193"/>
                    <a:pt x="41" y="193"/>
                  </a:cubicBezTo>
                  <a:cubicBezTo>
                    <a:pt x="40" y="193"/>
                    <a:pt x="40" y="193"/>
                    <a:pt x="40" y="192"/>
                  </a:cubicBezTo>
                  <a:cubicBezTo>
                    <a:pt x="39" y="192"/>
                    <a:pt x="39" y="193"/>
                    <a:pt x="39" y="193"/>
                  </a:cubicBezTo>
                  <a:cubicBezTo>
                    <a:pt x="37" y="193"/>
                    <a:pt x="37" y="190"/>
                    <a:pt x="35" y="192"/>
                  </a:cubicBezTo>
                  <a:close/>
                  <a:moveTo>
                    <a:pt x="65" y="192"/>
                  </a:moveTo>
                  <a:cubicBezTo>
                    <a:pt x="65" y="192"/>
                    <a:pt x="66" y="192"/>
                    <a:pt x="65" y="191"/>
                  </a:cubicBezTo>
                  <a:cubicBezTo>
                    <a:pt x="65" y="192"/>
                    <a:pt x="65" y="192"/>
                    <a:pt x="65" y="192"/>
                  </a:cubicBezTo>
                  <a:close/>
                  <a:moveTo>
                    <a:pt x="58" y="195"/>
                  </a:moveTo>
                  <a:cubicBezTo>
                    <a:pt x="58" y="195"/>
                    <a:pt x="59" y="194"/>
                    <a:pt x="59" y="194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58" y="194"/>
                    <a:pt x="58" y="194"/>
                    <a:pt x="58" y="195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61"/>
            <p:cNvSpPr>
              <a:spLocks noEditPoints="1"/>
            </p:cNvSpPr>
            <p:nvPr/>
          </p:nvSpPr>
          <p:spPr bwMode="auto">
            <a:xfrm>
              <a:off x="7605936" y="1262066"/>
              <a:ext cx="4990580" cy="1256715"/>
            </a:xfrm>
            <a:custGeom>
              <a:avLst/>
              <a:gdLst>
                <a:gd name="T0" fmla="*/ 84 w 120"/>
                <a:gd name="T1" fmla="*/ 35 h 110"/>
                <a:gd name="T2" fmla="*/ 94 w 120"/>
                <a:gd name="T3" fmla="*/ 45 h 110"/>
                <a:gd name="T4" fmla="*/ 103 w 120"/>
                <a:gd name="T5" fmla="*/ 48 h 110"/>
                <a:gd name="T6" fmla="*/ 120 w 120"/>
                <a:gd name="T7" fmla="*/ 56 h 110"/>
                <a:gd name="T8" fmla="*/ 119 w 120"/>
                <a:gd name="T9" fmla="*/ 58 h 110"/>
                <a:gd name="T10" fmla="*/ 86 w 120"/>
                <a:gd name="T11" fmla="*/ 73 h 110"/>
                <a:gd name="T12" fmla="*/ 81 w 120"/>
                <a:gd name="T13" fmla="*/ 76 h 110"/>
                <a:gd name="T14" fmla="*/ 83 w 120"/>
                <a:gd name="T15" fmla="*/ 87 h 110"/>
                <a:gd name="T16" fmla="*/ 58 w 120"/>
                <a:gd name="T17" fmla="*/ 108 h 110"/>
                <a:gd name="T18" fmla="*/ 56 w 120"/>
                <a:gd name="T19" fmla="*/ 107 h 110"/>
                <a:gd name="T20" fmla="*/ 42 w 120"/>
                <a:gd name="T21" fmla="*/ 85 h 110"/>
                <a:gd name="T22" fmla="*/ 23 w 120"/>
                <a:gd name="T23" fmla="*/ 91 h 110"/>
                <a:gd name="T24" fmla="*/ 22 w 120"/>
                <a:gd name="T25" fmla="*/ 72 h 110"/>
                <a:gd name="T26" fmla="*/ 10 w 120"/>
                <a:gd name="T27" fmla="*/ 60 h 110"/>
                <a:gd name="T28" fmla="*/ 3 w 120"/>
                <a:gd name="T29" fmla="*/ 38 h 110"/>
                <a:gd name="T30" fmla="*/ 4 w 120"/>
                <a:gd name="T31" fmla="*/ 36 h 110"/>
                <a:gd name="T32" fmla="*/ 31 w 120"/>
                <a:gd name="T33" fmla="*/ 40 h 110"/>
                <a:gd name="T34" fmla="*/ 34 w 120"/>
                <a:gd name="T35" fmla="*/ 33 h 110"/>
                <a:gd name="T36" fmla="*/ 28 w 120"/>
                <a:gd name="T37" fmla="*/ 21 h 110"/>
                <a:gd name="T38" fmla="*/ 47 w 120"/>
                <a:gd name="T39" fmla="*/ 6 h 110"/>
                <a:gd name="T40" fmla="*/ 51 w 120"/>
                <a:gd name="T41" fmla="*/ 11 h 110"/>
                <a:gd name="T42" fmla="*/ 57 w 120"/>
                <a:gd name="T43" fmla="*/ 24 h 110"/>
                <a:gd name="T44" fmla="*/ 59 w 120"/>
                <a:gd name="T45" fmla="*/ 27 h 110"/>
                <a:gd name="T46" fmla="*/ 59 w 120"/>
                <a:gd name="T47" fmla="*/ 29 h 110"/>
                <a:gd name="T48" fmla="*/ 74 w 120"/>
                <a:gd name="T49" fmla="*/ 32 h 110"/>
                <a:gd name="T50" fmla="*/ 34 w 120"/>
                <a:gd name="T51" fmla="*/ 36 h 110"/>
                <a:gd name="T52" fmla="*/ 11 w 120"/>
                <a:gd name="T53" fmla="*/ 44 h 110"/>
                <a:gd name="T54" fmla="*/ 7 w 120"/>
                <a:gd name="T55" fmla="*/ 66 h 110"/>
                <a:gd name="T56" fmla="*/ 25 w 120"/>
                <a:gd name="T57" fmla="*/ 87 h 110"/>
                <a:gd name="T58" fmla="*/ 51 w 120"/>
                <a:gd name="T59" fmla="*/ 89 h 110"/>
                <a:gd name="T60" fmla="*/ 57 w 120"/>
                <a:gd name="T61" fmla="*/ 103 h 110"/>
                <a:gd name="T62" fmla="*/ 63 w 120"/>
                <a:gd name="T63" fmla="*/ 90 h 110"/>
                <a:gd name="T64" fmla="*/ 65 w 120"/>
                <a:gd name="T65" fmla="*/ 88 h 110"/>
                <a:gd name="T66" fmla="*/ 79 w 120"/>
                <a:gd name="T67" fmla="*/ 77 h 110"/>
                <a:gd name="T68" fmla="*/ 114 w 120"/>
                <a:gd name="T69" fmla="*/ 56 h 110"/>
                <a:gd name="T70" fmla="*/ 89 w 120"/>
                <a:gd name="T71" fmla="*/ 35 h 110"/>
                <a:gd name="T72" fmla="*/ 79 w 120"/>
                <a:gd name="T73" fmla="*/ 31 h 110"/>
                <a:gd name="T74" fmla="*/ 61 w 120"/>
                <a:gd name="T75" fmla="*/ 31 h 110"/>
                <a:gd name="T76" fmla="*/ 53 w 120"/>
                <a:gd name="T77" fmla="*/ 22 h 110"/>
                <a:gd name="T78" fmla="*/ 35 w 120"/>
                <a:gd name="T79" fmla="*/ 20 h 110"/>
                <a:gd name="T80" fmla="*/ 37 w 120"/>
                <a:gd name="T81" fmla="*/ 3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0">
                  <a:moveTo>
                    <a:pt x="80" y="27"/>
                  </a:moveTo>
                  <a:cubicBezTo>
                    <a:pt x="79" y="31"/>
                    <a:pt x="81" y="34"/>
                    <a:pt x="84" y="35"/>
                  </a:cubicBezTo>
                  <a:cubicBezTo>
                    <a:pt x="88" y="34"/>
                    <a:pt x="88" y="30"/>
                    <a:pt x="92" y="30"/>
                  </a:cubicBezTo>
                  <a:cubicBezTo>
                    <a:pt x="90" y="35"/>
                    <a:pt x="90" y="41"/>
                    <a:pt x="94" y="45"/>
                  </a:cubicBezTo>
                  <a:cubicBezTo>
                    <a:pt x="95" y="46"/>
                    <a:pt x="97" y="47"/>
                    <a:pt x="98" y="48"/>
                  </a:cubicBezTo>
                  <a:cubicBezTo>
                    <a:pt x="100" y="48"/>
                    <a:pt x="101" y="48"/>
                    <a:pt x="103" y="48"/>
                  </a:cubicBezTo>
                  <a:cubicBezTo>
                    <a:pt x="108" y="49"/>
                    <a:pt x="113" y="53"/>
                    <a:pt x="117" y="54"/>
                  </a:cubicBezTo>
                  <a:cubicBezTo>
                    <a:pt x="118" y="55"/>
                    <a:pt x="120" y="54"/>
                    <a:pt x="120" y="56"/>
                  </a:cubicBezTo>
                  <a:cubicBezTo>
                    <a:pt x="120" y="56"/>
                    <a:pt x="119" y="56"/>
                    <a:pt x="119" y="56"/>
                  </a:cubicBezTo>
                  <a:cubicBezTo>
                    <a:pt x="120" y="56"/>
                    <a:pt x="120" y="58"/>
                    <a:pt x="119" y="58"/>
                  </a:cubicBezTo>
                  <a:cubicBezTo>
                    <a:pt x="112" y="56"/>
                    <a:pt x="105" y="59"/>
                    <a:pt x="98" y="60"/>
                  </a:cubicBezTo>
                  <a:cubicBezTo>
                    <a:pt x="94" y="64"/>
                    <a:pt x="86" y="66"/>
                    <a:pt x="86" y="73"/>
                  </a:cubicBezTo>
                  <a:cubicBezTo>
                    <a:pt x="85" y="74"/>
                    <a:pt x="85" y="75"/>
                    <a:pt x="85" y="76"/>
                  </a:cubicBezTo>
                  <a:cubicBezTo>
                    <a:pt x="83" y="76"/>
                    <a:pt x="82" y="75"/>
                    <a:pt x="81" y="76"/>
                  </a:cubicBezTo>
                  <a:cubicBezTo>
                    <a:pt x="79" y="79"/>
                    <a:pt x="82" y="83"/>
                    <a:pt x="84" y="85"/>
                  </a:cubicBezTo>
                  <a:cubicBezTo>
                    <a:pt x="83" y="85"/>
                    <a:pt x="83" y="86"/>
                    <a:pt x="83" y="87"/>
                  </a:cubicBezTo>
                  <a:cubicBezTo>
                    <a:pt x="80" y="86"/>
                    <a:pt x="75" y="85"/>
                    <a:pt x="72" y="85"/>
                  </a:cubicBezTo>
                  <a:cubicBezTo>
                    <a:pt x="64" y="89"/>
                    <a:pt x="59" y="98"/>
                    <a:pt x="58" y="108"/>
                  </a:cubicBezTo>
                  <a:cubicBezTo>
                    <a:pt x="58" y="108"/>
                    <a:pt x="57" y="109"/>
                    <a:pt x="57" y="110"/>
                  </a:cubicBezTo>
                  <a:cubicBezTo>
                    <a:pt x="55" y="109"/>
                    <a:pt x="56" y="108"/>
                    <a:pt x="56" y="107"/>
                  </a:cubicBezTo>
                  <a:cubicBezTo>
                    <a:pt x="55" y="102"/>
                    <a:pt x="53" y="96"/>
                    <a:pt x="51" y="92"/>
                  </a:cubicBezTo>
                  <a:cubicBezTo>
                    <a:pt x="50" y="88"/>
                    <a:pt x="46" y="86"/>
                    <a:pt x="42" y="85"/>
                  </a:cubicBezTo>
                  <a:cubicBezTo>
                    <a:pt x="40" y="84"/>
                    <a:pt x="38" y="83"/>
                    <a:pt x="36" y="83"/>
                  </a:cubicBezTo>
                  <a:cubicBezTo>
                    <a:pt x="31" y="84"/>
                    <a:pt x="27" y="88"/>
                    <a:pt x="23" y="91"/>
                  </a:cubicBezTo>
                  <a:cubicBezTo>
                    <a:pt x="22" y="89"/>
                    <a:pt x="23" y="89"/>
                    <a:pt x="23" y="88"/>
                  </a:cubicBezTo>
                  <a:cubicBezTo>
                    <a:pt x="26" y="82"/>
                    <a:pt x="25" y="77"/>
                    <a:pt x="22" y="72"/>
                  </a:cubicBezTo>
                  <a:cubicBezTo>
                    <a:pt x="17" y="65"/>
                    <a:pt x="10" y="67"/>
                    <a:pt x="4" y="70"/>
                  </a:cubicBezTo>
                  <a:cubicBezTo>
                    <a:pt x="2" y="68"/>
                    <a:pt x="8" y="64"/>
                    <a:pt x="10" y="60"/>
                  </a:cubicBezTo>
                  <a:cubicBezTo>
                    <a:pt x="12" y="56"/>
                    <a:pt x="11" y="47"/>
                    <a:pt x="9" y="44"/>
                  </a:cubicBezTo>
                  <a:cubicBezTo>
                    <a:pt x="7" y="41"/>
                    <a:pt x="5" y="41"/>
                    <a:pt x="3" y="38"/>
                  </a:cubicBezTo>
                  <a:cubicBezTo>
                    <a:pt x="2" y="37"/>
                    <a:pt x="1" y="37"/>
                    <a:pt x="0" y="35"/>
                  </a:cubicBezTo>
                  <a:cubicBezTo>
                    <a:pt x="1" y="33"/>
                    <a:pt x="3" y="35"/>
                    <a:pt x="4" y="36"/>
                  </a:cubicBezTo>
                  <a:cubicBezTo>
                    <a:pt x="7" y="41"/>
                    <a:pt x="14" y="44"/>
                    <a:pt x="21" y="44"/>
                  </a:cubicBezTo>
                  <a:cubicBezTo>
                    <a:pt x="25" y="44"/>
                    <a:pt x="28" y="42"/>
                    <a:pt x="31" y="40"/>
                  </a:cubicBezTo>
                  <a:cubicBezTo>
                    <a:pt x="32" y="38"/>
                    <a:pt x="31" y="37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4" y="28"/>
                    <a:pt x="31" y="24"/>
                    <a:pt x="28" y="22"/>
                  </a:cubicBezTo>
                  <a:cubicBezTo>
                    <a:pt x="28" y="21"/>
                    <a:pt x="28" y="22"/>
                    <a:pt x="28" y="21"/>
                  </a:cubicBezTo>
                  <a:cubicBezTo>
                    <a:pt x="36" y="20"/>
                    <a:pt x="40" y="17"/>
                    <a:pt x="44" y="11"/>
                  </a:cubicBezTo>
                  <a:cubicBezTo>
                    <a:pt x="45" y="10"/>
                    <a:pt x="46" y="7"/>
                    <a:pt x="47" y="6"/>
                  </a:cubicBezTo>
                  <a:cubicBezTo>
                    <a:pt x="48" y="4"/>
                    <a:pt x="47" y="0"/>
                    <a:pt x="50" y="0"/>
                  </a:cubicBezTo>
                  <a:cubicBezTo>
                    <a:pt x="50" y="3"/>
                    <a:pt x="50" y="8"/>
                    <a:pt x="51" y="11"/>
                  </a:cubicBezTo>
                  <a:cubicBezTo>
                    <a:pt x="52" y="15"/>
                    <a:pt x="53" y="18"/>
                    <a:pt x="54" y="22"/>
                  </a:cubicBezTo>
                  <a:cubicBezTo>
                    <a:pt x="55" y="22"/>
                    <a:pt x="56" y="24"/>
                    <a:pt x="57" y="24"/>
                  </a:cubicBezTo>
                  <a:cubicBezTo>
                    <a:pt x="57" y="25"/>
                    <a:pt x="57" y="25"/>
                    <a:pt x="57" y="26"/>
                  </a:cubicBezTo>
                  <a:cubicBezTo>
                    <a:pt x="58" y="26"/>
                    <a:pt x="58" y="27"/>
                    <a:pt x="59" y="27"/>
                  </a:cubicBezTo>
                  <a:cubicBezTo>
                    <a:pt x="59" y="28"/>
                    <a:pt x="58" y="28"/>
                    <a:pt x="58" y="28"/>
                  </a:cubicBezTo>
                  <a:cubicBezTo>
                    <a:pt x="58" y="29"/>
                    <a:pt x="60" y="28"/>
                    <a:pt x="59" y="29"/>
                  </a:cubicBezTo>
                  <a:cubicBezTo>
                    <a:pt x="60" y="29"/>
                    <a:pt x="60" y="29"/>
                    <a:pt x="60" y="30"/>
                  </a:cubicBezTo>
                  <a:cubicBezTo>
                    <a:pt x="63" y="32"/>
                    <a:pt x="69" y="36"/>
                    <a:pt x="74" y="32"/>
                  </a:cubicBezTo>
                  <a:cubicBezTo>
                    <a:pt x="76" y="31"/>
                    <a:pt x="76" y="27"/>
                    <a:pt x="80" y="27"/>
                  </a:cubicBezTo>
                  <a:close/>
                  <a:moveTo>
                    <a:pt x="34" y="36"/>
                  </a:moveTo>
                  <a:cubicBezTo>
                    <a:pt x="34" y="45"/>
                    <a:pt x="22" y="47"/>
                    <a:pt x="15" y="45"/>
                  </a:cubicBezTo>
                  <a:cubicBezTo>
                    <a:pt x="15" y="45"/>
                    <a:pt x="12" y="43"/>
                    <a:pt x="11" y="44"/>
                  </a:cubicBezTo>
                  <a:cubicBezTo>
                    <a:pt x="12" y="47"/>
                    <a:pt x="12" y="50"/>
                    <a:pt x="12" y="53"/>
                  </a:cubicBezTo>
                  <a:cubicBezTo>
                    <a:pt x="12" y="59"/>
                    <a:pt x="10" y="63"/>
                    <a:pt x="7" y="66"/>
                  </a:cubicBezTo>
                  <a:cubicBezTo>
                    <a:pt x="17" y="62"/>
                    <a:pt x="24" y="69"/>
                    <a:pt x="26" y="76"/>
                  </a:cubicBezTo>
                  <a:cubicBezTo>
                    <a:pt x="27" y="80"/>
                    <a:pt x="26" y="84"/>
                    <a:pt x="25" y="87"/>
                  </a:cubicBezTo>
                  <a:cubicBezTo>
                    <a:pt x="30" y="85"/>
                    <a:pt x="32" y="81"/>
                    <a:pt x="39" y="81"/>
                  </a:cubicBezTo>
                  <a:cubicBezTo>
                    <a:pt x="44" y="84"/>
                    <a:pt x="48" y="85"/>
                    <a:pt x="51" y="89"/>
                  </a:cubicBezTo>
                  <a:cubicBezTo>
                    <a:pt x="53" y="92"/>
                    <a:pt x="55" y="95"/>
                    <a:pt x="55" y="99"/>
                  </a:cubicBezTo>
                  <a:cubicBezTo>
                    <a:pt x="56" y="100"/>
                    <a:pt x="55" y="102"/>
                    <a:pt x="57" y="103"/>
                  </a:cubicBezTo>
                  <a:cubicBezTo>
                    <a:pt x="58" y="99"/>
                    <a:pt x="60" y="96"/>
                    <a:pt x="61" y="93"/>
                  </a:cubicBezTo>
                  <a:cubicBezTo>
                    <a:pt x="62" y="92"/>
                    <a:pt x="62" y="91"/>
                    <a:pt x="63" y="90"/>
                  </a:cubicBezTo>
                  <a:cubicBezTo>
                    <a:pt x="63" y="90"/>
                    <a:pt x="64" y="90"/>
                    <a:pt x="64" y="90"/>
                  </a:cubicBezTo>
                  <a:cubicBezTo>
                    <a:pt x="64" y="89"/>
                    <a:pt x="64" y="89"/>
                    <a:pt x="65" y="88"/>
                  </a:cubicBezTo>
                  <a:cubicBezTo>
                    <a:pt x="68" y="84"/>
                    <a:pt x="73" y="81"/>
                    <a:pt x="79" y="84"/>
                  </a:cubicBezTo>
                  <a:cubicBezTo>
                    <a:pt x="81" y="82"/>
                    <a:pt x="78" y="80"/>
                    <a:pt x="79" y="77"/>
                  </a:cubicBezTo>
                  <a:cubicBezTo>
                    <a:pt x="80" y="75"/>
                    <a:pt x="80" y="73"/>
                    <a:pt x="83" y="73"/>
                  </a:cubicBezTo>
                  <a:cubicBezTo>
                    <a:pt x="88" y="62"/>
                    <a:pt x="100" y="56"/>
                    <a:pt x="114" y="56"/>
                  </a:cubicBezTo>
                  <a:cubicBezTo>
                    <a:pt x="111" y="53"/>
                    <a:pt x="107" y="51"/>
                    <a:pt x="102" y="50"/>
                  </a:cubicBezTo>
                  <a:cubicBezTo>
                    <a:pt x="94" y="50"/>
                    <a:pt x="89" y="44"/>
                    <a:pt x="89" y="35"/>
                  </a:cubicBezTo>
                  <a:cubicBezTo>
                    <a:pt x="87" y="35"/>
                    <a:pt x="86" y="37"/>
                    <a:pt x="83" y="37"/>
                  </a:cubicBezTo>
                  <a:cubicBezTo>
                    <a:pt x="81" y="36"/>
                    <a:pt x="80" y="34"/>
                    <a:pt x="79" y="31"/>
                  </a:cubicBezTo>
                  <a:cubicBezTo>
                    <a:pt x="76" y="33"/>
                    <a:pt x="74" y="36"/>
                    <a:pt x="69" y="36"/>
                  </a:cubicBezTo>
                  <a:cubicBezTo>
                    <a:pt x="66" y="35"/>
                    <a:pt x="60" y="33"/>
                    <a:pt x="61" y="31"/>
                  </a:cubicBezTo>
                  <a:cubicBezTo>
                    <a:pt x="60" y="31"/>
                    <a:pt x="61" y="32"/>
                    <a:pt x="60" y="32"/>
                  </a:cubicBezTo>
                  <a:cubicBezTo>
                    <a:pt x="58" y="29"/>
                    <a:pt x="55" y="26"/>
                    <a:pt x="53" y="22"/>
                  </a:cubicBezTo>
                  <a:cubicBezTo>
                    <a:pt x="51" y="17"/>
                    <a:pt x="51" y="11"/>
                    <a:pt x="49" y="7"/>
                  </a:cubicBezTo>
                  <a:cubicBezTo>
                    <a:pt x="44" y="11"/>
                    <a:pt x="43" y="19"/>
                    <a:pt x="35" y="20"/>
                  </a:cubicBezTo>
                  <a:cubicBezTo>
                    <a:pt x="34" y="21"/>
                    <a:pt x="32" y="21"/>
                    <a:pt x="31" y="22"/>
                  </a:cubicBezTo>
                  <a:cubicBezTo>
                    <a:pt x="34" y="25"/>
                    <a:pt x="36" y="28"/>
                    <a:pt x="37" y="32"/>
                  </a:cubicBezTo>
                  <a:cubicBezTo>
                    <a:pt x="36" y="33"/>
                    <a:pt x="35" y="35"/>
                    <a:pt x="34" y="36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62"/>
            <p:cNvSpPr/>
            <p:nvPr/>
          </p:nvSpPr>
          <p:spPr bwMode="auto">
            <a:xfrm>
              <a:off x="7840663" y="2209800"/>
              <a:ext cx="139700" cy="290513"/>
            </a:xfrm>
            <a:custGeom>
              <a:avLst/>
              <a:gdLst>
                <a:gd name="T0" fmla="*/ 11 w 15"/>
                <a:gd name="T1" fmla="*/ 9 h 31"/>
                <a:gd name="T2" fmla="*/ 10 w 15"/>
                <a:gd name="T3" fmla="*/ 8 h 31"/>
                <a:gd name="T4" fmla="*/ 11 w 15"/>
                <a:gd name="T5" fmla="*/ 6 h 31"/>
                <a:gd name="T6" fmla="*/ 12 w 15"/>
                <a:gd name="T7" fmla="*/ 7 h 31"/>
                <a:gd name="T8" fmla="*/ 12 w 15"/>
                <a:gd name="T9" fmla="*/ 6 h 31"/>
                <a:gd name="T10" fmla="*/ 12 w 15"/>
                <a:gd name="T11" fmla="*/ 6 h 31"/>
                <a:gd name="T12" fmla="*/ 15 w 15"/>
                <a:gd name="T13" fmla="*/ 0 h 31"/>
                <a:gd name="T14" fmla="*/ 11 w 15"/>
                <a:gd name="T15" fmla="*/ 12 h 31"/>
                <a:gd name="T16" fmla="*/ 6 w 15"/>
                <a:gd name="T17" fmla="*/ 21 h 31"/>
                <a:gd name="T18" fmla="*/ 4 w 15"/>
                <a:gd name="T19" fmla="*/ 22 h 31"/>
                <a:gd name="T20" fmla="*/ 3 w 15"/>
                <a:gd name="T21" fmla="*/ 25 h 31"/>
                <a:gd name="T22" fmla="*/ 3 w 15"/>
                <a:gd name="T23" fmla="*/ 25 h 31"/>
                <a:gd name="T24" fmla="*/ 1 w 15"/>
                <a:gd name="T25" fmla="*/ 31 h 31"/>
                <a:gd name="T26" fmla="*/ 1 w 15"/>
                <a:gd name="T27" fmla="*/ 29 h 31"/>
                <a:gd name="T28" fmla="*/ 10 w 15"/>
                <a:gd name="T29" fmla="*/ 9 h 31"/>
                <a:gd name="T30" fmla="*/ 11 w 15"/>
                <a:gd name="T31" fmla="*/ 9 h 31"/>
                <a:gd name="T32" fmla="*/ 11 w 15"/>
                <a:gd name="T3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1">
                  <a:moveTo>
                    <a:pt x="11" y="9"/>
                  </a:moveTo>
                  <a:cubicBezTo>
                    <a:pt x="11" y="8"/>
                    <a:pt x="11" y="8"/>
                    <a:pt x="10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4"/>
                    <a:pt x="12" y="0"/>
                    <a:pt x="15" y="0"/>
                  </a:cubicBezTo>
                  <a:cubicBezTo>
                    <a:pt x="15" y="5"/>
                    <a:pt x="11" y="8"/>
                    <a:pt x="11" y="12"/>
                  </a:cubicBezTo>
                  <a:cubicBezTo>
                    <a:pt x="8" y="15"/>
                    <a:pt x="8" y="17"/>
                    <a:pt x="6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5"/>
                    <a:pt x="3" y="25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4" y="27"/>
                    <a:pt x="2" y="29"/>
                    <a:pt x="1" y="31"/>
                  </a:cubicBezTo>
                  <a:cubicBezTo>
                    <a:pt x="0" y="31"/>
                    <a:pt x="2" y="29"/>
                    <a:pt x="1" y="29"/>
                  </a:cubicBezTo>
                  <a:cubicBezTo>
                    <a:pt x="4" y="23"/>
                    <a:pt x="7" y="16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63"/>
            <p:cNvSpPr/>
            <p:nvPr/>
          </p:nvSpPr>
          <p:spPr bwMode="auto">
            <a:xfrm>
              <a:off x="7821613" y="2500313"/>
              <a:ext cx="28575" cy="46038"/>
            </a:xfrm>
            <a:custGeom>
              <a:avLst/>
              <a:gdLst>
                <a:gd name="T0" fmla="*/ 2 w 3"/>
                <a:gd name="T1" fmla="*/ 0 h 5"/>
                <a:gd name="T2" fmla="*/ 3 w 3"/>
                <a:gd name="T3" fmla="*/ 0 h 5"/>
                <a:gd name="T4" fmla="*/ 1 w 3"/>
                <a:gd name="T5" fmla="*/ 5 h 5"/>
                <a:gd name="T6" fmla="*/ 0 w 3"/>
                <a:gd name="T7" fmla="*/ 5 h 5"/>
                <a:gd name="T8" fmla="*/ 2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1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  <a:cubicBezTo>
                    <a:pt x="1" y="5"/>
                    <a:pt x="0" y="4"/>
                    <a:pt x="0" y="5"/>
                  </a:cubicBezTo>
                  <a:cubicBezTo>
                    <a:pt x="0" y="4"/>
                    <a:pt x="1" y="1"/>
                    <a:pt x="2" y="0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64"/>
            <p:cNvSpPr>
              <a:spLocks noEditPoints="1"/>
            </p:cNvSpPr>
            <p:nvPr/>
          </p:nvSpPr>
          <p:spPr bwMode="auto">
            <a:xfrm>
              <a:off x="7670800" y="2546350"/>
              <a:ext cx="160338" cy="365125"/>
            </a:xfrm>
            <a:custGeom>
              <a:avLst/>
              <a:gdLst>
                <a:gd name="T0" fmla="*/ 16 w 17"/>
                <a:gd name="T1" fmla="*/ 3 h 39"/>
                <a:gd name="T2" fmla="*/ 14 w 17"/>
                <a:gd name="T3" fmla="*/ 5 h 39"/>
                <a:gd name="T4" fmla="*/ 12 w 17"/>
                <a:gd name="T5" fmla="*/ 12 h 39"/>
                <a:gd name="T6" fmla="*/ 10 w 17"/>
                <a:gd name="T7" fmla="*/ 17 h 39"/>
                <a:gd name="T8" fmla="*/ 2 w 17"/>
                <a:gd name="T9" fmla="*/ 36 h 39"/>
                <a:gd name="T10" fmla="*/ 0 w 17"/>
                <a:gd name="T11" fmla="*/ 39 h 39"/>
                <a:gd name="T12" fmla="*/ 2 w 17"/>
                <a:gd name="T13" fmla="*/ 33 h 39"/>
                <a:gd name="T14" fmla="*/ 2 w 17"/>
                <a:gd name="T15" fmla="*/ 31 h 39"/>
                <a:gd name="T16" fmla="*/ 6 w 17"/>
                <a:gd name="T17" fmla="*/ 24 h 39"/>
                <a:gd name="T18" fmla="*/ 9 w 17"/>
                <a:gd name="T19" fmla="*/ 16 h 39"/>
                <a:gd name="T20" fmla="*/ 12 w 17"/>
                <a:gd name="T21" fmla="*/ 10 h 39"/>
                <a:gd name="T22" fmla="*/ 13 w 17"/>
                <a:gd name="T23" fmla="*/ 10 h 39"/>
                <a:gd name="T24" fmla="*/ 12 w 17"/>
                <a:gd name="T25" fmla="*/ 9 h 39"/>
                <a:gd name="T26" fmla="*/ 14 w 17"/>
                <a:gd name="T27" fmla="*/ 5 h 39"/>
                <a:gd name="T28" fmla="*/ 17 w 17"/>
                <a:gd name="T29" fmla="*/ 0 h 39"/>
                <a:gd name="T30" fmla="*/ 15 w 17"/>
                <a:gd name="T31" fmla="*/ 2 h 39"/>
                <a:gd name="T32" fmla="*/ 16 w 17"/>
                <a:gd name="T33" fmla="*/ 3 h 39"/>
                <a:gd name="T34" fmla="*/ 5 w 17"/>
                <a:gd name="T35" fmla="*/ 26 h 39"/>
                <a:gd name="T36" fmla="*/ 5 w 17"/>
                <a:gd name="T37" fmla="*/ 25 h 39"/>
                <a:gd name="T38" fmla="*/ 5 w 17"/>
                <a:gd name="T3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39">
                  <a:moveTo>
                    <a:pt x="16" y="3"/>
                  </a:moveTo>
                  <a:cubicBezTo>
                    <a:pt x="15" y="3"/>
                    <a:pt x="16" y="5"/>
                    <a:pt x="14" y="5"/>
                  </a:cubicBezTo>
                  <a:cubicBezTo>
                    <a:pt x="15" y="8"/>
                    <a:pt x="12" y="10"/>
                    <a:pt x="12" y="12"/>
                  </a:cubicBezTo>
                  <a:cubicBezTo>
                    <a:pt x="11" y="13"/>
                    <a:pt x="11" y="15"/>
                    <a:pt x="10" y="17"/>
                  </a:cubicBezTo>
                  <a:cubicBezTo>
                    <a:pt x="7" y="21"/>
                    <a:pt x="5" y="30"/>
                    <a:pt x="2" y="36"/>
                  </a:cubicBezTo>
                  <a:cubicBezTo>
                    <a:pt x="2" y="37"/>
                    <a:pt x="2" y="39"/>
                    <a:pt x="0" y="39"/>
                  </a:cubicBezTo>
                  <a:cubicBezTo>
                    <a:pt x="0" y="37"/>
                    <a:pt x="1" y="33"/>
                    <a:pt x="2" y="33"/>
                  </a:cubicBezTo>
                  <a:cubicBezTo>
                    <a:pt x="2" y="33"/>
                    <a:pt x="2" y="32"/>
                    <a:pt x="2" y="31"/>
                  </a:cubicBezTo>
                  <a:cubicBezTo>
                    <a:pt x="3" y="29"/>
                    <a:pt x="4" y="27"/>
                    <a:pt x="6" y="24"/>
                  </a:cubicBezTo>
                  <a:cubicBezTo>
                    <a:pt x="7" y="22"/>
                    <a:pt x="8" y="17"/>
                    <a:pt x="9" y="16"/>
                  </a:cubicBezTo>
                  <a:cubicBezTo>
                    <a:pt x="9" y="14"/>
                    <a:pt x="11" y="13"/>
                    <a:pt x="12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3" y="8"/>
                    <a:pt x="13" y="6"/>
                    <a:pt x="14" y="5"/>
                  </a:cubicBezTo>
                  <a:cubicBezTo>
                    <a:pt x="13" y="4"/>
                    <a:pt x="16" y="2"/>
                    <a:pt x="17" y="0"/>
                  </a:cubicBezTo>
                  <a:cubicBezTo>
                    <a:pt x="17" y="1"/>
                    <a:pt x="17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lose/>
                  <a:moveTo>
                    <a:pt x="5" y="26"/>
                  </a:moveTo>
                  <a:cubicBezTo>
                    <a:pt x="5" y="26"/>
                    <a:pt x="6" y="25"/>
                    <a:pt x="5" y="25"/>
                  </a:cubicBezTo>
                  <a:cubicBezTo>
                    <a:pt x="6" y="25"/>
                    <a:pt x="4" y="26"/>
                    <a:pt x="5" y="26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65"/>
            <p:cNvSpPr/>
            <p:nvPr/>
          </p:nvSpPr>
          <p:spPr bwMode="auto">
            <a:xfrm>
              <a:off x="7670800" y="2921000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266950" y="2168525"/>
            <a:ext cx="302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零基础可以学吗？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文本占位符 2"/>
          <p:cNvSpPr>
            <a:spLocks noGrp="1"/>
          </p:cNvSpPr>
          <p:nvPr/>
        </p:nvSpPr>
        <p:spPr>
          <a:xfrm>
            <a:off x="6478270" y="1267460"/>
            <a:ext cx="5358765" cy="432244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0545" indent="-55054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计算机网络依赖少，可以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从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开始</a:t>
            </a:r>
            <a:endParaRPr sz="2800" b="1">
              <a:solidFill>
                <a:schemeClr val="accent5">
                  <a:lumMod val="75000"/>
                </a:schemeClr>
              </a:solidFill>
            </a:endParaRPr>
          </a:p>
          <a:p>
            <a:pPr marL="550545" indent="-55054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应对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大厂面试</a:t>
            </a:r>
            <a:endParaRPr sz="2800"/>
          </a:p>
          <a:p>
            <a:pPr marL="550545" indent="-55054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了解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高并发</a:t>
            </a:r>
            <a:r>
              <a:rPr sz="2800"/>
              <a:t>的架构场景</a:t>
            </a:r>
            <a:endParaRPr sz="2800"/>
          </a:p>
          <a:p>
            <a:pPr marL="550545" indent="-55054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深度较浅、广度较广</a:t>
            </a:r>
            <a:endParaRPr sz="2800"/>
          </a:p>
          <a:p>
            <a:pPr marL="550545" indent="-55054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>
                <a:solidFill>
                  <a:schemeClr val="tx1"/>
                </a:solidFill>
              </a:rPr>
              <a:t>重在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理解</a:t>
            </a:r>
            <a:r>
              <a:rPr sz="2800">
                <a:solidFill>
                  <a:schemeClr val="tx1"/>
                </a:solidFill>
              </a:rPr>
              <a:t>，非死记忆</a:t>
            </a:r>
            <a:endParaRPr sz="2800" b="1">
              <a:solidFill>
                <a:schemeClr val="accent5">
                  <a:lumMod val="75000"/>
                </a:schemeClr>
              </a:solidFill>
            </a:endParaRPr>
          </a:p>
          <a:p>
            <a:pPr marL="550545" indent="-550545">
              <a:buFont typeface="Wingdings" panose="05000000000000000000" charset="0"/>
              <a:buChar char="l"/>
            </a:pPr>
            <a:endParaRPr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课程目标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33145" y="1264285"/>
            <a:ext cx="9388475" cy="1508125"/>
          </a:xfrm>
        </p:spPr>
        <p:txBody>
          <a:bodyPr>
            <a:normAutofit/>
          </a:bodyPr>
          <a:p>
            <a:pPr marL="534670" indent="-53467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理论</a:t>
            </a:r>
            <a:r>
              <a:rPr sz="2800"/>
              <a:t>和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实战</a:t>
            </a:r>
            <a:r>
              <a:rPr lang="en-US" altLang="zh-CN" sz="2800"/>
              <a:t>(</a:t>
            </a:r>
            <a:r>
              <a:rPr sz="2800"/>
              <a:t>搭建简单的HTTP服务等</a:t>
            </a:r>
            <a:r>
              <a:rPr lang="en-US" altLang="zh-CN" sz="2800"/>
              <a:t>)</a:t>
            </a:r>
            <a:endParaRPr sz="2800"/>
          </a:p>
          <a:p>
            <a:pPr marL="534670" indent="-53467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/>
              <a:t>到达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阿里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P6(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资深工程师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)~P7(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专家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</a:rPr>
              <a:t>级别</a:t>
            </a:r>
            <a:endParaRPr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课程目标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寄语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430020" y="1294765"/>
            <a:ext cx="9137015" cy="4374515"/>
          </a:xfrm>
        </p:spPr>
        <p:txBody>
          <a:bodyPr>
            <a:noAutofit/>
          </a:bodyPr>
          <a:p>
            <a:pPr marL="534670" indent="-534670" algn="l">
              <a:buFont typeface="Wingdings" panose="05000000000000000000" charset="0"/>
              <a:buChar char="l"/>
            </a:pPr>
            <a:r>
              <a:rPr sz="2800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cs typeface="+mn-ea"/>
                <a:sym typeface="+mn-lt"/>
              </a:rPr>
              <a:t>计算机网络能成为大家的高频面试重点，并不是一个偶然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534670" indent="-534670" algn="l">
              <a:buFont typeface="Wingdings" panose="05000000000000000000" charset="0"/>
              <a:buChar char="l"/>
            </a:pPr>
            <a:r>
              <a:rPr sz="2800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cs typeface="+mn-ea"/>
                <a:sym typeface="+mn-lt"/>
              </a:rPr>
              <a:t>计算机网络与我们密不可分，学了肯定不会后悔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534670" indent="-53467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cs typeface="+mn-ea"/>
                <a:sym typeface="+mn-lt"/>
              </a:rPr>
              <a:t>计算机网络解决得是用户体验和信任问题不得不重视起来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534670" indent="-534670" algn="l">
              <a:buFont typeface="Wingdings" panose="05000000000000000000" charset="0"/>
              <a:buChar char="l"/>
            </a:pPr>
            <a:r>
              <a:rPr sz="2800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cs typeface="+mn-ea"/>
                <a:sym typeface="+mn-lt"/>
              </a:rPr>
              <a:t>计算机网络是提高大家日常开发效率必备的工具</a:t>
            </a:r>
            <a:endParaRPr sz="2800" spc="0" noProof="0">
              <a:ln>
                <a:noFill/>
              </a:ln>
              <a:solidFill>
                <a:schemeClr val="tx1"/>
              </a:solidFill>
              <a:effectLst/>
              <a:uLn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寄语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个人简介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占位符 6" descr="1600064082(1)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5975" y="1264285"/>
            <a:ext cx="4328795" cy="432879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5120" y="1264285"/>
            <a:ext cx="6646545" cy="5053330"/>
          </a:xfrm>
        </p:spPr>
        <p:txBody>
          <a:bodyPr>
            <a:noAutofit/>
          </a:bodyPr>
          <a:p>
            <a:pPr marL="527685" indent="-52768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2011</a:t>
            </a: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年毕业于澳门大学软件工程系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  <a:p>
            <a:pPr marL="527685" indent="-52768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latin typeface="+mn-ea"/>
                <a:ea typeface="+mn-ea"/>
                <a:cs typeface="+mn-ea"/>
              </a:rPr>
              <a:t>任职过</a:t>
            </a:r>
            <a:r>
              <a:rPr lang="en-US" altLang="zh-CN">
                <a:latin typeface="+mn-ea"/>
                <a:ea typeface="+mn-ea"/>
                <a:cs typeface="+mn-ea"/>
              </a:rPr>
              <a:t>3</a:t>
            </a:r>
            <a:r>
              <a:rPr>
                <a:latin typeface="+mn-ea"/>
                <a:ea typeface="+mn-ea"/>
                <a:cs typeface="+mn-ea"/>
              </a:rPr>
              <a:t>家互联网大厂</a:t>
            </a:r>
            <a:r>
              <a:rPr>
                <a:solidFill>
                  <a:schemeClr val="tx1"/>
                </a:solidFill>
                <a:latin typeface="+mn-ea"/>
                <a:ea typeface="+mn-ea"/>
                <a:cs typeface="+mn-ea"/>
              </a:rPr>
              <a:t>架构师</a:t>
            </a:r>
            <a:endParaRPr>
              <a:latin typeface="+mn-ea"/>
              <a:ea typeface="+mn-ea"/>
              <a:cs typeface="+mn-ea"/>
            </a:endParaRPr>
          </a:p>
          <a:p>
            <a:pPr marL="527685" indent="-52768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latin typeface="+mn-ea"/>
                <a:ea typeface="+mn-ea"/>
                <a:cs typeface="+mn-ea"/>
              </a:rPr>
              <a:t>阿里巴巴任职</a:t>
            </a:r>
            <a:r>
              <a:rPr lang="en-US" altLang="zh-CN">
                <a:latin typeface="+mn-ea"/>
                <a:ea typeface="+mn-ea"/>
                <a:cs typeface="+mn-ea"/>
              </a:rPr>
              <a:t>2</a:t>
            </a:r>
            <a:r>
              <a:rPr>
                <a:latin typeface="+mn-ea"/>
                <a:ea typeface="+mn-ea"/>
                <a:cs typeface="+mn-ea"/>
              </a:rPr>
              <a:t>年高级技术专家</a:t>
            </a:r>
            <a:endParaRPr>
              <a:latin typeface="+mn-ea"/>
              <a:ea typeface="+mn-ea"/>
              <a:cs typeface="+mn-ea"/>
            </a:endParaRPr>
          </a:p>
          <a:p>
            <a:pPr marL="527685" indent="-527685">
              <a:lnSpc>
                <a:spcPct val="150000"/>
              </a:lnSpc>
              <a:buFont typeface="Wingdings" panose="05000000000000000000" charset="0"/>
              <a:buChar char="l"/>
            </a:pP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涉猎多种领域：嵌入式开发、游戏开发、前端、服务端、大数据等各种方向</a:t>
            </a:r>
            <a:endParaRPr spc="0" noProof="0">
              <a:ln>
                <a:noFill/>
              </a:ln>
              <a:solidFill>
                <a:schemeClr val="tx1"/>
              </a:solidFill>
              <a:effectLst/>
              <a:uLnTx/>
              <a:latin typeface="+mn-ea"/>
              <a:ea typeface="+mn-ea"/>
              <a:cs typeface="+mn-ea"/>
              <a:sym typeface="+mn-lt"/>
            </a:endParaRPr>
          </a:p>
          <a:p>
            <a:pPr marL="527685" indent="-527685">
              <a:lnSpc>
                <a:spcPct val="150000"/>
              </a:lnSpc>
              <a:buFont typeface="Wingdings" panose="05000000000000000000" charset="0"/>
              <a:buChar char="l"/>
            </a:pP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服务端方向曾负责亿级</a:t>
            </a:r>
            <a:r>
              <a:rPr lang="en-US" altLang="zh-CN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PV</a:t>
            </a: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的</a:t>
            </a:r>
            <a:r>
              <a:rPr lang="en-US" altLang="zh-CN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C</a:t>
            </a: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端项目以及负责小型的数据集群（</a:t>
            </a:r>
            <a:r>
              <a:rPr lang="en-US" altLang="zh-CN"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100</a:t>
            </a:r>
            <a:r>
              <a:rPr spc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ea"/>
                <a:ea typeface="+mn-ea"/>
                <a:cs typeface="+mn-ea"/>
                <a:sym typeface="+mn-lt"/>
              </a:rPr>
              <a:t>台机器左右）的运维工作</a:t>
            </a:r>
            <a:endParaRPr kumimoji="0" lang="zh-CN" alt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kumimoji="0" lang="zh-CN" altLang="en-US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个人简介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为什么要学习计算机网络？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占位符 12" descr="content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565525" y="2005330"/>
            <a:ext cx="5060315" cy="284607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计算机网络的重要性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58215" y="16675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稳定性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060" y="453517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高并发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38385" y="247269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用户体验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底层协议（TCP/UDP)</a:t>
            </a:r>
            <a:endParaRPr lang="zh-CN" altLang="en-US"/>
          </a:p>
          <a:p>
            <a:r>
              <a:rPr lang="zh-CN" altLang="en-US"/>
              <a:t>HTTP以及web socket协议</a:t>
            </a:r>
            <a:endParaRPr lang="zh-CN" altLang="en-US"/>
          </a:p>
          <a:p>
            <a:r>
              <a:rPr lang="zh-CN" altLang="en-US"/>
              <a:t>计算机网络及安全知识</a:t>
            </a:r>
            <a:endParaRPr lang="zh-CN" altLang="en-US"/>
          </a:p>
          <a:p>
            <a:r>
              <a:rPr lang="zh-CN" altLang="en-US"/>
              <a:t>常见网络开发调试工具</a:t>
            </a:r>
            <a:endParaRPr lang="zh-CN" altLang="en-US"/>
          </a:p>
          <a:p>
            <a:r>
              <a:rPr lang="zh-CN" altLang="en-US"/>
              <a:t>网络架构思想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306070" y="1554480"/>
            <a:ext cx="4287520" cy="1367155"/>
          </a:xfrm>
        </p:spPr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课程章节介绍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36575" indent="-5365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>
                <a:latin typeface="+mn-ea"/>
                <a:ea typeface="+mn-ea"/>
                <a:cs typeface="+mn-ea"/>
              </a:rPr>
              <a:t>计算及网络的历史</a:t>
            </a:r>
            <a:endParaRPr sz="2800">
              <a:latin typeface="+mn-ea"/>
              <a:ea typeface="+mn-ea"/>
              <a:cs typeface="+mn-ea"/>
            </a:endParaRPr>
          </a:p>
          <a:p>
            <a:pPr marL="536575" indent="-5365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800">
                <a:latin typeface="+mn-ea"/>
                <a:ea typeface="+mn-ea"/>
                <a:cs typeface="+mn-ea"/>
              </a:rPr>
              <a:t>分层架构思想</a:t>
            </a:r>
            <a:endParaRPr sz="2800">
              <a:latin typeface="+mn-ea"/>
              <a:ea typeface="+mn-ea"/>
              <a:cs typeface="+mn-ea"/>
            </a:endParaRPr>
          </a:p>
          <a:p>
            <a:pPr marL="536575" indent="-53657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  <a:cs typeface="+mn-ea"/>
              </a:rPr>
              <a:t>OSI</a:t>
            </a:r>
            <a:r>
              <a:rPr sz="2800" b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  <a:cs typeface="+mn-ea"/>
              </a:rPr>
              <a:t>七层模型</a:t>
            </a:r>
            <a:endParaRPr sz="2800" b="1">
              <a:solidFill>
                <a:schemeClr val="accent5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3"/>
          </p:nvPr>
        </p:nvSpPr>
        <p:spPr>
          <a:xfrm>
            <a:off x="6811010" y="5586095"/>
            <a:ext cx="5037455" cy="602615"/>
          </a:xfrm>
        </p:spPr>
        <p:txBody>
          <a:bodyPr/>
          <a:p>
            <a:r>
              <a:rPr lang="en-US" altLang="zh-CN"/>
              <a:t>OSI</a:t>
            </a:r>
            <a:r>
              <a:t>参考模型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82030" cy="688975"/>
          </a:xfrm>
        </p:spPr>
        <p:txBody>
          <a:bodyPr/>
          <a:p>
            <a:r>
              <a:rPr lang="zh-CN" altLang="en-US"/>
              <a:t> 计算机网络的分层结构</a:t>
            </a:r>
            <a:endParaRPr lang="zh-CN" altLang="en-US"/>
          </a:p>
        </p:txBody>
      </p:sp>
      <p:pic>
        <p:nvPicPr>
          <p:cNvPr id="11" name="图片占位符 10" descr="OS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062595" y="1277620"/>
            <a:ext cx="25336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占位符 13" descr="Connection_TCP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44805" y="1274445"/>
            <a:ext cx="5000625" cy="4295775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532765" indent="-532765" defTabSz="914400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800">
                <a:solidFill>
                  <a:schemeClr val="tx1"/>
                </a:solidFill>
              </a:rPr>
              <a:t>TCP:</a:t>
            </a:r>
            <a:r>
              <a:rPr sz="2800">
                <a:solidFill>
                  <a:schemeClr val="tx1"/>
                </a:solidFill>
                <a:sym typeface="+mn-ea"/>
              </a:rPr>
              <a:t>传输控制协议</a:t>
            </a:r>
            <a:endParaRPr sz="2800">
              <a:solidFill>
                <a:schemeClr val="tx1"/>
              </a:solidFill>
            </a:endParaRPr>
          </a:p>
          <a:p>
            <a:pPr marL="532765" indent="-532765" defTabSz="914400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800">
                <a:solidFill>
                  <a:schemeClr val="tx1"/>
                </a:solidFill>
              </a:rPr>
              <a:t>UDP: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用户数据报协议</a:t>
            </a:r>
            <a:endParaRPr lang="en-US" altLang="zh-CN" sz="2800">
              <a:solidFill>
                <a:schemeClr val="tx1"/>
              </a:solidFill>
            </a:endParaRPr>
          </a:p>
          <a:p>
            <a:pPr marL="532765" indent="-532765" defTabSz="914400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800">
                <a:solidFill>
                  <a:schemeClr val="tx1"/>
                </a:solidFill>
              </a:rPr>
              <a:t>IP: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互联网协议</a:t>
            </a:r>
            <a:endParaRPr lang="en-US" altLang="zh-CN" sz="2800">
              <a:solidFill>
                <a:schemeClr val="tx1"/>
              </a:solidFill>
            </a:endParaRPr>
          </a:p>
          <a:p>
            <a:pPr marL="532765" indent="-532765" defTabSz="914400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sz="2800">
                <a:solidFill>
                  <a:schemeClr val="tx1"/>
                </a:solidFill>
              </a:rPr>
              <a:t>开发调试工具</a:t>
            </a:r>
            <a:endParaRPr sz="2800">
              <a:solidFill>
                <a:schemeClr val="tx1"/>
              </a:solidFill>
            </a:endParaRPr>
          </a:p>
          <a:p>
            <a:pPr marL="532765" indent="-532765" defTabSz="914400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800">
                <a:solidFill>
                  <a:schemeClr val="tx1"/>
                </a:solidFill>
              </a:rPr>
              <a:t>socket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连接的正常创建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互联网协议群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5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6817,&quot;width&quot;:6817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103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目录子项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starcraft</cp:lastModifiedBy>
  <cp:revision>187</cp:revision>
  <dcterms:created xsi:type="dcterms:W3CDTF">2019-06-19T02:08:00Z</dcterms:created>
  <dcterms:modified xsi:type="dcterms:W3CDTF">2020-09-15T10:43:22Z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