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62" r:id="rId3"/>
    <p:sldMasterId id="2147483670" r:id="rId4"/>
  </p:sldMasterIdLst>
  <p:notesMasterIdLst>
    <p:notesMasterId r:id="rId22"/>
  </p:notesMasterIdLst>
  <p:handoutMasterIdLst>
    <p:handoutMasterId r:id="rId23"/>
  </p:handoutMasterIdLst>
  <p:sldIdLst>
    <p:sldId id="497" r:id="rId5"/>
    <p:sldId id="498" r:id="rId6"/>
    <p:sldId id="502" r:id="rId7"/>
    <p:sldId id="503" r:id="rId8"/>
    <p:sldId id="500" r:id="rId9"/>
    <p:sldId id="504" r:id="rId10"/>
    <p:sldId id="505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01" r:id="rId19"/>
    <p:sldId id="514" r:id="rId20"/>
    <p:sldId id="51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8">
          <p15:clr>
            <a:srgbClr val="A4A3A4"/>
          </p15:clr>
        </p15:guide>
        <p15:guide id="2" pos="38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2596F"/>
    <a:srgbClr val="5E96E9"/>
    <a:srgbClr val="6DC49C"/>
    <a:srgbClr val="5B6278"/>
    <a:srgbClr val="C89344"/>
    <a:srgbClr val="8A9BD0"/>
    <a:srgbClr val="898989"/>
    <a:srgbClr val="CCCCCC"/>
    <a:srgbClr val="80A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437" y="82"/>
      </p:cViewPr>
      <p:guideLst>
        <p:guide orient="horz" pos="2308"/>
        <p:guide pos="381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9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7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7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95.xml"/><Relationship Id="rId4" Type="http://schemas.openxmlformats.org/officeDocument/2006/relationships/tags" Target="../tags/tag9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00.xml"/><Relationship Id="rId4" Type="http://schemas.openxmlformats.org/officeDocument/2006/relationships/tags" Target="../tags/tag9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9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118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4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13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41.xml"/><Relationship Id="rId4" Type="http://schemas.openxmlformats.org/officeDocument/2006/relationships/tags" Target="../tags/tag14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21310" y="3432810"/>
            <a:ext cx="2894965" cy="216535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2"/>
            </p:custDataLst>
          </p:nvPr>
        </p:nvSpPr>
        <p:spPr>
          <a:xfrm>
            <a:off x="4647565" y="3432810"/>
            <a:ext cx="287718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3"/>
            </p:custDataLst>
          </p:nvPr>
        </p:nvSpPr>
        <p:spPr>
          <a:xfrm>
            <a:off x="8956040" y="3432810"/>
            <a:ext cx="289369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4"/>
            </p:custDataLst>
          </p:nvPr>
        </p:nvSpPr>
        <p:spPr>
          <a:xfrm>
            <a:off x="321310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5"/>
            </p:custDataLst>
          </p:nvPr>
        </p:nvSpPr>
        <p:spPr>
          <a:xfrm>
            <a:off x="464883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6"/>
            </p:custDataLst>
          </p:nvPr>
        </p:nvSpPr>
        <p:spPr>
          <a:xfrm>
            <a:off x="8956675" y="5779770"/>
            <a:ext cx="2893060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1" hasCustomPrompt="1"/>
            <p:custDataLst>
              <p:tags r:id="rId7"/>
            </p:custDataLst>
          </p:nvPr>
        </p:nvSpPr>
        <p:spPr>
          <a:xfrm>
            <a:off x="321310" y="1271905"/>
            <a:ext cx="11529060" cy="2160905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6575" lvl="0" indent="-536575"/>
            <a:r>
              <a:rPr dirty="0">
                <a:sym typeface="+mn-ea"/>
              </a:rPr>
              <a:t>单击添加文本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8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4608195" y="869950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5105400" y="617855"/>
            <a:ext cx="6813550" cy="575373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</a:p>
          <a:p>
            <a:pPr marL="822325" lvl="0" indent="-822325"/>
            <a:r>
              <a:rPr dirty="0">
                <a:sym typeface="+mn-ea"/>
              </a:rPr>
              <a:t>11111</a:t>
            </a: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67030" y="15544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7614285" y="869315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637540" y="869315"/>
            <a:ext cx="6559550" cy="544639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</a:p>
          <a:p>
            <a:pPr marL="822325" lvl="0" indent="-822325"/>
            <a:r>
              <a:rPr dirty="0">
                <a:sym typeface="+mn-ea"/>
              </a:rPr>
              <a:t>11111</a:t>
            </a: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7787005" y="14655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half" idx="13"/>
            <p:custDataLst>
              <p:tags r:id="rId1"/>
            </p:custDataLst>
          </p:nvPr>
        </p:nvSpPr>
        <p:spPr>
          <a:xfrm>
            <a:off x="2947035" y="3020060"/>
            <a:ext cx="6297295" cy="78676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2" name="菱形 1"/>
          <p:cNvSpPr/>
          <p:nvPr userDrawn="1"/>
        </p:nvSpPr>
        <p:spPr>
          <a:xfrm>
            <a:off x="2327910" y="3267075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12000" y="3420000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9684955" y="3406665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菱形 3"/>
          <p:cNvSpPr/>
          <p:nvPr userDrawn="1"/>
        </p:nvSpPr>
        <p:spPr>
          <a:xfrm>
            <a:off x="9521825" y="325120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21310" y="3432810"/>
            <a:ext cx="2894965" cy="216535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2"/>
            </p:custDataLst>
          </p:nvPr>
        </p:nvSpPr>
        <p:spPr>
          <a:xfrm>
            <a:off x="4647565" y="3432810"/>
            <a:ext cx="287718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3"/>
            </p:custDataLst>
          </p:nvPr>
        </p:nvSpPr>
        <p:spPr>
          <a:xfrm>
            <a:off x="8956040" y="3432810"/>
            <a:ext cx="289369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4"/>
            </p:custDataLst>
          </p:nvPr>
        </p:nvSpPr>
        <p:spPr>
          <a:xfrm>
            <a:off x="321310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5"/>
            </p:custDataLst>
          </p:nvPr>
        </p:nvSpPr>
        <p:spPr>
          <a:xfrm>
            <a:off x="464883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6"/>
            </p:custDataLst>
          </p:nvPr>
        </p:nvSpPr>
        <p:spPr>
          <a:xfrm>
            <a:off x="8956675" y="5779770"/>
            <a:ext cx="2893060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1" hasCustomPrompt="1"/>
            <p:custDataLst>
              <p:tags r:id="rId7"/>
            </p:custDataLst>
          </p:nvPr>
        </p:nvSpPr>
        <p:spPr>
          <a:xfrm>
            <a:off x="321310" y="1271905"/>
            <a:ext cx="11529060" cy="2160905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tabLst>
                <a:tab pos="537210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5465" lvl="0" indent="-545465"/>
            <a:r>
              <a:rPr dirty="0">
                <a:sym typeface="+mn-ea"/>
              </a:rPr>
              <a:t>单击添加文本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8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1"/>
            </p:custDataLst>
          </p:nvPr>
        </p:nvSpPr>
        <p:spPr>
          <a:xfrm>
            <a:off x="320040" y="1259205"/>
            <a:ext cx="5037455" cy="43414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2"/>
            </p:custDataLst>
          </p:nvPr>
        </p:nvSpPr>
        <p:spPr>
          <a:xfrm>
            <a:off x="6799580" y="1259840"/>
            <a:ext cx="5057140" cy="434086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3" hasCustomPrompt="1"/>
            <p:custDataLst>
              <p:tags r:id="rId4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1"/>
            </p:custDataLst>
          </p:nvPr>
        </p:nvSpPr>
        <p:spPr>
          <a:xfrm>
            <a:off x="6798945" y="1258570"/>
            <a:ext cx="50577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0385" lvl="0" indent="-540385"/>
            <a:r>
              <a:rPr dirty="0">
                <a:sym typeface="+mn-ea"/>
              </a:rPr>
              <a:t>添加文本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348615" y="1259205"/>
            <a:ext cx="50196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6575" lvl="0" indent="-536575"/>
            <a:r>
              <a:rPr dirty="0">
                <a:sym typeface="+mn-ea"/>
              </a:rPr>
              <a:t>添加文本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318770" y="1266190"/>
            <a:ext cx="5053965" cy="43135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800215" y="1266190"/>
            <a:ext cx="5039360" cy="431292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8005" lvl="0" indent="-548005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80021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325120" y="1264285"/>
            <a:ext cx="504761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2765" lvl="0" indent="-532765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356552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3565525" y="567690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  <p:sp>
        <p:nvSpPr>
          <p:cNvPr id="2" name="云形 1"/>
          <p:cNvSpPr/>
          <p:nvPr userDrawn="1"/>
        </p:nvSpPr>
        <p:spPr>
          <a:xfrm>
            <a:off x="457200" y="1264285"/>
            <a:ext cx="2196465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云形 3"/>
          <p:cNvSpPr/>
          <p:nvPr userDrawn="1"/>
        </p:nvSpPr>
        <p:spPr>
          <a:xfrm rot="1020000">
            <a:off x="9492615" y="2066290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云形 4"/>
          <p:cNvSpPr/>
          <p:nvPr userDrawn="1"/>
        </p:nvSpPr>
        <p:spPr>
          <a:xfrm rot="21060000">
            <a:off x="654685" y="4119245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2" idx="0"/>
          </p:cNvCxnSpPr>
          <p:nvPr userDrawn="1"/>
        </p:nvCxnSpPr>
        <p:spPr>
          <a:xfrm flipH="1" flipV="1">
            <a:off x="2651760" y="1939290"/>
            <a:ext cx="939165" cy="33210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 userDrawn="1"/>
        </p:nvCxnSpPr>
        <p:spPr>
          <a:xfrm flipH="1">
            <a:off x="2836545" y="4356100"/>
            <a:ext cx="739775" cy="26606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3"/>
          </p:cNvCxnSpPr>
          <p:nvPr userDrawn="1"/>
        </p:nvCxnSpPr>
        <p:spPr>
          <a:xfrm flipH="1">
            <a:off x="8625840" y="2421890"/>
            <a:ext cx="921385" cy="1007110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1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51815" lvl="0" indent="-551815"/>
            <a:r>
              <a:rPr dirty="0">
                <a:sym typeface="+mn-ea"/>
              </a:rPr>
              <a:t>添加文本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2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1"/>
            </p:custDataLst>
          </p:nvPr>
        </p:nvSpPr>
        <p:spPr>
          <a:xfrm>
            <a:off x="320040" y="1259205"/>
            <a:ext cx="5037455" cy="43414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2"/>
            </p:custDataLst>
          </p:nvPr>
        </p:nvSpPr>
        <p:spPr>
          <a:xfrm>
            <a:off x="6799580" y="1259840"/>
            <a:ext cx="5057140" cy="434086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3" hasCustomPrompt="1"/>
            <p:custDataLst>
              <p:tags r:id="rId4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2020/9/15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1"/>
            </p:custDataLst>
          </p:nvPr>
        </p:nvSpPr>
        <p:spPr>
          <a:xfrm>
            <a:off x="6798945" y="1258570"/>
            <a:ext cx="505777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添加文本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348615" y="1259205"/>
            <a:ext cx="50196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5465" lvl="0" indent="-545465"/>
            <a:r>
              <a:rPr dirty="0">
                <a:sym typeface="+mn-ea"/>
              </a:rPr>
              <a:t>添加文本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318770" y="1266190"/>
            <a:ext cx="5053965" cy="43135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800215" y="1266190"/>
            <a:ext cx="5039360" cy="4312920"/>
          </a:xfrm>
        </p:spPr>
        <p:txBody>
          <a:bodyPr vert="horz" lIns="90000" tIns="46800" rIns="90000" bIns="46800" rtlCol="0">
            <a:normAutofit/>
          </a:bodyPr>
          <a:lstStyle>
            <a:lvl1pPr marL="529590" marR="0" lvl="0" indent="-52959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80021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325120" y="1264285"/>
            <a:ext cx="5047615" cy="4329430"/>
          </a:xfrm>
        </p:spPr>
        <p:txBody>
          <a:bodyPr vert="horz" lIns="90000" tIns="46800" rIns="90000" bIns="46800" rtlCol="0">
            <a:normAutofit/>
          </a:bodyPr>
          <a:lstStyle>
            <a:lvl1pPr marL="541655" marR="0" lvl="0" indent="-54165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356552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3565525" y="567690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  <p:sp>
        <p:nvSpPr>
          <p:cNvPr id="2" name="云形 1"/>
          <p:cNvSpPr/>
          <p:nvPr userDrawn="1"/>
        </p:nvSpPr>
        <p:spPr>
          <a:xfrm>
            <a:off x="457200" y="1264285"/>
            <a:ext cx="2196465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云形 3"/>
          <p:cNvSpPr/>
          <p:nvPr userDrawn="1"/>
        </p:nvSpPr>
        <p:spPr>
          <a:xfrm rot="1020000">
            <a:off x="9492615" y="2066290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云形 4"/>
          <p:cNvSpPr/>
          <p:nvPr userDrawn="1"/>
        </p:nvSpPr>
        <p:spPr>
          <a:xfrm rot="21060000">
            <a:off x="654685" y="4119245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2" idx="0"/>
          </p:cNvCxnSpPr>
          <p:nvPr userDrawn="1"/>
        </p:nvCxnSpPr>
        <p:spPr>
          <a:xfrm flipH="1" flipV="1">
            <a:off x="2651760" y="1939290"/>
            <a:ext cx="939165" cy="33210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 userDrawn="1"/>
        </p:nvCxnSpPr>
        <p:spPr>
          <a:xfrm flipH="1">
            <a:off x="2836545" y="4356100"/>
            <a:ext cx="739775" cy="26606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3"/>
          </p:cNvCxnSpPr>
          <p:nvPr userDrawn="1"/>
        </p:nvCxnSpPr>
        <p:spPr>
          <a:xfrm flipH="1">
            <a:off x="8625840" y="2421890"/>
            <a:ext cx="921385" cy="1007110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1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542925" marR="0" lvl="0" indent="-54292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11111</a:t>
            </a:r>
          </a:p>
          <a:p>
            <a:pPr lvl="0"/>
            <a:r>
              <a:rPr dirty="0">
                <a:sym typeface="+mn-ea"/>
              </a:rPr>
              <a:t>221212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2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1"/>
            </p:custDataLst>
          </p:nvPr>
        </p:nvSpPr>
        <p:spPr>
          <a:xfrm>
            <a:off x="1054735" y="2345055"/>
            <a:ext cx="10065385" cy="12687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  <p:custDataLst>
              <p:tags r:id="rId2"/>
            </p:custDataLst>
          </p:nvPr>
        </p:nvSpPr>
        <p:spPr>
          <a:xfrm>
            <a:off x="3204845" y="3892550"/>
            <a:ext cx="5765165" cy="70104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4800" b="1" baseline="300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>
            <p:custDataLst>
              <p:tags r:id="rId1"/>
            </p:custDataLst>
          </p:nvPr>
        </p:nvSpPr>
        <p:spPr>
          <a:xfrm>
            <a:off x="392431" y="111506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5000"/>
          </a:bodyPr>
          <a:lstStyle/>
          <a:p>
            <a:pPr algn="r"/>
            <a:r>
              <a:rPr lang="zh-CN" altLang="en-US" sz="4400" b="1" spc="300" dirty="0">
                <a:solidFill>
                  <a:srgbClr val="7DA7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5" name="文本框 14"/>
          <p:cNvSpPr txBox="1"/>
          <p:nvPr userDrawn="1">
            <p:custDataLst>
              <p:tags r:id="rId2"/>
            </p:custDataLst>
          </p:nvPr>
        </p:nvSpPr>
        <p:spPr>
          <a:xfrm>
            <a:off x="392430" y="188341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6" name="矩形 15"/>
          <p:cNvSpPr/>
          <p:nvPr userDrawn="1">
            <p:custDataLst>
              <p:tags r:id="rId3"/>
            </p:custDataLst>
          </p:nvPr>
        </p:nvSpPr>
        <p:spPr>
          <a:xfrm>
            <a:off x="2402840" y="123698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5389245" y="777240"/>
            <a:ext cx="6461760" cy="5079365"/>
          </a:xfrm>
        </p:spPr>
        <p:txBody>
          <a:bodyPr vert="horz" lIns="90000" tIns="46800" rIns="90000" bIns="46800" rtlCol="0">
            <a:normAutofit/>
          </a:bodyPr>
          <a:lstStyle>
            <a:lvl1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</a:p>
          <a:p>
            <a:pPr marL="822325" lvl="0" indent="-822325"/>
            <a:r>
              <a:rPr dirty="0">
                <a:sym typeface="+mn-ea"/>
              </a:rPr>
              <a:t>11111</a:t>
            </a: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slideLayout" Target="../slideLayouts/slideLayout10.xml"/><Relationship Id="rId7" Type="http://schemas.openxmlformats.org/officeDocument/2006/relationships/tags" Target="../tags/tag3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ags" Target="../tags/tag50.xml"/><Relationship Id="rId5" Type="http://schemas.openxmlformats.org/officeDocument/2006/relationships/slideLayout" Target="../slideLayouts/slideLayout17.xml"/><Relationship Id="rId10" Type="http://schemas.openxmlformats.org/officeDocument/2006/relationships/tags" Target="../tags/tag49.xml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17" Type="http://schemas.openxmlformats.org/officeDocument/2006/relationships/tags" Target="../tags/tag84.xml"/><Relationship Id="rId2" Type="http://schemas.openxmlformats.org/officeDocument/2006/relationships/slideLayout" Target="../slideLayouts/slideLayout21.xml"/><Relationship Id="rId16" Type="http://schemas.openxmlformats.org/officeDocument/2006/relationships/tags" Target="../tags/tag83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ags" Target="../tags/tag82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ags" Target="../tags/tag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4418330" y="61341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0" y="769620"/>
            <a:ext cx="4637405" cy="12700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 userDrawn="1">
            <p:custDataLst>
              <p:tags r:id="rId11"/>
            </p:custDataLst>
          </p:nvPr>
        </p:nvSpPr>
        <p:spPr>
          <a:xfrm>
            <a:off x="122555" y="132715"/>
            <a:ext cx="5973445" cy="6362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 algn="l"/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15315" indent="-615315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tabLst>
          <a:tab pos="626745" algn="l"/>
        </a:tabLst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00430" indent="-44069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59840" indent="-3587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</a:p>
        </p:txBody>
      </p:sp>
      <p:pic>
        <p:nvPicPr>
          <p:cNvPr id="5" name="图片 1" descr="360截图17140304771059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custDataLst>
      <p:tags r:id="rId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29920" indent="-62992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92810" indent="-4349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67460" indent="-35242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27505" indent="-29273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4418330" y="61341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0" y="769620"/>
            <a:ext cx="4637405" cy="12700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 userDrawn="1">
            <p:custDataLst>
              <p:tags r:id="rId11"/>
            </p:custDataLst>
          </p:nvPr>
        </p:nvSpPr>
        <p:spPr>
          <a:xfrm>
            <a:off x="122555" y="132715"/>
            <a:ext cx="5973445" cy="6362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 algn="l"/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15315" indent="-615315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tabLst>
          <a:tab pos="626745" algn="l"/>
        </a:tabLst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00430" indent="-44069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59840" indent="-3587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OSI </a:t>
            </a:r>
            <a:r>
              <a:rPr lang="zh-CN" altLang="en-US"/>
              <a:t>七层模型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zh-CN" altLang="en-US"/>
              <a:t>主讲人：林䭽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48615" y="1259205"/>
            <a:ext cx="11496040" cy="1278890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charset="0"/>
              <a:buNone/>
            </a:pPr>
            <a:r>
              <a:t>负责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将数据从一个实体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一个服务或应用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传输到另一个实体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但不负责数据传输的方式。</a:t>
            </a:r>
          </a:p>
          <a:p>
            <a:pPr>
              <a:buFont typeface="Wingdings" panose="05000000000000000000" charset="0"/>
            </a:pPr>
            <a:endParaRPr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13055" y="0"/>
            <a:ext cx="5454650" cy="688975"/>
          </a:xfrm>
        </p:spPr>
        <p:txBody>
          <a:bodyPr/>
          <a:lstStyle/>
          <a:p>
            <a:r>
              <a:rPr lang="zh-CN" altLang="en-US"/>
              <a:t>传输层(Transport Layer)</a:t>
            </a:r>
          </a:p>
        </p:txBody>
      </p:sp>
      <p:sp>
        <p:nvSpPr>
          <p:cNvPr id="2" name="文本占位符 2"/>
          <p:cNvSpPr>
            <a:spLocks noGrp="1"/>
          </p:cNvSpPr>
          <p:nvPr/>
        </p:nvSpPr>
        <p:spPr>
          <a:xfrm>
            <a:off x="473075" y="2673350"/>
            <a:ext cx="11496040" cy="37515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5" name="图片 4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995" y="4651375"/>
            <a:ext cx="914400" cy="914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360785" y="4911725"/>
            <a:ext cx="182880" cy="1898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969115" y="5166360"/>
            <a:ext cx="182880" cy="189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661775" y="5177790"/>
            <a:ext cx="182880" cy="189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177905" y="5177790"/>
            <a:ext cx="182880" cy="189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418570" y="5177790"/>
            <a:ext cx="18288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661775" y="4911725"/>
            <a:ext cx="182880" cy="189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13055" y="331978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例：从北京搬家到广州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685925" y="5615940"/>
            <a:ext cx="1746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非常多的行李（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数据量大</a:t>
            </a:r>
            <a:r>
              <a:rPr lang="en-US" altLang="zh-CN"/>
              <a:t>)</a:t>
            </a:r>
          </a:p>
        </p:txBody>
      </p:sp>
      <p:pic>
        <p:nvPicPr>
          <p:cNvPr id="20" name="图片 19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1130" y="4155440"/>
            <a:ext cx="1347470" cy="1347470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>
            <a:off x="3388360" y="5137150"/>
            <a:ext cx="1749425" cy="76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326765" y="4645025"/>
            <a:ext cx="2038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将行李给快递公司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615055" y="5203190"/>
            <a:ext cx="1811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（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  <a:sym typeface="+mn-ea"/>
              </a:rPr>
              <a:t>发送数据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446905" y="5615940"/>
            <a:ext cx="2915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快递公司</a:t>
            </a:r>
            <a:r>
              <a:rPr lang="en-US" altLang="zh-CN"/>
              <a:t>(</a:t>
            </a:r>
            <a:r>
              <a:rPr lang="zh-CN" altLang="en-US"/>
              <a:t>传输层</a:t>
            </a:r>
            <a:r>
              <a:rPr lang="en-US" altLang="zh-CN"/>
              <a:t>)</a:t>
            </a:r>
          </a:p>
          <a:p>
            <a:pPr algn="ctr"/>
            <a:r>
              <a:rPr lang="zh-CN" altLang="en-US"/>
              <a:t>整理行李并装箱</a:t>
            </a:r>
            <a:r>
              <a:rPr lang="en-US" altLang="zh-CN"/>
              <a:t>(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数据拆分并封包</a:t>
            </a:r>
            <a:r>
              <a:rPr lang="en-US" altLang="zh-CN"/>
              <a:t>)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96875" y="5754370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人</a:t>
            </a:r>
            <a:r>
              <a:rPr lang="en-US" altLang="zh-CN"/>
              <a:t>(</a:t>
            </a:r>
            <a:r>
              <a:rPr lang="zh-CN" altLang="en-US"/>
              <a:t>实体</a:t>
            </a:r>
            <a:r>
              <a:rPr lang="en-US" altLang="zh-CN"/>
              <a:t>)</a:t>
            </a: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624320" y="5005705"/>
            <a:ext cx="1749425" cy="76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6660515" y="4288155"/>
            <a:ext cx="1667510" cy="3568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624320" y="5367655"/>
            <a:ext cx="1665605" cy="3886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314565" y="40468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飞机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411085" y="464502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火车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479665" y="51739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货车</a:t>
            </a:r>
          </a:p>
        </p:txBody>
      </p:sp>
      <p:pic>
        <p:nvPicPr>
          <p:cNvPr id="38" name="图片 37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9925" y="4155440"/>
            <a:ext cx="1508125" cy="150812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8709025" y="5756275"/>
            <a:ext cx="791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广州</a:t>
            </a:r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9328150" y="5166360"/>
            <a:ext cx="1669415" cy="76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798050" y="465836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收货</a:t>
            </a:r>
          </a:p>
        </p:txBody>
      </p:sp>
      <p:sp>
        <p:nvSpPr>
          <p:cNvPr id="42" name="矩形 41"/>
          <p:cNvSpPr/>
          <p:nvPr/>
        </p:nvSpPr>
        <p:spPr>
          <a:xfrm>
            <a:off x="7179310" y="4225290"/>
            <a:ext cx="182880" cy="1898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996430" y="4747895"/>
            <a:ext cx="182880" cy="189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179310" y="5203190"/>
            <a:ext cx="182880" cy="189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996430" y="5203190"/>
            <a:ext cx="182880" cy="189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179310" y="4747895"/>
            <a:ext cx="182880" cy="189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166620" y="4836795"/>
            <a:ext cx="182880" cy="1898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774950" y="5091430"/>
            <a:ext cx="182880" cy="189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467610" y="5102860"/>
            <a:ext cx="182880" cy="189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983740" y="5102860"/>
            <a:ext cx="182880" cy="189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224405" y="5102860"/>
            <a:ext cx="18288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467610" y="4836795"/>
            <a:ext cx="182880" cy="189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3" grpId="0" animBg="1"/>
      <p:bldP spid="13" grpId="1" animBg="1"/>
      <p:bldP spid="14" grpId="0" animBg="1"/>
      <p:bldP spid="14" grpId="1" animBg="1"/>
      <p:bldP spid="17" grpId="0" animBg="1"/>
      <p:bldP spid="17" grpId="1" animBg="1"/>
      <p:bldP spid="18" grpId="0"/>
      <p:bldP spid="18" grpId="1"/>
      <p:bldP spid="19" grpId="0"/>
      <p:bldP spid="19" grpId="1"/>
      <p:bldP spid="22" grpId="0"/>
      <p:bldP spid="22" grpId="1"/>
      <p:bldP spid="24" grpId="0"/>
      <p:bldP spid="24" grpId="1"/>
      <p:bldP spid="25" grpId="0"/>
      <p:bldP spid="25" grpId="1"/>
      <p:bldP spid="26" grpId="0"/>
      <p:bldP spid="26" grpId="1"/>
      <p:bldP spid="35" grpId="0"/>
      <p:bldP spid="35" grpId="1"/>
      <p:bldP spid="36" grpId="0"/>
      <p:bldP spid="36" grpId="1"/>
      <p:bldP spid="37" grpId="0"/>
      <p:bldP spid="37" grpId="1"/>
      <p:bldP spid="39" grpId="0"/>
      <p:bldP spid="39" grpId="1"/>
      <p:bldP spid="41" grpId="0"/>
      <p:bldP spid="41" grpId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48615" y="1259205"/>
            <a:ext cx="10058400" cy="3919220"/>
          </a:xfrm>
        </p:spPr>
        <p:txBody>
          <a:bodyPr>
            <a:normAutofit/>
          </a:bodyPr>
          <a:lstStyle/>
          <a:p>
            <a:pPr marL="546100" indent="-546100">
              <a:buFont typeface="Wingdings" panose="05000000000000000000" charset="0"/>
              <a:buChar char="l"/>
            </a:pPr>
            <a:r>
              <a:rPr b="1">
                <a:solidFill>
                  <a:schemeClr val="accent5">
                    <a:lumMod val="75000"/>
                  </a:schemeClr>
                </a:solidFill>
              </a:rPr>
              <a:t>数据分隔重组：</a:t>
            </a:r>
            <a:r>
              <a:rPr>
                <a:solidFill>
                  <a:schemeClr val="tx1"/>
                </a:solidFill>
              </a:rPr>
              <a:t>将数据拆分后按顺序重组</a:t>
            </a:r>
            <a:endParaRPr b="1">
              <a:solidFill>
                <a:schemeClr val="accent5">
                  <a:lumMod val="75000"/>
                </a:schemeClr>
              </a:solidFill>
            </a:endParaRPr>
          </a:p>
          <a:p>
            <a:pPr marL="546100" indent="-546100">
              <a:buFont typeface="Wingdings" panose="05000000000000000000" charset="0"/>
              <a:buChar char="l"/>
            </a:pPr>
            <a:r>
              <a:rPr b="1">
                <a:solidFill>
                  <a:schemeClr val="accent5">
                    <a:lumMod val="75000"/>
                  </a:schemeClr>
                </a:solidFill>
              </a:rPr>
              <a:t>纠错：</a:t>
            </a:r>
            <a:r>
              <a:rPr>
                <a:solidFill>
                  <a:schemeClr val="tx1"/>
                </a:solidFill>
              </a:rPr>
              <a:t>在数据传输过程中出现问题后采取方式进行纠正</a:t>
            </a:r>
            <a:endParaRPr b="1">
              <a:solidFill>
                <a:schemeClr val="accent5">
                  <a:lumMod val="75000"/>
                </a:schemeClr>
              </a:solidFill>
            </a:endParaRPr>
          </a:p>
          <a:p>
            <a:pPr marL="546100" indent="-546100">
              <a:buFont typeface="Wingdings" panose="05000000000000000000" charset="0"/>
              <a:buChar char="l"/>
            </a:pPr>
            <a:r>
              <a:rPr b="1">
                <a:solidFill>
                  <a:schemeClr val="accent5">
                    <a:lumMod val="75000"/>
                  </a:schemeClr>
                </a:solidFill>
              </a:rPr>
              <a:t>管理连接：</a:t>
            </a:r>
            <a:r>
              <a:rPr>
                <a:solidFill>
                  <a:schemeClr val="tx1"/>
                </a:solidFill>
              </a:rPr>
              <a:t>处理数据的频繁交换</a:t>
            </a:r>
            <a:endParaRPr b="1">
              <a:solidFill>
                <a:schemeClr val="accent5">
                  <a:lumMod val="75000"/>
                </a:schemeClr>
              </a:solidFill>
            </a:endParaRPr>
          </a:p>
          <a:p>
            <a:pPr marL="546100" indent="-546100">
              <a:buFont typeface="Wingdings" panose="05000000000000000000" charset="0"/>
              <a:buChar char="l"/>
            </a:pPr>
            <a:r>
              <a:rPr b="1">
                <a:solidFill>
                  <a:schemeClr val="accent5">
                    <a:lumMod val="75000"/>
                  </a:schemeClr>
                </a:solidFill>
              </a:rPr>
              <a:t>流量控制：</a:t>
            </a:r>
            <a:r>
              <a:rPr>
                <a:solidFill>
                  <a:schemeClr val="tx1"/>
                </a:solidFill>
              </a:rPr>
              <a:t>控制传输数据的速率</a:t>
            </a:r>
            <a:endParaRPr>
              <a:solidFill>
                <a:schemeClr val="accent5">
                  <a:lumMod val="75000"/>
                </a:schemeClr>
              </a:solidFill>
            </a:endParaRPr>
          </a:p>
          <a:p>
            <a:pPr marL="546100" indent="-546100">
              <a:buFont typeface="Wingdings" panose="05000000000000000000" charset="0"/>
              <a:buChar char="l"/>
            </a:pPr>
            <a:r>
              <a:rPr b="1">
                <a:solidFill>
                  <a:schemeClr val="accent5">
                    <a:lumMod val="75000"/>
                  </a:schemeClr>
                </a:solidFill>
              </a:rPr>
              <a:t>端口寻址：</a:t>
            </a:r>
            <a:r>
              <a:rPr>
                <a:solidFill>
                  <a:schemeClr val="tx1"/>
                </a:solidFill>
              </a:rPr>
              <a:t>标明参与传输的实体的端口号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13055" y="0"/>
            <a:ext cx="5454650" cy="688975"/>
          </a:xfrm>
        </p:spPr>
        <p:txBody>
          <a:bodyPr/>
          <a:lstStyle/>
          <a:p>
            <a:r>
              <a:rPr lang="zh-CN" altLang="en-US"/>
              <a:t>传输层的能力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13055" y="0"/>
            <a:ext cx="5454650" cy="688975"/>
          </a:xfrm>
        </p:spPr>
        <p:txBody>
          <a:bodyPr/>
          <a:lstStyle/>
          <a:p>
            <a:r>
              <a:rPr lang="zh-CN" altLang="en-US"/>
              <a:t>网络层(Network layer)</a:t>
            </a:r>
          </a:p>
        </p:txBody>
      </p:sp>
      <p:sp>
        <p:nvSpPr>
          <p:cNvPr id="2" name="文本占位符 2"/>
          <p:cNvSpPr>
            <a:spLocks noGrp="1"/>
          </p:cNvSpPr>
          <p:nvPr/>
        </p:nvSpPr>
        <p:spPr>
          <a:xfrm>
            <a:off x="473075" y="2680970"/>
            <a:ext cx="11496040" cy="37515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1" name="文本占位符 2"/>
          <p:cNvSpPr>
            <a:spLocks noGrp="1"/>
          </p:cNvSpPr>
          <p:nvPr/>
        </p:nvSpPr>
        <p:spPr>
          <a:xfrm>
            <a:off x="348615" y="1259205"/>
            <a:ext cx="11496040" cy="98996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</a:pPr>
            <a:r>
              <a:t>负责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把一个封包从一个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IP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地址传输到另一个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IP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地址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12" name="图片 11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075" y="4284345"/>
            <a:ext cx="1933575" cy="1933575"/>
          </a:xfrm>
          <a:prstGeom prst="rect">
            <a:avLst/>
          </a:prstGeom>
        </p:spPr>
      </p:pic>
      <p:pic>
        <p:nvPicPr>
          <p:cNvPr id="15" name="图片 14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370" y="3763645"/>
            <a:ext cx="914400" cy="914400"/>
          </a:xfrm>
          <a:prstGeom prst="rect">
            <a:avLst/>
          </a:prstGeom>
        </p:spPr>
      </p:pic>
      <p:sp>
        <p:nvSpPr>
          <p:cNvPr id="16" name="文本占位符 2"/>
          <p:cNvSpPr>
            <a:spLocks noGrp="1"/>
          </p:cNvSpPr>
          <p:nvPr/>
        </p:nvSpPr>
        <p:spPr>
          <a:xfrm>
            <a:off x="1943735" y="4688205"/>
            <a:ext cx="11496040" cy="98996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</a:pPr>
            <a:r>
              <a:t>一个节点接收到一个封包之后，它怎么把这个封包传递到下个节点？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909175" y="5690235"/>
            <a:ext cx="1583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路由算法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13055" y="0"/>
            <a:ext cx="5454650" cy="688975"/>
          </a:xfrm>
        </p:spPr>
        <p:txBody>
          <a:bodyPr/>
          <a:lstStyle/>
          <a:p>
            <a:r>
              <a:rPr lang="zh-CN" altLang="en-US"/>
              <a:t>数据链路层(Data Link Layer)</a:t>
            </a:r>
          </a:p>
        </p:txBody>
      </p:sp>
      <p:sp>
        <p:nvSpPr>
          <p:cNvPr id="11" name="文本占位符 2"/>
          <p:cNvSpPr>
            <a:spLocks noGrp="1"/>
          </p:cNvSpPr>
          <p:nvPr/>
        </p:nvSpPr>
        <p:spPr>
          <a:xfrm>
            <a:off x="347980" y="1251585"/>
            <a:ext cx="11496040" cy="27609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005" indent="-548005">
              <a:buFont typeface="Wingdings" panose="05000000000000000000" charset="0"/>
              <a:buChar char="l"/>
            </a:pPr>
            <a:r>
              <a:rPr>
                <a:solidFill>
                  <a:schemeClr val="accent6">
                    <a:lumMod val="75000"/>
                  </a:schemeClr>
                </a:solidFill>
              </a:rPr>
              <a:t>确保两个临近设备间数据的传输，并隐藏底层实现</a:t>
            </a:r>
          </a:p>
          <a:p>
            <a:pPr marL="548005" indent="-548005">
              <a:buFont typeface="Wingdings" panose="05000000000000000000" charset="0"/>
              <a:buChar char="l"/>
            </a:pPr>
            <a:r>
              <a:rPr>
                <a:solidFill>
                  <a:schemeClr val="tx1"/>
                </a:solidFill>
              </a:rPr>
              <a:t>帧同步：两个设备之间传输时的协商速率问题</a:t>
            </a:r>
          </a:p>
          <a:p>
            <a:pPr marL="548005" indent="-548005">
              <a:buFont typeface="Wingdings" panose="05000000000000000000" charset="0"/>
              <a:buChar char="l"/>
            </a:pPr>
            <a:r>
              <a:rPr>
                <a:solidFill>
                  <a:schemeClr val="tx1"/>
                </a:solidFill>
              </a:rPr>
              <a:t>数据纠错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13055" y="0"/>
            <a:ext cx="5454650" cy="688975"/>
          </a:xfrm>
        </p:spPr>
        <p:txBody>
          <a:bodyPr/>
          <a:lstStyle/>
          <a:p>
            <a:r>
              <a:rPr lang="zh-CN" altLang="en-US"/>
              <a:t>物理层(Physical layer)</a:t>
            </a:r>
          </a:p>
        </p:txBody>
      </p:sp>
      <p:sp>
        <p:nvSpPr>
          <p:cNvPr id="7" name="矩形 6"/>
          <p:cNvSpPr/>
          <p:nvPr/>
        </p:nvSpPr>
        <p:spPr>
          <a:xfrm>
            <a:off x="11969115" y="5166360"/>
            <a:ext cx="182880" cy="189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/>
        </p:nvSpPr>
        <p:spPr>
          <a:xfrm>
            <a:off x="348615" y="1259205"/>
            <a:ext cx="11496040" cy="127889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3560" indent="-543560">
              <a:buFont typeface="Wingdings" panose="05000000000000000000" charset="0"/>
              <a:buChar char="l"/>
            </a:pPr>
            <a:r>
              <a:rPr>
                <a:solidFill>
                  <a:schemeClr val="accent5">
                    <a:lumMod val="75000"/>
                  </a:schemeClr>
                </a:solidFill>
              </a:rPr>
              <a:t>封装和隐藏具体的传输手段，并且提供稳定的传输接口</a:t>
            </a:r>
          </a:p>
          <a:p>
            <a:pPr marL="543560" indent="-543560">
              <a:buFont typeface="Wingdings" panose="05000000000000000000" charset="0"/>
              <a:buChar char="l"/>
            </a:pPr>
            <a:r>
              <a:rPr>
                <a:solidFill>
                  <a:schemeClr val="tx1"/>
                </a:solidFill>
              </a:rPr>
              <a:t>比如：电缆、光纤、蓝牙等</a:t>
            </a:r>
          </a:p>
        </p:txBody>
      </p:sp>
      <p:sp>
        <p:nvSpPr>
          <p:cNvPr id="5" name="矩形 4"/>
          <p:cNvSpPr/>
          <p:nvPr/>
        </p:nvSpPr>
        <p:spPr>
          <a:xfrm>
            <a:off x="1671955" y="3476625"/>
            <a:ext cx="2015490" cy="897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数据链路层</a:t>
            </a:r>
          </a:p>
        </p:txBody>
      </p:sp>
      <p:sp>
        <p:nvSpPr>
          <p:cNvPr id="8" name="矩形 7"/>
          <p:cNvSpPr/>
          <p:nvPr/>
        </p:nvSpPr>
        <p:spPr>
          <a:xfrm>
            <a:off x="6221095" y="3476625"/>
            <a:ext cx="2015490" cy="897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物理层</a:t>
            </a:r>
          </a:p>
        </p:txBody>
      </p:sp>
      <p:cxnSp>
        <p:nvCxnSpPr>
          <p:cNvPr id="9" name="直接箭头连接符 8"/>
          <p:cNvCxnSpPr>
            <a:stCxn id="5" idx="3"/>
            <a:endCxn id="8" idx="1"/>
          </p:cNvCxnSpPr>
          <p:nvPr/>
        </p:nvCxnSpPr>
        <p:spPr>
          <a:xfrm>
            <a:off x="3687445" y="3925570"/>
            <a:ext cx="253365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23435" y="35236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7860665" y="3508375"/>
            <a:ext cx="1516380" cy="3835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987665" y="4011295"/>
            <a:ext cx="1381760" cy="4019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9529445" y="3218815"/>
            <a:ext cx="775970" cy="43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9529445" y="4236720"/>
            <a:ext cx="775970" cy="43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10" grpId="0"/>
      <p:bldP spid="10" grpId="1"/>
      <p:bldP spid="15" grpId="0" animBg="1"/>
      <p:bldP spid="15" grpId="1" animBg="1"/>
      <p:bldP spid="16" grpId="0" animBg="1"/>
      <p:bldP spid="1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altLang="zh-CN"/>
              <a:t>OSI</a:t>
            </a:r>
            <a:r>
              <a:t>的问题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分层设计较为臃肿，并非每一层都为必要的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r>
              <a:rPr lang="en-US" altLang="zh-CN"/>
              <a:t>OSI</a:t>
            </a:r>
            <a:r>
              <a:t>的问题</a:t>
            </a:r>
          </a:p>
        </p:txBody>
      </p:sp>
      <p:sp>
        <p:nvSpPr>
          <p:cNvPr id="5" name="矩形 4"/>
          <p:cNvSpPr/>
          <p:nvPr/>
        </p:nvSpPr>
        <p:spPr>
          <a:xfrm>
            <a:off x="3147695" y="2691130"/>
            <a:ext cx="2015490" cy="897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应用层</a:t>
            </a:r>
          </a:p>
        </p:txBody>
      </p:sp>
      <p:sp>
        <p:nvSpPr>
          <p:cNvPr id="6" name="矩形 5"/>
          <p:cNvSpPr/>
          <p:nvPr/>
        </p:nvSpPr>
        <p:spPr>
          <a:xfrm>
            <a:off x="3147695" y="3909695"/>
            <a:ext cx="2015490" cy="897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表示层</a:t>
            </a:r>
          </a:p>
        </p:txBody>
      </p:sp>
      <p:sp>
        <p:nvSpPr>
          <p:cNvPr id="7" name="矩形 6"/>
          <p:cNvSpPr/>
          <p:nvPr/>
        </p:nvSpPr>
        <p:spPr>
          <a:xfrm>
            <a:off x="3147695" y="5081905"/>
            <a:ext cx="2015490" cy="897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会话层</a:t>
            </a:r>
          </a:p>
        </p:txBody>
      </p:sp>
      <p:sp>
        <p:nvSpPr>
          <p:cNvPr id="8" name="矩形 7"/>
          <p:cNvSpPr/>
          <p:nvPr/>
        </p:nvSpPr>
        <p:spPr>
          <a:xfrm>
            <a:off x="7557135" y="3907790"/>
            <a:ext cx="2015490" cy="897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应用层</a:t>
            </a:r>
          </a:p>
        </p:txBody>
      </p:sp>
      <p:cxnSp>
        <p:nvCxnSpPr>
          <p:cNvPr id="9" name="肘形连接符 8"/>
          <p:cNvCxnSpPr>
            <a:stCxn id="5" idx="3"/>
            <a:endCxn id="8" idx="1"/>
          </p:cNvCxnSpPr>
          <p:nvPr/>
        </p:nvCxnSpPr>
        <p:spPr>
          <a:xfrm>
            <a:off x="5163185" y="3140075"/>
            <a:ext cx="2393950" cy="121666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>
            <a:off x="5153025" y="4355465"/>
            <a:ext cx="2393950" cy="317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7" idx="3"/>
          </p:cNvCxnSpPr>
          <p:nvPr/>
        </p:nvCxnSpPr>
        <p:spPr>
          <a:xfrm flipV="1">
            <a:off x="5163185" y="4363720"/>
            <a:ext cx="2373630" cy="116713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altLang="zh-CN"/>
              <a:t>OSI</a:t>
            </a:r>
            <a:r>
              <a:t>模型是什么？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t>OSI模型指的是Open System Interconnection Reference Model，即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开放式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系统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互联模型</a:t>
            </a:r>
            <a:r>
              <a:t>。它是世界上第一个试图在世界范围内规范网络标准的框架。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r>
              <a:rPr lang="en-US" altLang="zh-CN"/>
              <a:t>OSI</a:t>
            </a:r>
            <a:r>
              <a:t>模型介绍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1033145" y="1264285"/>
            <a:ext cx="10088880" cy="87058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t>基础建设在学术界早已成型，如封包交换原理理论，数据传输能力等。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r>
              <a:rPr lang="en-US" altLang="zh-CN"/>
              <a:t>OSI</a:t>
            </a:r>
            <a:r>
              <a:t>的产生背景</a:t>
            </a:r>
          </a:p>
        </p:txBody>
      </p:sp>
      <p:pic>
        <p:nvPicPr>
          <p:cNvPr id="26" name="图片 25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555" y="2759075"/>
            <a:ext cx="3446780" cy="3446780"/>
          </a:xfrm>
          <a:prstGeom prst="rect">
            <a:avLst/>
          </a:prstGeom>
        </p:spPr>
      </p:pic>
      <p:pic>
        <p:nvPicPr>
          <p:cNvPr id="29" name="图片 28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4745" y="2395855"/>
            <a:ext cx="4070350" cy="156591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283075" y="2842895"/>
            <a:ext cx="3249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互联网将来是什么样子？</a:t>
            </a:r>
          </a:p>
        </p:txBody>
      </p:sp>
      <p:pic>
        <p:nvPicPr>
          <p:cNvPr id="37" name="图片 36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80000">
            <a:off x="3343910" y="4378960"/>
            <a:ext cx="4070350" cy="156591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 rot="900000">
            <a:off x="3751580" y="4886325"/>
            <a:ext cx="3256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有什么组成部分？是做什么的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9" grpId="0"/>
      <p:bldP spid="3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altLang="zh-CN"/>
              <a:t>7</a:t>
            </a:r>
            <a:r>
              <a:t>层模型详解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자유형 40"/>
          <p:cNvSpPr/>
          <p:nvPr/>
        </p:nvSpPr>
        <p:spPr>
          <a:xfrm>
            <a:off x="3639820" y="1027430"/>
            <a:ext cx="4015105" cy="668020"/>
          </a:xfrm>
          <a:custGeom>
            <a:avLst/>
            <a:gdLst>
              <a:gd name="connsiteX0" fmla="*/ 0 w 5962650"/>
              <a:gd name="connsiteY0" fmla="*/ 547688 h 1095375"/>
              <a:gd name="connsiteX1" fmla="*/ 160415 w 5962650"/>
              <a:gd name="connsiteY1" fmla="*/ 160414 h 1095375"/>
              <a:gd name="connsiteX2" fmla="*/ 547689 w 5962650"/>
              <a:gd name="connsiteY2" fmla="*/ 0 h 1095375"/>
              <a:gd name="connsiteX3" fmla="*/ 5414963 w 5962650"/>
              <a:gd name="connsiteY3" fmla="*/ 0 h 1095375"/>
              <a:gd name="connsiteX4" fmla="*/ 5802237 w 5962650"/>
              <a:gd name="connsiteY4" fmla="*/ 160415 h 1095375"/>
              <a:gd name="connsiteX5" fmla="*/ 5962651 w 5962650"/>
              <a:gd name="connsiteY5" fmla="*/ 547689 h 1095375"/>
              <a:gd name="connsiteX6" fmla="*/ 5962650 w 5962650"/>
              <a:gd name="connsiteY6" fmla="*/ 547688 h 1095375"/>
              <a:gd name="connsiteX7" fmla="*/ 5802236 w 5962650"/>
              <a:gd name="connsiteY7" fmla="*/ 934962 h 1095375"/>
              <a:gd name="connsiteX8" fmla="*/ 5414962 w 5962650"/>
              <a:gd name="connsiteY8" fmla="*/ 1095376 h 1095375"/>
              <a:gd name="connsiteX9" fmla="*/ 547688 w 5962650"/>
              <a:gd name="connsiteY9" fmla="*/ 1095375 h 1095375"/>
              <a:gd name="connsiteX10" fmla="*/ 160414 w 5962650"/>
              <a:gd name="connsiteY10" fmla="*/ 934961 h 1095375"/>
              <a:gd name="connsiteX11" fmla="*/ 0 w 5962650"/>
              <a:gd name="connsiteY11" fmla="*/ 547687 h 1095375"/>
              <a:gd name="connsiteX12" fmla="*/ 0 w 5962650"/>
              <a:gd name="connsiteY12" fmla="*/ 547688 h 1095375"/>
              <a:gd name="connsiteX0-1" fmla="*/ 0 w 6317457"/>
              <a:gd name="connsiteY0-2" fmla="*/ 547688 h 1095376"/>
              <a:gd name="connsiteX1-3" fmla="*/ 160415 w 6317457"/>
              <a:gd name="connsiteY1-4" fmla="*/ 160414 h 1095376"/>
              <a:gd name="connsiteX2-5" fmla="*/ 547689 w 6317457"/>
              <a:gd name="connsiteY2-6" fmla="*/ 0 h 1095376"/>
              <a:gd name="connsiteX3-7" fmla="*/ 5414963 w 6317457"/>
              <a:gd name="connsiteY3-8" fmla="*/ 0 h 1095376"/>
              <a:gd name="connsiteX4-9" fmla="*/ 5962651 w 6317457"/>
              <a:gd name="connsiteY4-10" fmla="*/ 547689 h 1095376"/>
              <a:gd name="connsiteX5-11" fmla="*/ 5962650 w 6317457"/>
              <a:gd name="connsiteY5-12" fmla="*/ 547688 h 1095376"/>
              <a:gd name="connsiteX6-13" fmla="*/ 5802236 w 6317457"/>
              <a:gd name="connsiteY6-14" fmla="*/ 934962 h 1095376"/>
              <a:gd name="connsiteX7-15" fmla="*/ 5414962 w 6317457"/>
              <a:gd name="connsiteY7-16" fmla="*/ 1095376 h 1095376"/>
              <a:gd name="connsiteX8-17" fmla="*/ 547688 w 6317457"/>
              <a:gd name="connsiteY8-18" fmla="*/ 1095375 h 1095376"/>
              <a:gd name="connsiteX9-19" fmla="*/ 160414 w 6317457"/>
              <a:gd name="connsiteY9-20" fmla="*/ 934961 h 1095376"/>
              <a:gd name="connsiteX10-21" fmla="*/ 0 w 6317457"/>
              <a:gd name="connsiteY10-22" fmla="*/ 547687 h 1095376"/>
              <a:gd name="connsiteX11-23" fmla="*/ 0 w 6317457"/>
              <a:gd name="connsiteY11-24" fmla="*/ 547688 h 1095376"/>
              <a:gd name="connsiteX0-25" fmla="*/ 0 w 6317457"/>
              <a:gd name="connsiteY0-26" fmla="*/ 547688 h 1095376"/>
              <a:gd name="connsiteX1-27" fmla="*/ 160415 w 6317457"/>
              <a:gd name="connsiteY1-28" fmla="*/ 160414 h 1095376"/>
              <a:gd name="connsiteX2-29" fmla="*/ 547689 w 6317457"/>
              <a:gd name="connsiteY2-30" fmla="*/ 0 h 1095376"/>
              <a:gd name="connsiteX3-31" fmla="*/ 5414963 w 6317457"/>
              <a:gd name="connsiteY3-32" fmla="*/ 0 h 1095376"/>
              <a:gd name="connsiteX4-33" fmla="*/ 5962651 w 6317457"/>
              <a:gd name="connsiteY4-34" fmla="*/ 547689 h 1095376"/>
              <a:gd name="connsiteX5-35" fmla="*/ 5802236 w 6317457"/>
              <a:gd name="connsiteY5-36" fmla="*/ 934962 h 1095376"/>
              <a:gd name="connsiteX6-37" fmla="*/ 5414962 w 6317457"/>
              <a:gd name="connsiteY6-38" fmla="*/ 1095376 h 1095376"/>
              <a:gd name="connsiteX7-39" fmla="*/ 547688 w 6317457"/>
              <a:gd name="connsiteY7-40" fmla="*/ 1095375 h 1095376"/>
              <a:gd name="connsiteX8-41" fmla="*/ 160414 w 6317457"/>
              <a:gd name="connsiteY8-42" fmla="*/ 934961 h 1095376"/>
              <a:gd name="connsiteX9-43" fmla="*/ 0 w 6317457"/>
              <a:gd name="connsiteY9-44" fmla="*/ 547687 h 1095376"/>
              <a:gd name="connsiteX10-45" fmla="*/ 0 w 6317457"/>
              <a:gd name="connsiteY10-46" fmla="*/ 547688 h 1095376"/>
              <a:gd name="connsiteX0-47" fmla="*/ 0 w 6317457"/>
              <a:gd name="connsiteY0-48" fmla="*/ 547688 h 1095376"/>
              <a:gd name="connsiteX1-49" fmla="*/ 160415 w 6317457"/>
              <a:gd name="connsiteY1-50" fmla="*/ 160414 h 1095376"/>
              <a:gd name="connsiteX2-51" fmla="*/ 547689 w 6317457"/>
              <a:gd name="connsiteY2-52" fmla="*/ 0 h 1095376"/>
              <a:gd name="connsiteX3-53" fmla="*/ 5414963 w 6317457"/>
              <a:gd name="connsiteY3-54" fmla="*/ 0 h 1095376"/>
              <a:gd name="connsiteX4-55" fmla="*/ 5962651 w 6317457"/>
              <a:gd name="connsiteY4-56" fmla="*/ 547689 h 1095376"/>
              <a:gd name="connsiteX5-57" fmla="*/ 5414962 w 6317457"/>
              <a:gd name="connsiteY5-58" fmla="*/ 1095376 h 1095376"/>
              <a:gd name="connsiteX6-59" fmla="*/ 547688 w 6317457"/>
              <a:gd name="connsiteY6-60" fmla="*/ 1095375 h 1095376"/>
              <a:gd name="connsiteX7-61" fmla="*/ 160414 w 6317457"/>
              <a:gd name="connsiteY7-62" fmla="*/ 934961 h 1095376"/>
              <a:gd name="connsiteX8-63" fmla="*/ 0 w 6317457"/>
              <a:gd name="connsiteY8-64" fmla="*/ 547687 h 1095376"/>
              <a:gd name="connsiteX9-65" fmla="*/ 0 w 6317457"/>
              <a:gd name="connsiteY9-66" fmla="*/ 547688 h 1095376"/>
              <a:gd name="connsiteX0-67" fmla="*/ 0 w 6226175"/>
              <a:gd name="connsiteY0-68" fmla="*/ 547688 h 1095376"/>
              <a:gd name="connsiteX1-69" fmla="*/ 160415 w 6226175"/>
              <a:gd name="connsiteY1-70" fmla="*/ 160414 h 1095376"/>
              <a:gd name="connsiteX2-71" fmla="*/ 547689 w 6226175"/>
              <a:gd name="connsiteY2-72" fmla="*/ 0 h 1095376"/>
              <a:gd name="connsiteX3-73" fmla="*/ 5414963 w 6226175"/>
              <a:gd name="connsiteY3-74" fmla="*/ 0 h 1095376"/>
              <a:gd name="connsiteX4-75" fmla="*/ 5414962 w 6226175"/>
              <a:gd name="connsiteY4-76" fmla="*/ 1095376 h 1095376"/>
              <a:gd name="connsiteX5-77" fmla="*/ 547688 w 6226175"/>
              <a:gd name="connsiteY5-78" fmla="*/ 1095375 h 1095376"/>
              <a:gd name="connsiteX6-79" fmla="*/ 160414 w 6226175"/>
              <a:gd name="connsiteY6-80" fmla="*/ 934961 h 1095376"/>
              <a:gd name="connsiteX7-81" fmla="*/ 0 w 6226175"/>
              <a:gd name="connsiteY7-82" fmla="*/ 547687 h 1095376"/>
              <a:gd name="connsiteX8-83" fmla="*/ 0 w 6226175"/>
              <a:gd name="connsiteY8-84" fmla="*/ 547688 h 1095376"/>
              <a:gd name="connsiteX0-85" fmla="*/ 0 w 6226175"/>
              <a:gd name="connsiteY0-86" fmla="*/ 547688 h 1095376"/>
              <a:gd name="connsiteX1-87" fmla="*/ 160415 w 6226175"/>
              <a:gd name="connsiteY1-88" fmla="*/ 160414 h 1095376"/>
              <a:gd name="connsiteX2-89" fmla="*/ 547689 w 6226175"/>
              <a:gd name="connsiteY2-90" fmla="*/ 0 h 1095376"/>
              <a:gd name="connsiteX3-91" fmla="*/ 5414963 w 6226175"/>
              <a:gd name="connsiteY3-92" fmla="*/ 0 h 1095376"/>
              <a:gd name="connsiteX4-93" fmla="*/ 5414962 w 6226175"/>
              <a:gd name="connsiteY4-94" fmla="*/ 1095376 h 1095376"/>
              <a:gd name="connsiteX5-95" fmla="*/ 547688 w 6226175"/>
              <a:gd name="connsiteY5-96" fmla="*/ 1095375 h 1095376"/>
              <a:gd name="connsiteX6-97" fmla="*/ 160414 w 6226175"/>
              <a:gd name="connsiteY6-98" fmla="*/ 934961 h 1095376"/>
              <a:gd name="connsiteX7-99" fmla="*/ 0 w 6226175"/>
              <a:gd name="connsiteY7-100" fmla="*/ 547687 h 1095376"/>
              <a:gd name="connsiteX8-101" fmla="*/ 0 w 6226175"/>
              <a:gd name="connsiteY8-102" fmla="*/ 547688 h 1095376"/>
              <a:gd name="connsiteX0-103" fmla="*/ 0 w 6226175"/>
              <a:gd name="connsiteY0-104" fmla="*/ 547688 h 1095376"/>
              <a:gd name="connsiteX1-105" fmla="*/ 160415 w 6226175"/>
              <a:gd name="connsiteY1-106" fmla="*/ 160414 h 1095376"/>
              <a:gd name="connsiteX2-107" fmla="*/ 547689 w 6226175"/>
              <a:gd name="connsiteY2-108" fmla="*/ 0 h 1095376"/>
              <a:gd name="connsiteX3-109" fmla="*/ 5414963 w 6226175"/>
              <a:gd name="connsiteY3-110" fmla="*/ 0 h 1095376"/>
              <a:gd name="connsiteX4-111" fmla="*/ 5414962 w 6226175"/>
              <a:gd name="connsiteY4-112" fmla="*/ 1095376 h 1095376"/>
              <a:gd name="connsiteX5-113" fmla="*/ 547688 w 6226175"/>
              <a:gd name="connsiteY5-114" fmla="*/ 1095375 h 1095376"/>
              <a:gd name="connsiteX6-115" fmla="*/ 160414 w 6226175"/>
              <a:gd name="connsiteY6-116" fmla="*/ 934961 h 1095376"/>
              <a:gd name="connsiteX7-117" fmla="*/ 0 w 6226175"/>
              <a:gd name="connsiteY7-118" fmla="*/ 547687 h 1095376"/>
              <a:gd name="connsiteX8-119" fmla="*/ 0 w 6226175"/>
              <a:gd name="connsiteY8-120" fmla="*/ 547688 h 1095376"/>
              <a:gd name="connsiteX0-121" fmla="*/ 0 w 5416550"/>
              <a:gd name="connsiteY0-122" fmla="*/ 547688 h 1095376"/>
              <a:gd name="connsiteX1-123" fmla="*/ 160415 w 5416550"/>
              <a:gd name="connsiteY1-124" fmla="*/ 160414 h 1095376"/>
              <a:gd name="connsiteX2-125" fmla="*/ 547689 w 5416550"/>
              <a:gd name="connsiteY2-126" fmla="*/ 0 h 1095376"/>
              <a:gd name="connsiteX3-127" fmla="*/ 5414963 w 5416550"/>
              <a:gd name="connsiteY3-128" fmla="*/ 0 h 1095376"/>
              <a:gd name="connsiteX4-129" fmla="*/ 5414962 w 5416550"/>
              <a:gd name="connsiteY4-130" fmla="*/ 1095376 h 1095376"/>
              <a:gd name="connsiteX5-131" fmla="*/ 547688 w 5416550"/>
              <a:gd name="connsiteY5-132" fmla="*/ 1095375 h 1095376"/>
              <a:gd name="connsiteX6-133" fmla="*/ 160414 w 5416550"/>
              <a:gd name="connsiteY6-134" fmla="*/ 934961 h 1095376"/>
              <a:gd name="connsiteX7-135" fmla="*/ 0 w 5416550"/>
              <a:gd name="connsiteY7-136" fmla="*/ 547687 h 1095376"/>
              <a:gd name="connsiteX8-137" fmla="*/ 0 w 5416550"/>
              <a:gd name="connsiteY8-138" fmla="*/ 547688 h 10953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5416550" h="1095376">
                <a:moveTo>
                  <a:pt x="0" y="547688"/>
                </a:moveTo>
                <a:cubicBezTo>
                  <a:pt x="0" y="402432"/>
                  <a:pt x="57703" y="263125"/>
                  <a:pt x="160415" y="160414"/>
                </a:cubicBezTo>
                <a:cubicBezTo>
                  <a:pt x="263127" y="57703"/>
                  <a:pt x="402433" y="0"/>
                  <a:pt x="547689" y="0"/>
                </a:cubicBezTo>
                <a:lnTo>
                  <a:pt x="5414963" y="0"/>
                </a:lnTo>
                <a:cubicBezTo>
                  <a:pt x="5416550" y="463551"/>
                  <a:pt x="5414169" y="900907"/>
                  <a:pt x="5414962" y="1095376"/>
                </a:cubicBezTo>
                <a:lnTo>
                  <a:pt x="547688" y="1095375"/>
                </a:lnTo>
                <a:cubicBezTo>
                  <a:pt x="402432" y="1095375"/>
                  <a:pt x="263125" y="1037672"/>
                  <a:pt x="160414" y="934961"/>
                </a:cubicBezTo>
                <a:cubicBezTo>
                  <a:pt x="57703" y="832249"/>
                  <a:pt x="0" y="692943"/>
                  <a:pt x="0" y="547687"/>
                </a:cubicBezTo>
                <a:lnTo>
                  <a:pt x="0" y="5476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/>
          </p:nvPr>
        </p:nvSpPr>
        <p:spPr>
          <a:xfrm>
            <a:off x="321310" y="20955"/>
            <a:ext cx="4326255" cy="668020"/>
          </a:xfrm>
        </p:spPr>
        <p:txBody>
          <a:bodyPr/>
          <a:lstStyle/>
          <a:p>
            <a:r>
              <a:rPr lang="en-US" altLang="zh-CN"/>
              <a:t>OSI</a:t>
            </a:r>
            <a:r>
              <a:t>模型图示</a:t>
            </a:r>
          </a:p>
        </p:txBody>
      </p:sp>
      <p:grpSp>
        <p:nvGrpSpPr>
          <p:cNvPr id="49" name="그룹 45"/>
          <p:cNvGrpSpPr/>
          <p:nvPr/>
        </p:nvGrpSpPr>
        <p:grpSpPr>
          <a:xfrm>
            <a:off x="4296410" y="4813300"/>
            <a:ext cx="4175760" cy="668655"/>
            <a:chOff x="1979712" y="5155419"/>
            <a:chExt cx="5437088" cy="1095376"/>
          </a:xfrm>
        </p:grpSpPr>
        <p:sp>
          <p:nvSpPr>
            <p:cNvPr id="50" name="자유형 49"/>
            <p:cNvSpPr/>
            <p:nvPr/>
          </p:nvSpPr>
          <p:spPr>
            <a:xfrm flipH="1">
              <a:off x="2000250" y="5155419"/>
              <a:ext cx="5416550" cy="1095376"/>
            </a:xfrm>
            <a:custGeom>
              <a:avLst/>
              <a:gdLst>
                <a:gd name="connsiteX0" fmla="*/ 0 w 5962650"/>
                <a:gd name="connsiteY0" fmla="*/ 547688 h 1095375"/>
                <a:gd name="connsiteX1" fmla="*/ 160415 w 5962650"/>
                <a:gd name="connsiteY1" fmla="*/ 160414 h 1095375"/>
                <a:gd name="connsiteX2" fmla="*/ 547689 w 5962650"/>
                <a:gd name="connsiteY2" fmla="*/ 0 h 1095375"/>
                <a:gd name="connsiteX3" fmla="*/ 5414963 w 5962650"/>
                <a:gd name="connsiteY3" fmla="*/ 0 h 1095375"/>
                <a:gd name="connsiteX4" fmla="*/ 5802237 w 5962650"/>
                <a:gd name="connsiteY4" fmla="*/ 160415 h 1095375"/>
                <a:gd name="connsiteX5" fmla="*/ 5962651 w 5962650"/>
                <a:gd name="connsiteY5" fmla="*/ 547689 h 1095375"/>
                <a:gd name="connsiteX6" fmla="*/ 5962650 w 5962650"/>
                <a:gd name="connsiteY6" fmla="*/ 547688 h 1095375"/>
                <a:gd name="connsiteX7" fmla="*/ 5802236 w 5962650"/>
                <a:gd name="connsiteY7" fmla="*/ 934962 h 1095375"/>
                <a:gd name="connsiteX8" fmla="*/ 5414962 w 5962650"/>
                <a:gd name="connsiteY8" fmla="*/ 1095376 h 1095375"/>
                <a:gd name="connsiteX9" fmla="*/ 547688 w 5962650"/>
                <a:gd name="connsiteY9" fmla="*/ 1095375 h 1095375"/>
                <a:gd name="connsiteX10" fmla="*/ 160414 w 5962650"/>
                <a:gd name="connsiteY10" fmla="*/ 934961 h 1095375"/>
                <a:gd name="connsiteX11" fmla="*/ 0 w 5962650"/>
                <a:gd name="connsiteY11" fmla="*/ 547687 h 1095375"/>
                <a:gd name="connsiteX12" fmla="*/ 0 w 5962650"/>
                <a:gd name="connsiteY12" fmla="*/ 547688 h 1095375"/>
                <a:gd name="connsiteX0-1" fmla="*/ 0 w 6317457"/>
                <a:gd name="connsiteY0-2" fmla="*/ 547688 h 1095376"/>
                <a:gd name="connsiteX1-3" fmla="*/ 160415 w 6317457"/>
                <a:gd name="connsiteY1-4" fmla="*/ 160414 h 1095376"/>
                <a:gd name="connsiteX2-5" fmla="*/ 547689 w 6317457"/>
                <a:gd name="connsiteY2-6" fmla="*/ 0 h 1095376"/>
                <a:gd name="connsiteX3-7" fmla="*/ 5414963 w 6317457"/>
                <a:gd name="connsiteY3-8" fmla="*/ 0 h 1095376"/>
                <a:gd name="connsiteX4-9" fmla="*/ 5962651 w 6317457"/>
                <a:gd name="connsiteY4-10" fmla="*/ 547689 h 1095376"/>
                <a:gd name="connsiteX5-11" fmla="*/ 5962650 w 6317457"/>
                <a:gd name="connsiteY5-12" fmla="*/ 547688 h 1095376"/>
                <a:gd name="connsiteX6-13" fmla="*/ 5802236 w 6317457"/>
                <a:gd name="connsiteY6-14" fmla="*/ 934962 h 1095376"/>
                <a:gd name="connsiteX7-15" fmla="*/ 5414962 w 6317457"/>
                <a:gd name="connsiteY7-16" fmla="*/ 1095376 h 1095376"/>
                <a:gd name="connsiteX8-17" fmla="*/ 547688 w 6317457"/>
                <a:gd name="connsiteY8-18" fmla="*/ 1095375 h 1095376"/>
                <a:gd name="connsiteX9-19" fmla="*/ 160414 w 6317457"/>
                <a:gd name="connsiteY9-20" fmla="*/ 934961 h 1095376"/>
                <a:gd name="connsiteX10-21" fmla="*/ 0 w 6317457"/>
                <a:gd name="connsiteY10-22" fmla="*/ 547687 h 1095376"/>
                <a:gd name="connsiteX11-23" fmla="*/ 0 w 6317457"/>
                <a:gd name="connsiteY11-24" fmla="*/ 547688 h 1095376"/>
                <a:gd name="connsiteX0-25" fmla="*/ 0 w 6317457"/>
                <a:gd name="connsiteY0-26" fmla="*/ 547688 h 1095376"/>
                <a:gd name="connsiteX1-27" fmla="*/ 160415 w 6317457"/>
                <a:gd name="connsiteY1-28" fmla="*/ 160414 h 1095376"/>
                <a:gd name="connsiteX2-29" fmla="*/ 547689 w 6317457"/>
                <a:gd name="connsiteY2-30" fmla="*/ 0 h 1095376"/>
                <a:gd name="connsiteX3-31" fmla="*/ 5414963 w 6317457"/>
                <a:gd name="connsiteY3-32" fmla="*/ 0 h 1095376"/>
                <a:gd name="connsiteX4-33" fmla="*/ 5962651 w 6317457"/>
                <a:gd name="connsiteY4-34" fmla="*/ 547689 h 1095376"/>
                <a:gd name="connsiteX5-35" fmla="*/ 5802236 w 6317457"/>
                <a:gd name="connsiteY5-36" fmla="*/ 934962 h 1095376"/>
                <a:gd name="connsiteX6-37" fmla="*/ 5414962 w 6317457"/>
                <a:gd name="connsiteY6-38" fmla="*/ 1095376 h 1095376"/>
                <a:gd name="connsiteX7-39" fmla="*/ 547688 w 6317457"/>
                <a:gd name="connsiteY7-40" fmla="*/ 1095375 h 1095376"/>
                <a:gd name="connsiteX8-41" fmla="*/ 160414 w 6317457"/>
                <a:gd name="connsiteY8-42" fmla="*/ 934961 h 1095376"/>
                <a:gd name="connsiteX9-43" fmla="*/ 0 w 6317457"/>
                <a:gd name="connsiteY9-44" fmla="*/ 547687 h 1095376"/>
                <a:gd name="connsiteX10-45" fmla="*/ 0 w 6317457"/>
                <a:gd name="connsiteY10-46" fmla="*/ 547688 h 1095376"/>
                <a:gd name="connsiteX0-47" fmla="*/ 0 w 6317457"/>
                <a:gd name="connsiteY0-48" fmla="*/ 547688 h 1095376"/>
                <a:gd name="connsiteX1-49" fmla="*/ 160415 w 6317457"/>
                <a:gd name="connsiteY1-50" fmla="*/ 160414 h 1095376"/>
                <a:gd name="connsiteX2-51" fmla="*/ 547689 w 6317457"/>
                <a:gd name="connsiteY2-52" fmla="*/ 0 h 1095376"/>
                <a:gd name="connsiteX3-53" fmla="*/ 5414963 w 6317457"/>
                <a:gd name="connsiteY3-54" fmla="*/ 0 h 1095376"/>
                <a:gd name="connsiteX4-55" fmla="*/ 5962651 w 6317457"/>
                <a:gd name="connsiteY4-56" fmla="*/ 547689 h 1095376"/>
                <a:gd name="connsiteX5-57" fmla="*/ 5414962 w 6317457"/>
                <a:gd name="connsiteY5-58" fmla="*/ 1095376 h 1095376"/>
                <a:gd name="connsiteX6-59" fmla="*/ 547688 w 6317457"/>
                <a:gd name="connsiteY6-60" fmla="*/ 1095375 h 1095376"/>
                <a:gd name="connsiteX7-61" fmla="*/ 160414 w 6317457"/>
                <a:gd name="connsiteY7-62" fmla="*/ 934961 h 1095376"/>
                <a:gd name="connsiteX8-63" fmla="*/ 0 w 6317457"/>
                <a:gd name="connsiteY8-64" fmla="*/ 547687 h 1095376"/>
                <a:gd name="connsiteX9-65" fmla="*/ 0 w 6317457"/>
                <a:gd name="connsiteY9-66" fmla="*/ 547688 h 1095376"/>
                <a:gd name="connsiteX0-67" fmla="*/ 0 w 6226175"/>
                <a:gd name="connsiteY0-68" fmla="*/ 547688 h 1095376"/>
                <a:gd name="connsiteX1-69" fmla="*/ 160415 w 6226175"/>
                <a:gd name="connsiteY1-70" fmla="*/ 160414 h 1095376"/>
                <a:gd name="connsiteX2-71" fmla="*/ 547689 w 6226175"/>
                <a:gd name="connsiteY2-72" fmla="*/ 0 h 1095376"/>
                <a:gd name="connsiteX3-73" fmla="*/ 5414963 w 6226175"/>
                <a:gd name="connsiteY3-74" fmla="*/ 0 h 1095376"/>
                <a:gd name="connsiteX4-75" fmla="*/ 5414962 w 6226175"/>
                <a:gd name="connsiteY4-76" fmla="*/ 1095376 h 1095376"/>
                <a:gd name="connsiteX5-77" fmla="*/ 547688 w 6226175"/>
                <a:gd name="connsiteY5-78" fmla="*/ 1095375 h 1095376"/>
                <a:gd name="connsiteX6-79" fmla="*/ 160414 w 6226175"/>
                <a:gd name="connsiteY6-80" fmla="*/ 934961 h 1095376"/>
                <a:gd name="connsiteX7-81" fmla="*/ 0 w 6226175"/>
                <a:gd name="connsiteY7-82" fmla="*/ 547687 h 1095376"/>
                <a:gd name="connsiteX8-83" fmla="*/ 0 w 6226175"/>
                <a:gd name="connsiteY8-84" fmla="*/ 547688 h 1095376"/>
                <a:gd name="connsiteX0-85" fmla="*/ 0 w 6226175"/>
                <a:gd name="connsiteY0-86" fmla="*/ 547688 h 1095376"/>
                <a:gd name="connsiteX1-87" fmla="*/ 160415 w 6226175"/>
                <a:gd name="connsiteY1-88" fmla="*/ 160414 h 1095376"/>
                <a:gd name="connsiteX2-89" fmla="*/ 547689 w 6226175"/>
                <a:gd name="connsiteY2-90" fmla="*/ 0 h 1095376"/>
                <a:gd name="connsiteX3-91" fmla="*/ 5414963 w 6226175"/>
                <a:gd name="connsiteY3-92" fmla="*/ 0 h 1095376"/>
                <a:gd name="connsiteX4-93" fmla="*/ 5414962 w 6226175"/>
                <a:gd name="connsiteY4-94" fmla="*/ 1095376 h 1095376"/>
                <a:gd name="connsiteX5-95" fmla="*/ 547688 w 6226175"/>
                <a:gd name="connsiteY5-96" fmla="*/ 1095375 h 1095376"/>
                <a:gd name="connsiteX6-97" fmla="*/ 160414 w 6226175"/>
                <a:gd name="connsiteY6-98" fmla="*/ 934961 h 1095376"/>
                <a:gd name="connsiteX7-99" fmla="*/ 0 w 6226175"/>
                <a:gd name="connsiteY7-100" fmla="*/ 547687 h 1095376"/>
                <a:gd name="connsiteX8-101" fmla="*/ 0 w 6226175"/>
                <a:gd name="connsiteY8-102" fmla="*/ 547688 h 1095376"/>
                <a:gd name="connsiteX0-103" fmla="*/ 0 w 6226175"/>
                <a:gd name="connsiteY0-104" fmla="*/ 547688 h 1095376"/>
                <a:gd name="connsiteX1-105" fmla="*/ 160415 w 6226175"/>
                <a:gd name="connsiteY1-106" fmla="*/ 160414 h 1095376"/>
                <a:gd name="connsiteX2-107" fmla="*/ 547689 w 6226175"/>
                <a:gd name="connsiteY2-108" fmla="*/ 0 h 1095376"/>
                <a:gd name="connsiteX3-109" fmla="*/ 5414963 w 6226175"/>
                <a:gd name="connsiteY3-110" fmla="*/ 0 h 1095376"/>
                <a:gd name="connsiteX4-111" fmla="*/ 5414962 w 6226175"/>
                <a:gd name="connsiteY4-112" fmla="*/ 1095376 h 1095376"/>
                <a:gd name="connsiteX5-113" fmla="*/ 547688 w 6226175"/>
                <a:gd name="connsiteY5-114" fmla="*/ 1095375 h 1095376"/>
                <a:gd name="connsiteX6-115" fmla="*/ 160414 w 6226175"/>
                <a:gd name="connsiteY6-116" fmla="*/ 934961 h 1095376"/>
                <a:gd name="connsiteX7-117" fmla="*/ 0 w 6226175"/>
                <a:gd name="connsiteY7-118" fmla="*/ 547687 h 1095376"/>
                <a:gd name="connsiteX8-119" fmla="*/ 0 w 6226175"/>
                <a:gd name="connsiteY8-120" fmla="*/ 547688 h 1095376"/>
                <a:gd name="connsiteX0-121" fmla="*/ 0 w 5416550"/>
                <a:gd name="connsiteY0-122" fmla="*/ 547688 h 1095376"/>
                <a:gd name="connsiteX1-123" fmla="*/ 160415 w 5416550"/>
                <a:gd name="connsiteY1-124" fmla="*/ 160414 h 1095376"/>
                <a:gd name="connsiteX2-125" fmla="*/ 547689 w 5416550"/>
                <a:gd name="connsiteY2-126" fmla="*/ 0 h 1095376"/>
                <a:gd name="connsiteX3-127" fmla="*/ 5414963 w 5416550"/>
                <a:gd name="connsiteY3-128" fmla="*/ 0 h 1095376"/>
                <a:gd name="connsiteX4-129" fmla="*/ 5414962 w 5416550"/>
                <a:gd name="connsiteY4-130" fmla="*/ 1095376 h 1095376"/>
                <a:gd name="connsiteX5-131" fmla="*/ 547688 w 5416550"/>
                <a:gd name="connsiteY5-132" fmla="*/ 1095375 h 1095376"/>
                <a:gd name="connsiteX6-133" fmla="*/ 160414 w 5416550"/>
                <a:gd name="connsiteY6-134" fmla="*/ 934961 h 1095376"/>
                <a:gd name="connsiteX7-135" fmla="*/ 0 w 5416550"/>
                <a:gd name="connsiteY7-136" fmla="*/ 547687 h 1095376"/>
                <a:gd name="connsiteX8-137" fmla="*/ 0 w 5416550"/>
                <a:gd name="connsiteY8-138" fmla="*/ 547688 h 10953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5416550" h="1095376">
                  <a:moveTo>
                    <a:pt x="0" y="547688"/>
                  </a:moveTo>
                  <a:cubicBezTo>
                    <a:pt x="0" y="402432"/>
                    <a:pt x="57703" y="263125"/>
                    <a:pt x="160415" y="160414"/>
                  </a:cubicBezTo>
                  <a:cubicBezTo>
                    <a:pt x="263127" y="57703"/>
                    <a:pt x="402433" y="0"/>
                    <a:pt x="547689" y="0"/>
                  </a:cubicBezTo>
                  <a:lnTo>
                    <a:pt x="5414963" y="0"/>
                  </a:lnTo>
                  <a:cubicBezTo>
                    <a:pt x="5416550" y="463551"/>
                    <a:pt x="5414169" y="900907"/>
                    <a:pt x="5414962" y="1095376"/>
                  </a:cubicBezTo>
                  <a:lnTo>
                    <a:pt x="547688" y="1095375"/>
                  </a:lnTo>
                  <a:cubicBezTo>
                    <a:pt x="402432" y="1095375"/>
                    <a:pt x="263125" y="1037672"/>
                    <a:pt x="160414" y="934961"/>
                  </a:cubicBezTo>
                  <a:cubicBezTo>
                    <a:pt x="57703" y="832249"/>
                    <a:pt x="0" y="692943"/>
                    <a:pt x="0" y="547687"/>
                  </a:cubicBezTo>
                  <a:lnTo>
                    <a:pt x="0" y="5476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flipH="1">
              <a:off x="1979712" y="5155907"/>
              <a:ext cx="2413000" cy="1094400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50"/>
          <p:cNvSpPr/>
          <p:nvPr/>
        </p:nvSpPr>
        <p:spPr>
          <a:xfrm flipH="1">
            <a:off x="4151630" y="3186430"/>
            <a:ext cx="1858645" cy="101346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42"/>
          <p:cNvGrpSpPr/>
          <p:nvPr/>
        </p:nvGrpSpPr>
        <p:grpSpPr>
          <a:xfrm>
            <a:off x="3639185" y="5585460"/>
            <a:ext cx="4243705" cy="668020"/>
            <a:chOff x="1590675" y="1878828"/>
            <a:chExt cx="5724525" cy="1095376"/>
          </a:xfrm>
        </p:grpSpPr>
        <p:sp>
          <p:nvSpPr>
            <p:cNvPr id="37" name="자유형 40"/>
            <p:cNvSpPr/>
            <p:nvPr/>
          </p:nvSpPr>
          <p:spPr>
            <a:xfrm>
              <a:off x="1590675" y="1878828"/>
              <a:ext cx="5416550" cy="1095376"/>
            </a:xfrm>
            <a:custGeom>
              <a:avLst/>
              <a:gdLst>
                <a:gd name="connsiteX0" fmla="*/ 0 w 5962650"/>
                <a:gd name="connsiteY0" fmla="*/ 547688 h 1095375"/>
                <a:gd name="connsiteX1" fmla="*/ 160415 w 5962650"/>
                <a:gd name="connsiteY1" fmla="*/ 160414 h 1095375"/>
                <a:gd name="connsiteX2" fmla="*/ 547689 w 5962650"/>
                <a:gd name="connsiteY2" fmla="*/ 0 h 1095375"/>
                <a:gd name="connsiteX3" fmla="*/ 5414963 w 5962650"/>
                <a:gd name="connsiteY3" fmla="*/ 0 h 1095375"/>
                <a:gd name="connsiteX4" fmla="*/ 5802237 w 5962650"/>
                <a:gd name="connsiteY4" fmla="*/ 160415 h 1095375"/>
                <a:gd name="connsiteX5" fmla="*/ 5962651 w 5962650"/>
                <a:gd name="connsiteY5" fmla="*/ 547689 h 1095375"/>
                <a:gd name="connsiteX6" fmla="*/ 5962650 w 5962650"/>
                <a:gd name="connsiteY6" fmla="*/ 547688 h 1095375"/>
                <a:gd name="connsiteX7" fmla="*/ 5802236 w 5962650"/>
                <a:gd name="connsiteY7" fmla="*/ 934962 h 1095375"/>
                <a:gd name="connsiteX8" fmla="*/ 5414962 w 5962650"/>
                <a:gd name="connsiteY8" fmla="*/ 1095376 h 1095375"/>
                <a:gd name="connsiteX9" fmla="*/ 547688 w 5962650"/>
                <a:gd name="connsiteY9" fmla="*/ 1095375 h 1095375"/>
                <a:gd name="connsiteX10" fmla="*/ 160414 w 5962650"/>
                <a:gd name="connsiteY10" fmla="*/ 934961 h 1095375"/>
                <a:gd name="connsiteX11" fmla="*/ 0 w 5962650"/>
                <a:gd name="connsiteY11" fmla="*/ 547687 h 1095375"/>
                <a:gd name="connsiteX12" fmla="*/ 0 w 5962650"/>
                <a:gd name="connsiteY12" fmla="*/ 547688 h 1095375"/>
                <a:gd name="connsiteX0-1" fmla="*/ 0 w 6317457"/>
                <a:gd name="connsiteY0-2" fmla="*/ 547688 h 1095376"/>
                <a:gd name="connsiteX1-3" fmla="*/ 160415 w 6317457"/>
                <a:gd name="connsiteY1-4" fmla="*/ 160414 h 1095376"/>
                <a:gd name="connsiteX2-5" fmla="*/ 547689 w 6317457"/>
                <a:gd name="connsiteY2-6" fmla="*/ 0 h 1095376"/>
                <a:gd name="connsiteX3-7" fmla="*/ 5414963 w 6317457"/>
                <a:gd name="connsiteY3-8" fmla="*/ 0 h 1095376"/>
                <a:gd name="connsiteX4-9" fmla="*/ 5962651 w 6317457"/>
                <a:gd name="connsiteY4-10" fmla="*/ 547689 h 1095376"/>
                <a:gd name="connsiteX5-11" fmla="*/ 5962650 w 6317457"/>
                <a:gd name="connsiteY5-12" fmla="*/ 547688 h 1095376"/>
                <a:gd name="connsiteX6-13" fmla="*/ 5802236 w 6317457"/>
                <a:gd name="connsiteY6-14" fmla="*/ 934962 h 1095376"/>
                <a:gd name="connsiteX7-15" fmla="*/ 5414962 w 6317457"/>
                <a:gd name="connsiteY7-16" fmla="*/ 1095376 h 1095376"/>
                <a:gd name="connsiteX8-17" fmla="*/ 547688 w 6317457"/>
                <a:gd name="connsiteY8-18" fmla="*/ 1095375 h 1095376"/>
                <a:gd name="connsiteX9-19" fmla="*/ 160414 w 6317457"/>
                <a:gd name="connsiteY9-20" fmla="*/ 934961 h 1095376"/>
                <a:gd name="connsiteX10-21" fmla="*/ 0 w 6317457"/>
                <a:gd name="connsiteY10-22" fmla="*/ 547687 h 1095376"/>
                <a:gd name="connsiteX11-23" fmla="*/ 0 w 6317457"/>
                <a:gd name="connsiteY11-24" fmla="*/ 547688 h 1095376"/>
                <a:gd name="connsiteX0-25" fmla="*/ 0 w 6317457"/>
                <a:gd name="connsiteY0-26" fmla="*/ 547688 h 1095376"/>
                <a:gd name="connsiteX1-27" fmla="*/ 160415 w 6317457"/>
                <a:gd name="connsiteY1-28" fmla="*/ 160414 h 1095376"/>
                <a:gd name="connsiteX2-29" fmla="*/ 547689 w 6317457"/>
                <a:gd name="connsiteY2-30" fmla="*/ 0 h 1095376"/>
                <a:gd name="connsiteX3-31" fmla="*/ 5414963 w 6317457"/>
                <a:gd name="connsiteY3-32" fmla="*/ 0 h 1095376"/>
                <a:gd name="connsiteX4-33" fmla="*/ 5962651 w 6317457"/>
                <a:gd name="connsiteY4-34" fmla="*/ 547689 h 1095376"/>
                <a:gd name="connsiteX5-35" fmla="*/ 5802236 w 6317457"/>
                <a:gd name="connsiteY5-36" fmla="*/ 934962 h 1095376"/>
                <a:gd name="connsiteX6-37" fmla="*/ 5414962 w 6317457"/>
                <a:gd name="connsiteY6-38" fmla="*/ 1095376 h 1095376"/>
                <a:gd name="connsiteX7-39" fmla="*/ 547688 w 6317457"/>
                <a:gd name="connsiteY7-40" fmla="*/ 1095375 h 1095376"/>
                <a:gd name="connsiteX8-41" fmla="*/ 160414 w 6317457"/>
                <a:gd name="connsiteY8-42" fmla="*/ 934961 h 1095376"/>
                <a:gd name="connsiteX9-43" fmla="*/ 0 w 6317457"/>
                <a:gd name="connsiteY9-44" fmla="*/ 547687 h 1095376"/>
                <a:gd name="connsiteX10-45" fmla="*/ 0 w 6317457"/>
                <a:gd name="connsiteY10-46" fmla="*/ 547688 h 1095376"/>
                <a:gd name="connsiteX0-47" fmla="*/ 0 w 6317457"/>
                <a:gd name="connsiteY0-48" fmla="*/ 547688 h 1095376"/>
                <a:gd name="connsiteX1-49" fmla="*/ 160415 w 6317457"/>
                <a:gd name="connsiteY1-50" fmla="*/ 160414 h 1095376"/>
                <a:gd name="connsiteX2-51" fmla="*/ 547689 w 6317457"/>
                <a:gd name="connsiteY2-52" fmla="*/ 0 h 1095376"/>
                <a:gd name="connsiteX3-53" fmla="*/ 5414963 w 6317457"/>
                <a:gd name="connsiteY3-54" fmla="*/ 0 h 1095376"/>
                <a:gd name="connsiteX4-55" fmla="*/ 5962651 w 6317457"/>
                <a:gd name="connsiteY4-56" fmla="*/ 547689 h 1095376"/>
                <a:gd name="connsiteX5-57" fmla="*/ 5414962 w 6317457"/>
                <a:gd name="connsiteY5-58" fmla="*/ 1095376 h 1095376"/>
                <a:gd name="connsiteX6-59" fmla="*/ 547688 w 6317457"/>
                <a:gd name="connsiteY6-60" fmla="*/ 1095375 h 1095376"/>
                <a:gd name="connsiteX7-61" fmla="*/ 160414 w 6317457"/>
                <a:gd name="connsiteY7-62" fmla="*/ 934961 h 1095376"/>
                <a:gd name="connsiteX8-63" fmla="*/ 0 w 6317457"/>
                <a:gd name="connsiteY8-64" fmla="*/ 547687 h 1095376"/>
                <a:gd name="connsiteX9-65" fmla="*/ 0 w 6317457"/>
                <a:gd name="connsiteY9-66" fmla="*/ 547688 h 1095376"/>
                <a:gd name="connsiteX0-67" fmla="*/ 0 w 6226175"/>
                <a:gd name="connsiteY0-68" fmla="*/ 547688 h 1095376"/>
                <a:gd name="connsiteX1-69" fmla="*/ 160415 w 6226175"/>
                <a:gd name="connsiteY1-70" fmla="*/ 160414 h 1095376"/>
                <a:gd name="connsiteX2-71" fmla="*/ 547689 w 6226175"/>
                <a:gd name="connsiteY2-72" fmla="*/ 0 h 1095376"/>
                <a:gd name="connsiteX3-73" fmla="*/ 5414963 w 6226175"/>
                <a:gd name="connsiteY3-74" fmla="*/ 0 h 1095376"/>
                <a:gd name="connsiteX4-75" fmla="*/ 5414962 w 6226175"/>
                <a:gd name="connsiteY4-76" fmla="*/ 1095376 h 1095376"/>
                <a:gd name="connsiteX5-77" fmla="*/ 547688 w 6226175"/>
                <a:gd name="connsiteY5-78" fmla="*/ 1095375 h 1095376"/>
                <a:gd name="connsiteX6-79" fmla="*/ 160414 w 6226175"/>
                <a:gd name="connsiteY6-80" fmla="*/ 934961 h 1095376"/>
                <a:gd name="connsiteX7-81" fmla="*/ 0 w 6226175"/>
                <a:gd name="connsiteY7-82" fmla="*/ 547687 h 1095376"/>
                <a:gd name="connsiteX8-83" fmla="*/ 0 w 6226175"/>
                <a:gd name="connsiteY8-84" fmla="*/ 547688 h 1095376"/>
                <a:gd name="connsiteX0-85" fmla="*/ 0 w 6226175"/>
                <a:gd name="connsiteY0-86" fmla="*/ 547688 h 1095376"/>
                <a:gd name="connsiteX1-87" fmla="*/ 160415 w 6226175"/>
                <a:gd name="connsiteY1-88" fmla="*/ 160414 h 1095376"/>
                <a:gd name="connsiteX2-89" fmla="*/ 547689 w 6226175"/>
                <a:gd name="connsiteY2-90" fmla="*/ 0 h 1095376"/>
                <a:gd name="connsiteX3-91" fmla="*/ 5414963 w 6226175"/>
                <a:gd name="connsiteY3-92" fmla="*/ 0 h 1095376"/>
                <a:gd name="connsiteX4-93" fmla="*/ 5414962 w 6226175"/>
                <a:gd name="connsiteY4-94" fmla="*/ 1095376 h 1095376"/>
                <a:gd name="connsiteX5-95" fmla="*/ 547688 w 6226175"/>
                <a:gd name="connsiteY5-96" fmla="*/ 1095375 h 1095376"/>
                <a:gd name="connsiteX6-97" fmla="*/ 160414 w 6226175"/>
                <a:gd name="connsiteY6-98" fmla="*/ 934961 h 1095376"/>
                <a:gd name="connsiteX7-99" fmla="*/ 0 w 6226175"/>
                <a:gd name="connsiteY7-100" fmla="*/ 547687 h 1095376"/>
                <a:gd name="connsiteX8-101" fmla="*/ 0 w 6226175"/>
                <a:gd name="connsiteY8-102" fmla="*/ 547688 h 1095376"/>
                <a:gd name="connsiteX0-103" fmla="*/ 0 w 6226175"/>
                <a:gd name="connsiteY0-104" fmla="*/ 547688 h 1095376"/>
                <a:gd name="connsiteX1-105" fmla="*/ 160415 w 6226175"/>
                <a:gd name="connsiteY1-106" fmla="*/ 160414 h 1095376"/>
                <a:gd name="connsiteX2-107" fmla="*/ 547689 w 6226175"/>
                <a:gd name="connsiteY2-108" fmla="*/ 0 h 1095376"/>
                <a:gd name="connsiteX3-109" fmla="*/ 5414963 w 6226175"/>
                <a:gd name="connsiteY3-110" fmla="*/ 0 h 1095376"/>
                <a:gd name="connsiteX4-111" fmla="*/ 5414962 w 6226175"/>
                <a:gd name="connsiteY4-112" fmla="*/ 1095376 h 1095376"/>
                <a:gd name="connsiteX5-113" fmla="*/ 547688 w 6226175"/>
                <a:gd name="connsiteY5-114" fmla="*/ 1095375 h 1095376"/>
                <a:gd name="connsiteX6-115" fmla="*/ 160414 w 6226175"/>
                <a:gd name="connsiteY6-116" fmla="*/ 934961 h 1095376"/>
                <a:gd name="connsiteX7-117" fmla="*/ 0 w 6226175"/>
                <a:gd name="connsiteY7-118" fmla="*/ 547687 h 1095376"/>
                <a:gd name="connsiteX8-119" fmla="*/ 0 w 6226175"/>
                <a:gd name="connsiteY8-120" fmla="*/ 547688 h 1095376"/>
                <a:gd name="connsiteX0-121" fmla="*/ 0 w 5416550"/>
                <a:gd name="connsiteY0-122" fmla="*/ 547688 h 1095376"/>
                <a:gd name="connsiteX1-123" fmla="*/ 160415 w 5416550"/>
                <a:gd name="connsiteY1-124" fmla="*/ 160414 h 1095376"/>
                <a:gd name="connsiteX2-125" fmla="*/ 547689 w 5416550"/>
                <a:gd name="connsiteY2-126" fmla="*/ 0 h 1095376"/>
                <a:gd name="connsiteX3-127" fmla="*/ 5414963 w 5416550"/>
                <a:gd name="connsiteY3-128" fmla="*/ 0 h 1095376"/>
                <a:gd name="connsiteX4-129" fmla="*/ 5414962 w 5416550"/>
                <a:gd name="connsiteY4-130" fmla="*/ 1095376 h 1095376"/>
                <a:gd name="connsiteX5-131" fmla="*/ 547688 w 5416550"/>
                <a:gd name="connsiteY5-132" fmla="*/ 1095375 h 1095376"/>
                <a:gd name="connsiteX6-133" fmla="*/ 160414 w 5416550"/>
                <a:gd name="connsiteY6-134" fmla="*/ 934961 h 1095376"/>
                <a:gd name="connsiteX7-135" fmla="*/ 0 w 5416550"/>
                <a:gd name="connsiteY7-136" fmla="*/ 547687 h 1095376"/>
                <a:gd name="connsiteX8-137" fmla="*/ 0 w 5416550"/>
                <a:gd name="connsiteY8-138" fmla="*/ 547688 h 10953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5416550" h="1095376">
                  <a:moveTo>
                    <a:pt x="0" y="547688"/>
                  </a:moveTo>
                  <a:cubicBezTo>
                    <a:pt x="0" y="402432"/>
                    <a:pt x="57703" y="263125"/>
                    <a:pt x="160415" y="160414"/>
                  </a:cubicBezTo>
                  <a:cubicBezTo>
                    <a:pt x="263127" y="57703"/>
                    <a:pt x="402433" y="0"/>
                    <a:pt x="547689" y="0"/>
                  </a:cubicBezTo>
                  <a:lnTo>
                    <a:pt x="5414963" y="0"/>
                  </a:lnTo>
                  <a:cubicBezTo>
                    <a:pt x="5416550" y="463551"/>
                    <a:pt x="5414169" y="900907"/>
                    <a:pt x="5414962" y="1095376"/>
                  </a:cubicBezTo>
                  <a:lnTo>
                    <a:pt x="547688" y="1095375"/>
                  </a:lnTo>
                  <a:cubicBezTo>
                    <a:pt x="402432" y="1095375"/>
                    <a:pt x="263125" y="1037672"/>
                    <a:pt x="160414" y="934961"/>
                  </a:cubicBezTo>
                  <a:cubicBezTo>
                    <a:pt x="57703" y="832249"/>
                    <a:pt x="0" y="692943"/>
                    <a:pt x="0" y="547687"/>
                  </a:cubicBezTo>
                  <a:lnTo>
                    <a:pt x="0" y="5476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41"/>
            <p:cNvSpPr/>
            <p:nvPr/>
          </p:nvSpPr>
          <p:spPr>
            <a:xfrm>
              <a:off x="4644008" y="1879316"/>
              <a:ext cx="2671192" cy="1094400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42"/>
          <p:cNvGrpSpPr/>
          <p:nvPr/>
        </p:nvGrpSpPr>
        <p:grpSpPr>
          <a:xfrm>
            <a:off x="3639820" y="4073525"/>
            <a:ext cx="4243705" cy="668020"/>
            <a:chOff x="1590675" y="1878828"/>
            <a:chExt cx="5724525" cy="1095376"/>
          </a:xfrm>
        </p:grpSpPr>
        <p:sp>
          <p:nvSpPr>
            <p:cNvPr id="43" name="자유형 40"/>
            <p:cNvSpPr/>
            <p:nvPr/>
          </p:nvSpPr>
          <p:spPr>
            <a:xfrm>
              <a:off x="1590675" y="1878828"/>
              <a:ext cx="5416550" cy="1095376"/>
            </a:xfrm>
            <a:custGeom>
              <a:avLst/>
              <a:gdLst>
                <a:gd name="connsiteX0" fmla="*/ 0 w 5962650"/>
                <a:gd name="connsiteY0" fmla="*/ 547688 h 1095375"/>
                <a:gd name="connsiteX1" fmla="*/ 160415 w 5962650"/>
                <a:gd name="connsiteY1" fmla="*/ 160414 h 1095375"/>
                <a:gd name="connsiteX2" fmla="*/ 547689 w 5962650"/>
                <a:gd name="connsiteY2" fmla="*/ 0 h 1095375"/>
                <a:gd name="connsiteX3" fmla="*/ 5414963 w 5962650"/>
                <a:gd name="connsiteY3" fmla="*/ 0 h 1095375"/>
                <a:gd name="connsiteX4" fmla="*/ 5802237 w 5962650"/>
                <a:gd name="connsiteY4" fmla="*/ 160415 h 1095375"/>
                <a:gd name="connsiteX5" fmla="*/ 5962651 w 5962650"/>
                <a:gd name="connsiteY5" fmla="*/ 547689 h 1095375"/>
                <a:gd name="connsiteX6" fmla="*/ 5962650 w 5962650"/>
                <a:gd name="connsiteY6" fmla="*/ 547688 h 1095375"/>
                <a:gd name="connsiteX7" fmla="*/ 5802236 w 5962650"/>
                <a:gd name="connsiteY7" fmla="*/ 934962 h 1095375"/>
                <a:gd name="connsiteX8" fmla="*/ 5414962 w 5962650"/>
                <a:gd name="connsiteY8" fmla="*/ 1095376 h 1095375"/>
                <a:gd name="connsiteX9" fmla="*/ 547688 w 5962650"/>
                <a:gd name="connsiteY9" fmla="*/ 1095375 h 1095375"/>
                <a:gd name="connsiteX10" fmla="*/ 160414 w 5962650"/>
                <a:gd name="connsiteY10" fmla="*/ 934961 h 1095375"/>
                <a:gd name="connsiteX11" fmla="*/ 0 w 5962650"/>
                <a:gd name="connsiteY11" fmla="*/ 547687 h 1095375"/>
                <a:gd name="connsiteX12" fmla="*/ 0 w 5962650"/>
                <a:gd name="connsiteY12" fmla="*/ 547688 h 1095375"/>
                <a:gd name="connsiteX0-1" fmla="*/ 0 w 6317457"/>
                <a:gd name="connsiteY0-2" fmla="*/ 547688 h 1095376"/>
                <a:gd name="connsiteX1-3" fmla="*/ 160415 w 6317457"/>
                <a:gd name="connsiteY1-4" fmla="*/ 160414 h 1095376"/>
                <a:gd name="connsiteX2-5" fmla="*/ 547689 w 6317457"/>
                <a:gd name="connsiteY2-6" fmla="*/ 0 h 1095376"/>
                <a:gd name="connsiteX3-7" fmla="*/ 5414963 w 6317457"/>
                <a:gd name="connsiteY3-8" fmla="*/ 0 h 1095376"/>
                <a:gd name="connsiteX4-9" fmla="*/ 5962651 w 6317457"/>
                <a:gd name="connsiteY4-10" fmla="*/ 547689 h 1095376"/>
                <a:gd name="connsiteX5-11" fmla="*/ 5962650 w 6317457"/>
                <a:gd name="connsiteY5-12" fmla="*/ 547688 h 1095376"/>
                <a:gd name="connsiteX6-13" fmla="*/ 5802236 w 6317457"/>
                <a:gd name="connsiteY6-14" fmla="*/ 934962 h 1095376"/>
                <a:gd name="connsiteX7-15" fmla="*/ 5414962 w 6317457"/>
                <a:gd name="connsiteY7-16" fmla="*/ 1095376 h 1095376"/>
                <a:gd name="connsiteX8-17" fmla="*/ 547688 w 6317457"/>
                <a:gd name="connsiteY8-18" fmla="*/ 1095375 h 1095376"/>
                <a:gd name="connsiteX9-19" fmla="*/ 160414 w 6317457"/>
                <a:gd name="connsiteY9-20" fmla="*/ 934961 h 1095376"/>
                <a:gd name="connsiteX10-21" fmla="*/ 0 w 6317457"/>
                <a:gd name="connsiteY10-22" fmla="*/ 547687 h 1095376"/>
                <a:gd name="connsiteX11-23" fmla="*/ 0 w 6317457"/>
                <a:gd name="connsiteY11-24" fmla="*/ 547688 h 1095376"/>
                <a:gd name="connsiteX0-25" fmla="*/ 0 w 6317457"/>
                <a:gd name="connsiteY0-26" fmla="*/ 547688 h 1095376"/>
                <a:gd name="connsiteX1-27" fmla="*/ 160415 w 6317457"/>
                <a:gd name="connsiteY1-28" fmla="*/ 160414 h 1095376"/>
                <a:gd name="connsiteX2-29" fmla="*/ 547689 w 6317457"/>
                <a:gd name="connsiteY2-30" fmla="*/ 0 h 1095376"/>
                <a:gd name="connsiteX3-31" fmla="*/ 5414963 w 6317457"/>
                <a:gd name="connsiteY3-32" fmla="*/ 0 h 1095376"/>
                <a:gd name="connsiteX4-33" fmla="*/ 5962651 w 6317457"/>
                <a:gd name="connsiteY4-34" fmla="*/ 547689 h 1095376"/>
                <a:gd name="connsiteX5-35" fmla="*/ 5802236 w 6317457"/>
                <a:gd name="connsiteY5-36" fmla="*/ 934962 h 1095376"/>
                <a:gd name="connsiteX6-37" fmla="*/ 5414962 w 6317457"/>
                <a:gd name="connsiteY6-38" fmla="*/ 1095376 h 1095376"/>
                <a:gd name="connsiteX7-39" fmla="*/ 547688 w 6317457"/>
                <a:gd name="connsiteY7-40" fmla="*/ 1095375 h 1095376"/>
                <a:gd name="connsiteX8-41" fmla="*/ 160414 w 6317457"/>
                <a:gd name="connsiteY8-42" fmla="*/ 934961 h 1095376"/>
                <a:gd name="connsiteX9-43" fmla="*/ 0 w 6317457"/>
                <a:gd name="connsiteY9-44" fmla="*/ 547687 h 1095376"/>
                <a:gd name="connsiteX10-45" fmla="*/ 0 w 6317457"/>
                <a:gd name="connsiteY10-46" fmla="*/ 547688 h 1095376"/>
                <a:gd name="connsiteX0-47" fmla="*/ 0 w 6317457"/>
                <a:gd name="connsiteY0-48" fmla="*/ 547688 h 1095376"/>
                <a:gd name="connsiteX1-49" fmla="*/ 160415 w 6317457"/>
                <a:gd name="connsiteY1-50" fmla="*/ 160414 h 1095376"/>
                <a:gd name="connsiteX2-51" fmla="*/ 547689 w 6317457"/>
                <a:gd name="connsiteY2-52" fmla="*/ 0 h 1095376"/>
                <a:gd name="connsiteX3-53" fmla="*/ 5414963 w 6317457"/>
                <a:gd name="connsiteY3-54" fmla="*/ 0 h 1095376"/>
                <a:gd name="connsiteX4-55" fmla="*/ 5962651 w 6317457"/>
                <a:gd name="connsiteY4-56" fmla="*/ 547689 h 1095376"/>
                <a:gd name="connsiteX5-57" fmla="*/ 5414962 w 6317457"/>
                <a:gd name="connsiteY5-58" fmla="*/ 1095376 h 1095376"/>
                <a:gd name="connsiteX6-59" fmla="*/ 547688 w 6317457"/>
                <a:gd name="connsiteY6-60" fmla="*/ 1095375 h 1095376"/>
                <a:gd name="connsiteX7-61" fmla="*/ 160414 w 6317457"/>
                <a:gd name="connsiteY7-62" fmla="*/ 934961 h 1095376"/>
                <a:gd name="connsiteX8-63" fmla="*/ 0 w 6317457"/>
                <a:gd name="connsiteY8-64" fmla="*/ 547687 h 1095376"/>
                <a:gd name="connsiteX9-65" fmla="*/ 0 w 6317457"/>
                <a:gd name="connsiteY9-66" fmla="*/ 547688 h 1095376"/>
                <a:gd name="connsiteX0-67" fmla="*/ 0 w 6226175"/>
                <a:gd name="connsiteY0-68" fmla="*/ 547688 h 1095376"/>
                <a:gd name="connsiteX1-69" fmla="*/ 160415 w 6226175"/>
                <a:gd name="connsiteY1-70" fmla="*/ 160414 h 1095376"/>
                <a:gd name="connsiteX2-71" fmla="*/ 547689 w 6226175"/>
                <a:gd name="connsiteY2-72" fmla="*/ 0 h 1095376"/>
                <a:gd name="connsiteX3-73" fmla="*/ 5414963 w 6226175"/>
                <a:gd name="connsiteY3-74" fmla="*/ 0 h 1095376"/>
                <a:gd name="connsiteX4-75" fmla="*/ 5414962 w 6226175"/>
                <a:gd name="connsiteY4-76" fmla="*/ 1095376 h 1095376"/>
                <a:gd name="connsiteX5-77" fmla="*/ 547688 w 6226175"/>
                <a:gd name="connsiteY5-78" fmla="*/ 1095375 h 1095376"/>
                <a:gd name="connsiteX6-79" fmla="*/ 160414 w 6226175"/>
                <a:gd name="connsiteY6-80" fmla="*/ 934961 h 1095376"/>
                <a:gd name="connsiteX7-81" fmla="*/ 0 w 6226175"/>
                <a:gd name="connsiteY7-82" fmla="*/ 547687 h 1095376"/>
                <a:gd name="connsiteX8-83" fmla="*/ 0 w 6226175"/>
                <a:gd name="connsiteY8-84" fmla="*/ 547688 h 1095376"/>
                <a:gd name="connsiteX0-85" fmla="*/ 0 w 6226175"/>
                <a:gd name="connsiteY0-86" fmla="*/ 547688 h 1095376"/>
                <a:gd name="connsiteX1-87" fmla="*/ 160415 w 6226175"/>
                <a:gd name="connsiteY1-88" fmla="*/ 160414 h 1095376"/>
                <a:gd name="connsiteX2-89" fmla="*/ 547689 w 6226175"/>
                <a:gd name="connsiteY2-90" fmla="*/ 0 h 1095376"/>
                <a:gd name="connsiteX3-91" fmla="*/ 5414963 w 6226175"/>
                <a:gd name="connsiteY3-92" fmla="*/ 0 h 1095376"/>
                <a:gd name="connsiteX4-93" fmla="*/ 5414962 w 6226175"/>
                <a:gd name="connsiteY4-94" fmla="*/ 1095376 h 1095376"/>
                <a:gd name="connsiteX5-95" fmla="*/ 547688 w 6226175"/>
                <a:gd name="connsiteY5-96" fmla="*/ 1095375 h 1095376"/>
                <a:gd name="connsiteX6-97" fmla="*/ 160414 w 6226175"/>
                <a:gd name="connsiteY6-98" fmla="*/ 934961 h 1095376"/>
                <a:gd name="connsiteX7-99" fmla="*/ 0 w 6226175"/>
                <a:gd name="connsiteY7-100" fmla="*/ 547687 h 1095376"/>
                <a:gd name="connsiteX8-101" fmla="*/ 0 w 6226175"/>
                <a:gd name="connsiteY8-102" fmla="*/ 547688 h 1095376"/>
                <a:gd name="connsiteX0-103" fmla="*/ 0 w 6226175"/>
                <a:gd name="connsiteY0-104" fmla="*/ 547688 h 1095376"/>
                <a:gd name="connsiteX1-105" fmla="*/ 160415 w 6226175"/>
                <a:gd name="connsiteY1-106" fmla="*/ 160414 h 1095376"/>
                <a:gd name="connsiteX2-107" fmla="*/ 547689 w 6226175"/>
                <a:gd name="connsiteY2-108" fmla="*/ 0 h 1095376"/>
                <a:gd name="connsiteX3-109" fmla="*/ 5414963 w 6226175"/>
                <a:gd name="connsiteY3-110" fmla="*/ 0 h 1095376"/>
                <a:gd name="connsiteX4-111" fmla="*/ 5414962 w 6226175"/>
                <a:gd name="connsiteY4-112" fmla="*/ 1095376 h 1095376"/>
                <a:gd name="connsiteX5-113" fmla="*/ 547688 w 6226175"/>
                <a:gd name="connsiteY5-114" fmla="*/ 1095375 h 1095376"/>
                <a:gd name="connsiteX6-115" fmla="*/ 160414 w 6226175"/>
                <a:gd name="connsiteY6-116" fmla="*/ 934961 h 1095376"/>
                <a:gd name="connsiteX7-117" fmla="*/ 0 w 6226175"/>
                <a:gd name="connsiteY7-118" fmla="*/ 547687 h 1095376"/>
                <a:gd name="connsiteX8-119" fmla="*/ 0 w 6226175"/>
                <a:gd name="connsiteY8-120" fmla="*/ 547688 h 1095376"/>
                <a:gd name="connsiteX0-121" fmla="*/ 0 w 5416550"/>
                <a:gd name="connsiteY0-122" fmla="*/ 547688 h 1095376"/>
                <a:gd name="connsiteX1-123" fmla="*/ 160415 w 5416550"/>
                <a:gd name="connsiteY1-124" fmla="*/ 160414 h 1095376"/>
                <a:gd name="connsiteX2-125" fmla="*/ 547689 w 5416550"/>
                <a:gd name="connsiteY2-126" fmla="*/ 0 h 1095376"/>
                <a:gd name="connsiteX3-127" fmla="*/ 5414963 w 5416550"/>
                <a:gd name="connsiteY3-128" fmla="*/ 0 h 1095376"/>
                <a:gd name="connsiteX4-129" fmla="*/ 5414962 w 5416550"/>
                <a:gd name="connsiteY4-130" fmla="*/ 1095376 h 1095376"/>
                <a:gd name="connsiteX5-131" fmla="*/ 547688 w 5416550"/>
                <a:gd name="connsiteY5-132" fmla="*/ 1095375 h 1095376"/>
                <a:gd name="connsiteX6-133" fmla="*/ 160414 w 5416550"/>
                <a:gd name="connsiteY6-134" fmla="*/ 934961 h 1095376"/>
                <a:gd name="connsiteX7-135" fmla="*/ 0 w 5416550"/>
                <a:gd name="connsiteY7-136" fmla="*/ 547687 h 1095376"/>
                <a:gd name="connsiteX8-137" fmla="*/ 0 w 5416550"/>
                <a:gd name="connsiteY8-138" fmla="*/ 547688 h 10953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5416550" h="1095376">
                  <a:moveTo>
                    <a:pt x="0" y="547688"/>
                  </a:moveTo>
                  <a:cubicBezTo>
                    <a:pt x="0" y="402432"/>
                    <a:pt x="57703" y="263125"/>
                    <a:pt x="160415" y="160414"/>
                  </a:cubicBezTo>
                  <a:cubicBezTo>
                    <a:pt x="263127" y="57703"/>
                    <a:pt x="402433" y="0"/>
                    <a:pt x="547689" y="0"/>
                  </a:cubicBezTo>
                  <a:lnTo>
                    <a:pt x="5414963" y="0"/>
                  </a:lnTo>
                  <a:cubicBezTo>
                    <a:pt x="5416550" y="463551"/>
                    <a:pt x="5414169" y="900907"/>
                    <a:pt x="5414962" y="1095376"/>
                  </a:cubicBezTo>
                  <a:lnTo>
                    <a:pt x="547688" y="1095375"/>
                  </a:lnTo>
                  <a:cubicBezTo>
                    <a:pt x="402432" y="1095375"/>
                    <a:pt x="263125" y="1037672"/>
                    <a:pt x="160414" y="934961"/>
                  </a:cubicBezTo>
                  <a:cubicBezTo>
                    <a:pt x="57703" y="832249"/>
                    <a:pt x="0" y="692943"/>
                    <a:pt x="0" y="547687"/>
                  </a:cubicBezTo>
                  <a:lnTo>
                    <a:pt x="0" y="5476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1"/>
            <p:cNvSpPr/>
            <p:nvPr/>
          </p:nvSpPr>
          <p:spPr>
            <a:xfrm>
              <a:off x="4644008" y="1879316"/>
              <a:ext cx="2671192" cy="1094400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5"/>
          <p:cNvGrpSpPr/>
          <p:nvPr/>
        </p:nvGrpSpPr>
        <p:grpSpPr>
          <a:xfrm>
            <a:off x="4296410" y="3305175"/>
            <a:ext cx="4175760" cy="668655"/>
            <a:chOff x="1979712" y="5155419"/>
            <a:chExt cx="5437088" cy="1095376"/>
          </a:xfrm>
        </p:grpSpPr>
        <p:sp>
          <p:nvSpPr>
            <p:cNvPr id="46" name="자유형 49"/>
            <p:cNvSpPr/>
            <p:nvPr/>
          </p:nvSpPr>
          <p:spPr>
            <a:xfrm flipH="1">
              <a:off x="2000250" y="5155419"/>
              <a:ext cx="5416550" cy="1095376"/>
            </a:xfrm>
            <a:custGeom>
              <a:avLst/>
              <a:gdLst>
                <a:gd name="connsiteX0" fmla="*/ 0 w 5962650"/>
                <a:gd name="connsiteY0" fmla="*/ 547688 h 1095375"/>
                <a:gd name="connsiteX1" fmla="*/ 160415 w 5962650"/>
                <a:gd name="connsiteY1" fmla="*/ 160414 h 1095375"/>
                <a:gd name="connsiteX2" fmla="*/ 547689 w 5962650"/>
                <a:gd name="connsiteY2" fmla="*/ 0 h 1095375"/>
                <a:gd name="connsiteX3" fmla="*/ 5414963 w 5962650"/>
                <a:gd name="connsiteY3" fmla="*/ 0 h 1095375"/>
                <a:gd name="connsiteX4" fmla="*/ 5802237 w 5962650"/>
                <a:gd name="connsiteY4" fmla="*/ 160415 h 1095375"/>
                <a:gd name="connsiteX5" fmla="*/ 5962651 w 5962650"/>
                <a:gd name="connsiteY5" fmla="*/ 547689 h 1095375"/>
                <a:gd name="connsiteX6" fmla="*/ 5962650 w 5962650"/>
                <a:gd name="connsiteY6" fmla="*/ 547688 h 1095375"/>
                <a:gd name="connsiteX7" fmla="*/ 5802236 w 5962650"/>
                <a:gd name="connsiteY7" fmla="*/ 934962 h 1095375"/>
                <a:gd name="connsiteX8" fmla="*/ 5414962 w 5962650"/>
                <a:gd name="connsiteY8" fmla="*/ 1095376 h 1095375"/>
                <a:gd name="connsiteX9" fmla="*/ 547688 w 5962650"/>
                <a:gd name="connsiteY9" fmla="*/ 1095375 h 1095375"/>
                <a:gd name="connsiteX10" fmla="*/ 160414 w 5962650"/>
                <a:gd name="connsiteY10" fmla="*/ 934961 h 1095375"/>
                <a:gd name="connsiteX11" fmla="*/ 0 w 5962650"/>
                <a:gd name="connsiteY11" fmla="*/ 547687 h 1095375"/>
                <a:gd name="connsiteX12" fmla="*/ 0 w 5962650"/>
                <a:gd name="connsiteY12" fmla="*/ 547688 h 1095375"/>
                <a:gd name="connsiteX0-1" fmla="*/ 0 w 6317457"/>
                <a:gd name="connsiteY0-2" fmla="*/ 547688 h 1095376"/>
                <a:gd name="connsiteX1-3" fmla="*/ 160415 w 6317457"/>
                <a:gd name="connsiteY1-4" fmla="*/ 160414 h 1095376"/>
                <a:gd name="connsiteX2-5" fmla="*/ 547689 w 6317457"/>
                <a:gd name="connsiteY2-6" fmla="*/ 0 h 1095376"/>
                <a:gd name="connsiteX3-7" fmla="*/ 5414963 w 6317457"/>
                <a:gd name="connsiteY3-8" fmla="*/ 0 h 1095376"/>
                <a:gd name="connsiteX4-9" fmla="*/ 5962651 w 6317457"/>
                <a:gd name="connsiteY4-10" fmla="*/ 547689 h 1095376"/>
                <a:gd name="connsiteX5-11" fmla="*/ 5962650 w 6317457"/>
                <a:gd name="connsiteY5-12" fmla="*/ 547688 h 1095376"/>
                <a:gd name="connsiteX6-13" fmla="*/ 5802236 w 6317457"/>
                <a:gd name="connsiteY6-14" fmla="*/ 934962 h 1095376"/>
                <a:gd name="connsiteX7-15" fmla="*/ 5414962 w 6317457"/>
                <a:gd name="connsiteY7-16" fmla="*/ 1095376 h 1095376"/>
                <a:gd name="connsiteX8-17" fmla="*/ 547688 w 6317457"/>
                <a:gd name="connsiteY8-18" fmla="*/ 1095375 h 1095376"/>
                <a:gd name="connsiteX9-19" fmla="*/ 160414 w 6317457"/>
                <a:gd name="connsiteY9-20" fmla="*/ 934961 h 1095376"/>
                <a:gd name="connsiteX10-21" fmla="*/ 0 w 6317457"/>
                <a:gd name="connsiteY10-22" fmla="*/ 547687 h 1095376"/>
                <a:gd name="connsiteX11-23" fmla="*/ 0 w 6317457"/>
                <a:gd name="connsiteY11-24" fmla="*/ 547688 h 1095376"/>
                <a:gd name="connsiteX0-25" fmla="*/ 0 w 6317457"/>
                <a:gd name="connsiteY0-26" fmla="*/ 547688 h 1095376"/>
                <a:gd name="connsiteX1-27" fmla="*/ 160415 w 6317457"/>
                <a:gd name="connsiteY1-28" fmla="*/ 160414 h 1095376"/>
                <a:gd name="connsiteX2-29" fmla="*/ 547689 w 6317457"/>
                <a:gd name="connsiteY2-30" fmla="*/ 0 h 1095376"/>
                <a:gd name="connsiteX3-31" fmla="*/ 5414963 w 6317457"/>
                <a:gd name="connsiteY3-32" fmla="*/ 0 h 1095376"/>
                <a:gd name="connsiteX4-33" fmla="*/ 5962651 w 6317457"/>
                <a:gd name="connsiteY4-34" fmla="*/ 547689 h 1095376"/>
                <a:gd name="connsiteX5-35" fmla="*/ 5802236 w 6317457"/>
                <a:gd name="connsiteY5-36" fmla="*/ 934962 h 1095376"/>
                <a:gd name="connsiteX6-37" fmla="*/ 5414962 w 6317457"/>
                <a:gd name="connsiteY6-38" fmla="*/ 1095376 h 1095376"/>
                <a:gd name="connsiteX7-39" fmla="*/ 547688 w 6317457"/>
                <a:gd name="connsiteY7-40" fmla="*/ 1095375 h 1095376"/>
                <a:gd name="connsiteX8-41" fmla="*/ 160414 w 6317457"/>
                <a:gd name="connsiteY8-42" fmla="*/ 934961 h 1095376"/>
                <a:gd name="connsiteX9-43" fmla="*/ 0 w 6317457"/>
                <a:gd name="connsiteY9-44" fmla="*/ 547687 h 1095376"/>
                <a:gd name="connsiteX10-45" fmla="*/ 0 w 6317457"/>
                <a:gd name="connsiteY10-46" fmla="*/ 547688 h 1095376"/>
                <a:gd name="connsiteX0-47" fmla="*/ 0 w 6317457"/>
                <a:gd name="connsiteY0-48" fmla="*/ 547688 h 1095376"/>
                <a:gd name="connsiteX1-49" fmla="*/ 160415 w 6317457"/>
                <a:gd name="connsiteY1-50" fmla="*/ 160414 h 1095376"/>
                <a:gd name="connsiteX2-51" fmla="*/ 547689 w 6317457"/>
                <a:gd name="connsiteY2-52" fmla="*/ 0 h 1095376"/>
                <a:gd name="connsiteX3-53" fmla="*/ 5414963 w 6317457"/>
                <a:gd name="connsiteY3-54" fmla="*/ 0 h 1095376"/>
                <a:gd name="connsiteX4-55" fmla="*/ 5962651 w 6317457"/>
                <a:gd name="connsiteY4-56" fmla="*/ 547689 h 1095376"/>
                <a:gd name="connsiteX5-57" fmla="*/ 5414962 w 6317457"/>
                <a:gd name="connsiteY5-58" fmla="*/ 1095376 h 1095376"/>
                <a:gd name="connsiteX6-59" fmla="*/ 547688 w 6317457"/>
                <a:gd name="connsiteY6-60" fmla="*/ 1095375 h 1095376"/>
                <a:gd name="connsiteX7-61" fmla="*/ 160414 w 6317457"/>
                <a:gd name="connsiteY7-62" fmla="*/ 934961 h 1095376"/>
                <a:gd name="connsiteX8-63" fmla="*/ 0 w 6317457"/>
                <a:gd name="connsiteY8-64" fmla="*/ 547687 h 1095376"/>
                <a:gd name="connsiteX9-65" fmla="*/ 0 w 6317457"/>
                <a:gd name="connsiteY9-66" fmla="*/ 547688 h 1095376"/>
                <a:gd name="connsiteX0-67" fmla="*/ 0 w 6226175"/>
                <a:gd name="connsiteY0-68" fmla="*/ 547688 h 1095376"/>
                <a:gd name="connsiteX1-69" fmla="*/ 160415 w 6226175"/>
                <a:gd name="connsiteY1-70" fmla="*/ 160414 h 1095376"/>
                <a:gd name="connsiteX2-71" fmla="*/ 547689 w 6226175"/>
                <a:gd name="connsiteY2-72" fmla="*/ 0 h 1095376"/>
                <a:gd name="connsiteX3-73" fmla="*/ 5414963 w 6226175"/>
                <a:gd name="connsiteY3-74" fmla="*/ 0 h 1095376"/>
                <a:gd name="connsiteX4-75" fmla="*/ 5414962 w 6226175"/>
                <a:gd name="connsiteY4-76" fmla="*/ 1095376 h 1095376"/>
                <a:gd name="connsiteX5-77" fmla="*/ 547688 w 6226175"/>
                <a:gd name="connsiteY5-78" fmla="*/ 1095375 h 1095376"/>
                <a:gd name="connsiteX6-79" fmla="*/ 160414 w 6226175"/>
                <a:gd name="connsiteY6-80" fmla="*/ 934961 h 1095376"/>
                <a:gd name="connsiteX7-81" fmla="*/ 0 w 6226175"/>
                <a:gd name="connsiteY7-82" fmla="*/ 547687 h 1095376"/>
                <a:gd name="connsiteX8-83" fmla="*/ 0 w 6226175"/>
                <a:gd name="connsiteY8-84" fmla="*/ 547688 h 1095376"/>
                <a:gd name="connsiteX0-85" fmla="*/ 0 w 6226175"/>
                <a:gd name="connsiteY0-86" fmla="*/ 547688 h 1095376"/>
                <a:gd name="connsiteX1-87" fmla="*/ 160415 w 6226175"/>
                <a:gd name="connsiteY1-88" fmla="*/ 160414 h 1095376"/>
                <a:gd name="connsiteX2-89" fmla="*/ 547689 w 6226175"/>
                <a:gd name="connsiteY2-90" fmla="*/ 0 h 1095376"/>
                <a:gd name="connsiteX3-91" fmla="*/ 5414963 w 6226175"/>
                <a:gd name="connsiteY3-92" fmla="*/ 0 h 1095376"/>
                <a:gd name="connsiteX4-93" fmla="*/ 5414962 w 6226175"/>
                <a:gd name="connsiteY4-94" fmla="*/ 1095376 h 1095376"/>
                <a:gd name="connsiteX5-95" fmla="*/ 547688 w 6226175"/>
                <a:gd name="connsiteY5-96" fmla="*/ 1095375 h 1095376"/>
                <a:gd name="connsiteX6-97" fmla="*/ 160414 w 6226175"/>
                <a:gd name="connsiteY6-98" fmla="*/ 934961 h 1095376"/>
                <a:gd name="connsiteX7-99" fmla="*/ 0 w 6226175"/>
                <a:gd name="connsiteY7-100" fmla="*/ 547687 h 1095376"/>
                <a:gd name="connsiteX8-101" fmla="*/ 0 w 6226175"/>
                <a:gd name="connsiteY8-102" fmla="*/ 547688 h 1095376"/>
                <a:gd name="connsiteX0-103" fmla="*/ 0 w 6226175"/>
                <a:gd name="connsiteY0-104" fmla="*/ 547688 h 1095376"/>
                <a:gd name="connsiteX1-105" fmla="*/ 160415 w 6226175"/>
                <a:gd name="connsiteY1-106" fmla="*/ 160414 h 1095376"/>
                <a:gd name="connsiteX2-107" fmla="*/ 547689 w 6226175"/>
                <a:gd name="connsiteY2-108" fmla="*/ 0 h 1095376"/>
                <a:gd name="connsiteX3-109" fmla="*/ 5414963 w 6226175"/>
                <a:gd name="connsiteY3-110" fmla="*/ 0 h 1095376"/>
                <a:gd name="connsiteX4-111" fmla="*/ 5414962 w 6226175"/>
                <a:gd name="connsiteY4-112" fmla="*/ 1095376 h 1095376"/>
                <a:gd name="connsiteX5-113" fmla="*/ 547688 w 6226175"/>
                <a:gd name="connsiteY5-114" fmla="*/ 1095375 h 1095376"/>
                <a:gd name="connsiteX6-115" fmla="*/ 160414 w 6226175"/>
                <a:gd name="connsiteY6-116" fmla="*/ 934961 h 1095376"/>
                <a:gd name="connsiteX7-117" fmla="*/ 0 w 6226175"/>
                <a:gd name="connsiteY7-118" fmla="*/ 547687 h 1095376"/>
                <a:gd name="connsiteX8-119" fmla="*/ 0 w 6226175"/>
                <a:gd name="connsiteY8-120" fmla="*/ 547688 h 1095376"/>
                <a:gd name="connsiteX0-121" fmla="*/ 0 w 5416550"/>
                <a:gd name="connsiteY0-122" fmla="*/ 547688 h 1095376"/>
                <a:gd name="connsiteX1-123" fmla="*/ 160415 w 5416550"/>
                <a:gd name="connsiteY1-124" fmla="*/ 160414 h 1095376"/>
                <a:gd name="connsiteX2-125" fmla="*/ 547689 w 5416550"/>
                <a:gd name="connsiteY2-126" fmla="*/ 0 h 1095376"/>
                <a:gd name="connsiteX3-127" fmla="*/ 5414963 w 5416550"/>
                <a:gd name="connsiteY3-128" fmla="*/ 0 h 1095376"/>
                <a:gd name="connsiteX4-129" fmla="*/ 5414962 w 5416550"/>
                <a:gd name="connsiteY4-130" fmla="*/ 1095376 h 1095376"/>
                <a:gd name="connsiteX5-131" fmla="*/ 547688 w 5416550"/>
                <a:gd name="connsiteY5-132" fmla="*/ 1095375 h 1095376"/>
                <a:gd name="connsiteX6-133" fmla="*/ 160414 w 5416550"/>
                <a:gd name="connsiteY6-134" fmla="*/ 934961 h 1095376"/>
                <a:gd name="connsiteX7-135" fmla="*/ 0 w 5416550"/>
                <a:gd name="connsiteY7-136" fmla="*/ 547687 h 1095376"/>
                <a:gd name="connsiteX8-137" fmla="*/ 0 w 5416550"/>
                <a:gd name="connsiteY8-138" fmla="*/ 547688 h 10953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5416550" h="1095376">
                  <a:moveTo>
                    <a:pt x="0" y="547688"/>
                  </a:moveTo>
                  <a:cubicBezTo>
                    <a:pt x="0" y="402432"/>
                    <a:pt x="57703" y="263125"/>
                    <a:pt x="160415" y="160414"/>
                  </a:cubicBezTo>
                  <a:cubicBezTo>
                    <a:pt x="263127" y="57703"/>
                    <a:pt x="402433" y="0"/>
                    <a:pt x="547689" y="0"/>
                  </a:cubicBezTo>
                  <a:lnTo>
                    <a:pt x="5414963" y="0"/>
                  </a:lnTo>
                  <a:cubicBezTo>
                    <a:pt x="5416550" y="463551"/>
                    <a:pt x="5414169" y="900907"/>
                    <a:pt x="5414962" y="1095376"/>
                  </a:cubicBezTo>
                  <a:lnTo>
                    <a:pt x="547688" y="1095375"/>
                  </a:lnTo>
                  <a:cubicBezTo>
                    <a:pt x="402432" y="1095375"/>
                    <a:pt x="263125" y="1037672"/>
                    <a:pt x="160414" y="934961"/>
                  </a:cubicBezTo>
                  <a:cubicBezTo>
                    <a:pt x="57703" y="832249"/>
                    <a:pt x="0" y="692943"/>
                    <a:pt x="0" y="547687"/>
                  </a:cubicBezTo>
                  <a:lnTo>
                    <a:pt x="0" y="5476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50"/>
            <p:cNvSpPr/>
            <p:nvPr/>
          </p:nvSpPr>
          <p:spPr>
            <a:xfrm flipH="1">
              <a:off x="1979712" y="5155907"/>
              <a:ext cx="2413000" cy="1094400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2"/>
          <p:cNvGrpSpPr/>
          <p:nvPr/>
        </p:nvGrpSpPr>
        <p:grpSpPr>
          <a:xfrm>
            <a:off x="3637280" y="2580005"/>
            <a:ext cx="4243705" cy="668020"/>
            <a:chOff x="1590675" y="1878828"/>
            <a:chExt cx="5724525" cy="1095376"/>
          </a:xfrm>
        </p:grpSpPr>
        <p:sp>
          <p:nvSpPr>
            <p:cNvPr id="52" name="자유형 40"/>
            <p:cNvSpPr/>
            <p:nvPr/>
          </p:nvSpPr>
          <p:spPr>
            <a:xfrm>
              <a:off x="1590675" y="1878828"/>
              <a:ext cx="5416550" cy="1095376"/>
            </a:xfrm>
            <a:custGeom>
              <a:avLst/>
              <a:gdLst>
                <a:gd name="connsiteX0" fmla="*/ 0 w 5962650"/>
                <a:gd name="connsiteY0" fmla="*/ 547688 h 1095375"/>
                <a:gd name="connsiteX1" fmla="*/ 160415 w 5962650"/>
                <a:gd name="connsiteY1" fmla="*/ 160414 h 1095375"/>
                <a:gd name="connsiteX2" fmla="*/ 547689 w 5962650"/>
                <a:gd name="connsiteY2" fmla="*/ 0 h 1095375"/>
                <a:gd name="connsiteX3" fmla="*/ 5414963 w 5962650"/>
                <a:gd name="connsiteY3" fmla="*/ 0 h 1095375"/>
                <a:gd name="connsiteX4" fmla="*/ 5802237 w 5962650"/>
                <a:gd name="connsiteY4" fmla="*/ 160415 h 1095375"/>
                <a:gd name="connsiteX5" fmla="*/ 5962651 w 5962650"/>
                <a:gd name="connsiteY5" fmla="*/ 547689 h 1095375"/>
                <a:gd name="connsiteX6" fmla="*/ 5962650 w 5962650"/>
                <a:gd name="connsiteY6" fmla="*/ 547688 h 1095375"/>
                <a:gd name="connsiteX7" fmla="*/ 5802236 w 5962650"/>
                <a:gd name="connsiteY7" fmla="*/ 934962 h 1095375"/>
                <a:gd name="connsiteX8" fmla="*/ 5414962 w 5962650"/>
                <a:gd name="connsiteY8" fmla="*/ 1095376 h 1095375"/>
                <a:gd name="connsiteX9" fmla="*/ 547688 w 5962650"/>
                <a:gd name="connsiteY9" fmla="*/ 1095375 h 1095375"/>
                <a:gd name="connsiteX10" fmla="*/ 160414 w 5962650"/>
                <a:gd name="connsiteY10" fmla="*/ 934961 h 1095375"/>
                <a:gd name="connsiteX11" fmla="*/ 0 w 5962650"/>
                <a:gd name="connsiteY11" fmla="*/ 547687 h 1095375"/>
                <a:gd name="connsiteX12" fmla="*/ 0 w 5962650"/>
                <a:gd name="connsiteY12" fmla="*/ 547688 h 1095375"/>
                <a:gd name="connsiteX0-1" fmla="*/ 0 w 6317457"/>
                <a:gd name="connsiteY0-2" fmla="*/ 547688 h 1095376"/>
                <a:gd name="connsiteX1-3" fmla="*/ 160415 w 6317457"/>
                <a:gd name="connsiteY1-4" fmla="*/ 160414 h 1095376"/>
                <a:gd name="connsiteX2-5" fmla="*/ 547689 w 6317457"/>
                <a:gd name="connsiteY2-6" fmla="*/ 0 h 1095376"/>
                <a:gd name="connsiteX3-7" fmla="*/ 5414963 w 6317457"/>
                <a:gd name="connsiteY3-8" fmla="*/ 0 h 1095376"/>
                <a:gd name="connsiteX4-9" fmla="*/ 5962651 w 6317457"/>
                <a:gd name="connsiteY4-10" fmla="*/ 547689 h 1095376"/>
                <a:gd name="connsiteX5-11" fmla="*/ 5962650 w 6317457"/>
                <a:gd name="connsiteY5-12" fmla="*/ 547688 h 1095376"/>
                <a:gd name="connsiteX6-13" fmla="*/ 5802236 w 6317457"/>
                <a:gd name="connsiteY6-14" fmla="*/ 934962 h 1095376"/>
                <a:gd name="connsiteX7-15" fmla="*/ 5414962 w 6317457"/>
                <a:gd name="connsiteY7-16" fmla="*/ 1095376 h 1095376"/>
                <a:gd name="connsiteX8-17" fmla="*/ 547688 w 6317457"/>
                <a:gd name="connsiteY8-18" fmla="*/ 1095375 h 1095376"/>
                <a:gd name="connsiteX9-19" fmla="*/ 160414 w 6317457"/>
                <a:gd name="connsiteY9-20" fmla="*/ 934961 h 1095376"/>
                <a:gd name="connsiteX10-21" fmla="*/ 0 w 6317457"/>
                <a:gd name="connsiteY10-22" fmla="*/ 547687 h 1095376"/>
                <a:gd name="connsiteX11-23" fmla="*/ 0 w 6317457"/>
                <a:gd name="connsiteY11-24" fmla="*/ 547688 h 1095376"/>
                <a:gd name="connsiteX0-25" fmla="*/ 0 w 6317457"/>
                <a:gd name="connsiteY0-26" fmla="*/ 547688 h 1095376"/>
                <a:gd name="connsiteX1-27" fmla="*/ 160415 w 6317457"/>
                <a:gd name="connsiteY1-28" fmla="*/ 160414 h 1095376"/>
                <a:gd name="connsiteX2-29" fmla="*/ 547689 w 6317457"/>
                <a:gd name="connsiteY2-30" fmla="*/ 0 h 1095376"/>
                <a:gd name="connsiteX3-31" fmla="*/ 5414963 w 6317457"/>
                <a:gd name="connsiteY3-32" fmla="*/ 0 h 1095376"/>
                <a:gd name="connsiteX4-33" fmla="*/ 5962651 w 6317457"/>
                <a:gd name="connsiteY4-34" fmla="*/ 547689 h 1095376"/>
                <a:gd name="connsiteX5-35" fmla="*/ 5802236 w 6317457"/>
                <a:gd name="connsiteY5-36" fmla="*/ 934962 h 1095376"/>
                <a:gd name="connsiteX6-37" fmla="*/ 5414962 w 6317457"/>
                <a:gd name="connsiteY6-38" fmla="*/ 1095376 h 1095376"/>
                <a:gd name="connsiteX7-39" fmla="*/ 547688 w 6317457"/>
                <a:gd name="connsiteY7-40" fmla="*/ 1095375 h 1095376"/>
                <a:gd name="connsiteX8-41" fmla="*/ 160414 w 6317457"/>
                <a:gd name="connsiteY8-42" fmla="*/ 934961 h 1095376"/>
                <a:gd name="connsiteX9-43" fmla="*/ 0 w 6317457"/>
                <a:gd name="connsiteY9-44" fmla="*/ 547687 h 1095376"/>
                <a:gd name="connsiteX10-45" fmla="*/ 0 w 6317457"/>
                <a:gd name="connsiteY10-46" fmla="*/ 547688 h 1095376"/>
                <a:gd name="connsiteX0-47" fmla="*/ 0 w 6317457"/>
                <a:gd name="connsiteY0-48" fmla="*/ 547688 h 1095376"/>
                <a:gd name="connsiteX1-49" fmla="*/ 160415 w 6317457"/>
                <a:gd name="connsiteY1-50" fmla="*/ 160414 h 1095376"/>
                <a:gd name="connsiteX2-51" fmla="*/ 547689 w 6317457"/>
                <a:gd name="connsiteY2-52" fmla="*/ 0 h 1095376"/>
                <a:gd name="connsiteX3-53" fmla="*/ 5414963 w 6317457"/>
                <a:gd name="connsiteY3-54" fmla="*/ 0 h 1095376"/>
                <a:gd name="connsiteX4-55" fmla="*/ 5962651 w 6317457"/>
                <a:gd name="connsiteY4-56" fmla="*/ 547689 h 1095376"/>
                <a:gd name="connsiteX5-57" fmla="*/ 5414962 w 6317457"/>
                <a:gd name="connsiteY5-58" fmla="*/ 1095376 h 1095376"/>
                <a:gd name="connsiteX6-59" fmla="*/ 547688 w 6317457"/>
                <a:gd name="connsiteY6-60" fmla="*/ 1095375 h 1095376"/>
                <a:gd name="connsiteX7-61" fmla="*/ 160414 w 6317457"/>
                <a:gd name="connsiteY7-62" fmla="*/ 934961 h 1095376"/>
                <a:gd name="connsiteX8-63" fmla="*/ 0 w 6317457"/>
                <a:gd name="connsiteY8-64" fmla="*/ 547687 h 1095376"/>
                <a:gd name="connsiteX9-65" fmla="*/ 0 w 6317457"/>
                <a:gd name="connsiteY9-66" fmla="*/ 547688 h 1095376"/>
                <a:gd name="connsiteX0-67" fmla="*/ 0 w 6226175"/>
                <a:gd name="connsiteY0-68" fmla="*/ 547688 h 1095376"/>
                <a:gd name="connsiteX1-69" fmla="*/ 160415 w 6226175"/>
                <a:gd name="connsiteY1-70" fmla="*/ 160414 h 1095376"/>
                <a:gd name="connsiteX2-71" fmla="*/ 547689 w 6226175"/>
                <a:gd name="connsiteY2-72" fmla="*/ 0 h 1095376"/>
                <a:gd name="connsiteX3-73" fmla="*/ 5414963 w 6226175"/>
                <a:gd name="connsiteY3-74" fmla="*/ 0 h 1095376"/>
                <a:gd name="connsiteX4-75" fmla="*/ 5414962 w 6226175"/>
                <a:gd name="connsiteY4-76" fmla="*/ 1095376 h 1095376"/>
                <a:gd name="connsiteX5-77" fmla="*/ 547688 w 6226175"/>
                <a:gd name="connsiteY5-78" fmla="*/ 1095375 h 1095376"/>
                <a:gd name="connsiteX6-79" fmla="*/ 160414 w 6226175"/>
                <a:gd name="connsiteY6-80" fmla="*/ 934961 h 1095376"/>
                <a:gd name="connsiteX7-81" fmla="*/ 0 w 6226175"/>
                <a:gd name="connsiteY7-82" fmla="*/ 547687 h 1095376"/>
                <a:gd name="connsiteX8-83" fmla="*/ 0 w 6226175"/>
                <a:gd name="connsiteY8-84" fmla="*/ 547688 h 1095376"/>
                <a:gd name="connsiteX0-85" fmla="*/ 0 w 6226175"/>
                <a:gd name="connsiteY0-86" fmla="*/ 547688 h 1095376"/>
                <a:gd name="connsiteX1-87" fmla="*/ 160415 w 6226175"/>
                <a:gd name="connsiteY1-88" fmla="*/ 160414 h 1095376"/>
                <a:gd name="connsiteX2-89" fmla="*/ 547689 w 6226175"/>
                <a:gd name="connsiteY2-90" fmla="*/ 0 h 1095376"/>
                <a:gd name="connsiteX3-91" fmla="*/ 5414963 w 6226175"/>
                <a:gd name="connsiteY3-92" fmla="*/ 0 h 1095376"/>
                <a:gd name="connsiteX4-93" fmla="*/ 5414962 w 6226175"/>
                <a:gd name="connsiteY4-94" fmla="*/ 1095376 h 1095376"/>
                <a:gd name="connsiteX5-95" fmla="*/ 547688 w 6226175"/>
                <a:gd name="connsiteY5-96" fmla="*/ 1095375 h 1095376"/>
                <a:gd name="connsiteX6-97" fmla="*/ 160414 w 6226175"/>
                <a:gd name="connsiteY6-98" fmla="*/ 934961 h 1095376"/>
                <a:gd name="connsiteX7-99" fmla="*/ 0 w 6226175"/>
                <a:gd name="connsiteY7-100" fmla="*/ 547687 h 1095376"/>
                <a:gd name="connsiteX8-101" fmla="*/ 0 w 6226175"/>
                <a:gd name="connsiteY8-102" fmla="*/ 547688 h 1095376"/>
                <a:gd name="connsiteX0-103" fmla="*/ 0 w 6226175"/>
                <a:gd name="connsiteY0-104" fmla="*/ 547688 h 1095376"/>
                <a:gd name="connsiteX1-105" fmla="*/ 160415 w 6226175"/>
                <a:gd name="connsiteY1-106" fmla="*/ 160414 h 1095376"/>
                <a:gd name="connsiteX2-107" fmla="*/ 547689 w 6226175"/>
                <a:gd name="connsiteY2-108" fmla="*/ 0 h 1095376"/>
                <a:gd name="connsiteX3-109" fmla="*/ 5414963 w 6226175"/>
                <a:gd name="connsiteY3-110" fmla="*/ 0 h 1095376"/>
                <a:gd name="connsiteX4-111" fmla="*/ 5414962 w 6226175"/>
                <a:gd name="connsiteY4-112" fmla="*/ 1095376 h 1095376"/>
                <a:gd name="connsiteX5-113" fmla="*/ 547688 w 6226175"/>
                <a:gd name="connsiteY5-114" fmla="*/ 1095375 h 1095376"/>
                <a:gd name="connsiteX6-115" fmla="*/ 160414 w 6226175"/>
                <a:gd name="connsiteY6-116" fmla="*/ 934961 h 1095376"/>
                <a:gd name="connsiteX7-117" fmla="*/ 0 w 6226175"/>
                <a:gd name="connsiteY7-118" fmla="*/ 547687 h 1095376"/>
                <a:gd name="connsiteX8-119" fmla="*/ 0 w 6226175"/>
                <a:gd name="connsiteY8-120" fmla="*/ 547688 h 1095376"/>
                <a:gd name="connsiteX0-121" fmla="*/ 0 w 5416550"/>
                <a:gd name="connsiteY0-122" fmla="*/ 547688 h 1095376"/>
                <a:gd name="connsiteX1-123" fmla="*/ 160415 w 5416550"/>
                <a:gd name="connsiteY1-124" fmla="*/ 160414 h 1095376"/>
                <a:gd name="connsiteX2-125" fmla="*/ 547689 w 5416550"/>
                <a:gd name="connsiteY2-126" fmla="*/ 0 h 1095376"/>
                <a:gd name="connsiteX3-127" fmla="*/ 5414963 w 5416550"/>
                <a:gd name="connsiteY3-128" fmla="*/ 0 h 1095376"/>
                <a:gd name="connsiteX4-129" fmla="*/ 5414962 w 5416550"/>
                <a:gd name="connsiteY4-130" fmla="*/ 1095376 h 1095376"/>
                <a:gd name="connsiteX5-131" fmla="*/ 547688 w 5416550"/>
                <a:gd name="connsiteY5-132" fmla="*/ 1095375 h 1095376"/>
                <a:gd name="connsiteX6-133" fmla="*/ 160414 w 5416550"/>
                <a:gd name="connsiteY6-134" fmla="*/ 934961 h 1095376"/>
                <a:gd name="connsiteX7-135" fmla="*/ 0 w 5416550"/>
                <a:gd name="connsiteY7-136" fmla="*/ 547687 h 1095376"/>
                <a:gd name="connsiteX8-137" fmla="*/ 0 w 5416550"/>
                <a:gd name="connsiteY8-138" fmla="*/ 547688 h 10953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5416550" h="1095376">
                  <a:moveTo>
                    <a:pt x="0" y="547688"/>
                  </a:moveTo>
                  <a:cubicBezTo>
                    <a:pt x="0" y="402432"/>
                    <a:pt x="57703" y="263125"/>
                    <a:pt x="160415" y="160414"/>
                  </a:cubicBezTo>
                  <a:cubicBezTo>
                    <a:pt x="263127" y="57703"/>
                    <a:pt x="402433" y="0"/>
                    <a:pt x="547689" y="0"/>
                  </a:cubicBezTo>
                  <a:lnTo>
                    <a:pt x="5414963" y="0"/>
                  </a:lnTo>
                  <a:cubicBezTo>
                    <a:pt x="5416550" y="463551"/>
                    <a:pt x="5414169" y="900907"/>
                    <a:pt x="5414962" y="1095376"/>
                  </a:cubicBezTo>
                  <a:lnTo>
                    <a:pt x="547688" y="1095375"/>
                  </a:lnTo>
                  <a:cubicBezTo>
                    <a:pt x="402432" y="1095375"/>
                    <a:pt x="263125" y="1037672"/>
                    <a:pt x="160414" y="934961"/>
                  </a:cubicBezTo>
                  <a:cubicBezTo>
                    <a:pt x="57703" y="832249"/>
                    <a:pt x="0" y="692943"/>
                    <a:pt x="0" y="547687"/>
                  </a:cubicBezTo>
                  <a:lnTo>
                    <a:pt x="0" y="5476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41"/>
            <p:cNvSpPr/>
            <p:nvPr/>
          </p:nvSpPr>
          <p:spPr>
            <a:xfrm>
              <a:off x="4644008" y="1879316"/>
              <a:ext cx="2671192" cy="1094400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45"/>
          <p:cNvGrpSpPr/>
          <p:nvPr/>
        </p:nvGrpSpPr>
        <p:grpSpPr>
          <a:xfrm>
            <a:off x="4296410" y="1783080"/>
            <a:ext cx="4175760" cy="668655"/>
            <a:chOff x="1979712" y="5155419"/>
            <a:chExt cx="5437088" cy="1095376"/>
          </a:xfrm>
        </p:grpSpPr>
        <p:sp>
          <p:nvSpPr>
            <p:cNvPr id="55" name="자유형 49"/>
            <p:cNvSpPr/>
            <p:nvPr/>
          </p:nvSpPr>
          <p:spPr>
            <a:xfrm flipH="1">
              <a:off x="2000250" y="5155419"/>
              <a:ext cx="5416550" cy="1095376"/>
            </a:xfrm>
            <a:custGeom>
              <a:avLst/>
              <a:gdLst>
                <a:gd name="connsiteX0" fmla="*/ 0 w 5962650"/>
                <a:gd name="connsiteY0" fmla="*/ 547688 h 1095375"/>
                <a:gd name="connsiteX1" fmla="*/ 160415 w 5962650"/>
                <a:gd name="connsiteY1" fmla="*/ 160414 h 1095375"/>
                <a:gd name="connsiteX2" fmla="*/ 547689 w 5962650"/>
                <a:gd name="connsiteY2" fmla="*/ 0 h 1095375"/>
                <a:gd name="connsiteX3" fmla="*/ 5414963 w 5962650"/>
                <a:gd name="connsiteY3" fmla="*/ 0 h 1095375"/>
                <a:gd name="connsiteX4" fmla="*/ 5802237 w 5962650"/>
                <a:gd name="connsiteY4" fmla="*/ 160415 h 1095375"/>
                <a:gd name="connsiteX5" fmla="*/ 5962651 w 5962650"/>
                <a:gd name="connsiteY5" fmla="*/ 547689 h 1095375"/>
                <a:gd name="connsiteX6" fmla="*/ 5962650 w 5962650"/>
                <a:gd name="connsiteY6" fmla="*/ 547688 h 1095375"/>
                <a:gd name="connsiteX7" fmla="*/ 5802236 w 5962650"/>
                <a:gd name="connsiteY7" fmla="*/ 934962 h 1095375"/>
                <a:gd name="connsiteX8" fmla="*/ 5414962 w 5962650"/>
                <a:gd name="connsiteY8" fmla="*/ 1095376 h 1095375"/>
                <a:gd name="connsiteX9" fmla="*/ 547688 w 5962650"/>
                <a:gd name="connsiteY9" fmla="*/ 1095375 h 1095375"/>
                <a:gd name="connsiteX10" fmla="*/ 160414 w 5962650"/>
                <a:gd name="connsiteY10" fmla="*/ 934961 h 1095375"/>
                <a:gd name="connsiteX11" fmla="*/ 0 w 5962650"/>
                <a:gd name="connsiteY11" fmla="*/ 547687 h 1095375"/>
                <a:gd name="connsiteX12" fmla="*/ 0 w 5962650"/>
                <a:gd name="connsiteY12" fmla="*/ 547688 h 1095375"/>
                <a:gd name="connsiteX0-1" fmla="*/ 0 w 6317457"/>
                <a:gd name="connsiteY0-2" fmla="*/ 547688 h 1095376"/>
                <a:gd name="connsiteX1-3" fmla="*/ 160415 w 6317457"/>
                <a:gd name="connsiteY1-4" fmla="*/ 160414 h 1095376"/>
                <a:gd name="connsiteX2-5" fmla="*/ 547689 w 6317457"/>
                <a:gd name="connsiteY2-6" fmla="*/ 0 h 1095376"/>
                <a:gd name="connsiteX3-7" fmla="*/ 5414963 w 6317457"/>
                <a:gd name="connsiteY3-8" fmla="*/ 0 h 1095376"/>
                <a:gd name="connsiteX4-9" fmla="*/ 5962651 w 6317457"/>
                <a:gd name="connsiteY4-10" fmla="*/ 547689 h 1095376"/>
                <a:gd name="connsiteX5-11" fmla="*/ 5962650 w 6317457"/>
                <a:gd name="connsiteY5-12" fmla="*/ 547688 h 1095376"/>
                <a:gd name="connsiteX6-13" fmla="*/ 5802236 w 6317457"/>
                <a:gd name="connsiteY6-14" fmla="*/ 934962 h 1095376"/>
                <a:gd name="connsiteX7-15" fmla="*/ 5414962 w 6317457"/>
                <a:gd name="connsiteY7-16" fmla="*/ 1095376 h 1095376"/>
                <a:gd name="connsiteX8-17" fmla="*/ 547688 w 6317457"/>
                <a:gd name="connsiteY8-18" fmla="*/ 1095375 h 1095376"/>
                <a:gd name="connsiteX9-19" fmla="*/ 160414 w 6317457"/>
                <a:gd name="connsiteY9-20" fmla="*/ 934961 h 1095376"/>
                <a:gd name="connsiteX10-21" fmla="*/ 0 w 6317457"/>
                <a:gd name="connsiteY10-22" fmla="*/ 547687 h 1095376"/>
                <a:gd name="connsiteX11-23" fmla="*/ 0 w 6317457"/>
                <a:gd name="connsiteY11-24" fmla="*/ 547688 h 1095376"/>
                <a:gd name="connsiteX0-25" fmla="*/ 0 w 6317457"/>
                <a:gd name="connsiteY0-26" fmla="*/ 547688 h 1095376"/>
                <a:gd name="connsiteX1-27" fmla="*/ 160415 w 6317457"/>
                <a:gd name="connsiteY1-28" fmla="*/ 160414 h 1095376"/>
                <a:gd name="connsiteX2-29" fmla="*/ 547689 w 6317457"/>
                <a:gd name="connsiteY2-30" fmla="*/ 0 h 1095376"/>
                <a:gd name="connsiteX3-31" fmla="*/ 5414963 w 6317457"/>
                <a:gd name="connsiteY3-32" fmla="*/ 0 h 1095376"/>
                <a:gd name="connsiteX4-33" fmla="*/ 5962651 w 6317457"/>
                <a:gd name="connsiteY4-34" fmla="*/ 547689 h 1095376"/>
                <a:gd name="connsiteX5-35" fmla="*/ 5802236 w 6317457"/>
                <a:gd name="connsiteY5-36" fmla="*/ 934962 h 1095376"/>
                <a:gd name="connsiteX6-37" fmla="*/ 5414962 w 6317457"/>
                <a:gd name="connsiteY6-38" fmla="*/ 1095376 h 1095376"/>
                <a:gd name="connsiteX7-39" fmla="*/ 547688 w 6317457"/>
                <a:gd name="connsiteY7-40" fmla="*/ 1095375 h 1095376"/>
                <a:gd name="connsiteX8-41" fmla="*/ 160414 w 6317457"/>
                <a:gd name="connsiteY8-42" fmla="*/ 934961 h 1095376"/>
                <a:gd name="connsiteX9-43" fmla="*/ 0 w 6317457"/>
                <a:gd name="connsiteY9-44" fmla="*/ 547687 h 1095376"/>
                <a:gd name="connsiteX10-45" fmla="*/ 0 w 6317457"/>
                <a:gd name="connsiteY10-46" fmla="*/ 547688 h 1095376"/>
                <a:gd name="connsiteX0-47" fmla="*/ 0 w 6317457"/>
                <a:gd name="connsiteY0-48" fmla="*/ 547688 h 1095376"/>
                <a:gd name="connsiteX1-49" fmla="*/ 160415 w 6317457"/>
                <a:gd name="connsiteY1-50" fmla="*/ 160414 h 1095376"/>
                <a:gd name="connsiteX2-51" fmla="*/ 547689 w 6317457"/>
                <a:gd name="connsiteY2-52" fmla="*/ 0 h 1095376"/>
                <a:gd name="connsiteX3-53" fmla="*/ 5414963 w 6317457"/>
                <a:gd name="connsiteY3-54" fmla="*/ 0 h 1095376"/>
                <a:gd name="connsiteX4-55" fmla="*/ 5962651 w 6317457"/>
                <a:gd name="connsiteY4-56" fmla="*/ 547689 h 1095376"/>
                <a:gd name="connsiteX5-57" fmla="*/ 5414962 w 6317457"/>
                <a:gd name="connsiteY5-58" fmla="*/ 1095376 h 1095376"/>
                <a:gd name="connsiteX6-59" fmla="*/ 547688 w 6317457"/>
                <a:gd name="connsiteY6-60" fmla="*/ 1095375 h 1095376"/>
                <a:gd name="connsiteX7-61" fmla="*/ 160414 w 6317457"/>
                <a:gd name="connsiteY7-62" fmla="*/ 934961 h 1095376"/>
                <a:gd name="connsiteX8-63" fmla="*/ 0 w 6317457"/>
                <a:gd name="connsiteY8-64" fmla="*/ 547687 h 1095376"/>
                <a:gd name="connsiteX9-65" fmla="*/ 0 w 6317457"/>
                <a:gd name="connsiteY9-66" fmla="*/ 547688 h 1095376"/>
                <a:gd name="connsiteX0-67" fmla="*/ 0 w 6226175"/>
                <a:gd name="connsiteY0-68" fmla="*/ 547688 h 1095376"/>
                <a:gd name="connsiteX1-69" fmla="*/ 160415 w 6226175"/>
                <a:gd name="connsiteY1-70" fmla="*/ 160414 h 1095376"/>
                <a:gd name="connsiteX2-71" fmla="*/ 547689 w 6226175"/>
                <a:gd name="connsiteY2-72" fmla="*/ 0 h 1095376"/>
                <a:gd name="connsiteX3-73" fmla="*/ 5414963 w 6226175"/>
                <a:gd name="connsiteY3-74" fmla="*/ 0 h 1095376"/>
                <a:gd name="connsiteX4-75" fmla="*/ 5414962 w 6226175"/>
                <a:gd name="connsiteY4-76" fmla="*/ 1095376 h 1095376"/>
                <a:gd name="connsiteX5-77" fmla="*/ 547688 w 6226175"/>
                <a:gd name="connsiteY5-78" fmla="*/ 1095375 h 1095376"/>
                <a:gd name="connsiteX6-79" fmla="*/ 160414 w 6226175"/>
                <a:gd name="connsiteY6-80" fmla="*/ 934961 h 1095376"/>
                <a:gd name="connsiteX7-81" fmla="*/ 0 w 6226175"/>
                <a:gd name="connsiteY7-82" fmla="*/ 547687 h 1095376"/>
                <a:gd name="connsiteX8-83" fmla="*/ 0 w 6226175"/>
                <a:gd name="connsiteY8-84" fmla="*/ 547688 h 1095376"/>
                <a:gd name="connsiteX0-85" fmla="*/ 0 w 6226175"/>
                <a:gd name="connsiteY0-86" fmla="*/ 547688 h 1095376"/>
                <a:gd name="connsiteX1-87" fmla="*/ 160415 w 6226175"/>
                <a:gd name="connsiteY1-88" fmla="*/ 160414 h 1095376"/>
                <a:gd name="connsiteX2-89" fmla="*/ 547689 w 6226175"/>
                <a:gd name="connsiteY2-90" fmla="*/ 0 h 1095376"/>
                <a:gd name="connsiteX3-91" fmla="*/ 5414963 w 6226175"/>
                <a:gd name="connsiteY3-92" fmla="*/ 0 h 1095376"/>
                <a:gd name="connsiteX4-93" fmla="*/ 5414962 w 6226175"/>
                <a:gd name="connsiteY4-94" fmla="*/ 1095376 h 1095376"/>
                <a:gd name="connsiteX5-95" fmla="*/ 547688 w 6226175"/>
                <a:gd name="connsiteY5-96" fmla="*/ 1095375 h 1095376"/>
                <a:gd name="connsiteX6-97" fmla="*/ 160414 w 6226175"/>
                <a:gd name="connsiteY6-98" fmla="*/ 934961 h 1095376"/>
                <a:gd name="connsiteX7-99" fmla="*/ 0 w 6226175"/>
                <a:gd name="connsiteY7-100" fmla="*/ 547687 h 1095376"/>
                <a:gd name="connsiteX8-101" fmla="*/ 0 w 6226175"/>
                <a:gd name="connsiteY8-102" fmla="*/ 547688 h 1095376"/>
                <a:gd name="connsiteX0-103" fmla="*/ 0 w 6226175"/>
                <a:gd name="connsiteY0-104" fmla="*/ 547688 h 1095376"/>
                <a:gd name="connsiteX1-105" fmla="*/ 160415 w 6226175"/>
                <a:gd name="connsiteY1-106" fmla="*/ 160414 h 1095376"/>
                <a:gd name="connsiteX2-107" fmla="*/ 547689 w 6226175"/>
                <a:gd name="connsiteY2-108" fmla="*/ 0 h 1095376"/>
                <a:gd name="connsiteX3-109" fmla="*/ 5414963 w 6226175"/>
                <a:gd name="connsiteY3-110" fmla="*/ 0 h 1095376"/>
                <a:gd name="connsiteX4-111" fmla="*/ 5414962 w 6226175"/>
                <a:gd name="connsiteY4-112" fmla="*/ 1095376 h 1095376"/>
                <a:gd name="connsiteX5-113" fmla="*/ 547688 w 6226175"/>
                <a:gd name="connsiteY5-114" fmla="*/ 1095375 h 1095376"/>
                <a:gd name="connsiteX6-115" fmla="*/ 160414 w 6226175"/>
                <a:gd name="connsiteY6-116" fmla="*/ 934961 h 1095376"/>
                <a:gd name="connsiteX7-117" fmla="*/ 0 w 6226175"/>
                <a:gd name="connsiteY7-118" fmla="*/ 547687 h 1095376"/>
                <a:gd name="connsiteX8-119" fmla="*/ 0 w 6226175"/>
                <a:gd name="connsiteY8-120" fmla="*/ 547688 h 1095376"/>
                <a:gd name="connsiteX0-121" fmla="*/ 0 w 5416550"/>
                <a:gd name="connsiteY0-122" fmla="*/ 547688 h 1095376"/>
                <a:gd name="connsiteX1-123" fmla="*/ 160415 w 5416550"/>
                <a:gd name="connsiteY1-124" fmla="*/ 160414 h 1095376"/>
                <a:gd name="connsiteX2-125" fmla="*/ 547689 w 5416550"/>
                <a:gd name="connsiteY2-126" fmla="*/ 0 h 1095376"/>
                <a:gd name="connsiteX3-127" fmla="*/ 5414963 w 5416550"/>
                <a:gd name="connsiteY3-128" fmla="*/ 0 h 1095376"/>
                <a:gd name="connsiteX4-129" fmla="*/ 5414962 w 5416550"/>
                <a:gd name="connsiteY4-130" fmla="*/ 1095376 h 1095376"/>
                <a:gd name="connsiteX5-131" fmla="*/ 547688 w 5416550"/>
                <a:gd name="connsiteY5-132" fmla="*/ 1095375 h 1095376"/>
                <a:gd name="connsiteX6-133" fmla="*/ 160414 w 5416550"/>
                <a:gd name="connsiteY6-134" fmla="*/ 934961 h 1095376"/>
                <a:gd name="connsiteX7-135" fmla="*/ 0 w 5416550"/>
                <a:gd name="connsiteY7-136" fmla="*/ 547687 h 1095376"/>
                <a:gd name="connsiteX8-137" fmla="*/ 0 w 5416550"/>
                <a:gd name="connsiteY8-138" fmla="*/ 547688 h 10953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5416550" h="1095376">
                  <a:moveTo>
                    <a:pt x="0" y="547688"/>
                  </a:moveTo>
                  <a:cubicBezTo>
                    <a:pt x="0" y="402432"/>
                    <a:pt x="57703" y="263125"/>
                    <a:pt x="160415" y="160414"/>
                  </a:cubicBezTo>
                  <a:cubicBezTo>
                    <a:pt x="263127" y="57703"/>
                    <a:pt x="402433" y="0"/>
                    <a:pt x="547689" y="0"/>
                  </a:cubicBezTo>
                  <a:lnTo>
                    <a:pt x="5414963" y="0"/>
                  </a:lnTo>
                  <a:cubicBezTo>
                    <a:pt x="5416550" y="463551"/>
                    <a:pt x="5414169" y="900907"/>
                    <a:pt x="5414962" y="1095376"/>
                  </a:cubicBezTo>
                  <a:lnTo>
                    <a:pt x="547688" y="1095375"/>
                  </a:lnTo>
                  <a:cubicBezTo>
                    <a:pt x="402432" y="1095375"/>
                    <a:pt x="263125" y="1037672"/>
                    <a:pt x="160414" y="934961"/>
                  </a:cubicBezTo>
                  <a:cubicBezTo>
                    <a:pt x="57703" y="832249"/>
                    <a:pt x="0" y="692943"/>
                    <a:pt x="0" y="547687"/>
                  </a:cubicBezTo>
                  <a:lnTo>
                    <a:pt x="0" y="5476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0"/>
            <p:cNvSpPr/>
            <p:nvPr/>
          </p:nvSpPr>
          <p:spPr>
            <a:xfrm flipH="1">
              <a:off x="1979712" y="5155907"/>
              <a:ext cx="2413000" cy="1094400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타원 84"/>
          <p:cNvSpPr/>
          <p:nvPr/>
        </p:nvSpPr>
        <p:spPr>
          <a:xfrm>
            <a:off x="3763010" y="5705475"/>
            <a:ext cx="459105" cy="426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98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0" name="TextBox 102"/>
          <p:cNvSpPr txBox="1"/>
          <p:nvPr/>
        </p:nvSpPr>
        <p:spPr>
          <a:xfrm>
            <a:off x="3851910" y="5687695"/>
            <a:ext cx="280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no Pro Smbd Caption" pitchFamily="18" charset="0"/>
              </a:rPr>
              <a:t>1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4313555" y="4934585"/>
            <a:ext cx="3569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8A9BD0"/>
                </a:solidFill>
              </a:rPr>
              <a:t>数据链路层</a:t>
            </a:r>
          </a:p>
        </p:txBody>
      </p:sp>
      <p:sp>
        <p:nvSpPr>
          <p:cNvPr id="65" name="타원 84"/>
          <p:cNvSpPr/>
          <p:nvPr/>
        </p:nvSpPr>
        <p:spPr>
          <a:xfrm>
            <a:off x="3784600" y="4194175"/>
            <a:ext cx="459105" cy="426720"/>
          </a:xfrm>
          <a:prstGeom prst="ellipse">
            <a:avLst/>
          </a:prstGeom>
          <a:solidFill>
            <a:schemeClr val="accent4">
              <a:lumMod val="50000"/>
              <a:alpha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98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7" name="TextBox 102"/>
          <p:cNvSpPr txBox="1"/>
          <p:nvPr/>
        </p:nvSpPr>
        <p:spPr>
          <a:xfrm>
            <a:off x="3874135" y="4177665"/>
            <a:ext cx="280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no Pro Smbd Caption" pitchFamily="18" charset="0"/>
              </a:rPr>
              <a:t>3</a:t>
            </a:r>
          </a:p>
        </p:txBody>
      </p:sp>
      <p:sp>
        <p:nvSpPr>
          <p:cNvPr id="68" name="타원 84"/>
          <p:cNvSpPr/>
          <p:nvPr/>
        </p:nvSpPr>
        <p:spPr>
          <a:xfrm>
            <a:off x="3785235" y="2700020"/>
            <a:ext cx="459105" cy="426720"/>
          </a:xfrm>
          <a:prstGeom prst="ellipse">
            <a:avLst/>
          </a:prstGeom>
          <a:solidFill>
            <a:schemeClr val="accent3">
              <a:lumMod val="75000"/>
              <a:alpha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98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9" name="TextBox 102"/>
          <p:cNvSpPr txBox="1"/>
          <p:nvPr/>
        </p:nvSpPr>
        <p:spPr>
          <a:xfrm>
            <a:off x="3874770" y="2666365"/>
            <a:ext cx="280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no Pro Smbd Caption" pitchFamily="18" charset="0"/>
              </a:rPr>
              <a:t>5</a:t>
            </a:r>
          </a:p>
        </p:txBody>
      </p:sp>
      <p:sp>
        <p:nvSpPr>
          <p:cNvPr id="70" name="타원 84"/>
          <p:cNvSpPr/>
          <p:nvPr/>
        </p:nvSpPr>
        <p:spPr>
          <a:xfrm>
            <a:off x="3785870" y="1148715"/>
            <a:ext cx="459105" cy="426720"/>
          </a:xfrm>
          <a:prstGeom prst="ellipse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98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1" name="타원 84"/>
          <p:cNvSpPr/>
          <p:nvPr/>
        </p:nvSpPr>
        <p:spPr>
          <a:xfrm>
            <a:off x="7884160" y="1903730"/>
            <a:ext cx="459105" cy="426720"/>
          </a:xfrm>
          <a:prstGeom prst="ellipse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98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2" name="타원 84"/>
          <p:cNvSpPr/>
          <p:nvPr/>
        </p:nvSpPr>
        <p:spPr>
          <a:xfrm>
            <a:off x="7884160" y="3426460"/>
            <a:ext cx="459105" cy="426720"/>
          </a:xfrm>
          <a:prstGeom prst="ellipse">
            <a:avLst/>
          </a:prstGeom>
          <a:solidFill>
            <a:schemeClr val="tx2">
              <a:lumMod val="90000"/>
              <a:lumOff val="10000"/>
              <a:alpha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98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3" name="타원 84"/>
          <p:cNvSpPr/>
          <p:nvPr/>
        </p:nvSpPr>
        <p:spPr>
          <a:xfrm>
            <a:off x="7880985" y="4934585"/>
            <a:ext cx="459105" cy="426720"/>
          </a:xfrm>
          <a:prstGeom prst="ellipse">
            <a:avLst/>
          </a:prstGeom>
          <a:solidFill>
            <a:schemeClr val="tx2">
              <a:lumMod val="50000"/>
              <a:lumOff val="50000"/>
              <a:alpha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98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4" name="TextBox 102"/>
          <p:cNvSpPr txBox="1"/>
          <p:nvPr/>
        </p:nvSpPr>
        <p:spPr>
          <a:xfrm>
            <a:off x="7973060" y="4900930"/>
            <a:ext cx="280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no Pro Smbd Caption" pitchFamily="18" charset="0"/>
              </a:rPr>
              <a:t>2</a:t>
            </a:r>
          </a:p>
        </p:txBody>
      </p:sp>
      <p:sp>
        <p:nvSpPr>
          <p:cNvPr id="75" name="TextBox 102"/>
          <p:cNvSpPr txBox="1"/>
          <p:nvPr/>
        </p:nvSpPr>
        <p:spPr>
          <a:xfrm>
            <a:off x="7969885" y="3409950"/>
            <a:ext cx="280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no Pro Smbd Caption" pitchFamily="18" charset="0"/>
              </a:rPr>
              <a:t>4</a:t>
            </a:r>
          </a:p>
        </p:txBody>
      </p:sp>
      <p:sp>
        <p:nvSpPr>
          <p:cNvPr id="76" name="TextBox 102"/>
          <p:cNvSpPr txBox="1"/>
          <p:nvPr/>
        </p:nvSpPr>
        <p:spPr>
          <a:xfrm>
            <a:off x="7969885" y="1870075"/>
            <a:ext cx="280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no Pro Smbd Caption" pitchFamily="18" charset="0"/>
              </a:rPr>
              <a:t>6</a:t>
            </a:r>
          </a:p>
        </p:txBody>
      </p:sp>
      <p:sp>
        <p:nvSpPr>
          <p:cNvPr id="77" name="TextBox 102"/>
          <p:cNvSpPr txBox="1"/>
          <p:nvPr/>
        </p:nvSpPr>
        <p:spPr>
          <a:xfrm>
            <a:off x="3874770" y="1131570"/>
            <a:ext cx="280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no Pro Smbd Caption" pitchFamily="18" charset="0"/>
              </a:rPr>
              <a:t>7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4314190" y="5689600"/>
            <a:ext cx="3569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898989"/>
                </a:solidFill>
              </a:rPr>
              <a:t>物理层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4311015" y="4160520"/>
            <a:ext cx="3569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C89344"/>
                </a:solidFill>
              </a:rPr>
              <a:t>网络层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4313555" y="3458210"/>
            <a:ext cx="3569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5B6278"/>
                </a:solidFill>
              </a:rPr>
              <a:t>传输层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4314190" y="2700020"/>
            <a:ext cx="3569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6DC49C"/>
                </a:solidFill>
              </a:rPr>
              <a:t>会话层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4311015" y="1903730"/>
            <a:ext cx="3569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5E96E9"/>
                </a:solidFill>
              </a:rPr>
              <a:t>表现层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4311015" y="1148715"/>
            <a:ext cx="3569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F2596F"/>
                </a:solidFill>
              </a:rPr>
              <a:t>应用层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ldLvl="0" animBg="1"/>
      <p:bldP spid="81" grpId="1" animBg="1"/>
      <p:bldP spid="85" grpId="0" bldLvl="0" animBg="1"/>
      <p:bldP spid="85" grpId="1" animBg="1"/>
      <p:bldP spid="60" grpId="0"/>
      <p:bldP spid="60" grpId="1"/>
      <p:bldP spid="62" grpId="0"/>
      <p:bldP spid="62" grpId="1"/>
      <p:bldP spid="65" grpId="0" bldLvl="0" animBg="1"/>
      <p:bldP spid="67" grpId="0"/>
      <p:bldP spid="68" grpId="0" bldLvl="0" animBg="1"/>
      <p:bldP spid="68" grpId="1" animBg="1"/>
      <p:bldP spid="69" grpId="0"/>
      <p:bldP spid="69" grpId="1"/>
      <p:bldP spid="70" grpId="0" bldLvl="0" animBg="1"/>
      <p:bldP spid="70" grpId="1" animBg="1"/>
      <p:bldP spid="71" grpId="0" bldLvl="0" animBg="1"/>
      <p:bldP spid="71" grpId="1" animBg="1"/>
      <p:bldP spid="72" grpId="0" bldLvl="0" animBg="1"/>
      <p:bldP spid="72" grpId="1" animBg="1"/>
      <p:bldP spid="73" grpId="0" bldLvl="0" animBg="1"/>
      <p:bldP spid="73" grpId="1" animBg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9" grpId="0"/>
      <p:bldP spid="79" grpId="1"/>
      <p:bldP spid="83" grpId="0"/>
      <p:bldP spid="84" grpId="0"/>
      <p:bldP spid="84" grpId="1"/>
      <p:bldP spid="86" grpId="0"/>
      <p:bldP spid="86" grpId="1"/>
      <p:bldP spid="87" grpId="0"/>
      <p:bldP spid="87" grpId="1"/>
      <p:bldP spid="88" grpId="0"/>
      <p:bldP spid="8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48615" y="1259205"/>
            <a:ext cx="11496040" cy="1469390"/>
          </a:xfrm>
        </p:spPr>
        <p:txBody>
          <a:bodyPr/>
          <a:lstStyle/>
          <a:p>
            <a:pPr marL="713105" indent="-525780" defTabSz="914400">
              <a:buFont typeface="Wingdings" panose="05000000000000000000" charset="0"/>
              <a:buChar char="l"/>
              <a:tabLst>
                <a:tab pos="716280" algn="l"/>
              </a:tabLst>
            </a:pPr>
            <a:r>
              <a:rPr lang="zh-CN" altLang="en-US"/>
              <a:t>应用层位于</a:t>
            </a:r>
            <a:r>
              <a:rPr lang="en-US" altLang="zh-CN"/>
              <a:t>OSI</a:t>
            </a:r>
            <a:r>
              <a:t>模型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最上方</a:t>
            </a:r>
          </a:p>
          <a:p>
            <a:pPr marL="732790" indent="-546735">
              <a:buFont typeface="Wingdings" panose="05000000000000000000" charset="0"/>
              <a:buChar char="l"/>
            </a:pPr>
            <a:r>
              <a:rPr>
                <a:solidFill>
                  <a:schemeClr val="tx1"/>
                </a:solidFill>
              </a:rPr>
              <a:t>只关心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业务逻辑</a:t>
            </a:r>
            <a:r>
              <a:rPr>
                <a:solidFill>
                  <a:schemeClr val="tx1"/>
                </a:solidFill>
              </a:rPr>
              <a:t>，不关心数据的传输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6055106" cy="688975"/>
          </a:xfrm>
        </p:spPr>
        <p:txBody>
          <a:bodyPr/>
          <a:lstStyle/>
          <a:p>
            <a:r>
              <a:rPr lang="zh-CN" altLang="en-US" dirty="0"/>
              <a:t>应用层(Application Layer)</a:t>
            </a:r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346075" y="2729230"/>
            <a:ext cx="11496040" cy="35687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7" name="图片 6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1585" y="3595370"/>
            <a:ext cx="436880" cy="436880"/>
          </a:xfrm>
          <a:prstGeom prst="rect">
            <a:avLst/>
          </a:prstGeom>
        </p:spPr>
      </p:pic>
      <p:pic>
        <p:nvPicPr>
          <p:cNvPr id="8" name="图片 7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4375" y="3581400"/>
            <a:ext cx="914400" cy="914400"/>
          </a:xfrm>
          <a:prstGeom prst="rect">
            <a:avLst/>
          </a:prstGeom>
        </p:spPr>
      </p:pic>
      <p:pic>
        <p:nvPicPr>
          <p:cNvPr id="9" name="图片 8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86395" y="3581400"/>
            <a:ext cx="914400" cy="91440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4504690" y="4128135"/>
            <a:ext cx="3117215" cy="6985"/>
          </a:xfrm>
          <a:prstGeom prst="straightConnector1">
            <a:avLst/>
          </a:prstGeom>
          <a:ln w="57150">
            <a:solidFill>
              <a:srgbClr val="2626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297170" y="3663950"/>
            <a:ext cx="1531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发送消息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48615" y="1259205"/>
            <a:ext cx="11496040" cy="701675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charset="0"/>
              <a:buNone/>
            </a:pPr>
            <a:r>
              <a:rPr>
                <a:solidFill>
                  <a:schemeClr val="tx1"/>
                </a:solidFill>
              </a:rPr>
              <a:t>负责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协商</a:t>
            </a:r>
            <a:r>
              <a:rPr>
                <a:solidFill>
                  <a:schemeClr val="tx1"/>
                </a:solidFill>
              </a:rPr>
              <a:t>用于传输的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数据格式</a:t>
            </a:r>
            <a:r>
              <a:rPr>
                <a:solidFill>
                  <a:schemeClr val="tx1"/>
                </a:solidFill>
              </a:rPr>
              <a:t>，并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转换数据格式</a:t>
            </a:r>
            <a:endParaRPr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13055" y="0"/>
            <a:ext cx="5454650" cy="688975"/>
          </a:xfrm>
        </p:spPr>
        <p:txBody>
          <a:bodyPr/>
          <a:lstStyle/>
          <a:p>
            <a:r>
              <a:rPr lang="zh-CN" altLang="en-US"/>
              <a:t>表示层(Presentation Layer)</a:t>
            </a:r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297815" y="2004695"/>
            <a:ext cx="11530330" cy="428561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" name="文本占位符 2"/>
          <p:cNvSpPr>
            <a:spLocks noGrp="1"/>
          </p:cNvSpPr>
          <p:nvPr/>
        </p:nvSpPr>
        <p:spPr>
          <a:xfrm>
            <a:off x="473075" y="2004695"/>
            <a:ext cx="11496040" cy="442023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85055" y="3424555"/>
            <a:ext cx="2355215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表现层</a:t>
            </a:r>
          </a:p>
        </p:txBody>
      </p:sp>
      <p:cxnSp>
        <p:nvCxnSpPr>
          <p:cNvPr id="15" name="曲线连接符 14"/>
          <p:cNvCxnSpPr/>
          <p:nvPr/>
        </p:nvCxnSpPr>
        <p:spPr>
          <a:xfrm>
            <a:off x="2479040" y="2352040"/>
            <a:ext cx="2413635" cy="1275715"/>
          </a:xfrm>
          <a:prstGeom prst="curvedConnector3">
            <a:avLst>
              <a:gd name="adj1" fmla="val 5001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flipV="1">
            <a:off x="7240270" y="2336800"/>
            <a:ext cx="2456180" cy="1290955"/>
          </a:xfrm>
          <a:prstGeom prst="curvedConnector3">
            <a:avLst>
              <a:gd name="adj1" fmla="val 5002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658350" y="2004695"/>
            <a:ext cx="1384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传输用数据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708015" y="2900680"/>
            <a:ext cx="173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发送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721350" y="4343400"/>
            <a:ext cx="173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接收</a:t>
            </a:r>
          </a:p>
        </p:txBody>
      </p:sp>
      <p:cxnSp>
        <p:nvCxnSpPr>
          <p:cNvPr id="23" name="曲线连接符 22"/>
          <p:cNvCxnSpPr/>
          <p:nvPr/>
        </p:nvCxnSpPr>
        <p:spPr>
          <a:xfrm rot="10800000" flipV="1">
            <a:off x="2470785" y="4107180"/>
            <a:ext cx="2413635" cy="1196340"/>
          </a:xfrm>
          <a:prstGeom prst="curvedConnector3">
            <a:avLst>
              <a:gd name="adj1" fmla="val 49987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 rot="10800000">
            <a:off x="7240270" y="4107180"/>
            <a:ext cx="2433320" cy="1158240"/>
          </a:xfrm>
          <a:prstGeom prst="curvedConnector3">
            <a:avLst>
              <a:gd name="adj1" fmla="val 49974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696450" y="5105400"/>
            <a:ext cx="2518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接受到的数据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10895" y="5105400"/>
            <a:ext cx="1384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应用层数据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10895" y="2230755"/>
            <a:ext cx="1384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应用层数据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4" grpId="0" animBg="1"/>
      <p:bldP spid="14" grpId="1" animBg="1"/>
      <p:bldP spid="19" grpId="0"/>
      <p:bldP spid="19" grpId="1"/>
      <p:bldP spid="20" grpId="0"/>
      <p:bldP spid="20" grpId="1"/>
      <p:bldP spid="22" grpId="0"/>
      <p:bldP spid="22" grpId="1"/>
      <p:bldP spid="25" grpId="0"/>
      <p:bldP spid="25" grpId="1"/>
      <p:bldP spid="26" grpId="0"/>
      <p:bldP spid="26" grpId="1"/>
      <p:bldP spid="27" grpId="0"/>
      <p:bldP spid="2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48615" y="1259205"/>
            <a:ext cx="11496040" cy="1278890"/>
          </a:xfrm>
        </p:spPr>
        <p:txBody>
          <a:bodyPr>
            <a:normAutofit/>
          </a:bodyPr>
          <a:lstStyle/>
          <a:p>
            <a:pPr marL="560705" indent="-560705" defTabSz="914400"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t>负责管理</a:t>
            </a:r>
            <a:r>
              <a:rPr>
                <a:solidFill>
                  <a:schemeClr val="tx1"/>
                </a:solidFill>
              </a:rPr>
              <a:t>两个连网实体间的连接</a:t>
            </a:r>
            <a:endParaRPr b="1">
              <a:solidFill>
                <a:schemeClr val="accent5">
                  <a:lumMod val="75000"/>
                </a:schemeClr>
              </a:solidFill>
            </a:endParaRPr>
          </a:p>
          <a:p>
            <a:pPr marL="560705" indent="-560705" defTabSz="914400"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 b="1">
                <a:solidFill>
                  <a:schemeClr val="accent5">
                    <a:lumMod val="75000"/>
                  </a:schemeClr>
                </a:solidFill>
              </a:rPr>
              <a:t>功能及特点：建立连接，维持通信，释放连接</a:t>
            </a:r>
          </a:p>
          <a:p>
            <a:pPr marL="342900" indent="-342900">
              <a:buFont typeface="Wingdings" panose="05000000000000000000" charset="0"/>
              <a:buChar char="l"/>
            </a:pPr>
            <a:endParaRPr b="1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charset="0"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13055" y="0"/>
            <a:ext cx="5454650" cy="688975"/>
          </a:xfrm>
        </p:spPr>
        <p:txBody>
          <a:bodyPr/>
          <a:lstStyle/>
          <a:p>
            <a:r>
              <a:rPr lang="zh-CN" altLang="en-US"/>
              <a:t>会话层(Sessin Layer)</a:t>
            </a:r>
          </a:p>
        </p:txBody>
      </p:sp>
      <p:sp>
        <p:nvSpPr>
          <p:cNvPr id="2" name="文本占位符 2"/>
          <p:cNvSpPr>
            <a:spLocks noGrp="1"/>
          </p:cNvSpPr>
          <p:nvPr/>
        </p:nvSpPr>
        <p:spPr>
          <a:xfrm>
            <a:off x="473075" y="2673350"/>
            <a:ext cx="11496040" cy="37515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4510" y="3485515"/>
            <a:ext cx="2274570" cy="80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客户端</a:t>
            </a:r>
          </a:p>
        </p:txBody>
      </p:sp>
      <p:sp>
        <p:nvSpPr>
          <p:cNvPr id="10" name="矩形 9"/>
          <p:cNvSpPr/>
          <p:nvPr/>
        </p:nvSpPr>
        <p:spPr>
          <a:xfrm>
            <a:off x="8097520" y="3485515"/>
            <a:ext cx="2274570" cy="80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服务端</a:t>
            </a:r>
          </a:p>
        </p:txBody>
      </p:sp>
      <p:cxnSp>
        <p:nvCxnSpPr>
          <p:cNvPr id="11" name="直接连接符 10"/>
          <p:cNvCxnSpPr>
            <a:stCxn id="9" idx="3"/>
            <a:endCxn id="10" idx="1"/>
          </p:cNvCxnSpPr>
          <p:nvPr/>
        </p:nvCxnSpPr>
        <p:spPr>
          <a:xfrm>
            <a:off x="4069080" y="3888740"/>
            <a:ext cx="40284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747260" y="331978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稳定、实时、持续的连接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 animBg="1"/>
      <p:bldP spid="9" grpId="1" animBg="1"/>
      <p:bldP spid="10" grpId="0" animBg="1"/>
      <p:bldP spid="10" grpId="1" animBg="1"/>
      <p:bldP spid="12" grpId="0"/>
      <p:bldP spid="1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目录子项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目录子项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283</Words>
  <Application>Microsoft Office PowerPoint</Application>
  <PresentationFormat>宽屏</PresentationFormat>
  <Paragraphs>88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Arno Pro Smbd Caption</vt:lpstr>
      <vt:lpstr>微软雅黑</vt:lpstr>
      <vt:lpstr>Arial</vt:lpstr>
      <vt:lpstr>Calibri</vt:lpstr>
      <vt:lpstr>Wingdings</vt:lpstr>
      <vt:lpstr>目录子项</vt:lpstr>
      <vt:lpstr>Office 主题​​</vt:lpstr>
      <vt:lpstr>1_目录子项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starcraft</cp:lastModifiedBy>
  <cp:revision>190</cp:revision>
  <dcterms:created xsi:type="dcterms:W3CDTF">2019-06-19T02:08:00Z</dcterms:created>
  <dcterms:modified xsi:type="dcterms:W3CDTF">2020-09-15T10:48:01Z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