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2" r:id="rId4"/>
    <p:sldMasterId id="2147483670" r:id="rId5"/>
  </p:sldMasterIdLst>
  <p:notesMasterIdLst>
    <p:notesMasterId r:id="rId22"/>
  </p:notesMasterIdLst>
  <p:handoutMasterIdLst>
    <p:handoutMasterId r:id="rId23"/>
  </p:handoutMasterIdLst>
  <p:sldIdLst>
    <p:sldId id="497" r:id="rId6"/>
    <p:sldId id="498" r:id="rId7"/>
    <p:sldId id="541" r:id="rId8"/>
    <p:sldId id="517" r:id="rId9"/>
    <p:sldId id="533" r:id="rId10"/>
    <p:sldId id="502" r:id="rId11"/>
    <p:sldId id="534" r:id="rId12"/>
    <p:sldId id="535" r:id="rId13"/>
    <p:sldId id="536" r:id="rId14"/>
    <p:sldId id="537" r:id="rId15"/>
    <p:sldId id="500" r:id="rId16"/>
    <p:sldId id="538" r:id="rId17"/>
    <p:sldId id="504" r:id="rId18"/>
    <p:sldId id="539" r:id="rId19"/>
    <p:sldId id="540" r:id="rId20"/>
    <p:sldId id="5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471"/>
    <a:srgbClr val="226E4B"/>
    <a:srgbClr val="156389"/>
    <a:srgbClr val="2169D3"/>
    <a:srgbClr val="FF9800"/>
    <a:srgbClr val="262626"/>
    <a:srgbClr val="F2596F"/>
    <a:srgbClr val="5E96E9"/>
    <a:srgbClr val="6DC49C"/>
    <a:srgbClr val="5B6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902"/>
        <p:guide pos="42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821 829,'3'0,"0"0,0 0,0 0,0 0,1 0,4-2,-5 2,0-1,0 0,0 0,0 0,1 0,-1-1,0 1,0-1,0 0,4-2,-4 3,2-3,-1 2,-1 0,0 0,1-1,-1 2,0-1,0-1,1 0,1-2,-3 2,1-1,-1 1,0 0,-1 0,1-2,-1 2,1-1,-2-1,2 2,-2 0,1 0,0 0,-1 0,1 0,-1 0,1 0,-1 0,0-2,1 2,-1-1,0 1,0-1,0 0,0-1,-1 1,0 1,0 0,0 0,0-1,0 1,1 0,-3-1,3 0,-2 1,1 0,-2 1,2-1,-2 1,1-1,-1 2,0-1,-3-1,2 2,1 1,0-2,0 1,-1 0,1 0,0 1,0-1,-3-1,-6-1,8 2,0 1,1-1,0 0,0 1,0 0,-1-1,0 1,0-1,1 1,0 0,0-1,0 1,-2 0,2 0,0 0,0 0,0 0,-1 0,1 0,-2 0,2 1,-1 0,1-1,-1 2,0-1,0 1,1 0,-2 0,2-1,0 2,0-2,0 1,0 0,1 1,-1-1,-1 1,1-1,0 0,0 1,0 0,0 0,0-1,0 0,0 2,0-3,0 2,0 1,0-2,1 1,0 0,-1 1,2-1,-1 0,0 0,1 2,-1-2,1 1,1 0,0-1,-1 0,0 0,1 0,0 2,0-1,0-1,0 0,0 0,0 4,0-4,1 0,-1 2,1-2,1 6,-1-6,0 1,0-1,0 0,2 4,-2-4,2 3,-2-3,1 0,0 0,0 0,0 0,1 0,1 2,-2-2,1-1,1 2,-1-2,1 2,-1-2,0 0,0 0,0-1,0 1,0-1,0 1,0-1,2 1,-2-1,1 0,2 0,-3 0,1-1,-1 0,1 0,-1 0,2 0,-2-1,0 0,3 0,-3 0,0 0,1 0,-1 1,5-2,-4 1,-1 0,1-1,1 2,-2-1,2 1,2-2,-4 2,1-1,1 0,-2 1,1 0,1-1,-2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1478 749,'3'0,"0"0,0 0,0 0,0 0,0 0,0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994 384,'3'-1,"1"-1,-1 1,0-1,0 1,0 0,0 0,0 0,0 0,0 1,0 0,0-1,0 1,0-1,3 1,-3 0,0 0,0-1,1 1,-1-1,0 0,4 0,-4 1,1-1,-1 0,0 0,1 0,-1 0,0 1,0-1,0 0,0 0,0 1,0 0,1 0,-1 0,0 0,0 0,0 0,0 0,0 0,0 0,0 0,0 0,0 0,0 0,0 0,3 0,-3 0,0 0,0 0,1 0,-1 0,0 0,0 0,0 0,1 0,-1 0,0 0,0 0,0 0,0 0,0 0,0 0,0 0,0 0,0 1,0 0,0-1,0 2,1-2,-1 1,0 1,0-2,0 2,0-1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1498 285,'-3'0,"0"2,0-2,2 3,-2-2,0 1,0 0,0 0,1 1,-1-1,-1 1,1 0,1 0,0 0,0 0,1 0,0 0,1 0,-1 0,1 0,-1 0,1 0,0 0,0 0,0 1,0 0,0-1,0 0,0 0,0 0,1 0,1 0,0 0,2 0,-2 0,1-1,0-1,1 1,-1-1,0 0,0 1,2 0,-2-1,0 0,1 0,-1 0,0 0,0-1,0 0,0 0,1 0,0 0,-1 0,0 0,0 0,3 0,-3-1,0 1,0 0,0 0,4 0,-4-1,0 0,0 1,0-1,0 0,0-1,0 1,0-1,0-1,1 1,-2-1,1 2,0-3,0 0,-2 1,0 0,0 0,0 0,-1 0,1 0,-1 0,0 0,0-1,0 1,0 0,0 0,0 0,0 0,0 0,0-2,0 2,0 0,0 0,0 0,-2 0,2 0,-1 0,-1 0,1 0,-1 0,-1 3,0-2,0 1,0-1,0 2,0-1,-1 0,1 0,0 1,0-2,0 2,0 0,0-1,0 0,0 0,-1 0,1 0,-1 1,1 0,-2-1,2 1,-1 0,1 0,0 0,0 0,0 0,0 1,0-1,0 0,0 0,0 0,0 0,-1-2,1 2,0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1313 495,'4'0,"-1"0,1 0,0 0,0 0,-1 0,0 0,0 0,0 0,0-1,1 0,3 1,-4 0,0-1,0 1,0 0,3-1,-1 1,-2 0,0 0,0-1,0 1,0-1,0 0,2 1,-2 0,0-1,0 1,0-1,0 1,0 0,0-1,0 0,0 1,0-2,0 1,0 1,0-1,0 0,0 1,0-2,0 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1688 497,'3'0,"0"0,1 0,-1 0,0 0,3 0,-3 0,1 0,-1 0,0-1,4 1,-2-1,-2 1,0 0,0 0,0 0,1 0,-1-1,4 0,-4 1,0-1,1 1,0 0,1 0,-1 0,-1 0,0 0,2 0,1-1,-3 1,0 0,0 0,2-1,-2 1,2-1,-2 1,0 0,1 0,-1-1,0 0,2 1,-2-1,0 1,0 0,0 0,0-1,0 1,1 0,-1 0,0-1,0 1,0 0,0 0,2 0,-2 0,0-1,1 1,-1 0,0 0,0-1,1 1,1-1,-2 1,0 0,3-1,-3 0,0 1,0 0,1-1,-1 1,0-1,0 0,0 1,0 0,0 0,0 0,0 0,0 0,0 0,0-1,0 0,0 1,1 0,-1 0,0 0,0 0,0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1673 583,'-4'0,"-2"0,-75 13,78-13,0 1,-2 0,2-1,-3 0,3 1,0 0,0-1,0 1,-1-1,-6 2,6-2,1 0,0 1,-1 0,1-1,-2 1,2-1,-4 1,4 0,0-1,0 1,0-1,0 0,-2 1,1 0,-6 2,5-2,2 0,0-1,0 1,-1 0,0 1,1-1,-1-1,-5 3,6-1,0-1,0 0,0-1,-12 7,11-5,0 0,0 1,1-2,0 1,-1 0,1 1,-1-1,0 2,1-2,0 0,1 1,-1 0,0 1,2-1,-2 1,2-1,-1 0,-1 3,2-2,-1-1,2 0,-1 0,0 0,0 0,0 1,0-1,0 0,0 3,1-2,0 1,0-1,0 0,0 2,0 0,0-2,0 5,1-6,0 1,0 0,-1-1,1 0,-1 0,1 0,1 3,-2-3,1 3,0-3,0 0,0 0,0 2,0-2,0 0,0 1,4 9,-4-8,1-2,-1 0,-1 2,3-1,-3-1,1 0,1 0,0 1,-1-1,0 1,1 0,0 0,1 0,-2-1,2-1,-1 1,0 0,1 0,1-1,-3 1,2-1,0 0,0 0,0 1,0-2,3 4,-3-2,0-3,2 3,-2 0,1-1,6 5,-6-6,-1 1,0-1,0 0,0 1,1-1,0 0,1 1,2-1,-4-1,0 1,1 0,-1-1,0 0,2 0,1 0,-3 0,1 0,-1 0,0 0,1 0,0 0,-1-2,2 2,8-3,-10 1,2 1,-2 0,1 0,-1-1,2 0,2-3,1 1,-5 2,0 0,3-3,-3 3,2-1,-2 0,3-2,-3 3,2-2,-2 2,0-2,8-5,-3 1,-2 2,-3 4,5-6,-5 5,1-1,-1 2,0-2,-1 1,1 2,0-3,0 1,5-3,-2-1,-1 3,-1-1,1 1,-2 2,3-4,-4 3,1 2,-1-2,1 2,0-3,0 1,12-11,-11 11,-2 0,2-1,-2 1,0 0,0-1,0 1,1-2,-1 0,-1-1,1 3,-1 0,0 0,-1 0,0 0,0-2,0 1,0-2,0 2,0 0,0 1,0 0,0 0,0 0,0-1,0 0,0 1,0 0,-1-4,-1-4,2 7,-1 0,1 1,-1-1,1 1,-1-2,0 2,1 0,0-1,-1-4,0 4,0 0,0 1,0 0,1 0,-1-1,-1 1,1 0,-1-2,2 2,-3-2,-4-9,4 8,0 2,0 0,1 1,0 0,-1-1,1 1,-4-4,3 6,2-2,-2 1,-2-2,1 1,-3-1,4 2,0 1,-1 0,1 0,-2 0,1 1,1 0,-8 0,8 0,0 0,-1 0,-2 0,2 0,1 0,-2 0,1 0,-1 0,1 0,1 0,-1 0,1 0,-1 0,1 1,0-1,0 0,-1 0,1 0,-1 0,1 0,0 0,-22 2,22-2,-5 0,5 1,0-1,-4 1,4-1,-2 0,-2 0,4 1,0-1,-1 1,1-1,0 0,0 1,0 0,0-1,0 1,0-1,-1 0,0 0,1 1,0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1120 748,'3'0,"0"-2,0 2,0-1,0 1,0-2,0 1,0 1,-2 3,1 0,1-2,-3 2,0 0,-2 0,0 1,-1-2,1 1,-1-1,1 1,0 0,-1-2,0 1,0-5,2 0,-1 0,1 0,1 0,0 0,0 0,0 0,0 0,0 0,2 0,-2 0,3 3,0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968 813,'5'3,"-2"-1,0 0,0-1,-2 2,1 0,0 0,-1 0,0 0,1 0,-1 0,1 0,1-2,-2-5,1 1,0 0,2-5,-3 5,2-1,-1 1,0-1,-1 1,2 1,0-2,-1 1,3-3,-2 3,0 1,0-1,0 0,0 0,0 1,-1-1,1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1093 753,'6'2,"-3"-2,0 1,0 0,0-1,0 0,3 2,-2-2,0 1,1-1,-2 0,0 1,5 0,-5 0,0-1,4 1,-3-1,1 1,-1 0,-1-1,0 0,0 0,0 1,0-1,1 0,-1 0,1 0,0 0,2 0,-3-1,0 1,0-1,0-1,1 1,-1-1,0-1,0 1,-2-1,-4 2,0 1,0-2,0 1,0 1,0 0,0 0,-1 0,1 0,6-1,0 0,0 0,0 1,4-2,-4 2,1 0,-1-1,1 1,0 0,0 0,0-1,6 0,-7 1,0 0,0-1,6-1,-6 1,-6 1,0 1,0 0,0 0,0 0,0-1,0 0,0 0,0 0,0 0,0 0,0 1,-1-1,-2 2,3-1,0-1,0 0,0 2,0-2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493 830,'-3'0,"0"1,0 0,0 1,0-1,0 1,1 1,-1-1,2 1,0 0,1 0,2 0,1-1,-2 1,2-1,-1 1,1-1,0 0,0-2,0 0,0 0,-1-3,1 2,0-1,0 0,0 0,0 1,-3-2,0 0,0-1,0 1,0 0,0 0,0 0,0 0,0 0,-1 0,1 0,0 0,-2-2,1 1,1 1,-1 0,0 0,1 0,-3 3,0 2,0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667 784,'-2'3,"1"0,0 0,-1 0,2 0,-1 0,0 0,1 0,0 0,0 0,1 0,-1 2,2-2,0 2,1-2,-1 0,1-2,0-1,0 0,0-1,-1-2,1 1,-1-1,1 1,-1-1,0 0,0 0,-1 0,1 0,-2-1,1-1,-1 1,0 1,0 0,0 0,0 0,0 0,0-1,-1 1,0 0,0 0,0 0,-1-1,-2 2,1 2,0-1,0 1,-1 0,1 0,0 0,-2 1,2 0,0 0,0 1,0 0,0-2,0 2,0 0,0 1,-2 2,3-2,-1-1,2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510 846,'3'0,"0"-1,0-1,0 2,0-2,3 2,-2-2,-1 1,0 1,0-1,1 0,-1 0,0 0,0 0,0 0,0 0,0 0,2 0,-2 0,0 0,2 0,-2 0,0-1,2 1,-2 0,0 0,0 0,0 0,0 0,0 0,0 1,0-1,0 1,0-1,0 1,0-1,0 1,1-1,-1 0,0 1,0-1,0 1,0 0,0-1,0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3T18:06: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1433 957,'3'1,"0"1,0 0,0-1,0 1,0-2,0 0,0 0,0 0,0 0,0 0,2-1,-2 1,0 0,5 0,-5-1,0 1,0 0,0 0,0 0,0 0,0-2,0 1,2 1,-2 0,0-1,0 0,0 1,0-1,0 0,0-1,1 0,-2-1,1 2,1-1,-1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529590" marR="0" lvl="0" indent="-52959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541655" marR="0" lvl="0" indent="-54165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542925" marR="0" lvl="0" indent="-54292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lvl="0"/>
            <a:r>
              <a:rPr dirty="0">
                <a:sym typeface="+mn-ea"/>
              </a:rPr>
              <a:t>221212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7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8" Type="http://schemas.openxmlformats.org/officeDocument/2006/relationships/theme" Target="../theme/theme4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customXml" Target="../ink/ink14.xml"/><Relationship Id="rId6" Type="http://schemas.openxmlformats.org/officeDocument/2006/relationships/image" Target="../media/image18.png"/><Relationship Id="rId5" Type="http://schemas.openxmlformats.org/officeDocument/2006/relationships/customXml" Target="../ink/ink13.xml"/><Relationship Id="rId4" Type="http://schemas.openxmlformats.org/officeDocument/2006/relationships/image" Target="../media/image17.png"/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customXml" Target="../ink/ink4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0.png"/><Relationship Id="rId7" Type="http://schemas.openxmlformats.org/officeDocument/2006/relationships/customXml" Target="../ink/ink6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png"/><Relationship Id="rId11" Type="http://schemas.openxmlformats.org/officeDocument/2006/relationships/customXml" Target="../ink/ink8.xml"/><Relationship Id="rId10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customXml" Target="../ink/ink9.xml"/><Relationship Id="rId2" Type="http://schemas.openxmlformats.org/officeDocument/2006/relationships/image" Target="../media/image3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互联网协议群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713095" cy="688975"/>
          </a:xfrm>
        </p:spPr>
        <p:txBody>
          <a:bodyPr/>
          <a:p>
            <a:r>
              <a:t>数据重组</a:t>
            </a:r>
          </a:p>
        </p:txBody>
      </p:sp>
      <p:sp>
        <p:nvSpPr>
          <p:cNvPr id="8" name="矩形 7"/>
          <p:cNvSpPr/>
          <p:nvPr/>
        </p:nvSpPr>
        <p:spPr>
          <a:xfrm>
            <a:off x="4784725" y="1283335"/>
            <a:ext cx="749300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34025" y="1283335"/>
            <a:ext cx="149034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84725" y="2422525"/>
            <a:ext cx="749300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34025" y="2422525"/>
            <a:ext cx="149034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4725" y="3587750"/>
            <a:ext cx="749300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34025" y="3587750"/>
            <a:ext cx="149034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4725" y="4730750"/>
            <a:ext cx="749300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4025" y="4730750"/>
            <a:ext cx="149034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65935" y="459994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发送方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9420860" y="459994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接收方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680085" y="3221355"/>
            <a:ext cx="2800985" cy="5797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原始数据</a:t>
            </a:r>
            <a:endParaRPr lang="zh-CN" altLang="en-US" sz="2400" b="1"/>
          </a:p>
        </p:txBody>
      </p:sp>
      <p:cxnSp>
        <p:nvCxnSpPr>
          <p:cNvPr id="34" name="直接箭头连接符 33"/>
          <p:cNvCxnSpPr>
            <a:stCxn id="25" idx="3"/>
          </p:cNvCxnSpPr>
          <p:nvPr/>
        </p:nvCxnSpPr>
        <p:spPr>
          <a:xfrm flipV="1">
            <a:off x="3481070" y="3500120"/>
            <a:ext cx="981075" cy="11430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51885" y="30816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拆分</a:t>
            </a:r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7397750" y="3417570"/>
            <a:ext cx="1072515" cy="32385"/>
          </a:xfrm>
          <a:prstGeom prst="straightConnector1">
            <a:avLst/>
          </a:prstGeom>
          <a:ln w="317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458075" y="30492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重组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743325" y="145542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消息头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194550" y="145542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消息体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470265" y="3135630"/>
            <a:ext cx="2800985" cy="5797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原始数据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animBg="1"/>
      <p:bldP spid="53" grpId="0" bldLvl="0" animBg="1"/>
      <p:bldP spid="5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TCP/IP协议群的5层模型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5</a:t>
            </a:r>
            <a:r>
              <a:t>层模型</a:t>
            </a:r>
          </a:p>
        </p:txBody>
      </p:sp>
      <p:sp>
        <p:nvSpPr>
          <p:cNvPr id="24" name="Freeform 5"/>
          <p:cNvSpPr/>
          <p:nvPr/>
        </p:nvSpPr>
        <p:spPr bwMode="auto">
          <a:xfrm>
            <a:off x="4647565" y="1652905"/>
            <a:ext cx="2965450" cy="73787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6410" y="1791335"/>
            <a:ext cx="112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应用层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4647565" y="2390140"/>
            <a:ext cx="2965450" cy="73787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66410" y="2529205"/>
            <a:ext cx="112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传输层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8" name="Freeform 5"/>
          <p:cNvSpPr/>
          <p:nvPr/>
        </p:nvSpPr>
        <p:spPr bwMode="auto">
          <a:xfrm>
            <a:off x="4681855" y="3128010"/>
            <a:ext cx="2965450" cy="73787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0700" y="3266440"/>
            <a:ext cx="112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网络层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" name="Freeform 5"/>
          <p:cNvSpPr/>
          <p:nvPr/>
        </p:nvSpPr>
        <p:spPr bwMode="auto">
          <a:xfrm rot="10800000">
            <a:off x="4681855" y="3865880"/>
            <a:ext cx="2965450" cy="73787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9545" y="4004310"/>
            <a:ext cx="1878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数据链路层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4681855" y="4603115"/>
            <a:ext cx="2965450" cy="73787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73090" y="4742180"/>
            <a:ext cx="112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物理层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4315" y="1652905"/>
            <a:ext cx="3409315" cy="675640"/>
          </a:xfrm>
          <a:prstGeom prst="rect">
            <a:avLst/>
          </a:prstGeom>
          <a:noFill/>
          <a:ln w="28575" cmpd="sng">
            <a:solidFill>
              <a:srgbClr val="FF98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54315" y="1668145"/>
            <a:ext cx="340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FF9800"/>
                </a:solidFill>
              </a:rPr>
              <a:t>数据从一个应用发往另一个应用的过程</a:t>
            </a:r>
            <a:endParaRPr lang="zh-CN" altLang="en-US" b="1">
              <a:solidFill>
                <a:srgbClr val="FF98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0120" y="2452370"/>
            <a:ext cx="3409315" cy="675640"/>
          </a:xfrm>
          <a:prstGeom prst="rect">
            <a:avLst/>
          </a:prstGeom>
          <a:noFill/>
          <a:ln w="28575" cmpd="sng">
            <a:solidFill>
              <a:srgbClr val="2169D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60755" y="2621280"/>
            <a:ext cx="340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2169D3"/>
                </a:solidFill>
              </a:rPr>
              <a:t>主机到主机之间的传输</a:t>
            </a:r>
            <a:endParaRPr lang="zh-CN" altLang="en-US" b="1">
              <a:solidFill>
                <a:srgbClr val="2169D3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854315" y="3158490"/>
            <a:ext cx="3409315" cy="675640"/>
          </a:xfrm>
          <a:prstGeom prst="rect">
            <a:avLst/>
          </a:prstGeom>
          <a:noFill/>
          <a:ln w="28575" cmpd="sng">
            <a:solidFill>
              <a:srgbClr val="15638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854315" y="3312795"/>
            <a:ext cx="340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156389"/>
                </a:solidFill>
              </a:rPr>
              <a:t>提供路由和寻址</a:t>
            </a:r>
            <a:endParaRPr lang="zh-CN" altLang="en-US" b="1">
              <a:solidFill>
                <a:srgbClr val="156389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0120" y="3927475"/>
            <a:ext cx="3409315" cy="675640"/>
          </a:xfrm>
          <a:prstGeom prst="rect">
            <a:avLst/>
          </a:prstGeom>
          <a:noFill/>
          <a:ln w="28575" cmpd="sng">
            <a:solidFill>
              <a:srgbClr val="226E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60755" y="4096385"/>
            <a:ext cx="340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226E4B"/>
                </a:solidFill>
              </a:rPr>
              <a:t>两个节点之间的物理连接</a:t>
            </a:r>
            <a:endParaRPr lang="zh-CN" altLang="en-US" b="1">
              <a:solidFill>
                <a:srgbClr val="226E4B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54950" y="4603750"/>
            <a:ext cx="3409315" cy="675640"/>
          </a:xfrm>
          <a:prstGeom prst="rect">
            <a:avLst/>
          </a:prstGeom>
          <a:noFill/>
          <a:ln w="28575" cmpd="sng">
            <a:solidFill>
              <a:srgbClr val="34A47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855585" y="4788535"/>
            <a:ext cx="340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34A471"/>
                </a:solidFill>
              </a:rPr>
              <a:t>负责</a:t>
            </a:r>
            <a:r>
              <a:rPr lang="en-US" altLang="zh-CN" b="1">
                <a:solidFill>
                  <a:srgbClr val="34A471"/>
                </a:solidFill>
              </a:rPr>
              <a:t>0-1</a:t>
            </a:r>
            <a:r>
              <a:rPr lang="zh-CN" altLang="en-US" b="1">
                <a:solidFill>
                  <a:srgbClr val="34A471"/>
                </a:solidFill>
              </a:rPr>
              <a:t>信号的传输</a:t>
            </a:r>
            <a:endParaRPr lang="zh-CN" altLang="en-US" b="1">
              <a:solidFill>
                <a:srgbClr val="34A47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038975" y="3566795"/>
              <a:ext cx="14287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038975" y="3566795"/>
                <a:ext cx="14287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15" grpId="0" animBg="1"/>
      <p:bldP spid="16" grpId="0"/>
      <p:bldP spid="24" grpId="1" animBg="1"/>
      <p:bldP spid="5" grpId="1"/>
      <p:bldP spid="15" grpId="1" animBg="1"/>
      <p:bldP spid="16" grpId="1"/>
      <p:bldP spid="6" grpId="0" animBg="1"/>
      <p:bldP spid="7" grpId="0"/>
      <p:bldP spid="17" grpId="0" animBg="1"/>
      <p:bldP spid="42" grpId="0"/>
      <p:bldP spid="8" grpId="0" animBg="1"/>
      <p:bldP spid="9" grpId="0"/>
      <p:bldP spid="43" grpId="0" animBg="1"/>
      <p:bldP spid="44" grpId="0"/>
      <p:bldP spid="8" grpId="1" animBg="1"/>
      <p:bldP spid="9" grpId="1"/>
      <p:bldP spid="43" grpId="1" animBg="1"/>
      <p:bldP spid="44" grpId="1"/>
      <p:bldP spid="11" grpId="0" animBg="1"/>
      <p:bldP spid="12" grpId="0"/>
      <p:bldP spid="45" grpId="0" animBg="1"/>
      <p:bldP spid="46" grpId="0"/>
      <p:bldP spid="11" grpId="1" animBg="1"/>
      <p:bldP spid="12" grpId="1"/>
      <p:bldP spid="45" grpId="1" animBg="1"/>
      <p:bldP spid="46" grpId="1"/>
      <p:bldP spid="13" grpId="0" animBg="1"/>
      <p:bldP spid="14" grpId="0"/>
      <p:bldP spid="47" grpId="0" animBg="1"/>
      <p:bldP spid="48" grpId="0"/>
      <p:bldP spid="13" grpId="1" animBg="1"/>
      <p:bldP spid="14" grpId="1"/>
      <p:bldP spid="47" grpId="1" animBg="1"/>
      <p:bldP spid="4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half" idx="22"/>
          </p:nvPr>
        </p:nvSpPr>
        <p:spPr>
          <a:xfrm>
            <a:off x="321310" y="20955"/>
            <a:ext cx="4326255" cy="668020"/>
          </a:xfrm>
        </p:spPr>
        <p:txBody>
          <a:bodyPr/>
          <a:p>
            <a:r>
              <a:rPr lang="en-US" altLang="zh-CN"/>
              <a:t>5</a:t>
            </a:r>
            <a:r>
              <a:t>层模型</a:t>
            </a:r>
            <a:r>
              <a:t>和</a:t>
            </a:r>
            <a:r>
              <a:rPr lang="en-US" altLang="zh-CN"/>
              <a:t>OSI</a:t>
            </a:r>
            <a:r>
              <a:t>的区别</a:t>
            </a:r>
          </a:p>
        </p:txBody>
      </p:sp>
      <p:sp>
        <p:nvSpPr>
          <p:cNvPr id="24" name="文本占位符 2"/>
          <p:cNvSpPr>
            <a:spLocks noGrp="1"/>
          </p:cNvSpPr>
          <p:nvPr/>
        </p:nvSpPr>
        <p:spPr>
          <a:xfrm>
            <a:off x="1051560" y="1295400"/>
            <a:ext cx="10088880" cy="12052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542925" marR="0" lvl="0" indent="-54292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删除了会话层，会话是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虚拟概念</a:t>
            </a:r>
            <a:r>
              <a:rPr>
                <a:solidFill>
                  <a:schemeClr val="tx1"/>
                </a:solidFill>
              </a:rPr>
              <a:t>，不是必须的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删除了表示层，数据压缩、数据格式转换不是应用必须的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TCP/IP协议群可选项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TCP/IP</a:t>
            </a:r>
            <a:r>
              <a:t>协议群可选性</a:t>
            </a:r>
          </a:p>
        </p:txBody>
      </p:sp>
      <p:sp>
        <p:nvSpPr>
          <p:cNvPr id="24" name="文本占位符 2"/>
          <p:cNvSpPr>
            <a:spLocks noGrp="1"/>
          </p:cNvSpPr>
          <p:nvPr/>
        </p:nvSpPr>
        <p:spPr>
          <a:xfrm>
            <a:off x="1051560" y="1283970"/>
            <a:ext cx="10088880" cy="12052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542925" marR="0" lvl="0" indent="-54292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传输层：</a:t>
            </a:r>
            <a:r>
              <a:rPr lang="en-US" altLang="zh-CN">
                <a:solidFill>
                  <a:schemeClr val="tx1"/>
                </a:solidFill>
              </a:rPr>
              <a:t>TCP</a:t>
            </a:r>
            <a:r>
              <a:rPr>
                <a:solidFill>
                  <a:schemeClr val="tx1"/>
                </a:solidFill>
              </a:rPr>
              <a:t>协议、</a:t>
            </a:r>
            <a:r>
              <a:rPr lang="en-US" altLang="zh-CN">
                <a:solidFill>
                  <a:schemeClr val="tx1"/>
                </a:solidFill>
              </a:rPr>
              <a:t>UDP</a:t>
            </a:r>
            <a:r>
              <a:rPr>
                <a:solidFill>
                  <a:schemeClr val="tx1"/>
                </a:solidFill>
              </a:rPr>
              <a:t>协议、</a:t>
            </a:r>
            <a:r>
              <a:rPr lang="en-US" altLang="zh-CN">
                <a:solidFill>
                  <a:schemeClr val="tx1"/>
                </a:solidFill>
              </a:rPr>
              <a:t>TLS/SSL</a:t>
            </a:r>
            <a:r>
              <a:rPr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SCTP</a:t>
            </a:r>
            <a:r>
              <a:rPr>
                <a:solidFill>
                  <a:schemeClr val="tx1"/>
                </a:solidFill>
              </a:rPr>
              <a:t>等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网络层：</a:t>
            </a:r>
            <a:r>
              <a:rPr lang="en-US" altLang="zh-CN">
                <a:solidFill>
                  <a:schemeClr val="tx1"/>
                </a:solidFill>
              </a:rPr>
              <a:t>IP</a:t>
            </a:r>
            <a:r>
              <a:rPr>
                <a:solidFill>
                  <a:schemeClr val="tx1"/>
                </a:solidFill>
              </a:rPr>
              <a:t>协议</a:t>
            </a:r>
            <a:r>
              <a:rPr lang="en-US" altLang="zh-CN">
                <a:solidFill>
                  <a:schemeClr val="tx1"/>
                </a:solidFill>
              </a:rPr>
              <a:t>(ipv4</a:t>
            </a:r>
            <a:r>
              <a:rPr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ipv6)</a:t>
            </a:r>
            <a:r>
              <a:rPr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ICMP</a:t>
            </a:r>
            <a:r>
              <a:rPr>
                <a:solidFill>
                  <a:schemeClr val="tx1"/>
                </a:solidFill>
              </a:rPr>
              <a:t>协议、</a:t>
            </a:r>
            <a:r>
              <a:rPr lang="en-US" altLang="zh-CN">
                <a:solidFill>
                  <a:schemeClr val="tx1"/>
                </a:solidFill>
              </a:rPr>
              <a:t>IPSec</a:t>
            </a:r>
            <a:r>
              <a:rPr>
                <a:solidFill>
                  <a:schemeClr val="tx1"/>
                </a:solidFill>
              </a:rPr>
              <a:t>协议</a:t>
            </a:r>
            <a:endParaRPr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733925" y="1709420"/>
              <a:ext cx="1171575" cy="1193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733925" y="1709420"/>
                <a:ext cx="117157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924675" y="1285875"/>
              <a:ext cx="709295" cy="59499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924675" y="1285875"/>
                <a:ext cx="709295" cy="594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252845" y="2266950"/>
              <a:ext cx="690880" cy="9017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6252845" y="2266950"/>
                <a:ext cx="690880" cy="90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8039100" y="2252345"/>
              <a:ext cx="1471295" cy="114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8039100" y="2252345"/>
                <a:ext cx="1471295" cy="1143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695325" y="1253490"/>
            <a:ext cx="5731510" cy="17760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en-US" altLang="zh-CN"/>
              <a:t>OSI</a:t>
            </a:r>
            <a:r>
              <a:t>无实际可行方案</a:t>
            </a:r>
          </a:p>
          <a:p>
            <a:pPr>
              <a:buFont typeface="Wingdings" panose="05000000000000000000" charset="0"/>
              <a:buChar char="l"/>
            </a:pPr>
            <a:r>
              <a:t>罗伯特.卡恩和文顿.顿瑟夫提出的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TCP协议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260" y="970915"/>
            <a:ext cx="4168775" cy="4098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50275" y="5409565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>
                <a:solidFill>
                  <a:schemeClr val="bg2">
                    <a:lumMod val="50000"/>
                  </a:schemeClr>
                </a:solidFill>
                <a:sym typeface="+mn-ea"/>
              </a:rPr>
              <a:t>罗伯特.卡恩</a:t>
            </a:r>
            <a:endParaRPr lang="zh-CN" alt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TCP/IP</a:t>
            </a:r>
            <a:r>
              <a:t>协议群要解决的</a:t>
            </a:r>
            <a:r>
              <a:rPr lang="en-US" altLang="zh-CN"/>
              <a:t>5</a:t>
            </a:r>
            <a:r>
              <a:t>个问题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5</a:t>
            </a:r>
            <a:r>
              <a:t>个问题</a:t>
            </a:r>
          </a:p>
        </p:txBody>
      </p:sp>
      <p:sp>
        <p:nvSpPr>
          <p:cNvPr id="86" name="Oval 59"/>
          <p:cNvSpPr/>
          <p:nvPr/>
        </p:nvSpPr>
        <p:spPr>
          <a:xfrm>
            <a:off x="1461135" y="2195195"/>
            <a:ext cx="539750" cy="5397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9" name="Oval 59"/>
          <p:cNvSpPr/>
          <p:nvPr/>
        </p:nvSpPr>
        <p:spPr>
          <a:xfrm>
            <a:off x="7054850" y="2178685"/>
            <a:ext cx="539750" cy="5397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2" name="Oval 59"/>
          <p:cNvSpPr/>
          <p:nvPr/>
        </p:nvSpPr>
        <p:spPr>
          <a:xfrm>
            <a:off x="1461135" y="3168015"/>
            <a:ext cx="539750" cy="53975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5" name="Oval 59"/>
          <p:cNvSpPr/>
          <p:nvPr/>
        </p:nvSpPr>
        <p:spPr>
          <a:xfrm>
            <a:off x="1461135" y="4139565"/>
            <a:ext cx="539750" cy="5397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8" name="Oval 59"/>
          <p:cNvSpPr/>
          <p:nvPr/>
        </p:nvSpPr>
        <p:spPr>
          <a:xfrm>
            <a:off x="7054850" y="3151505"/>
            <a:ext cx="539750" cy="5397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193918" y="2106075"/>
            <a:ext cx="34910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报文拆分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193925" y="3103245"/>
            <a:ext cx="404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数据在相邻设备间数据传递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193918" y="4100362"/>
            <a:ext cx="34910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数据重组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84411" y="2089565"/>
            <a:ext cx="34910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增加协议头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800286" y="3087026"/>
            <a:ext cx="349103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路由和寻址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554480" y="223456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1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158355" y="221805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1564640" y="3247390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3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148195" y="319087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564640" y="4178935"/>
            <a:ext cx="352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5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3" grpId="0"/>
      <p:bldP spid="112" grpId="0"/>
      <p:bldP spid="86" grpId="1" animBg="1"/>
      <p:bldP spid="103" grpId="1"/>
      <p:bldP spid="112" grpId="1"/>
      <p:bldP spid="89" grpId="0" animBg="1"/>
      <p:bldP spid="113" grpId="0"/>
      <p:bldP spid="109" grpId="0"/>
      <p:bldP spid="89" grpId="1" animBg="1"/>
      <p:bldP spid="113" grpId="1"/>
      <p:bldP spid="109" grpId="1"/>
      <p:bldP spid="92" grpId="0" animBg="1"/>
      <p:bldP spid="107" grpId="0"/>
      <p:bldP spid="114" grpId="0"/>
      <p:bldP spid="92" grpId="1" animBg="1"/>
      <p:bldP spid="107" grpId="1"/>
      <p:bldP spid="114" grpId="1"/>
      <p:bldP spid="98" grpId="0" animBg="1"/>
      <p:bldP spid="115" grpId="0"/>
      <p:bldP spid="110" grpId="0"/>
      <p:bldP spid="98" grpId="1" animBg="1"/>
      <p:bldP spid="115" grpId="1"/>
      <p:bldP spid="110" grpId="1"/>
      <p:bldP spid="95" grpId="0" animBg="1"/>
      <p:bldP spid="116" grpId="0"/>
      <p:bldP spid="108" grpId="0"/>
      <p:bldP spid="95" grpId="1" animBg="1"/>
      <p:bldP spid="116" grpId="1"/>
      <p:bldP spid="1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33145" y="1264285"/>
            <a:ext cx="10088880" cy="120523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t>数据量大，网络底层设备不支持</a:t>
            </a:r>
          </a:p>
          <a:p>
            <a:pPr>
              <a:buFont typeface="Wingdings" panose="05000000000000000000" charset="0"/>
              <a:buChar char="l"/>
            </a:pPr>
            <a:r>
              <a:t>复用路径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713095" cy="688975"/>
          </a:xfrm>
        </p:spPr>
        <p:txBody>
          <a:bodyPr/>
          <a:p>
            <a:r>
              <a:t>报文拆分</a:t>
            </a:r>
          </a:p>
        </p:txBody>
      </p:sp>
      <p:sp>
        <p:nvSpPr>
          <p:cNvPr id="5" name="矩形 4"/>
          <p:cNvSpPr/>
          <p:nvPr/>
        </p:nvSpPr>
        <p:spPr>
          <a:xfrm>
            <a:off x="3677285" y="2774315"/>
            <a:ext cx="5033010" cy="744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大量数据</a:t>
            </a:r>
            <a:endParaRPr lang="zh-CN" altLang="en-US" sz="2400" b="1"/>
          </a:p>
        </p:txBody>
      </p:sp>
      <p:sp>
        <p:nvSpPr>
          <p:cNvPr id="6" name="下箭头 5"/>
          <p:cNvSpPr/>
          <p:nvPr/>
        </p:nvSpPr>
        <p:spPr>
          <a:xfrm>
            <a:off x="5989320" y="3692525"/>
            <a:ext cx="194945" cy="72009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01060" y="4510405"/>
            <a:ext cx="719455" cy="71945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55770" y="4510405"/>
            <a:ext cx="719455" cy="7194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70900" y="4510405"/>
            <a:ext cx="719455" cy="7194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52385" y="4510405"/>
            <a:ext cx="719455" cy="71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09105" y="4510405"/>
            <a:ext cx="719455" cy="719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65825" y="4510405"/>
            <a:ext cx="719455" cy="719455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11115" y="4510405"/>
            <a:ext cx="719455" cy="71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094C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80785" y="3822065"/>
            <a:ext cx="2783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拆分成多个数据块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5" grpId="1" animBg="1"/>
      <p:bldP spid="6" grpId="1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713095" cy="688975"/>
          </a:xfrm>
        </p:spPr>
        <p:txBody>
          <a:bodyPr/>
          <a:p>
            <a:r>
              <a:t>增加协议头</a:t>
            </a:r>
          </a:p>
        </p:txBody>
      </p:sp>
      <p:sp>
        <p:nvSpPr>
          <p:cNvPr id="18" name="矩形 17"/>
          <p:cNvSpPr/>
          <p:nvPr/>
        </p:nvSpPr>
        <p:spPr>
          <a:xfrm>
            <a:off x="3206750" y="3180715"/>
            <a:ext cx="2174875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头部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Head)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1625" y="3180715"/>
            <a:ext cx="432879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数据</a:t>
            </a:r>
            <a:r>
              <a:rPr lang="en-US" altLang="zh-CN" sz="2400" b="1">
                <a:solidFill>
                  <a:schemeClr val="tx1"/>
                </a:solidFill>
              </a:rPr>
              <a:t>(Body)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52270" y="3307080"/>
            <a:ext cx="186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数据块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3859530" y="41681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协议头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73595" y="4168140"/>
            <a:ext cx="127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消息体</a:t>
            </a:r>
            <a:endParaRPr lang="zh-CN" altLang="en-US"/>
          </a:p>
        </p:txBody>
      </p:sp>
      <p:sp>
        <p:nvSpPr>
          <p:cNvPr id="23" name="文本占位符 2"/>
          <p:cNvSpPr>
            <a:spLocks noGrp="1"/>
          </p:cNvSpPr>
          <p:nvPr/>
        </p:nvSpPr>
        <p:spPr>
          <a:xfrm>
            <a:off x="1033145" y="1264285"/>
            <a:ext cx="10088880" cy="12052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542925" marR="0" lvl="0" indent="-54292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t>数据分块后在接收端需要重组，所以需要使用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头部</a:t>
            </a:r>
            <a:r>
              <a:t>来添加一些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描述字段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286125" y="2971800"/>
              <a:ext cx="1228725" cy="11430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286125" y="2971800"/>
                <a:ext cx="1228725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372225" y="2423795"/>
              <a:ext cx="2133600" cy="21431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372225" y="2423795"/>
                <a:ext cx="2133600" cy="2143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334000" y="3533775"/>
              <a:ext cx="142875" cy="171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5334000" y="3533775"/>
                <a:ext cx="1428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4610100" y="3686175"/>
              <a:ext cx="394970" cy="3429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4610100" y="3686175"/>
                <a:ext cx="394970" cy="3429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713095" cy="688975"/>
          </a:xfrm>
        </p:spPr>
        <p:txBody>
          <a:bodyPr/>
          <a:p>
            <a:r>
              <a:t>数据再相邻设备间数据传递</a:t>
            </a:r>
          </a:p>
        </p:txBody>
      </p:sp>
      <p:sp>
        <p:nvSpPr>
          <p:cNvPr id="2" name="Oval 36"/>
          <p:cNvSpPr/>
          <p:nvPr/>
        </p:nvSpPr>
        <p:spPr>
          <a:xfrm rot="10800000">
            <a:off x="1330325" y="1946910"/>
            <a:ext cx="2586355" cy="241173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90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66620" y="2820670"/>
            <a:ext cx="914400" cy="914400"/>
          </a:xfrm>
          <a:prstGeom prst="rect">
            <a:avLst/>
          </a:prstGeom>
        </p:spPr>
      </p:pic>
      <p:sp>
        <p:nvSpPr>
          <p:cNvPr id="6" name="Oval 36"/>
          <p:cNvSpPr/>
          <p:nvPr/>
        </p:nvSpPr>
        <p:spPr>
          <a:xfrm rot="10800000">
            <a:off x="7442835" y="1718945"/>
            <a:ext cx="3663950" cy="311785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Oval 36"/>
          <p:cNvSpPr/>
          <p:nvPr/>
        </p:nvSpPr>
        <p:spPr>
          <a:xfrm rot="10800000">
            <a:off x="8615045" y="2066925"/>
            <a:ext cx="2205355" cy="217106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90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9" name="图片 8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0840" y="2798445"/>
            <a:ext cx="914400" cy="914400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5" idx="3"/>
            <a:endCxn id="9" idx="1"/>
          </p:cNvCxnSpPr>
          <p:nvPr/>
        </p:nvCxnSpPr>
        <p:spPr>
          <a:xfrm flipV="1">
            <a:off x="3081020" y="3255645"/>
            <a:ext cx="6179820" cy="22225"/>
          </a:xfrm>
          <a:prstGeom prst="line">
            <a:avLst/>
          </a:prstGeom>
          <a:ln w="4762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72685" y="2820670"/>
            <a:ext cx="1750060" cy="73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数据传递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1897380" y="4658995"/>
            <a:ext cx="122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网络边界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595360" y="502729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网络边界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240280" y="243014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设备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333865" y="2350135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设备</a:t>
            </a:r>
            <a:r>
              <a:rPr lang="en-US" altLang="zh-CN"/>
              <a:t>2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5205095" y="3505200"/>
              <a:ext cx="904875" cy="1473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5205095" y="3505200"/>
                <a:ext cx="904875" cy="147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228850" y="3804920"/>
              <a:ext cx="204470" cy="32893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228850" y="3804920"/>
                <a:ext cx="204470" cy="328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墨迹 15"/>
              <p14:cNvContentPartPr/>
              <p14:nvPr/>
            </p14:nvContentPartPr>
            <p14:xfrm>
              <a:off x="3009900" y="3619500"/>
              <a:ext cx="328295" cy="3663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10"/>
            </p:blipFill>
            <p:spPr>
              <a:xfrm>
                <a:off x="3009900" y="3619500"/>
                <a:ext cx="3282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" name="墨迹 16"/>
              <p14:cNvContentPartPr/>
              <p14:nvPr/>
            </p14:nvContentPartPr>
            <p14:xfrm>
              <a:off x="2428875" y="3848100"/>
              <a:ext cx="699770" cy="1809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2"/>
            </p:blipFill>
            <p:spPr>
              <a:xfrm>
                <a:off x="2428875" y="3848100"/>
                <a:ext cx="699770" cy="1809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5713095" cy="688975"/>
          </a:xfrm>
        </p:spPr>
        <p:txBody>
          <a:bodyPr/>
          <a:p>
            <a:r>
              <a:t>路由和寻址</a:t>
            </a:r>
          </a:p>
        </p:txBody>
      </p:sp>
      <p:sp>
        <p:nvSpPr>
          <p:cNvPr id="3" name="矩形 2"/>
          <p:cNvSpPr/>
          <p:nvPr/>
        </p:nvSpPr>
        <p:spPr>
          <a:xfrm>
            <a:off x="2692400" y="3853180"/>
            <a:ext cx="136144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节点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3135" y="3853180"/>
            <a:ext cx="136144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节点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31760" y="2499360"/>
            <a:ext cx="136144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节点</a:t>
            </a:r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31760" y="3852545"/>
            <a:ext cx="136144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节点</a:t>
            </a:r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31760" y="5241925"/>
            <a:ext cx="136144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节点</a:t>
            </a:r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7" idx="1"/>
          </p:cNvCxnSpPr>
          <p:nvPr/>
        </p:nvCxnSpPr>
        <p:spPr>
          <a:xfrm>
            <a:off x="4053840" y="4170045"/>
            <a:ext cx="709295" cy="0"/>
          </a:xfrm>
          <a:prstGeom prst="straightConnector1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24575" y="4168775"/>
            <a:ext cx="709295" cy="0"/>
          </a:xfrm>
          <a:prstGeom prst="straightConnector1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79895" y="3723005"/>
            <a:ext cx="763270" cy="763270"/>
          </a:xfrm>
          <a:prstGeom prst="rect">
            <a:avLst/>
          </a:prstGeom>
        </p:spPr>
      </p:pic>
      <p:sp>
        <p:nvSpPr>
          <p:cNvPr id="24" name="文本占位符 2"/>
          <p:cNvSpPr>
            <a:spLocks noGrp="1"/>
          </p:cNvSpPr>
          <p:nvPr/>
        </p:nvSpPr>
        <p:spPr>
          <a:xfrm>
            <a:off x="1051560" y="1294130"/>
            <a:ext cx="10088880" cy="12052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542925" marR="0" lvl="0" indent="-54292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 b="1">
                <a:solidFill>
                  <a:schemeClr val="accent5">
                    <a:lumMod val="75000"/>
                  </a:schemeClr>
                </a:solidFill>
              </a:rPr>
              <a:t>路由算法</a:t>
            </a:r>
            <a:r>
              <a:t>：通过算法寻找下一个要到达的节点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6824345" y="4495800"/>
              <a:ext cx="561975" cy="9969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6824345" y="4495800"/>
                <a:ext cx="561975" cy="996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5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WPS 演示</Application>
  <PresentationFormat>宽屏</PresentationFormat>
  <Paragraphs>142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目录子项</vt:lpstr>
      <vt:lpstr>Office 主题​​</vt:lpstr>
      <vt:lpstr>1_目录子项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ramroll</cp:lastModifiedBy>
  <cp:revision>191</cp:revision>
  <dcterms:created xsi:type="dcterms:W3CDTF">2019-06-19T02:08:00Z</dcterms:created>
  <dcterms:modified xsi:type="dcterms:W3CDTF">2020-09-23T10:06:21Z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