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</p:sldMasterIdLst>
  <p:notesMasterIdLst>
    <p:notesMasterId r:id="rId9"/>
  </p:notesMasterIdLst>
  <p:handoutMasterIdLst>
    <p:handoutMasterId r:id="rId10"/>
  </p:handoutMasterIdLst>
  <p:sldIdLst>
    <p:sldId id="497" r:id="rId4"/>
    <p:sldId id="498" r:id="rId5"/>
    <p:sldId id="603" r:id="rId6"/>
    <p:sldId id="604" r:id="rId7"/>
    <p:sldId id="60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26E4B"/>
    <a:srgbClr val="FFFFFF"/>
    <a:srgbClr val="AA6500"/>
    <a:srgbClr val="307756"/>
    <a:srgbClr val="FFFECB"/>
    <a:srgbClr val="99CDFF"/>
    <a:srgbClr val="A12B10"/>
    <a:srgbClr val="6096E6"/>
    <a:srgbClr val="FF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howGuides="1">
      <p:cViewPr varScale="1">
        <p:scale>
          <a:sx n="99" d="100"/>
          <a:sy n="99" d="100"/>
        </p:scale>
        <p:origin x="84" y="582"/>
      </p:cViewPr>
      <p:guideLst>
        <p:guide orient="horz" pos="1650"/>
        <p:guide pos="456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054735" y="2345055"/>
            <a:ext cx="10065385" cy="12687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3" hasCustomPrompt="1"/>
            <p:custDataLst>
              <p:tags r:id="rId3"/>
            </p:custDataLst>
          </p:nvPr>
        </p:nvSpPr>
        <p:spPr>
          <a:xfrm>
            <a:off x="3204845" y="3892550"/>
            <a:ext cx="5765165" cy="70104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4800" b="1" baseline="300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798945" y="1258570"/>
            <a:ext cx="5057775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0385" lvl="0" indent="-540385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348615" y="1259205"/>
            <a:ext cx="5019675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36575" lvl="0" indent="-536575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4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18770" y="1266190"/>
            <a:ext cx="5053965" cy="431355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800215" y="1266190"/>
            <a:ext cx="5039360" cy="431292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8005" lvl="0" indent="-548005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32004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5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800215" y="1264285"/>
            <a:ext cx="5060315" cy="43287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325120" y="1264285"/>
            <a:ext cx="5047615" cy="432943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32765" lvl="0" indent="-532765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679958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5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565525" y="1264285"/>
            <a:ext cx="5060315" cy="43287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3565525" y="567690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4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2" name="云形 1"/>
          <p:cNvSpPr/>
          <p:nvPr userDrawn="1"/>
        </p:nvSpPr>
        <p:spPr>
          <a:xfrm>
            <a:off x="457200" y="1264285"/>
            <a:ext cx="2196465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云形 3"/>
          <p:cNvSpPr/>
          <p:nvPr userDrawn="1"/>
        </p:nvSpPr>
        <p:spPr>
          <a:xfrm rot="1020000">
            <a:off x="9492615" y="2066290"/>
            <a:ext cx="2197100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云形 4"/>
          <p:cNvSpPr/>
          <p:nvPr userDrawn="1"/>
        </p:nvSpPr>
        <p:spPr>
          <a:xfrm rot="21060000">
            <a:off x="654685" y="4119245"/>
            <a:ext cx="2197100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2" idx="0"/>
          </p:cNvCxnSpPr>
          <p:nvPr userDrawn="1"/>
        </p:nvCxnSpPr>
        <p:spPr>
          <a:xfrm flipH="1" flipV="1">
            <a:off x="2651760" y="1939290"/>
            <a:ext cx="939165" cy="332105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5" idx="0"/>
          </p:cNvCxnSpPr>
          <p:nvPr userDrawn="1"/>
        </p:nvCxnSpPr>
        <p:spPr>
          <a:xfrm flipH="1">
            <a:off x="2836545" y="4356100"/>
            <a:ext cx="739775" cy="266065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  <a:endCxn id="6" idx="3"/>
          </p:cNvCxnSpPr>
          <p:nvPr userDrawn="1"/>
        </p:nvCxnSpPr>
        <p:spPr>
          <a:xfrm flipH="1">
            <a:off x="8625840" y="2421890"/>
            <a:ext cx="921385" cy="1007110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2"/>
            </p:custDataLst>
          </p:nvPr>
        </p:nvSpPr>
        <p:spPr>
          <a:xfrm>
            <a:off x="1033145" y="1264285"/>
            <a:ext cx="10088880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51815" lvl="0" indent="-551815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3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 userDrawn="1">
            <p:custDataLst>
              <p:tags r:id="rId2"/>
            </p:custDataLst>
          </p:nvPr>
        </p:nvSpPr>
        <p:spPr>
          <a:xfrm>
            <a:off x="392431" y="111506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87500"/>
          </a:bodyPr>
          <a:p>
            <a:pPr algn="r"/>
            <a:r>
              <a:rPr lang="zh-CN" altLang="en-US" sz="4400" b="1" spc="300" dirty="0">
                <a:solidFill>
                  <a:srgbClr val="7DA7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4400" b="1" spc="300" dirty="0">
              <a:solidFill>
                <a:srgbClr val="7DA76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 userDrawn="1">
            <p:custDataLst>
              <p:tags r:id="rId3"/>
            </p:custDataLst>
          </p:nvPr>
        </p:nvSpPr>
        <p:spPr>
          <a:xfrm>
            <a:off x="392430" y="188341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r"/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  <a:endParaRPr lang="en-US" altLang="zh-CN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 userDrawn="1">
            <p:custDataLst>
              <p:tags r:id="rId4"/>
            </p:custDataLst>
          </p:nvPr>
        </p:nvSpPr>
        <p:spPr>
          <a:xfrm>
            <a:off x="2402840" y="1236980"/>
            <a:ext cx="76200" cy="922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5"/>
            </p:custDataLst>
          </p:nvPr>
        </p:nvSpPr>
        <p:spPr>
          <a:xfrm>
            <a:off x="5389245" y="777240"/>
            <a:ext cx="6461760" cy="5079365"/>
          </a:xfrm>
        </p:spPr>
        <p:txBody>
          <a:bodyPr vert="horz" lIns="90000" tIns="46800" rIns="90000" bIns="46800" rtlCol="0">
            <a:normAutofit/>
          </a:bodyPr>
          <a:lstStyle>
            <a:lvl1pPr marL="514350" marR="0" lvl="0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r>
              <a:rPr dirty="0">
                <a:sym typeface="+mn-ea"/>
              </a:rPr>
              <a:t>11111</a:t>
            </a:r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2"/>
            </p:custDataLst>
          </p:nvPr>
        </p:nvSpPr>
        <p:spPr>
          <a:xfrm>
            <a:off x="4608195" y="869950"/>
            <a:ext cx="76200" cy="28282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5105400" y="617855"/>
            <a:ext cx="6813550" cy="5753735"/>
          </a:xfrm>
        </p:spPr>
        <p:txBody>
          <a:bodyPr vert="horz" lIns="90000" tIns="46800" rIns="90000" bIns="46800" rtlCol="0">
            <a:normAutofit/>
          </a:bodyPr>
          <a:lstStyle>
            <a:lvl1pPr marL="360045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r>
              <a:rPr dirty="0">
                <a:sym typeface="+mn-ea"/>
              </a:rPr>
              <a:t>11111</a:t>
            </a:r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367030" y="1554480"/>
            <a:ext cx="4097655" cy="12306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rgbClr val="80A86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2"/>
            </p:custDataLst>
          </p:nvPr>
        </p:nvSpPr>
        <p:spPr>
          <a:xfrm>
            <a:off x="7614285" y="869315"/>
            <a:ext cx="76200" cy="28282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637540" y="869315"/>
            <a:ext cx="6559550" cy="5446395"/>
          </a:xfrm>
        </p:spPr>
        <p:txBody>
          <a:bodyPr vert="horz" lIns="90000" tIns="46800" rIns="90000" bIns="46800" rtlCol="0">
            <a:normAutofit/>
          </a:bodyPr>
          <a:lstStyle>
            <a:lvl1pPr marL="360045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r>
              <a:rPr dirty="0">
                <a:sym typeface="+mn-ea"/>
              </a:rPr>
              <a:t>11111</a:t>
            </a:r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7787005" y="1465580"/>
            <a:ext cx="4097655" cy="12306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rgbClr val="80A86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6"/>
          <p:cNvSpPr>
            <a:spLocks noGrp="1"/>
          </p:cNvSpPr>
          <p:nvPr>
            <p:ph type="body" sz="half" idx="13"/>
            <p:custDataLst>
              <p:tags r:id="rId2"/>
            </p:custDataLst>
          </p:nvPr>
        </p:nvSpPr>
        <p:spPr>
          <a:xfrm>
            <a:off x="2947035" y="3020060"/>
            <a:ext cx="6297295" cy="78676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36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2" name="菱形 1"/>
          <p:cNvSpPr/>
          <p:nvPr userDrawn="1"/>
        </p:nvSpPr>
        <p:spPr>
          <a:xfrm>
            <a:off x="2327910" y="3267075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12000" y="3420000"/>
            <a:ext cx="2506980" cy="13335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 userDrawn="1"/>
        </p:nvCxnSpPr>
        <p:spPr>
          <a:xfrm>
            <a:off x="9684955" y="3406665"/>
            <a:ext cx="2506980" cy="13335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菱形 3"/>
          <p:cNvSpPr/>
          <p:nvPr userDrawn="1"/>
        </p:nvSpPr>
        <p:spPr>
          <a:xfrm>
            <a:off x="9521825" y="3251200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3" hasCustomPrompt="1"/>
            <p:custDataLst>
              <p:tags r:id="rId2"/>
            </p:custDataLst>
          </p:nvPr>
        </p:nvSpPr>
        <p:spPr>
          <a:xfrm>
            <a:off x="309880" y="1267460"/>
            <a:ext cx="5554980" cy="503936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None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</a:t>
            </a:r>
            <a:endParaRPr dirty="0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3" hasCustomPrompt="1"/>
            <p:custDataLst>
              <p:tags r:id="rId3"/>
            </p:custDataLst>
          </p:nvPr>
        </p:nvSpPr>
        <p:spPr>
          <a:xfrm>
            <a:off x="6409055" y="1267460"/>
            <a:ext cx="5445125" cy="503936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None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内容占位符 24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321310" y="3432810"/>
            <a:ext cx="2894965" cy="216535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29" name="内容占位符 28"/>
          <p:cNvSpPr>
            <a:spLocks noGrp="1"/>
          </p:cNvSpPr>
          <p:nvPr>
            <p:ph idx="14" hasCustomPrompt="1"/>
            <p:custDataLst>
              <p:tags r:id="rId3"/>
            </p:custDataLst>
          </p:nvPr>
        </p:nvSpPr>
        <p:spPr>
          <a:xfrm>
            <a:off x="4647565" y="3432810"/>
            <a:ext cx="2877185" cy="2165985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31" name="内容占位符 30"/>
          <p:cNvSpPr>
            <a:spLocks noGrp="1"/>
          </p:cNvSpPr>
          <p:nvPr>
            <p:ph idx="16" hasCustomPrompt="1"/>
            <p:custDataLst>
              <p:tags r:id="rId4"/>
            </p:custDataLst>
          </p:nvPr>
        </p:nvSpPr>
        <p:spPr>
          <a:xfrm>
            <a:off x="8956040" y="3432810"/>
            <a:ext cx="2893695" cy="2165985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5" name="文本占位符 44"/>
          <p:cNvSpPr>
            <a:spLocks noGrp="1"/>
          </p:cNvSpPr>
          <p:nvPr>
            <p:ph type="body" sz="half" idx="18" hasCustomPrompt="1"/>
            <p:custDataLst>
              <p:tags r:id="rId5"/>
            </p:custDataLst>
          </p:nvPr>
        </p:nvSpPr>
        <p:spPr>
          <a:xfrm>
            <a:off x="321310" y="5779770"/>
            <a:ext cx="2894965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46" name="文本占位符 45"/>
          <p:cNvSpPr>
            <a:spLocks noGrp="1"/>
          </p:cNvSpPr>
          <p:nvPr>
            <p:ph type="body" sz="half" idx="19" hasCustomPrompt="1"/>
            <p:custDataLst>
              <p:tags r:id="rId6"/>
            </p:custDataLst>
          </p:nvPr>
        </p:nvSpPr>
        <p:spPr>
          <a:xfrm>
            <a:off x="4648835" y="5779770"/>
            <a:ext cx="2894965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47" name="文本占位符 46"/>
          <p:cNvSpPr>
            <a:spLocks noGrp="1"/>
          </p:cNvSpPr>
          <p:nvPr>
            <p:ph type="body" sz="half" idx="20" hasCustomPrompt="1"/>
            <p:custDataLst>
              <p:tags r:id="rId7"/>
            </p:custDataLst>
          </p:nvPr>
        </p:nvSpPr>
        <p:spPr>
          <a:xfrm>
            <a:off x="8956675" y="5779770"/>
            <a:ext cx="2893060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21" hasCustomPrompt="1"/>
            <p:custDataLst>
              <p:tags r:id="rId8"/>
            </p:custDataLst>
          </p:nvPr>
        </p:nvSpPr>
        <p:spPr>
          <a:xfrm>
            <a:off x="321310" y="1271905"/>
            <a:ext cx="11529060" cy="2160905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tabLst>
                <a:tab pos="537210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2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5465" lvl="0" indent="-545465"/>
            <a:r>
              <a:rPr dirty="0">
                <a:sym typeface="+mn-ea"/>
              </a:rPr>
              <a:t>单击添加文本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9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2"/>
            </p:custDataLst>
          </p:nvPr>
        </p:nvSpPr>
        <p:spPr>
          <a:xfrm>
            <a:off x="320040" y="1259205"/>
            <a:ext cx="5037455" cy="43414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添加图片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799580" y="1259840"/>
            <a:ext cx="5057140" cy="434086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dirty="0">
                <a:sym typeface="+mn-ea"/>
              </a:rPr>
              <a:t>添加图片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32004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23" hasCustomPrompt="1"/>
            <p:custDataLst>
              <p:tags r:id="rId5"/>
            </p:custDataLst>
          </p:nvPr>
        </p:nvSpPr>
        <p:spPr>
          <a:xfrm>
            <a:off x="679958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half" idx="22" hasCustomPrompt="1"/>
            <p:custDataLst>
              <p:tags r:id="rId6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tags" Target="../tags/tag17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47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 txBox="1">
            <a:spLocks noGrp="1"/>
          </p:cNvSpPr>
          <p:nvPr userDrawn="1"/>
        </p:nvSpPr>
        <p:spPr>
          <a:xfrm>
            <a:off x="3935730" y="6311265"/>
            <a:ext cx="4320540" cy="54673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http://www.mashibing.com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1" descr="360截图171403047710593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376535" y="132715"/>
            <a:ext cx="1657350" cy="636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占位符 6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329565" y="1245235"/>
            <a:ext cx="11506835" cy="475805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</p:spTree>
    <p:custDataLst>
      <p:tags r:id="rId1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  <p:bldLst>
      <p:bldP spid="7" grpId="0" build="p">
        <p:tmplLst>
          <p:tmpl lvl="1">
            <p:tnLst>
              <p:par>
                <p:cTn presetID="2" presetClass="entr" presetSubtype="4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2" presetClass="entr" presetSubtype="4" fill="hold" grpId="1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629920" indent="-62992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Wingdings" panose="05000000000000000000" charset="0"/>
        <a:buChar char="l"/>
        <a:defRPr sz="28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892810" indent="-43497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tabLst>
          <a:tab pos="1609725" algn="l"/>
          <a:tab pos="1609725" algn="l"/>
          <a:tab pos="1609725" algn="l"/>
          <a:tab pos="1609725" algn="l"/>
        </a:tabLst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267460" indent="-35242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27505" indent="-29273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l"/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菱形 6"/>
          <p:cNvSpPr/>
          <p:nvPr userDrawn="1"/>
        </p:nvSpPr>
        <p:spPr>
          <a:xfrm>
            <a:off x="4418330" y="613410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329565" y="1245235"/>
            <a:ext cx="11506835" cy="475805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pic>
        <p:nvPicPr>
          <p:cNvPr id="6146" name="图片 1" descr="360截图17140304771059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376535" y="132715"/>
            <a:ext cx="1657350" cy="636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页脚占位符 3"/>
          <p:cNvSpPr txBox="1">
            <a:spLocks noGrp="1"/>
          </p:cNvSpPr>
          <p:nvPr userDrawn="1"/>
        </p:nvSpPr>
        <p:spPr>
          <a:xfrm>
            <a:off x="3935730" y="6311265"/>
            <a:ext cx="4320540" cy="54673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http://www.mashibing.com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0" y="769620"/>
            <a:ext cx="4637405" cy="12700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占位符 3"/>
          <p:cNvSpPr>
            <a:spLocks noGrp="1"/>
          </p:cNvSpPr>
          <p:nvPr userDrawn="1">
            <p:custDataLst>
              <p:tags r:id="rId10"/>
            </p:custDataLst>
          </p:nvPr>
        </p:nvSpPr>
        <p:spPr>
          <a:xfrm>
            <a:off x="122555" y="132715"/>
            <a:ext cx="5973445" cy="63627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/>
          <a:p>
            <a:pPr lvl="0" algn="l"/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615315" indent="-615315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Wingdings" panose="05000000000000000000" charset="0"/>
        <a:buChar char="l"/>
        <a:tabLst>
          <a:tab pos="626745" algn="l"/>
        </a:tabLst>
        <a:defRPr sz="28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900430" indent="-44069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tabLst>
          <a:tab pos="1609725" algn="l"/>
          <a:tab pos="1609725" algn="l"/>
          <a:tab pos="1609725" algn="l"/>
          <a:tab pos="1609725" algn="l"/>
        </a:tabLst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259840" indent="-35877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l"/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828800" indent="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t>Whireshark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idx="13"/>
          </p:nvPr>
        </p:nvSpPr>
        <p:spPr/>
        <p:txBody>
          <a:bodyPr/>
          <a:p>
            <a:r>
              <a:rPr lang="zh-CN" altLang="en-US"/>
              <a:t>主讲人：林䭽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>
          <a:xfrm>
            <a:off x="3208020" y="2945130"/>
            <a:ext cx="6297295" cy="786765"/>
          </a:xfrm>
        </p:spPr>
        <p:txBody>
          <a:bodyPr/>
          <a:p>
            <a:r>
              <a:rPr lang="en-US" altLang="zh-CN"/>
              <a:t>什</a:t>
            </a:r>
            <a:r>
              <a:t>么是Whireshark？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marL="559435" indent="-559435" defTabSz="914400">
              <a:lnSpc>
                <a:spcPct val="150000"/>
              </a:lnSpc>
              <a:tabLst>
                <a:tab pos="537210" algn="l"/>
              </a:tabLst>
            </a:pPr>
            <a:r>
              <a:rPr lang="zh-CN" altLang="en-US"/>
              <a:t>是世界上应用</a:t>
            </a:r>
            <a:r>
              <a:rPr lang="zh-CN" altLang="en-US" b="1">
                <a:solidFill>
                  <a:srgbClr val="FF0000"/>
                </a:solidFill>
              </a:rPr>
              <a:t>最广泛</a:t>
            </a:r>
            <a:r>
              <a:rPr lang="zh-CN" altLang="en-US"/>
              <a:t>的网络协议分析器。</a:t>
            </a:r>
            <a:endParaRPr lang="zh-CN" altLang="en-US"/>
          </a:p>
          <a:p>
            <a:pPr marL="559435" indent="-559435" defTabSz="914400">
              <a:lnSpc>
                <a:spcPct val="150000"/>
              </a:lnSpc>
              <a:tabLst>
                <a:tab pos="537210" algn="l"/>
              </a:tabLst>
            </a:pPr>
            <a:r>
              <a:rPr lang="zh-CN" altLang="en-US"/>
              <a:t>在微观层面上看到</a:t>
            </a:r>
            <a:r>
              <a:rPr lang="zh-CN" altLang="en-US" b="1">
                <a:solidFill>
                  <a:srgbClr val="FF0000"/>
                </a:solidFill>
              </a:rPr>
              <a:t>整个网络</a:t>
            </a:r>
            <a:r>
              <a:rPr lang="zh-CN" altLang="en-US"/>
              <a:t>正在发生的事情。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13"/>
          </p:nvPr>
        </p:nvSpPr>
        <p:spPr>
          <a:xfrm>
            <a:off x="7853680" y="5388610"/>
            <a:ext cx="4033520" cy="602615"/>
          </a:xfrm>
        </p:spPr>
        <p:txBody>
          <a:bodyPr/>
          <a:p>
            <a:r>
              <a:rPr lang="en-US" altLang="zh-CN"/>
              <a:t>wireshark</a:t>
            </a:r>
            <a:r>
              <a:t>图标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>
                <a:sym typeface="+mn-ea"/>
              </a:rPr>
              <a:t>Wireshark介绍</a:t>
            </a:r>
            <a:endParaRPr lang="zh-CN" altLang="en-US"/>
          </a:p>
        </p:txBody>
      </p:sp>
      <p:pic>
        <p:nvPicPr>
          <p:cNvPr id="7" name="图片占位符 6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8025765" y="1732915"/>
            <a:ext cx="3391535" cy="3391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25120" y="1264285"/>
            <a:ext cx="11142345" cy="4781550"/>
          </a:xfrm>
        </p:spPr>
        <p:txBody>
          <a:bodyPr>
            <a:noAutofit/>
          </a:bodyPr>
          <a:p>
            <a:pPr marL="549275" indent="-549275">
              <a:lnSpc>
                <a:spcPct val="150000"/>
              </a:lnSpc>
            </a:pPr>
            <a:r>
              <a:rPr lang="zh-CN" altLang="en-US" sz="2300"/>
              <a:t>深入检查数百个协议，并不断添加更多协议</a:t>
            </a:r>
            <a:endParaRPr lang="zh-CN" altLang="en-US" sz="2300"/>
          </a:p>
          <a:p>
            <a:pPr marL="549275" indent="-549275">
              <a:lnSpc>
                <a:spcPct val="150000"/>
              </a:lnSpc>
            </a:pPr>
            <a:r>
              <a:rPr lang="zh-CN" altLang="en-US" sz="2300"/>
              <a:t>实时捕获和离线分析</a:t>
            </a:r>
            <a:endParaRPr lang="zh-CN" altLang="en-US" sz="2300"/>
          </a:p>
          <a:p>
            <a:pPr marL="549275" indent="-549275">
              <a:lnSpc>
                <a:spcPct val="150000"/>
              </a:lnSpc>
            </a:pPr>
            <a:r>
              <a:rPr lang="zh-CN" altLang="en-US" sz="2300"/>
              <a:t>支持Windows、Linux、macOS、Solaris、FreeBSD、NetBSD和许多其他平台</a:t>
            </a:r>
            <a:endParaRPr lang="zh-CN" altLang="en-US" sz="2300"/>
          </a:p>
          <a:p>
            <a:pPr marL="549275" indent="-549275">
              <a:lnSpc>
                <a:spcPct val="150000"/>
              </a:lnSpc>
            </a:pPr>
            <a:r>
              <a:rPr lang="zh-CN" altLang="en-US" sz="2300"/>
              <a:t>提供GUI浏览，也可以通过TTY</a:t>
            </a:r>
            <a:endParaRPr lang="zh-CN" altLang="en-US" sz="2300"/>
          </a:p>
          <a:p>
            <a:pPr marL="549275" indent="-549275">
              <a:lnSpc>
                <a:spcPct val="150000"/>
              </a:lnSpc>
            </a:pPr>
            <a:r>
              <a:rPr lang="zh-CN" altLang="en-US" sz="2300"/>
              <a:t>VoIP支持</a:t>
            </a:r>
            <a:endParaRPr lang="zh-CN" altLang="en-US" sz="2300"/>
          </a:p>
          <a:p>
            <a:pPr marL="549275" indent="-549275">
              <a:lnSpc>
                <a:spcPct val="150000"/>
              </a:lnSpc>
            </a:pPr>
            <a:r>
              <a:rPr lang="zh-CN" altLang="en-US" sz="2300"/>
              <a:t>Gzip支持</a:t>
            </a:r>
            <a:endParaRPr lang="zh-CN" altLang="en-US" sz="2300"/>
          </a:p>
          <a:p>
            <a:pPr marL="549275" indent="-549275">
              <a:lnSpc>
                <a:spcPct val="150000"/>
              </a:lnSpc>
            </a:pPr>
            <a:r>
              <a:rPr lang="zh-CN" altLang="en-US" sz="2300"/>
              <a:t>IpSec支持</a:t>
            </a:r>
            <a:endParaRPr lang="zh-CN" altLang="en-US" sz="230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>
                <a:sym typeface="+mn-ea"/>
              </a:rPr>
              <a:t>Wireshark功能集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>
          <a:xfrm>
            <a:off x="3067050" y="2975610"/>
            <a:ext cx="6297295" cy="786765"/>
          </a:xfrm>
        </p:spPr>
        <p:txBody>
          <a:bodyPr/>
          <a:p>
            <a:r>
              <a:t>总结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176_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176_4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目录子项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WPS 演示</Application>
  <PresentationFormat>宽屏</PresentationFormat>
  <Paragraphs>25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1_目录子项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小智.</cp:lastModifiedBy>
  <cp:revision>199</cp:revision>
  <dcterms:created xsi:type="dcterms:W3CDTF">2019-06-19T02:08:00Z</dcterms:created>
  <dcterms:modified xsi:type="dcterms:W3CDTF">2020-10-05T13:05:06Z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