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7"/>
  </p:notesMasterIdLst>
  <p:handoutMasterIdLst>
    <p:handoutMasterId r:id="rId8"/>
  </p:handoutMasterIdLst>
  <p:sldIdLst>
    <p:sldId id="497" r:id="rId4"/>
    <p:sldId id="672" r:id="rId5"/>
    <p:sldId id="65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4520"/>
    <a:srgbClr val="FFFFFF"/>
    <a:srgbClr val="5B9BD5"/>
    <a:srgbClr val="226E4B"/>
    <a:srgbClr val="6096E6"/>
    <a:srgbClr val="696B73"/>
    <a:srgbClr val="7E7E7E"/>
    <a:srgbClr val="637693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71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 userDrawn="1"/>
        </p:nvSpPr>
        <p:spPr>
          <a:xfrm>
            <a:off x="2699339" y="163603"/>
            <a:ext cx="6793322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zh-CN" sz="3600" spc="600" dirty="0">
                <a:ln w="952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时间轴流程图</a:t>
            </a:r>
            <a:endParaRPr lang="zh-CN" altLang="zh-CN" sz="3600" spc="600" dirty="0">
              <a:ln w="9525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4755954" y="1001987"/>
            <a:ext cx="2680091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70" spc="600" dirty="0">
                <a:ln w="9525">
                  <a:solidFill>
                    <a:schemeClr val="tx1">
                      <a:alpha val="65000"/>
                    </a:scheme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值得描述的小标题</a:t>
            </a:r>
            <a:endParaRPr lang="zh-CN" altLang="en-US" sz="1070" spc="600" dirty="0">
              <a:ln w="9525">
                <a:solidFill>
                  <a:schemeClr val="tx1">
                    <a:alpha val="65000"/>
                  </a:schemeClr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grpSp>
        <p:nvGrpSpPr>
          <p:cNvPr id="4" name="Group 6"/>
          <p:cNvGrpSpPr/>
          <p:nvPr/>
        </p:nvGrpSpPr>
        <p:grpSpPr>
          <a:xfrm rot="0">
            <a:off x="4107815" y="657543"/>
            <a:ext cx="3900170" cy="88900"/>
            <a:chOff x="4724680" y="666751"/>
            <a:chExt cx="3900177" cy="88900"/>
          </a:xfrm>
        </p:grpSpPr>
        <p:grpSp>
          <p:nvGrpSpPr>
            <p:cNvPr id="5" name="Group 7"/>
            <p:cNvGrpSpPr/>
            <p:nvPr/>
          </p:nvGrpSpPr>
          <p:grpSpPr>
            <a:xfrm>
              <a:off x="4724680" y="666751"/>
              <a:ext cx="370184" cy="88900"/>
              <a:chOff x="4861192" y="4159251"/>
              <a:chExt cx="370184" cy="88900"/>
            </a:xfrm>
          </p:grpSpPr>
          <p:cxnSp>
            <p:nvCxnSpPr>
              <p:cNvPr id="14" name="Straight Connector 11"/>
              <p:cNvCxnSpPr/>
              <p:nvPr/>
            </p:nvCxnSpPr>
            <p:spPr>
              <a:xfrm>
                <a:off x="4861192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2"/>
              <p:cNvSpPr/>
              <p:nvPr/>
            </p:nvSpPr>
            <p:spPr>
              <a:xfrm>
                <a:off x="5142476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00"/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 flipH="1">
              <a:off x="8254673" y="666751"/>
              <a:ext cx="370184" cy="88900"/>
              <a:chOff x="4678764" y="4159251"/>
              <a:chExt cx="370184" cy="88900"/>
            </a:xfrm>
          </p:grpSpPr>
          <p:cxnSp>
            <p:nvCxnSpPr>
              <p:cNvPr id="18" name="Straight Connector 9"/>
              <p:cNvCxnSpPr/>
              <p:nvPr/>
            </p:nvCxnSpPr>
            <p:spPr>
              <a:xfrm>
                <a:off x="4678764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0"/>
              <p:cNvSpPr/>
              <p:nvPr/>
            </p:nvSpPr>
            <p:spPr>
              <a:xfrm>
                <a:off x="4960048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00"/>
              </a:p>
            </p:txBody>
          </p:sp>
        </p:grp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1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实战：</a:t>
            </a:r>
            <a:r>
              <a:rPr lang="en-US" altLang="zh-CN"/>
              <a:t>Linux</a:t>
            </a:r>
            <a:r>
              <a:rPr lang="zh-CN" altLang="en-US"/>
              <a:t>网络指令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13"/>
          </p:nvPr>
        </p:nvSpPr>
        <p:spPr>
          <a:xfrm>
            <a:off x="1505585" y="1447800"/>
            <a:ext cx="8400415" cy="4329430"/>
          </a:xfrm>
        </p:spPr>
        <p:txBody>
          <a:bodyPr/>
          <a:p>
            <a:r>
              <a:rPr lang="en-US" altLang="zh-CN">
                <a:sym typeface="+mn-ea"/>
              </a:rPr>
              <a:t>ssh/scp</a:t>
            </a:r>
            <a:endParaRPr lang="en-US" altLang="zh-CN"/>
          </a:p>
          <a:p>
            <a:r>
              <a:rPr lang="en-US" altLang="zh-CN">
                <a:sym typeface="+mn-ea"/>
              </a:rPr>
              <a:t>ifconfig/netstat</a:t>
            </a:r>
            <a:endParaRPr lang="en-US" altLang="zh-CN"/>
          </a:p>
          <a:p>
            <a:r>
              <a:rPr lang="en-US" altLang="zh-CN">
                <a:sym typeface="+mn-ea"/>
              </a:rPr>
              <a:t>ping/telnet</a:t>
            </a:r>
            <a:endParaRPr lang="en-US" altLang="zh-CN">
              <a:sym typeface="+mn-ea"/>
            </a:endParaRPr>
          </a:p>
          <a:p>
            <a:r>
              <a:rPr lang="en-US" altLang="zh-CN"/>
              <a:t>host/dig/nslookup</a:t>
            </a:r>
            <a:endParaRPr lang="en-US" altLang="zh-CN"/>
          </a:p>
          <a:p>
            <a:r>
              <a:rPr lang="en-US" altLang="zh-CN"/>
              <a:t>curl/wget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Linux</a:t>
            </a:r>
            <a:r>
              <a:t>网络指令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演示</Application>
  <PresentationFormat>宽屏</PresentationFormat>
  <Paragraphs>15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黑体</vt:lpstr>
      <vt:lpstr>Arial Unicode MS</vt:lpstr>
      <vt:lpstr>Calibri</vt:lpstr>
      <vt:lpstr>Office 主题​​</vt:lpstr>
      <vt:lpstr>1_目录子项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ramroll</cp:lastModifiedBy>
  <cp:revision>201</cp:revision>
  <dcterms:created xsi:type="dcterms:W3CDTF">2019-06-19T02:08:00Z</dcterms:created>
  <dcterms:modified xsi:type="dcterms:W3CDTF">2020-10-26T03:28:25Z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