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6" r:id="rId4"/>
    <p:sldId id="298" r:id="rId5"/>
    <p:sldId id="300" r:id="rId6"/>
    <p:sldId id="297" r:id="rId7"/>
    <p:sldId id="307" r:id="rId8"/>
    <p:sldId id="299" r:id="rId9"/>
    <p:sldId id="302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第十二节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，任何两个节点之间都存在距离，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返回整棵二叉树的最大距离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员工信息的定义如下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class Employee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happy; // </a:t>
            </a:r>
            <a:r>
              <a:rPr lang="zh-CN" altLang="zh-CN" sz="2400" dirty="0"/>
              <a:t>这名员工可以带来的快乐值</a:t>
            </a:r>
          </a:p>
          <a:p>
            <a:pPr marL="0" indent="0">
              <a:buNone/>
            </a:pPr>
            <a:r>
              <a:rPr lang="en-US" altLang="zh-CN" sz="2400" dirty="0"/>
              <a:t>    List&lt;Employee&gt; subordinates; // </a:t>
            </a:r>
            <a:r>
              <a:rPr lang="zh-CN" altLang="zh-CN" sz="2400" dirty="0"/>
              <a:t>这名员工有哪些直接下级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zh-CN" sz="2400" dirty="0"/>
              <a:t>公司的每个员工都符合</a:t>
            </a:r>
            <a:r>
              <a:rPr lang="en-US" altLang="zh-CN" sz="2400" dirty="0"/>
              <a:t> Employee </a:t>
            </a:r>
            <a:r>
              <a:rPr lang="zh-CN" altLang="zh-CN" sz="2400" dirty="0"/>
              <a:t>类的描述。整个公司的人员结构可以看作是一棵标准的、 没有环的多叉树。树的头节点是公司唯一的老板。除老板之外的每个员工都有唯一的直接上级。 叶节点是没有任何下属的基层员工</a:t>
            </a:r>
            <a:r>
              <a:rPr lang="en-US" altLang="zh-CN" sz="2400" dirty="0"/>
              <a:t>(subordinates</a:t>
            </a:r>
            <a:r>
              <a:rPr lang="zh-CN" altLang="zh-CN" sz="2400" dirty="0"/>
              <a:t>列表为空</a:t>
            </a:r>
            <a:r>
              <a:rPr lang="en-US" altLang="zh-CN" sz="2400" dirty="0"/>
              <a:t>)</a:t>
            </a:r>
            <a:r>
              <a:rPr lang="zh-CN" altLang="zh-CN" sz="2400" dirty="0"/>
              <a:t>，除基层员工外，每个员工都有一个或多个直接下级。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zh-CN" altLang="zh-CN" sz="2400" dirty="0"/>
              <a:t>这个公司现在要办</a:t>
            </a:r>
            <a:r>
              <a:rPr lang="en-US" altLang="zh-CN" sz="2400" dirty="0"/>
              <a:t>party</a:t>
            </a:r>
            <a:r>
              <a:rPr lang="zh-CN" altLang="zh-CN" sz="2400" dirty="0"/>
              <a:t>，你可以决定哪些员工来，哪些员工不来</a:t>
            </a:r>
            <a:r>
              <a:rPr lang="zh-CN" altLang="en-US" sz="2400" dirty="0"/>
              <a:t>，</a:t>
            </a:r>
            <a:r>
              <a:rPr lang="zh-CN" altLang="zh-CN" sz="2400" dirty="0"/>
              <a:t>规则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zh-CN" sz="2400" dirty="0"/>
              <a:t>如果某个员工来了，那么这个员工的所有直接下级都不能来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zh-CN" sz="2400" dirty="0"/>
              <a:t>派对的整体快乐值是所有到场员工快乐值的累加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zh-CN" sz="2400" dirty="0"/>
              <a:t>你的目标是让派对的整体快乐值尽量大</a:t>
            </a:r>
          </a:p>
          <a:p>
            <a:pPr marL="0" indent="0">
              <a:buNone/>
            </a:pPr>
            <a:r>
              <a:rPr lang="zh-CN" altLang="zh-CN" sz="2400" dirty="0"/>
              <a:t>给定一棵多叉树的头节点</a:t>
            </a:r>
            <a:r>
              <a:rPr lang="en-US" altLang="zh-CN" sz="2400" dirty="0"/>
              <a:t>boss</a:t>
            </a:r>
            <a:r>
              <a:rPr lang="zh-CN" altLang="zh-CN" sz="2400" dirty="0"/>
              <a:t>，请返回派对的最大快乐值。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可以解决面试中绝大多数的二叉树问题尤其是树型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本质是利用递归遍历二叉树的便利性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）假设以</a:t>
            </a:r>
            <a:r>
              <a:rPr lang="en-US" altLang="zh-CN" sz="2400" dirty="0"/>
              <a:t>X</a:t>
            </a:r>
            <a:r>
              <a:rPr lang="zh-CN" altLang="en-US" sz="2400" dirty="0"/>
              <a:t>节点为头，假设可以向</a:t>
            </a:r>
            <a:r>
              <a:rPr lang="en-US" altLang="zh-CN" sz="2400" dirty="0"/>
              <a:t>X</a:t>
            </a:r>
            <a:r>
              <a:rPr lang="zh-CN" altLang="en-US" sz="2400" dirty="0"/>
              <a:t>左树和</a:t>
            </a:r>
            <a:r>
              <a:rPr lang="en-US" altLang="zh-CN" sz="2400" dirty="0"/>
              <a:t>X</a:t>
            </a:r>
            <a:r>
              <a:rPr lang="zh-CN" altLang="en-US" sz="2400" dirty="0"/>
              <a:t>右树要任何信息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）在上一步的假设下，讨论以</a:t>
            </a:r>
            <a:r>
              <a:rPr lang="en-US" altLang="zh-CN" sz="2400" dirty="0"/>
              <a:t>X</a:t>
            </a:r>
            <a:r>
              <a:rPr lang="zh-CN" altLang="en-US" sz="2400" dirty="0"/>
              <a:t>为头节点的树，得到答案的可能性（最重要）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）列出所有可能性后，确定到底需要向左树和右树要什么样的信息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）把左树信息和右树信息求全集，就是任何一棵子树都需要返回的信息</a:t>
            </a:r>
            <a:r>
              <a:rPr lang="en-US" altLang="zh-CN" sz="2400" dirty="0"/>
              <a:t>S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）递归函数都返回</a:t>
            </a:r>
            <a:r>
              <a:rPr lang="en-US" altLang="zh-CN" sz="2400" dirty="0"/>
              <a:t>S</a:t>
            </a:r>
            <a:r>
              <a:rPr lang="zh-CN" altLang="en-US" sz="2400" dirty="0"/>
              <a:t>，每一棵子树都这么要求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）写代码，在代码中考虑如何把左树的信息和右树信息整合出整棵树的信息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，返回这颗二叉树是不是平衡二叉树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，返回这颗二叉树是不是满二叉树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，返回这颗二叉树是不是搜索二叉树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返回这颗二叉树中最大的二叉搜索子树的大小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返回这颗二叉树中最大的二叉搜索子树的头节点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，和另外两个节点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的最低公共祖先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21393</TotalTime>
  <Words>792</Words>
  <Application>Microsoft Macintosh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算法数据结构体系学习班</vt:lpstr>
      <vt:lpstr>二叉树的递归套路</vt:lpstr>
      <vt:lpstr>二叉树的递归套路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365</cp:revision>
  <dcterms:created xsi:type="dcterms:W3CDTF">2019-12-18T07:28:03Z</dcterms:created>
  <dcterms:modified xsi:type="dcterms:W3CDTF">2020-11-28T07:06:47Z</dcterms:modified>
</cp:coreProperties>
</file>