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296" r:id="rId4"/>
    <p:sldId id="297" r:id="rId5"/>
    <p:sldId id="312" r:id="rId6"/>
    <p:sldId id="298" r:id="rId7"/>
    <p:sldId id="31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第十五节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zh-CN" altLang="en-US" sz="2400" dirty="0"/>
              <a:t>有若干个样本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d…</a:t>
            </a:r>
            <a:r>
              <a:rPr lang="zh-CN" altLang="en-US" sz="2400" dirty="0"/>
              <a:t>类型假设是</a:t>
            </a:r>
            <a:r>
              <a:rPr lang="en-US" altLang="zh-CN" sz="2400" dirty="0"/>
              <a:t>V</a:t>
            </a:r>
          </a:p>
          <a:p>
            <a:pPr marL="457200" indent="-457200">
              <a:buAutoNum type="arabicParenR"/>
            </a:pPr>
            <a:r>
              <a:rPr lang="zh-CN" altLang="en-US" sz="2400" dirty="0"/>
              <a:t>在并查集中一开始认为每个样本都在单独的集合里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zh-CN" altLang="en-US" sz="2400" dirty="0"/>
              <a:t>用户可以在任何时候调用如下两个方法：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 err="1"/>
              <a:t>boolean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isSameSet</a:t>
            </a:r>
            <a:r>
              <a:rPr lang="en-US" altLang="zh-CN" sz="2400" dirty="0"/>
              <a:t>(V x, V y) : </a:t>
            </a:r>
            <a:r>
              <a:rPr lang="zh-CN" altLang="en-US" sz="2400" dirty="0"/>
              <a:t>查询样本</a:t>
            </a:r>
            <a:r>
              <a:rPr lang="en-US" altLang="zh-CN" sz="2400" dirty="0"/>
              <a:t>x</a:t>
            </a:r>
            <a:r>
              <a:rPr lang="zh-CN" altLang="en-US" sz="2400" dirty="0"/>
              <a:t>和样本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union(V x, V y) :</a:t>
            </a:r>
            <a:r>
              <a:rPr lang="zh-CN" altLang="en-US" sz="2400" dirty="0"/>
              <a:t> 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各自所在集合的所有样本合并成一个集合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isSameSet</a:t>
            </a:r>
            <a:r>
              <a:rPr lang="zh-CN" altLang="en-US" sz="2400" dirty="0"/>
              <a:t>和</a:t>
            </a:r>
            <a:r>
              <a:rPr lang="en-US" altLang="zh-CN" sz="2400" dirty="0"/>
              <a:t>union</a:t>
            </a:r>
            <a:r>
              <a:rPr lang="zh-CN" altLang="en-US" sz="2400" dirty="0"/>
              <a:t>方法的代价越低越好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）每个节点都有一条往上指的指针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）节点</a:t>
            </a:r>
            <a:r>
              <a:rPr lang="en-US" altLang="zh-CN" sz="2400" dirty="0"/>
              <a:t>a</a:t>
            </a:r>
            <a:r>
              <a:rPr lang="zh-CN" altLang="en-US" sz="2400" dirty="0"/>
              <a:t>往上找到的头节点，叫做</a:t>
            </a:r>
            <a:r>
              <a:rPr lang="en-US" altLang="zh-CN" sz="2400" dirty="0"/>
              <a:t>a</a:t>
            </a:r>
            <a:r>
              <a:rPr lang="zh-CN" altLang="en-US" sz="2400" dirty="0"/>
              <a:t>所在集合的代表节点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）查询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是否属于同一个集合，就是看看找到的代表节点是不是一个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各自所在集合的所有点合并成一个集合，只需要小集合的代表点挂在大集合的代表点的下方即可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）节点往上找代表点的过程，把沿途的链变成扁平的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）小集合挂在大集合的下面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）如果方法调用很频繁，那么单次调用的代价为</a:t>
            </a:r>
            <a:r>
              <a:rPr lang="en-US" altLang="zh-CN" sz="2400" dirty="0"/>
              <a:t>O(1)</a:t>
            </a:r>
            <a:r>
              <a:rPr lang="zh-CN" altLang="en-US" sz="2400" dirty="0"/>
              <a:t>，两个方法都如此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）教学版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）数组版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解决两大块区域的合并问题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常用在图等领域中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岛问题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8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21300</TotalTime>
  <Words>364</Words>
  <Application>Microsoft Macintosh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算法数据结构体系学习班</vt:lpstr>
      <vt:lpstr>并查集</vt:lpstr>
      <vt:lpstr>并查集</vt:lpstr>
      <vt:lpstr>并查集的优化</vt:lpstr>
      <vt:lpstr>并查集的实现</vt:lpstr>
      <vt:lpstr>并查集的应用</vt:lpstr>
      <vt:lpstr>并查集题目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393</cp:revision>
  <dcterms:created xsi:type="dcterms:W3CDTF">2019-12-18T07:28:03Z</dcterms:created>
  <dcterms:modified xsi:type="dcterms:W3CDTF">2020-11-28T07:55:59Z</dcterms:modified>
</cp:coreProperties>
</file>