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第十七节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暴力递归就是尝试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，把问题转化为规模缩小了的同类问题的子问题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，有明确的不需要继续进行递归的条件</a:t>
            </a:r>
            <a:r>
              <a:rPr lang="en-US" altLang="zh-CN" dirty="0"/>
              <a:t>(</a:t>
            </a:r>
            <a:r>
              <a:rPr lang="en" altLang="zh-CN" dirty="0"/>
              <a:t>base case)</a:t>
            </a:r>
          </a:p>
          <a:p>
            <a:pPr marL="0" indent="0">
              <a:buNone/>
            </a:pPr>
            <a:r>
              <a:rPr lang="en" altLang="zh-CN" dirty="0"/>
              <a:t>3</a:t>
            </a:r>
            <a:r>
              <a:rPr lang="zh-CN" altLang="en" dirty="0"/>
              <a:t>，</a:t>
            </a:r>
            <a:r>
              <a:rPr lang="zh-CN" altLang="en-US" dirty="0"/>
              <a:t>有当得到了子问题的结果之后的决策过程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，不记录每一个子问题的解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熟悉什么叫尝试？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打印</a:t>
            </a:r>
            <a:r>
              <a:rPr lang="en" altLang="zh-CN" dirty="0"/>
              <a:t>n</a:t>
            </a:r>
            <a:r>
              <a:rPr lang="zh-CN" altLang="en-US" dirty="0"/>
              <a:t>层汉诺塔从最左边移动到最右边的全部过程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打印一个字符串的全部子序列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打印一个字符串的全部子序列，要求不要出现重复字面值的子序列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打印一个字符串的全部排列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打印一个字符串的全部排列，要求不要出现重复的排列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仰望好的尝试？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给你一个栈，请你逆序这个栈，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不能申请额外的数据结构，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只能使用递归函数。 如何实现</a:t>
            </a:r>
            <a:r>
              <a:rPr lang="en-US" altLang="zh-CN" dirty="0"/>
              <a:t>? 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21258</TotalTime>
  <Words>211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暴力递归</vt:lpstr>
      <vt:lpstr>熟悉什么叫尝试？</vt:lpstr>
      <vt:lpstr>仰望好的尝试？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377</cp:revision>
  <dcterms:created xsi:type="dcterms:W3CDTF">2019-12-18T07:28:03Z</dcterms:created>
  <dcterms:modified xsi:type="dcterms:W3CDTF">2020-11-28T07:59:20Z</dcterms:modified>
</cp:coreProperties>
</file>