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第十八节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从左往右的尝试模型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规定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" altLang="zh-CN" dirty="0"/>
              <a:t>A</a:t>
            </a:r>
            <a:r>
              <a:rPr lang="zh-CN" altLang="en-US" dirty="0"/>
              <a:t>对应、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" altLang="zh-CN" dirty="0"/>
              <a:t>B</a:t>
            </a:r>
            <a:r>
              <a:rPr lang="zh-CN" altLang="en-US" dirty="0"/>
              <a:t>对应、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" altLang="zh-CN" dirty="0"/>
              <a:t>C</a:t>
            </a:r>
            <a:r>
              <a:rPr lang="zh-CN" altLang="en-US" dirty="0"/>
              <a:t>对应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那么一个数字字符串比如</a:t>
            </a:r>
            <a:r>
              <a:rPr lang="en-US" altLang="zh-CN" dirty="0"/>
              <a:t>"111”</a:t>
            </a:r>
            <a:r>
              <a:rPr lang="zh-CN" altLang="en-US" dirty="0"/>
              <a:t>就可以转化为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" altLang="zh-CN" dirty="0"/>
              <a:t>AAA"</a:t>
            </a:r>
            <a:r>
              <a:rPr lang="zh-CN" altLang="en" dirty="0"/>
              <a:t>、</a:t>
            </a:r>
            <a:r>
              <a:rPr lang="en" altLang="zh-CN" dirty="0"/>
              <a:t>"KA"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en" altLang="zh-CN" dirty="0"/>
              <a:t>AK"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给定一个只有数字字符组成的字符串</a:t>
            </a:r>
            <a:r>
              <a:rPr lang="en" altLang="zh-CN" dirty="0" err="1"/>
              <a:t>str</a:t>
            </a:r>
            <a:r>
              <a:rPr lang="zh-CN" altLang="en" dirty="0"/>
              <a:t>，</a:t>
            </a:r>
            <a:r>
              <a:rPr lang="zh-CN" altLang="en-US" dirty="0"/>
              <a:t>返回有多少种转化结果 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从左往右的尝试模型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给定两个长度都为</a:t>
            </a:r>
            <a:r>
              <a:rPr lang="en" altLang="zh-CN" dirty="0"/>
              <a:t>N</a:t>
            </a:r>
            <a:r>
              <a:rPr lang="zh-CN" altLang="en-US" dirty="0"/>
              <a:t>的数组</a:t>
            </a:r>
            <a:r>
              <a:rPr lang="en" altLang="zh-CN" dirty="0"/>
              <a:t>weights</a:t>
            </a:r>
            <a:r>
              <a:rPr lang="zh-CN" altLang="en-US" dirty="0"/>
              <a:t>和</a:t>
            </a:r>
            <a:r>
              <a:rPr lang="en" altLang="zh-CN" dirty="0"/>
              <a:t>values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weights[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和</a:t>
            </a:r>
            <a:r>
              <a:rPr lang="en" altLang="zh-CN" dirty="0"/>
              <a:t>values[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分别代表 </a:t>
            </a:r>
            <a:r>
              <a:rPr lang="en" altLang="zh-CN" dirty="0" err="1"/>
              <a:t>i</a:t>
            </a:r>
            <a:r>
              <a:rPr lang="zh-CN" altLang="en-US" dirty="0"/>
              <a:t>号物品的重量和价值。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" altLang="zh-CN" dirty="0"/>
              <a:t>bag</a:t>
            </a:r>
            <a:r>
              <a:rPr lang="zh-CN" altLang="en" dirty="0"/>
              <a:t>，</a:t>
            </a:r>
            <a:r>
              <a:rPr lang="zh-CN" altLang="en-US" dirty="0"/>
              <a:t>表示一个载重</a:t>
            </a:r>
            <a:r>
              <a:rPr lang="en" altLang="zh-CN" dirty="0"/>
              <a:t>bag</a:t>
            </a:r>
            <a:r>
              <a:rPr lang="zh-CN" altLang="en-US" dirty="0"/>
              <a:t>的袋子，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你装的物品不能超过这个重量。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返回你能装下最多的价值是多少</a:t>
            </a:r>
            <a:r>
              <a:rPr lang="en-US" altLang="zh-CN" dirty="0"/>
              <a:t>? 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范围上尝试的模型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代表数值不同的纸牌排成一条线，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依次拿走每张纸牌，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规定玩家</a:t>
            </a:r>
            <a:r>
              <a:rPr lang="en" altLang="zh-CN" dirty="0"/>
              <a:t>A</a:t>
            </a:r>
            <a:r>
              <a:rPr lang="zh-CN" altLang="en-US" dirty="0"/>
              <a:t>先拿，玩家</a:t>
            </a:r>
            <a:r>
              <a:rPr lang="en" altLang="zh-CN" dirty="0"/>
              <a:t>B</a:t>
            </a:r>
            <a:r>
              <a:rPr lang="zh-CN" altLang="en-US" dirty="0"/>
              <a:t>后拿，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但是每个玩家每次只能拿走最左或最右的纸牌，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都绝顶聪明。请返回最后获胜者的分数。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/>
              <a:t>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/>
              <a:t>N</a:t>
            </a:r>
            <a:r>
              <a:rPr lang="zh-CN" altLang="en-US" dirty="0"/>
              <a:t>皇后问题是指在</a:t>
            </a:r>
            <a:r>
              <a:rPr lang="en" altLang="zh-CN" dirty="0"/>
              <a:t>N*N</a:t>
            </a:r>
            <a:r>
              <a:rPr lang="zh-CN" altLang="en-US" dirty="0"/>
              <a:t>的棋盘上要摆</a:t>
            </a:r>
            <a:r>
              <a:rPr lang="en" altLang="zh-CN" dirty="0"/>
              <a:t>N</a:t>
            </a:r>
            <a:r>
              <a:rPr lang="zh-CN" altLang="en-US" dirty="0"/>
              <a:t>个皇后，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要求任何两个皇后不同行、不同列， 也不在同一条斜线上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给定一个整数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" altLang="zh-CN" dirty="0"/>
              <a:t>n</a:t>
            </a:r>
            <a:r>
              <a:rPr lang="zh-CN" altLang="en-US" dirty="0"/>
              <a:t>皇后的摆法有多少种。</a:t>
            </a:r>
            <a:br>
              <a:rPr lang="zh-CN" altLang="en-US" dirty="0"/>
            </a:br>
            <a:r>
              <a:rPr lang="en" altLang="zh-CN" dirty="0"/>
              <a:t>n=1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n=2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皇后和</a:t>
            </a:r>
            <a:r>
              <a:rPr lang="en-US" altLang="zh-CN" dirty="0"/>
              <a:t>3</a:t>
            </a:r>
            <a:r>
              <a:rPr lang="zh-CN" altLang="en-US" dirty="0"/>
              <a:t>皇后问题无论怎么摆都不行，返回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" altLang="zh-CN" dirty="0"/>
              <a:t>n=8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92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5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怎么尝试一件事？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）有经验但是没有方法论？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）怎么判断一个尝试就是最优尝试？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）难道尝试这件事真的只能拼天赋？那我咋搞定我的面试？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）动态规划是啥？好高端的样子哦</a:t>
            </a:r>
            <a:r>
              <a:rPr lang="en-US" altLang="zh-CN" dirty="0"/>
              <a:t>…</a:t>
            </a:r>
            <a:r>
              <a:rPr lang="zh-CN" altLang="en-US" dirty="0"/>
              <a:t>和尝试有什么关系？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后面的课，给你带来最强的私货！</a:t>
            </a:r>
            <a:r>
              <a:rPr lang="en-US" altLang="zh-CN" dirty="0"/>
              <a:t>-&gt;</a:t>
            </a:r>
            <a:r>
              <a:rPr lang="zh-CN" altLang="en-US" dirty="0"/>
              <a:t> 暴力递归到动态规划的套路！解决任何面试中的动态规划问题！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21258</TotalTime>
  <Words>466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从左往右的尝试模型1</vt:lpstr>
      <vt:lpstr>从左往右的尝试模型2</vt:lpstr>
      <vt:lpstr>范围上尝试的模型</vt:lpstr>
      <vt:lpstr>N皇后</vt:lpstr>
      <vt:lpstr>怎么尝试一件事？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378</cp:revision>
  <dcterms:created xsi:type="dcterms:W3CDTF">2019-12-18T07:28:03Z</dcterms:created>
  <dcterms:modified xsi:type="dcterms:W3CDTF">2020-11-28T08:00:35Z</dcterms:modified>
</cp:coreProperties>
</file>