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311" r:id="rId3"/>
    <p:sldId id="312" r:id="rId4"/>
    <p:sldId id="306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93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算法数据结构体系学习班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第二十节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给定一个整型数组</a:t>
            </a:r>
            <a:r>
              <a:rPr lang="en" altLang="zh-CN" dirty="0" err="1"/>
              <a:t>arr</a:t>
            </a:r>
            <a:r>
              <a:rPr lang="zh-CN" altLang="en" dirty="0"/>
              <a:t>，</a:t>
            </a:r>
            <a:r>
              <a:rPr lang="zh-CN" altLang="en-US" dirty="0"/>
              <a:t>代表数值不同的纸牌排成一条线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玩家</a:t>
            </a:r>
            <a:r>
              <a:rPr lang="en" altLang="zh-CN" dirty="0"/>
              <a:t>A</a:t>
            </a:r>
            <a:r>
              <a:rPr lang="zh-CN" altLang="en-US" dirty="0"/>
              <a:t>和玩家</a:t>
            </a:r>
            <a:r>
              <a:rPr lang="en" altLang="zh-CN" dirty="0"/>
              <a:t>B</a:t>
            </a:r>
            <a:r>
              <a:rPr lang="zh-CN" altLang="en-US" dirty="0"/>
              <a:t>依次拿走每张纸牌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规定玩家</a:t>
            </a:r>
            <a:r>
              <a:rPr lang="en" altLang="zh-CN" dirty="0"/>
              <a:t>A</a:t>
            </a:r>
            <a:r>
              <a:rPr lang="zh-CN" altLang="en-US" dirty="0"/>
              <a:t>先拿，玩家</a:t>
            </a:r>
            <a:r>
              <a:rPr lang="en" altLang="zh-CN" dirty="0"/>
              <a:t>B</a:t>
            </a:r>
            <a:r>
              <a:rPr lang="zh-CN" altLang="en-US" dirty="0"/>
              <a:t>后拿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但是每个玩家每次只能拿走最左或最右的纸牌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玩家</a:t>
            </a:r>
            <a:r>
              <a:rPr lang="en" altLang="zh-CN" dirty="0"/>
              <a:t>A</a:t>
            </a:r>
            <a:r>
              <a:rPr lang="zh-CN" altLang="en-US" dirty="0"/>
              <a:t>和玩家</a:t>
            </a:r>
            <a:r>
              <a:rPr lang="en" altLang="zh-CN" dirty="0"/>
              <a:t>B</a:t>
            </a:r>
            <a:r>
              <a:rPr lang="zh-CN" altLang="en-US" dirty="0"/>
              <a:t>都绝顶聪明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请返回最后获胜者的分数。 </a:t>
            </a:r>
            <a:endParaRPr lang="zh-CN" altLang="en-US" sz="2400" dirty="0">
              <a:effectLst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081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effectLst/>
              </a:rPr>
              <a:t>两个字符串的最长公共子序列问题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964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给定一个字符串</a:t>
            </a:r>
            <a:r>
              <a:rPr lang="en-US" altLang="zh-CN" sz="2400" dirty="0" err="1"/>
              <a:t>str</a:t>
            </a:r>
            <a:r>
              <a:rPr lang="zh-CN" altLang="en-US" sz="2400" dirty="0"/>
              <a:t>，给定一个字符串类型的数组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。</a:t>
            </a:r>
          </a:p>
          <a:p>
            <a:pPr marL="0" indent="0">
              <a:buNone/>
            </a:pPr>
            <a:r>
              <a:rPr lang="en-US" altLang="zh-CN" sz="2400" dirty="0" err="1"/>
              <a:t>arr</a:t>
            </a:r>
            <a:r>
              <a:rPr lang="zh-CN" altLang="en-US" sz="2400" dirty="0"/>
              <a:t>里的每一个字符串，代表一张贴纸，你可以把单个字符剪开使用，目的是拼出</a:t>
            </a:r>
            <a:r>
              <a:rPr lang="en-US" altLang="zh-CN" sz="2400" dirty="0" err="1"/>
              <a:t>str</a:t>
            </a:r>
            <a:r>
              <a:rPr lang="zh-CN" altLang="en-US" sz="2400" dirty="0"/>
              <a:t>来。</a:t>
            </a:r>
          </a:p>
          <a:p>
            <a:pPr marL="0" indent="0">
              <a:buNone/>
            </a:pPr>
            <a:r>
              <a:rPr lang="zh-CN" altLang="en-US" sz="2400" dirty="0"/>
              <a:t>返回需要至少多少张贴纸可以完成这个任务。</a:t>
            </a:r>
          </a:p>
          <a:p>
            <a:pPr marL="0" indent="0">
              <a:buNone/>
            </a:pPr>
            <a:r>
              <a:rPr lang="zh-CN" altLang="en-US" sz="2400" dirty="0"/>
              <a:t>例子：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= "</a:t>
            </a:r>
            <a:r>
              <a:rPr lang="en-US" altLang="zh-CN" sz="2400" dirty="0" err="1"/>
              <a:t>babac</a:t>
            </a:r>
            <a:r>
              <a:rPr lang="en-US" altLang="zh-CN" sz="2400" dirty="0"/>
              <a:t>"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arr</a:t>
            </a:r>
            <a:r>
              <a:rPr lang="en-US" altLang="zh-CN" sz="2400" dirty="0"/>
              <a:t> = {"</a:t>
            </a:r>
            <a:r>
              <a:rPr lang="en-US" altLang="zh-CN" sz="2400" dirty="0" err="1"/>
              <a:t>ba</a:t>
            </a:r>
            <a:r>
              <a:rPr lang="en-US" altLang="zh-CN" sz="2400" dirty="0"/>
              <a:t>","c","</a:t>
            </a:r>
            <a:r>
              <a:rPr lang="en-US" altLang="zh-CN" sz="2400" dirty="0" err="1"/>
              <a:t>abcd</a:t>
            </a:r>
            <a:r>
              <a:rPr lang="en-US" altLang="zh-CN" sz="2400" dirty="0"/>
              <a:t>"}</a:t>
            </a:r>
          </a:p>
          <a:p>
            <a:pPr marL="0" indent="0">
              <a:buNone/>
            </a:pPr>
            <a:r>
              <a:rPr lang="zh-CN" altLang="en-US" sz="2400" dirty="0"/>
              <a:t>至少需要两张贴纸</a:t>
            </a:r>
            <a:r>
              <a:rPr lang="en-US" altLang="zh-CN" sz="2400" dirty="0"/>
              <a:t>"</a:t>
            </a:r>
            <a:r>
              <a:rPr lang="en-US" altLang="zh-CN" sz="2400" dirty="0" err="1"/>
              <a:t>ba</a:t>
            </a:r>
            <a:r>
              <a:rPr lang="en-US" altLang="zh-CN" sz="2400" dirty="0"/>
              <a:t>"</a:t>
            </a:r>
            <a:r>
              <a:rPr lang="zh-CN" altLang="en-US" sz="2400" dirty="0"/>
              <a:t>和</a:t>
            </a:r>
            <a:r>
              <a:rPr lang="en-US" altLang="zh-CN" sz="2400" dirty="0"/>
              <a:t>"</a:t>
            </a:r>
            <a:r>
              <a:rPr lang="en-US" altLang="zh-CN" sz="2400" dirty="0" err="1"/>
              <a:t>abcd</a:t>
            </a:r>
            <a:r>
              <a:rPr lang="en-US" altLang="zh-CN" sz="2400" dirty="0"/>
              <a:t>"</a:t>
            </a:r>
            <a:r>
              <a:rPr lang="zh-CN" altLang="en-US" sz="2400" dirty="0"/>
              <a:t>，因为使用这两张贴纸，把每一个字符单独剪开，含有</a:t>
            </a:r>
            <a:r>
              <a:rPr lang="en-US" altLang="zh-CN" sz="2400" dirty="0"/>
              <a:t>2</a:t>
            </a:r>
            <a:r>
              <a:rPr lang="zh-CN" altLang="en-US" sz="2400" dirty="0"/>
              <a:t>个</a:t>
            </a:r>
            <a:r>
              <a:rPr lang="en-US" altLang="zh-CN" sz="2400" dirty="0"/>
              <a:t>a</a:t>
            </a:r>
            <a:r>
              <a:rPr lang="zh-CN" altLang="en-US" sz="2400" dirty="0"/>
              <a:t>、</a:t>
            </a:r>
            <a:r>
              <a:rPr lang="en-US" altLang="zh-CN" sz="2400" dirty="0"/>
              <a:t>2</a:t>
            </a:r>
            <a:r>
              <a:rPr lang="zh-CN" altLang="en-US" sz="2400" dirty="0"/>
              <a:t>个</a:t>
            </a:r>
            <a:r>
              <a:rPr lang="en-US" altLang="zh-CN" sz="2400" dirty="0"/>
              <a:t>b</a:t>
            </a:r>
            <a:r>
              <a:rPr lang="zh-CN" altLang="en-US" sz="2400" dirty="0"/>
              <a:t>、</a:t>
            </a:r>
            <a:r>
              <a:rPr lang="en-US" altLang="zh-CN" sz="2400" dirty="0"/>
              <a:t>1</a:t>
            </a:r>
            <a:r>
              <a:rPr lang="zh-CN" altLang="en-US" sz="2400" dirty="0"/>
              <a:t>个</a:t>
            </a:r>
            <a:r>
              <a:rPr lang="en-US" altLang="zh-CN" sz="2400" dirty="0"/>
              <a:t>c</a:t>
            </a:r>
            <a:r>
              <a:rPr lang="zh-CN" altLang="en-US" sz="2400" dirty="0"/>
              <a:t>。是可以拼出</a:t>
            </a:r>
            <a:r>
              <a:rPr lang="en-US" altLang="zh-CN" sz="2400" dirty="0" err="1"/>
              <a:t>str</a:t>
            </a:r>
            <a:r>
              <a:rPr lang="zh-CN" altLang="en-US" sz="2400" dirty="0"/>
              <a:t>的。所以返回</a:t>
            </a:r>
            <a:r>
              <a:rPr lang="en-US" altLang="zh-CN" sz="2400" dirty="0"/>
              <a:t>2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999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21331</TotalTime>
  <Words>252</Words>
  <Application>Microsoft Macintosh PowerPoint</Application>
  <PresentationFormat>宽屏</PresentationFormat>
  <Paragraphs>23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算法数据结构体系学习班</vt:lpstr>
      <vt:lpstr>题目一</vt:lpstr>
      <vt:lpstr>题目二</vt:lpstr>
      <vt:lpstr>题目三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415</cp:revision>
  <dcterms:created xsi:type="dcterms:W3CDTF">2019-12-18T07:28:03Z</dcterms:created>
  <dcterms:modified xsi:type="dcterms:W3CDTF">2020-11-28T08:01:20Z</dcterms:modified>
</cp:coreProperties>
</file>