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335" r:id="rId4"/>
    <p:sldId id="336" r:id="rId5"/>
    <p:sldId id="355" r:id="rId6"/>
    <p:sldId id="3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第四节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）整体是递归，左边排好序</a:t>
            </a:r>
            <a:r>
              <a:rPr lang="en-US" altLang="zh-CN" sz="2400" dirty="0"/>
              <a:t>+</a:t>
            </a:r>
            <a:r>
              <a:rPr lang="zh-CN" altLang="en-US" sz="2400" dirty="0"/>
              <a:t>右边排好序</a:t>
            </a:r>
            <a:r>
              <a:rPr lang="en-US" altLang="zh-CN" sz="2400" dirty="0"/>
              <a:t>+merge</a:t>
            </a:r>
            <a:r>
              <a:rPr lang="zh-CN" altLang="en-US" sz="2400" dirty="0"/>
              <a:t>让整体有序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）让其整体有序的过程里用了排外序方法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）利用</a:t>
            </a:r>
            <a:r>
              <a:rPr lang="en-US" altLang="zh-CN" sz="2400" dirty="0"/>
              <a:t>master</a:t>
            </a:r>
            <a:r>
              <a:rPr lang="zh-CN" altLang="en-US" sz="2400" dirty="0"/>
              <a:t>公式来求解时间复杂度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）当然可以用非递归实现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归并排序复杂度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T(N) = 2*T(N/2) + O(N^1)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根据</a:t>
            </a:r>
            <a:r>
              <a:rPr lang="en-US" altLang="zh-CN" sz="2400" dirty="0"/>
              <a:t>master</a:t>
            </a:r>
            <a:r>
              <a:rPr lang="zh-CN" altLang="en-US" sz="2400" dirty="0"/>
              <a:t>可知时间复杂度为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merge</a:t>
            </a:r>
            <a:r>
              <a:rPr lang="zh-CN" altLang="en-US" sz="2400" dirty="0"/>
              <a:t>过程需要辅助数组，所以额外空间复杂度为</a:t>
            </a:r>
            <a:r>
              <a:rPr lang="en-US" altLang="zh-CN" sz="2400" dirty="0"/>
              <a:t>O(N)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归并排序的实质是把比较行为变成了有序信息并传递，比</a:t>
            </a:r>
            <a:r>
              <a:rPr lang="en-US" altLang="zh-CN" sz="2400" dirty="0"/>
              <a:t>O(N^2)</a:t>
            </a:r>
            <a:r>
              <a:rPr lang="zh-CN" altLang="en-US" sz="2400" dirty="0"/>
              <a:t>的排序快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在一个数组中，一个数左边比它小的数的总和，叫数的小和，所有数的小和累加起来，叫数组小和。求数组小和。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例子： </a:t>
            </a:r>
            <a:r>
              <a:rPr lang="en-US" altLang="zh-CN" sz="2400" dirty="0"/>
              <a:t>[1,3,4,2,5] 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左边比</a:t>
            </a:r>
            <a:r>
              <a:rPr lang="en-US" altLang="zh-CN" sz="2400" dirty="0"/>
              <a:t>1</a:t>
            </a:r>
            <a:r>
              <a:rPr lang="zh-CN" altLang="en-US" sz="2400" dirty="0"/>
              <a:t>小的数：没有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左边比</a:t>
            </a:r>
            <a:r>
              <a:rPr lang="en-US" altLang="zh-CN" sz="2400" dirty="0"/>
              <a:t>3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左边比</a:t>
            </a:r>
            <a:r>
              <a:rPr lang="en-US" altLang="zh-CN" sz="2400" dirty="0"/>
              <a:t>4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左边比</a:t>
            </a:r>
            <a:r>
              <a:rPr lang="en-US" altLang="zh-CN" sz="2400" dirty="0"/>
              <a:t>2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左边比</a:t>
            </a:r>
            <a:r>
              <a:rPr lang="en-US" altLang="zh-CN" sz="2400" dirty="0"/>
              <a:t>5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 </a:t>
            </a:r>
            <a:r>
              <a:rPr lang="en-US" altLang="zh-CN" sz="2400" dirty="0"/>
              <a:t>2</a:t>
            </a:r>
          </a:p>
          <a:p>
            <a:pPr marL="0" indent="0">
              <a:buNone/>
            </a:pPr>
            <a:r>
              <a:rPr lang="zh-CN" altLang="en-US" sz="2400" dirty="0"/>
              <a:t>所以数组的小和为</a:t>
            </a:r>
            <a:r>
              <a:rPr lang="en-US" altLang="zh-CN" sz="2400" dirty="0"/>
              <a:t>1+1+3+1+1+3+4+2=16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在一个数组中，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任何一个前面的数</a:t>
            </a:r>
            <a:r>
              <a:rPr lang="en-US" altLang="zh-CN" sz="2400" dirty="0"/>
              <a:t>a</a:t>
            </a:r>
            <a:r>
              <a:rPr lang="zh-CN" altLang="en-US" sz="2400" dirty="0"/>
              <a:t>，和任何一个后面的数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是降序的，就称为逆序对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返回数组中所有的逆序对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在一个数组中，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对于每个数</a:t>
            </a:r>
            <a:r>
              <a:rPr lang="en-US" altLang="zh-CN" sz="2400" dirty="0"/>
              <a:t>num</a:t>
            </a:r>
            <a:r>
              <a:rPr lang="zh-CN" altLang="en-US" sz="2400" dirty="0"/>
              <a:t>，求有多少个后面的数 * </a:t>
            </a:r>
            <a:r>
              <a:rPr lang="en-US" altLang="zh-CN" sz="2400" dirty="0"/>
              <a:t>2</a:t>
            </a:r>
            <a:r>
              <a:rPr lang="zh-CN" altLang="en-US" sz="2400" dirty="0"/>
              <a:t> 依然</a:t>
            </a:r>
            <a:r>
              <a:rPr lang="en-US" altLang="zh-CN" sz="2400" dirty="0"/>
              <a:t>&lt;num</a:t>
            </a:r>
            <a:r>
              <a:rPr lang="zh-CN" altLang="en-US" sz="2400" dirty="0"/>
              <a:t>，求总个数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比如：</a:t>
            </a:r>
            <a:r>
              <a:rPr lang="en-US" altLang="zh-CN" sz="2400" dirty="0"/>
              <a:t>[3,1,7,0,2]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的后面有：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的后面有：</a:t>
            </a:r>
            <a:r>
              <a:rPr lang="en-US" altLang="zh-CN" sz="2400" dirty="0"/>
              <a:t>0</a:t>
            </a:r>
          </a:p>
          <a:p>
            <a:pPr marL="0" indent="0"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的后面有：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</a:p>
          <a:p>
            <a:pPr marL="0" indent="0">
              <a:buNone/>
            </a:pPr>
            <a:r>
              <a:rPr lang="en-US" altLang="zh-CN" sz="2400" dirty="0"/>
              <a:t>0</a:t>
            </a:r>
            <a:r>
              <a:rPr lang="zh-CN" altLang="en-US" sz="2400" dirty="0"/>
              <a:t>的后面没有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的后面没有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所以总共有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20934</TotalTime>
  <Words>423</Words>
  <Application>Microsoft Macintosh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算法数据结构体系学习班</vt:lpstr>
      <vt:lpstr>归并排序</vt:lpstr>
      <vt:lpstr>归并排序复杂度</vt:lpstr>
      <vt:lpstr>常见面试题1</vt:lpstr>
      <vt:lpstr>常见面试题2</vt:lpstr>
      <vt:lpstr>常见面试题3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322</cp:revision>
  <dcterms:created xsi:type="dcterms:W3CDTF">2019-12-18T07:28:03Z</dcterms:created>
  <dcterms:modified xsi:type="dcterms:W3CDTF">2020-11-17T06:13:51Z</dcterms:modified>
</cp:coreProperties>
</file>