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52" r:id="rId4"/>
    <p:sldId id="351" r:id="rId5"/>
    <p:sldId id="336" r:id="rId6"/>
    <p:sldId id="334" r:id="rId7"/>
    <p:sldId id="3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第六节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比较器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比较器的实质就是重载比较运算符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比较器可以很好的应用在特殊标准的排序上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</a:t>
            </a:r>
            <a:r>
              <a:rPr lang="zh-CN" altLang="en-US" sz="2400" dirty="0"/>
              <a:t>比较器可以很好的应用在根据特殊标准排序的结构上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4)</a:t>
            </a:r>
            <a:r>
              <a:rPr lang="zh-CN" altLang="en-US" sz="2400" dirty="0"/>
              <a:t>写代码变得异常容易，还用于范型编程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任何比较器的统一约定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即如下方法：</a:t>
            </a:r>
            <a:endParaRPr lang="en-US" altLang="zh-CN" sz="2400" dirty="0">
              <a:effectLst/>
            </a:endParaRPr>
          </a:p>
          <a:p>
            <a:r>
              <a:rPr lang="en-US" altLang="zh-CN" sz="2400" dirty="0"/>
              <a:t>@Override</a:t>
            </a:r>
          </a:p>
          <a:p>
            <a:r>
              <a:rPr lang="en-US" altLang="zh-CN" sz="2400" dirty="0"/>
              <a:t>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compare(T o1, T</a:t>
            </a:r>
            <a:r>
              <a:rPr lang="zh-CN" altLang="en-US" sz="2400" dirty="0"/>
              <a:t> </a:t>
            </a:r>
            <a:r>
              <a:rPr lang="en-US" altLang="zh-CN" sz="2400" dirty="0"/>
              <a:t>o2) ;</a:t>
            </a:r>
          </a:p>
          <a:p>
            <a:pPr marL="0" indent="0">
              <a:buNone/>
            </a:pPr>
            <a:r>
              <a:rPr lang="zh-CN" altLang="en-US" sz="2400" dirty="0"/>
              <a:t>返回负数的情况，就是</a:t>
            </a:r>
            <a:r>
              <a:rPr lang="en-US" altLang="zh-CN" sz="2400" dirty="0"/>
              <a:t>o1</a:t>
            </a:r>
            <a:r>
              <a:rPr lang="zh-CN" altLang="en-US" sz="2400" dirty="0"/>
              <a:t>比</a:t>
            </a:r>
            <a:r>
              <a:rPr lang="en-US" altLang="zh-CN" sz="2400" dirty="0"/>
              <a:t>o2</a:t>
            </a:r>
            <a:r>
              <a:rPr lang="zh-CN" altLang="en-US" sz="2400" dirty="0"/>
              <a:t>优先的情况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返回正数的情况，就是</a:t>
            </a:r>
            <a:r>
              <a:rPr lang="en-US" altLang="zh-CN" sz="2400" dirty="0"/>
              <a:t>o2</a:t>
            </a:r>
            <a:r>
              <a:rPr lang="zh-CN" altLang="en-US" sz="2400" dirty="0"/>
              <a:t>比</a:t>
            </a:r>
            <a:r>
              <a:rPr lang="en-US" altLang="zh-CN" sz="2400" dirty="0"/>
              <a:t>o1</a:t>
            </a:r>
            <a:r>
              <a:rPr lang="zh-CN" altLang="en-US" sz="2400" dirty="0"/>
              <a:t>优先的情况</a:t>
            </a:r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0</a:t>
            </a:r>
            <a:r>
              <a:rPr lang="zh-CN" altLang="en-US" sz="2400" dirty="0"/>
              <a:t>的情况，就是</a:t>
            </a:r>
            <a:r>
              <a:rPr lang="en-US" altLang="zh-CN" sz="2400" dirty="0"/>
              <a:t>o1</a:t>
            </a:r>
            <a:r>
              <a:rPr lang="zh-CN" altLang="en-US" sz="2400" dirty="0"/>
              <a:t>与</a:t>
            </a:r>
            <a:r>
              <a:rPr lang="en-US" altLang="zh-CN" sz="2400" dirty="0"/>
              <a:t>o2</a:t>
            </a:r>
            <a:r>
              <a:rPr lang="zh-CN" altLang="en-US" sz="2400" dirty="0"/>
              <a:t>同样优先的情况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堆结构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）堆结构就是用数组实现的完全二叉树结构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）完全二叉树中如果每棵子树的最大值都在顶部就是大根堆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）完全二叉树中如果每棵子树的最小值都在顶部就是小根堆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）堆结构的</a:t>
            </a:r>
            <a:r>
              <a:rPr lang="en-US" altLang="zh-CN" sz="2400" dirty="0" err="1"/>
              <a:t>heapInsert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heapify</a:t>
            </a:r>
            <a:r>
              <a:rPr lang="zh-CN" altLang="en-US" sz="2400" dirty="0"/>
              <a:t>操作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）堆结构的增大和减少 </a:t>
            </a:r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）优先级队列结构，就是堆结构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语言提供的堆结构 </a:t>
            </a:r>
            <a:r>
              <a:rPr lang="en-US" altLang="zh-CN" sz="3200" dirty="0"/>
              <a:t>vs</a:t>
            </a:r>
            <a:r>
              <a:rPr lang="zh-CN" altLang="en-US" sz="3200" dirty="0"/>
              <a:t> 手写的堆结构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取决于，你有没有动态改信息的需求！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语言提供的堆结构，如果你动态改数据，不保证依然有序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手写堆结构，因为增加了对象的位置表，所以能够满足动态改信息的需求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堆排序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，先让整个数组都变成大根堆结构，建立堆的过程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1)</a:t>
            </a:r>
            <a:r>
              <a:rPr lang="zh-CN" altLang="en-US" sz="2400" dirty="0"/>
              <a:t>从上到下的方法，时间复杂度为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2)</a:t>
            </a:r>
            <a:r>
              <a:rPr lang="zh-CN" altLang="en-US" sz="2400" dirty="0"/>
              <a:t>从下到上的方法，时间复杂度为</a:t>
            </a:r>
            <a:r>
              <a:rPr lang="en-US" altLang="zh-CN" sz="2400" dirty="0"/>
              <a:t>O(N)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，把堆的最大值和堆末尾的值交换，然后减少堆的大小之后，再去调整堆，一直周而复始，时间复杂度为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，堆的大小减小成</a:t>
            </a:r>
            <a:r>
              <a:rPr lang="en-US" altLang="zh-CN" sz="2400" dirty="0"/>
              <a:t>0</a:t>
            </a:r>
            <a:r>
              <a:rPr lang="zh-CN" altLang="en-US" sz="2400" dirty="0"/>
              <a:t>之后，排序完成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与堆有关的题目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已知一个几乎有序的数组。几乎有序是指，如果把数组排好顺序的话，每个元素移动的距离一定不超过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</a:t>
            </a:r>
            <a:r>
              <a:rPr lang="en-US" altLang="zh-CN" sz="2400" dirty="0"/>
              <a:t>k</a:t>
            </a:r>
            <a:r>
              <a:rPr lang="zh-CN" altLang="en-US" sz="2400" dirty="0"/>
              <a:t>相对于数组长度来说是比较小的。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请选择一个合适的排序策略，对这个数组进行排序。 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21675</TotalTime>
  <Words>508</Words>
  <Application>Microsoft Macintosh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算法数据结构体系学习班</vt:lpstr>
      <vt:lpstr>比较器</vt:lpstr>
      <vt:lpstr>任何比较器的统一约定</vt:lpstr>
      <vt:lpstr>堆结构</vt:lpstr>
      <vt:lpstr>语言提供的堆结构 vs 手写的堆结构</vt:lpstr>
      <vt:lpstr>堆排序</vt:lpstr>
      <vt:lpstr>与堆有关的题目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320</cp:revision>
  <dcterms:created xsi:type="dcterms:W3CDTF">2019-12-18T07:28:03Z</dcterms:created>
  <dcterms:modified xsi:type="dcterms:W3CDTF">2020-11-22T16:36:42Z</dcterms:modified>
</cp:coreProperties>
</file>