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9" r:id="rId11"/>
    <p:sldId id="358" r:id="rId12"/>
    <p:sldId id="3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1" autoAdjust="0"/>
    <p:restoredTop sz="94698"/>
  </p:normalViewPr>
  <p:slideViewPr>
    <p:cSldViewPr snapToGrid="0">
      <p:cViewPr varScale="1">
        <p:scale>
          <a:sx n="134" d="100"/>
          <a:sy n="134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第七节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8</a:t>
            </a:r>
            <a:r>
              <a:rPr lang="zh-CN" altLang="en-US" sz="2400" dirty="0"/>
              <a:t>，候选区和得奖区是两套时间，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因用户只会在其中一个区域，所以只会有一个区域的时间，另一个没有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从得奖区出来进入候选区的用户，得奖区时间删除，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进入候选区的时间就是当前事件的时间（可以理解为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从候选区出来进入得奖区的用户，候选区时间删除，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进入得奖区的时间就是当前事件的时间（可以理解为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中的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6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9</a:t>
            </a:r>
            <a:r>
              <a:rPr lang="zh-CN" altLang="en-US" sz="2400" dirty="0"/>
              <a:t>，如果某用户购买数</a:t>
            </a:r>
            <a:r>
              <a:rPr lang="en-US" altLang="zh-CN" sz="2400" dirty="0"/>
              <a:t>==0</a:t>
            </a:r>
            <a:r>
              <a:rPr lang="zh-CN" altLang="en-US" sz="2400" dirty="0"/>
              <a:t>，不管在哪个区域都离开，区域时间删除，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离开是指彻底离开，哪个区域也不会找到该用户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如果下次该用户又发生购买行为，产生</a:t>
            </a:r>
            <a:r>
              <a:rPr lang="en-US" altLang="zh-CN" sz="2400" dirty="0"/>
              <a:t>&gt;0</a:t>
            </a:r>
            <a:r>
              <a:rPr lang="zh-CN" altLang="en-US" sz="2400" dirty="0"/>
              <a:t>的购买数，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会再次根据之前规则回到某个区域中，进入区域的时间重记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1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请遍历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数组和</a:t>
            </a:r>
            <a:r>
              <a:rPr lang="en-US" altLang="zh-CN" sz="2400" dirty="0"/>
              <a:t>op</a:t>
            </a:r>
            <a:r>
              <a:rPr lang="zh-CN" altLang="en-US" sz="2400" dirty="0"/>
              <a:t>数组，遍历每一步输出一个得奖名单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public List&lt;List&lt;Integer&gt;&gt;  </a:t>
            </a:r>
            <a:r>
              <a:rPr lang="en-US" altLang="zh-CN" sz="2400" dirty="0" err="1"/>
              <a:t>topK</a:t>
            </a:r>
            <a:r>
              <a:rPr lang="en-US" altLang="zh-CN" sz="2400" dirty="0"/>
              <a:t> (int[]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[] op, int k)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最大线段重合问题（用堆的实现）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给定很多线段，每个线段都有两个数</a:t>
            </a:r>
            <a:r>
              <a:rPr lang="en-US" altLang="zh-CN" sz="2400" dirty="0"/>
              <a:t>[start, end]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表示线段开始位置和结束位置，左右都是闭区间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规定：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）线段的开始和结束位置一定都是整数值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）线段重合区域的长度必须</a:t>
            </a:r>
            <a:r>
              <a:rPr lang="en-US" altLang="zh-CN" sz="2400" dirty="0"/>
              <a:t>&gt;=1</a:t>
            </a:r>
          </a:p>
          <a:p>
            <a:pPr marL="0" indent="0">
              <a:buNone/>
            </a:pPr>
            <a:r>
              <a:rPr lang="zh-CN" altLang="en-US" sz="2400" dirty="0"/>
              <a:t>返回线段最多重合区域中，包含了几条线段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手动改写堆（非常重要）！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系统提供的堆无法做到的事情：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）已经入堆的元素，如果参与排序的指标方法变化，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系统提供的堆无法做到时间复杂度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调整！都是</a:t>
            </a:r>
            <a:r>
              <a:rPr lang="en-US" altLang="zh-CN" sz="2400" dirty="0"/>
              <a:t>O(N)</a:t>
            </a:r>
            <a:r>
              <a:rPr lang="zh-CN" altLang="en-US" sz="2400" dirty="0"/>
              <a:t>的调整！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）系统提供的堆只能弹出堆顶，做不到自由删除任何一个堆中的元素，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或者说，无法在时间复杂度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  <a:r>
              <a:rPr lang="zh-CN" altLang="en-US" sz="2400" dirty="0"/>
              <a:t>内完成！一定会高于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logN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r>
              <a:rPr lang="zh-CN" altLang="en-US" sz="2400" dirty="0"/>
              <a:t>根本原因：无反向索引表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7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手动改写堆的代码讲解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）建立反向索引表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）建立比较器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）核心在于各种结构相互配合，非常容易出错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4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给定一个整型数组，</a:t>
            </a:r>
            <a:r>
              <a:rPr lang="en-US" altLang="zh-CN" sz="2400" dirty="0"/>
              <a:t>int[] </a:t>
            </a:r>
            <a:r>
              <a:rPr lang="en-US" altLang="zh-CN" sz="2400" dirty="0" err="1"/>
              <a:t>arr</a:t>
            </a:r>
            <a:r>
              <a:rPr lang="zh-CN" altLang="en-US" sz="2400" dirty="0"/>
              <a:t>；和一个布尔类型数组，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[] op</a:t>
            </a:r>
          </a:p>
          <a:p>
            <a:pPr marL="0" indent="0">
              <a:buNone/>
            </a:pPr>
            <a:r>
              <a:rPr lang="zh-CN" altLang="en-US" sz="2400" dirty="0"/>
              <a:t>两个数组一定等长，假设长度为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表示客户编号，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表示客户操作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arr</a:t>
            </a:r>
            <a:r>
              <a:rPr lang="en-US" altLang="zh-CN" sz="2400" dirty="0"/>
              <a:t> = [ 3   ,   3   ,   1   ,  2,      1,      2,      5…</a:t>
            </a:r>
          </a:p>
          <a:p>
            <a:pPr marL="0" indent="0">
              <a:buNone/>
            </a:pPr>
            <a:r>
              <a:rPr lang="en-US" altLang="zh-CN" sz="2400" dirty="0"/>
              <a:t>op</a:t>
            </a:r>
            <a:r>
              <a:rPr lang="zh-CN" altLang="en-US" sz="2400" dirty="0"/>
              <a:t> </a:t>
            </a:r>
            <a:r>
              <a:rPr lang="en-US" altLang="zh-CN" sz="2400" dirty="0"/>
              <a:t>= [ T   ,   T,      T,     T,      F,      T,      </a:t>
            </a:r>
            <a:r>
              <a:rPr lang="zh-CN" altLang="en-US" sz="2400" dirty="0"/>
              <a:t> </a:t>
            </a:r>
            <a:r>
              <a:rPr lang="en-US" altLang="zh-CN" sz="2400" dirty="0"/>
              <a:t>F…</a:t>
            </a:r>
          </a:p>
          <a:p>
            <a:pPr marL="0" indent="0">
              <a:buNone/>
            </a:pPr>
            <a:r>
              <a:rPr lang="zh-CN" altLang="en-US" sz="2400" dirty="0"/>
              <a:t>依次表示：</a:t>
            </a:r>
            <a:r>
              <a:rPr lang="en-US" altLang="zh-CN" sz="2400" dirty="0"/>
              <a:t>3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3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1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2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1</a:t>
            </a:r>
            <a:r>
              <a:rPr lang="zh-CN" altLang="en-US" sz="2400" dirty="0"/>
              <a:t>用户退货了一件商品，</a:t>
            </a:r>
            <a:r>
              <a:rPr lang="en-US" altLang="zh-CN" sz="2400" dirty="0"/>
              <a:t>2</a:t>
            </a:r>
            <a:r>
              <a:rPr lang="zh-CN" altLang="en-US" sz="2400" dirty="0"/>
              <a:t>用户购买了一件商品，</a:t>
            </a:r>
            <a:r>
              <a:rPr lang="en-US" altLang="zh-CN" sz="2400" dirty="0"/>
              <a:t>5</a:t>
            </a:r>
            <a:r>
              <a:rPr lang="zh-CN" altLang="en-US" sz="2400" dirty="0"/>
              <a:t>用户退货了一件商品</a:t>
            </a:r>
            <a:r>
              <a:rPr lang="en-US" altLang="zh-CN" sz="2400" dirty="0"/>
              <a:t>…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一对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就代表一个事件：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用户号为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</a:t>
            </a:r>
            <a:r>
              <a:rPr lang="zh-CN" altLang="en-US" sz="2400" dirty="0"/>
              <a:t>，</a:t>
            </a: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== T</a:t>
            </a:r>
            <a:r>
              <a:rPr lang="zh-CN" altLang="en-US" sz="2400" dirty="0"/>
              <a:t>就代表这个用户购买了一件商品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op[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== F</a:t>
            </a:r>
            <a:r>
              <a:rPr lang="zh-CN" altLang="en-US" sz="2400" dirty="0"/>
              <a:t>就代表这个用户退货了一件商品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现在你作为电商平台负责人，你想在每一个事件到来的时候，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都给购买次数最多的前</a:t>
            </a:r>
            <a:r>
              <a:rPr lang="en-US" altLang="zh-CN" sz="2400" dirty="0"/>
              <a:t>K</a:t>
            </a:r>
            <a:r>
              <a:rPr lang="zh-CN" altLang="en-US" sz="2400" dirty="0"/>
              <a:t>名用户颁奖。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所以每个事件发生后，你都需要一个得奖名单（得奖区）。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4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，如果某个用户购买商品数为</a:t>
            </a:r>
            <a:r>
              <a:rPr lang="en-US" altLang="zh-CN" sz="2400" dirty="0"/>
              <a:t>0</a:t>
            </a:r>
            <a:r>
              <a:rPr lang="zh-CN" altLang="en-US" sz="2400" dirty="0"/>
              <a:t>，但是又发生了退货事件，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则认为该事件无效，得奖名单和上一</a:t>
            </a:r>
            <a:r>
              <a:rPr lang="zh-CN" altLang="en-US" sz="2400"/>
              <a:t>个事件发生后一致，例子</a:t>
            </a:r>
            <a:r>
              <a:rPr lang="zh-CN" altLang="en-US" sz="2400" dirty="0"/>
              <a:t>中的</a:t>
            </a:r>
            <a:r>
              <a:rPr lang="en-US" altLang="zh-CN" sz="2400" dirty="0"/>
              <a:t>5</a:t>
            </a:r>
            <a:r>
              <a:rPr lang="zh-CN" altLang="en-US" sz="2400" dirty="0"/>
              <a:t>用户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，某用户发生购买商品事件，购买商品数</a:t>
            </a:r>
            <a:r>
              <a:rPr lang="en-US" altLang="zh-CN" sz="2400" dirty="0"/>
              <a:t>+1</a:t>
            </a:r>
            <a:r>
              <a:rPr lang="zh-CN" altLang="en-US" sz="2400" dirty="0"/>
              <a:t>，发生退货事件，购买商品数</a:t>
            </a:r>
            <a:r>
              <a:rPr lang="en-US" altLang="zh-CN" sz="2400" dirty="0"/>
              <a:t>-1</a:t>
            </a:r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，每次都是最多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个用户得奖，</a:t>
            </a:r>
            <a:r>
              <a:rPr lang="en-US" altLang="zh-CN" sz="2400" dirty="0"/>
              <a:t>K</a:t>
            </a:r>
            <a:r>
              <a:rPr lang="zh-CN" altLang="en-US" sz="2400" dirty="0"/>
              <a:t>也为传入的参数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如果根据全部规则，得奖人数确实不够</a:t>
            </a:r>
            <a:r>
              <a:rPr lang="en-US" altLang="zh-CN" sz="2400" dirty="0"/>
              <a:t>K</a:t>
            </a:r>
            <a:r>
              <a:rPr lang="zh-CN" altLang="en-US" sz="2400" dirty="0"/>
              <a:t>个，那就以不够的情况输出结果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45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，得奖系统分为得奖区和候选区，任何用户只要购买数</a:t>
            </a:r>
            <a:r>
              <a:rPr lang="en-US" altLang="zh-CN" sz="2400" dirty="0"/>
              <a:t>&gt;0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一定在这两个区域中的一个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，购买数最大的前</a:t>
            </a:r>
            <a:r>
              <a:rPr lang="en-US" altLang="zh-CN" sz="2400" dirty="0"/>
              <a:t>K</a:t>
            </a:r>
            <a:r>
              <a:rPr lang="zh-CN" altLang="en-US" sz="2400" dirty="0"/>
              <a:t>名用户进入得奖区，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在最初时如果得奖区没有到达</a:t>
            </a:r>
            <a:r>
              <a:rPr lang="en-US" altLang="zh-CN" sz="2400" dirty="0"/>
              <a:t>K</a:t>
            </a:r>
            <a:r>
              <a:rPr lang="zh-CN" altLang="en-US" sz="2400" dirty="0"/>
              <a:t>个用户，那么新来的用户直接进入得奖区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6</a:t>
            </a:r>
            <a:r>
              <a:rPr lang="zh-CN" altLang="en-US" sz="2400" dirty="0"/>
              <a:t>，如果购买数不足以进入得奖区的用户，进入候选区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2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手动改写堆题目练习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得奖系统的规则：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7</a:t>
            </a:r>
            <a:r>
              <a:rPr lang="zh-CN" altLang="en-US" sz="2400" dirty="0"/>
              <a:t>，如果候选区购买数最多的用户，已经足以进入得奖区，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该用户就会替换得奖区中购买数最少的用户（大于才能替换），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如果得奖区中购买数最少的用户有多个，就替换最早进入得奖区的用户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如果候选区中购买数最多的用户有多个，机会会给最早进入候选区的用户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21231</TotalTime>
  <Words>1151</Words>
  <Application>Microsoft Macintosh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算法数据结构体系学习班</vt:lpstr>
      <vt:lpstr>最大线段重合问题（用堆的实现）</vt:lpstr>
      <vt:lpstr>手动改写堆（非常重要）！</vt:lpstr>
      <vt:lpstr>手动改写堆的代码讲解</vt:lpstr>
      <vt:lpstr>手动改写堆题目练习</vt:lpstr>
      <vt:lpstr>手动改写堆题目练习</vt:lpstr>
      <vt:lpstr>手动改写堆题目练习</vt:lpstr>
      <vt:lpstr>手动改写堆题目练习</vt:lpstr>
      <vt:lpstr>手动改写堆题目练习</vt:lpstr>
      <vt:lpstr>手动改写堆题目练习</vt:lpstr>
      <vt:lpstr>手动改写堆题目练习</vt:lpstr>
      <vt:lpstr>手动改写堆题目练习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426</cp:revision>
  <dcterms:created xsi:type="dcterms:W3CDTF">2019-12-18T07:28:03Z</dcterms:created>
  <dcterms:modified xsi:type="dcterms:W3CDTF">2020-11-29T03:01:25Z</dcterms:modified>
</cp:coreProperties>
</file>