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352" r:id="rId4"/>
    <p:sldId id="353" r:id="rId5"/>
    <p:sldId id="351" r:id="rId6"/>
    <p:sldId id="354" r:id="rId7"/>
    <p:sldId id="355" r:id="rId8"/>
    <p:sldId id="356" r:id="rId9"/>
    <p:sldId id="357" r:id="rId10"/>
    <p:sldId id="358" r:id="rId11"/>
    <p:sldId id="359" r:id="rId12"/>
    <p:sldId id="3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743"/>
  </p:normalViewPr>
  <p:slideViewPr>
    <p:cSldViewPr snapToGrid="0">
      <p:cViewPr varScale="1">
        <p:scale>
          <a:sx n="132" d="100"/>
          <a:sy n="132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第八节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常见的坑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）归并排序的额外空间复杂度可以变成</a:t>
            </a:r>
            <a:r>
              <a:rPr lang="en-US" altLang="zh-CN" sz="2400" dirty="0"/>
              <a:t>O(1)</a:t>
            </a:r>
            <a:r>
              <a:rPr lang="zh-CN" altLang="en-US" sz="2400" dirty="0"/>
              <a:t>，“归并排序 内部缓存法”，但是将变得不再稳定。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）“原地归并排序</a:t>
            </a:r>
            <a:r>
              <a:rPr lang="en-US" altLang="zh-CN" sz="2400" dirty="0"/>
              <a:t>"</a:t>
            </a:r>
            <a:r>
              <a:rPr lang="zh-CN" altLang="en-US" sz="2400" dirty="0"/>
              <a:t> 是垃圾贴，会让时间复杂度变成</a:t>
            </a:r>
            <a:r>
              <a:rPr lang="en-US" altLang="zh-CN" sz="2400" dirty="0"/>
              <a:t>O(N^2)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）快速排序稳定性改进，“</a:t>
            </a:r>
            <a:r>
              <a:rPr lang="en-US" altLang="zh-CN" sz="2400" dirty="0"/>
              <a:t>01 stable sort</a:t>
            </a:r>
            <a:r>
              <a:rPr lang="zh-CN" altLang="en-US" sz="2400" dirty="0"/>
              <a:t>”，但是会对样本数据要求更多。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3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常见的坑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在整型数组中，请把奇数放在数组左边，偶数放在数组右边，要求所有奇数之间原始的相对次序不变，所有偶数之间原始相对次序不变。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时间复杂度做到</a:t>
            </a:r>
            <a:r>
              <a:rPr lang="en-US" altLang="zh-CN" sz="2400" dirty="0"/>
              <a:t>O(N)</a:t>
            </a:r>
            <a:r>
              <a:rPr lang="zh-CN" altLang="en-US" sz="2400" dirty="0"/>
              <a:t>，额外空间复杂度做到</a:t>
            </a:r>
            <a:r>
              <a:rPr lang="en-US" altLang="zh-CN" sz="2400" dirty="0"/>
              <a:t>O(1)</a:t>
            </a:r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0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工程上对排序的改进</a:t>
            </a:r>
            <a:endParaRPr lang="zh-CN" altLang="en-US" sz="3200" dirty="0"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1)</a:t>
            </a:r>
            <a:r>
              <a:rPr lang="zh-CN" altLang="en-US" sz="2400" dirty="0"/>
              <a:t>稳定性的考虑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2)</a:t>
            </a:r>
            <a:r>
              <a:rPr lang="zh-CN" altLang="en-US" sz="2400" dirty="0"/>
              <a:t>充分利用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en-US" altLang="zh-CN" sz="2400" dirty="0"/>
              <a:t>O(N^2)</a:t>
            </a:r>
            <a:r>
              <a:rPr lang="zh-CN" altLang="en-US" sz="2400" dirty="0"/>
              <a:t>排序各自的优势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前缀树（</a:t>
            </a:r>
            <a:r>
              <a:rPr lang="en-US" altLang="zh-CN" sz="3200" dirty="0"/>
              <a:t>prefix</a:t>
            </a:r>
            <a:r>
              <a:rPr lang="zh-CN" altLang="en-US" sz="3200" dirty="0"/>
              <a:t> </a:t>
            </a:r>
            <a:r>
              <a:rPr lang="en-US" altLang="zh-CN" sz="3200" dirty="0"/>
              <a:t>tree</a:t>
            </a:r>
            <a:r>
              <a:rPr lang="zh-CN" altLang="en-US" sz="3200" dirty="0"/>
              <a:t>   </a:t>
            </a:r>
            <a:r>
              <a:rPr lang="en-US" altLang="zh-CN" sz="3200" dirty="0" err="1"/>
              <a:t>trie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）单个</a:t>
            </a:r>
            <a:r>
              <a:rPr lang="zh-CN" altLang="en-US" sz="2400" dirty="0">
                <a:effectLst/>
              </a:rPr>
              <a:t>字符串中，字符从前到后的加到一棵多叉树上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）字符放在路上，节点上有专属的数据项（常见的是</a:t>
            </a:r>
            <a:r>
              <a:rPr lang="en-US" altLang="zh-CN" sz="2400" dirty="0"/>
              <a:t>pass</a:t>
            </a:r>
            <a:r>
              <a:rPr lang="zh-CN" altLang="en-US" sz="2400" dirty="0"/>
              <a:t>和</a:t>
            </a:r>
            <a:r>
              <a:rPr lang="en-US" altLang="zh-CN" sz="2400" dirty="0"/>
              <a:t>end</a:t>
            </a:r>
            <a:r>
              <a:rPr lang="zh-CN" altLang="en-US" sz="2400" dirty="0"/>
              <a:t>值）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）所有样本都这样添加，如果没有路就新建，如有路就复用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4</a:t>
            </a:r>
            <a:r>
              <a:rPr lang="zh-CN" altLang="en-US" sz="2400" dirty="0">
                <a:effectLst/>
              </a:rPr>
              <a:t>）沿途节点的</a:t>
            </a:r>
            <a:r>
              <a:rPr lang="en-US" altLang="zh-CN" sz="2400" dirty="0">
                <a:effectLst/>
              </a:rPr>
              <a:t>pass</a:t>
            </a:r>
            <a:r>
              <a:rPr lang="zh-CN" altLang="en-US" sz="2400" dirty="0">
                <a:effectLst/>
              </a:rPr>
              <a:t>值增加</a:t>
            </a:r>
            <a:r>
              <a:rPr lang="en-US" altLang="zh-CN" sz="2400" dirty="0">
                <a:effectLst/>
              </a:rPr>
              <a:t>1</a:t>
            </a:r>
            <a:r>
              <a:rPr lang="zh-CN" altLang="en-US" sz="2400" dirty="0">
                <a:effectLst/>
              </a:rPr>
              <a:t>，每个字符串结束时来到的节点</a:t>
            </a:r>
            <a:r>
              <a:rPr lang="en-US" altLang="zh-CN" sz="2400" dirty="0">
                <a:effectLst/>
              </a:rPr>
              <a:t>end</a:t>
            </a:r>
            <a:r>
              <a:rPr lang="zh-CN" altLang="en-US" sz="2400" dirty="0">
                <a:effectLst/>
              </a:rPr>
              <a:t>值增加</a:t>
            </a:r>
            <a:r>
              <a:rPr lang="en-US" altLang="zh-CN" sz="2400" dirty="0">
                <a:effectLst/>
              </a:rPr>
              <a:t>1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可以完成前缀相关的查询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设计一种结构。用户可以：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void insert(String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</a:t>
            </a:r>
            <a:r>
              <a:rPr lang="zh-CN" altLang="en-US" sz="2400" dirty="0"/>
              <a:t>    </a:t>
            </a:r>
            <a:r>
              <a:rPr lang="en-US" altLang="zh-CN" sz="2400" dirty="0"/>
              <a:t>        </a:t>
            </a:r>
            <a:r>
              <a:rPr lang="zh-CN" altLang="en-US" sz="2400" dirty="0"/>
              <a:t>添加某个字符串，可以重复添加，每次算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search(String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             </a:t>
            </a:r>
            <a:r>
              <a:rPr lang="zh-CN" altLang="en-US" sz="2400" dirty="0"/>
              <a:t>查询某个字符串在结构中还有几个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3)  void delete(String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           </a:t>
            </a:r>
            <a:r>
              <a:rPr lang="zh-CN" altLang="en-US" sz="2400" dirty="0"/>
              <a:t>删掉某个字符串，可以重复删除，每次算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prefixNumber</a:t>
            </a:r>
            <a:r>
              <a:rPr lang="en-US" altLang="zh-CN" sz="2400" dirty="0"/>
              <a:t>(String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  </a:t>
            </a:r>
            <a:r>
              <a:rPr lang="zh-CN" altLang="en-US" sz="2400" dirty="0"/>
              <a:t>查询有多少个字符串，是以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做前缀的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前缀树路的实现方式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）固定数组实现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）哈希表实现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Ps</a:t>
            </a:r>
            <a:r>
              <a:rPr lang="zh-CN" altLang="en-US" sz="2400" dirty="0"/>
              <a:t>：我们实际来一把，对数器帮你找到</a:t>
            </a:r>
            <a:r>
              <a:rPr lang="en-US" altLang="zh-CN" sz="2400" dirty="0"/>
              <a:t>bug</a:t>
            </a:r>
            <a:r>
              <a:rPr lang="zh-CN" altLang="en-US" sz="2400" dirty="0"/>
              <a:t>的展示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不基于比较的排序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桶排序思想下的排序：计数排序 </a:t>
            </a:r>
            <a:r>
              <a:rPr lang="en-US" altLang="zh-CN" sz="2400" dirty="0"/>
              <a:t>&amp;</a:t>
            </a:r>
            <a:r>
              <a:rPr lang="zh-CN" altLang="en-US" sz="2400" dirty="0"/>
              <a:t> 基数排序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1)</a:t>
            </a:r>
            <a:r>
              <a:rPr lang="zh-CN" altLang="en-US" sz="2400" dirty="0"/>
              <a:t>桶排序思想下的排序都是不基于比较的排序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2)</a:t>
            </a:r>
            <a:r>
              <a:rPr lang="zh-CN" altLang="en-US" sz="2400" dirty="0"/>
              <a:t>时间复杂度为</a:t>
            </a:r>
            <a:r>
              <a:rPr lang="en-US" altLang="zh-CN" sz="2400" dirty="0"/>
              <a:t>O(N)</a:t>
            </a:r>
            <a:r>
              <a:rPr lang="zh-CN" altLang="en-US" sz="2400" dirty="0"/>
              <a:t>，额外空间负载度</a:t>
            </a:r>
            <a:r>
              <a:rPr lang="en-US" altLang="zh-CN" sz="2400" dirty="0"/>
              <a:t>O(M)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3)</a:t>
            </a:r>
            <a:r>
              <a:rPr lang="zh-CN" altLang="en-US" sz="2400" dirty="0"/>
              <a:t>应用范围有限，需要样本的数据状况满足桶的划分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计数排序和基数排序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effectLst/>
              </a:rPr>
              <a:t>1</a:t>
            </a:r>
            <a:r>
              <a:rPr lang="zh-CN" altLang="en-US" sz="2400" dirty="0">
                <a:effectLst/>
              </a:rPr>
              <a:t>）一般来讲，计数排序要求，样本是整数，且范围比较窄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2</a:t>
            </a:r>
            <a:r>
              <a:rPr lang="zh-CN" altLang="en-US" sz="2400" dirty="0">
                <a:effectLst/>
              </a:rPr>
              <a:t>）一般来讲，基数排序要求，</a:t>
            </a:r>
            <a:r>
              <a:rPr lang="zh-CN" altLang="en-US" sz="2400" dirty="0"/>
              <a:t>样本是</a:t>
            </a:r>
            <a:r>
              <a:rPr lang="en-US" altLang="zh-CN" sz="2400" dirty="0"/>
              <a:t>10</a:t>
            </a:r>
            <a:r>
              <a:rPr lang="zh-CN" altLang="en-US" sz="2400" dirty="0"/>
              <a:t>进制的正整数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一旦要求稍有升级，改写代价增加是显而易见的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9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排序算法的稳定性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effectLst/>
              </a:rPr>
              <a:t>稳定性是指同样大小的样本再排序之后不会改变相对次序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对基础类型来说，稳定性毫无意义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对非基础类型来说，稳定性有重要意义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有些排序算法可以实现成稳定的，而有些排序算法无论如何都实现不成稳定的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排序算法总结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effectLst/>
              </a:rPr>
              <a:t>		</a:t>
            </a:r>
            <a:r>
              <a:rPr lang="zh-CN" altLang="en-US" sz="2400" dirty="0">
                <a:effectLst/>
              </a:rPr>
              <a:t>时间复杂度</a:t>
            </a:r>
            <a:r>
              <a:rPr lang="en-US" altLang="zh-CN" sz="2400" dirty="0"/>
              <a:t>	</a:t>
            </a:r>
            <a:r>
              <a:rPr lang="zh-CN" altLang="en-US" sz="2400" dirty="0">
                <a:effectLst/>
              </a:rPr>
              <a:t>额外空间复杂度</a:t>
            </a:r>
            <a:r>
              <a:rPr lang="en-US" altLang="zh-CN" sz="2400" dirty="0"/>
              <a:t>		</a:t>
            </a:r>
            <a:r>
              <a:rPr lang="zh-CN" altLang="en-US" sz="2400" dirty="0">
                <a:effectLst/>
              </a:rPr>
              <a:t>稳定性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选择排序</a:t>
            </a:r>
            <a:r>
              <a:rPr lang="en-US" altLang="zh-CN" sz="2400" dirty="0"/>
              <a:t>		</a:t>
            </a:r>
            <a:r>
              <a:rPr lang="en-US" altLang="zh-CN" sz="2400" dirty="0">
                <a:effectLst/>
              </a:rPr>
              <a:t>O(N^2)			O(1)		</a:t>
            </a:r>
            <a:r>
              <a:rPr lang="zh-CN" altLang="en-US" sz="2400" dirty="0">
                <a:effectLst/>
              </a:rPr>
              <a:t>无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冒泡排序</a:t>
            </a:r>
            <a:r>
              <a:rPr lang="en-US" altLang="zh-CN" sz="2400" dirty="0"/>
              <a:t>		O(N^2)			O(1)		</a:t>
            </a:r>
            <a:r>
              <a:rPr lang="zh-CN" altLang="en-US" sz="2400" dirty="0"/>
              <a:t>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插入排序</a:t>
            </a:r>
            <a:r>
              <a:rPr lang="en-US" altLang="zh-CN" sz="2400" dirty="0"/>
              <a:t>		O(N^2)			O(1)		</a:t>
            </a:r>
            <a:r>
              <a:rPr lang="zh-CN" altLang="en-US" sz="2400" dirty="0"/>
              <a:t>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归并排序</a:t>
            </a:r>
            <a:r>
              <a:rPr lang="en-US" altLang="zh-CN" sz="2400" dirty="0"/>
              <a:t>		O(N</a:t>
            </a:r>
            <a:r>
              <a:rPr lang="zh-CN" altLang="en-US" sz="2400" dirty="0"/>
              <a:t>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			O(N)		</a:t>
            </a:r>
            <a:r>
              <a:rPr lang="zh-CN" altLang="en-US" sz="2400" dirty="0"/>
              <a:t>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随机快排</a:t>
            </a:r>
            <a:r>
              <a:rPr lang="en-US" altLang="zh-CN" sz="2400" dirty="0"/>
              <a:t>		O(N</a:t>
            </a:r>
            <a:r>
              <a:rPr lang="zh-CN" altLang="en-US" sz="2400" dirty="0"/>
              <a:t>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			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		</a:t>
            </a:r>
            <a:r>
              <a:rPr lang="zh-CN" altLang="en-US" sz="2400" dirty="0"/>
              <a:t>无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堆排序</a:t>
            </a:r>
            <a:r>
              <a:rPr lang="en-US" altLang="zh-CN" sz="2400" dirty="0"/>
              <a:t>		O(N</a:t>
            </a:r>
            <a:r>
              <a:rPr lang="zh-CN" altLang="en-US" sz="2400" dirty="0"/>
              <a:t>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			O(1)		</a:t>
            </a:r>
            <a:r>
              <a:rPr lang="zh-CN" altLang="en-US" sz="2400" dirty="0"/>
              <a:t>无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========================================================</a:t>
            </a:r>
          </a:p>
          <a:p>
            <a:pPr marL="0" indent="0">
              <a:buNone/>
            </a:pPr>
            <a:r>
              <a:rPr lang="zh-CN" altLang="en-US" sz="2400" dirty="0"/>
              <a:t>计数排序</a:t>
            </a:r>
            <a:r>
              <a:rPr lang="en-US" altLang="zh-CN" sz="2400" dirty="0"/>
              <a:t>		O(N)			O(M)		</a:t>
            </a:r>
            <a:r>
              <a:rPr lang="zh-CN" altLang="en-US" sz="2400" dirty="0"/>
              <a:t>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基数排序</a:t>
            </a:r>
            <a:r>
              <a:rPr lang="en-US" altLang="zh-CN" sz="2400" dirty="0"/>
              <a:t>		O(N)			O(N)		</a:t>
            </a:r>
            <a:r>
              <a:rPr lang="zh-CN" altLang="en-US" sz="2400" dirty="0"/>
              <a:t>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6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排序算法总结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）不基于比较的排序，对样本数据有严格要求，不易改写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）基于比较的排序，只要规定好两个样本怎么比大小就可以直接复用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）基于比较的排序，时间复杂度的极限是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）时间复杂度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、额外空间复杂度低于</a:t>
            </a:r>
            <a:r>
              <a:rPr lang="en-US" altLang="zh-CN" sz="2400" dirty="0"/>
              <a:t>O(N)</a:t>
            </a:r>
            <a:r>
              <a:rPr lang="zh-CN" altLang="en-US" sz="2400" dirty="0"/>
              <a:t>、且稳定的基于比较的排序是不存在的。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）为了绝对的速度选快排、为了省空间选堆排、为了稳定性选归并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2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21240</TotalTime>
  <Words>952</Words>
  <Application>Microsoft Macintosh PowerPoint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算法数据结构体系学习班</vt:lpstr>
      <vt:lpstr>前缀树（prefix tree   trie）</vt:lpstr>
      <vt:lpstr>例子</vt:lpstr>
      <vt:lpstr>前缀树路的实现方式</vt:lpstr>
      <vt:lpstr>不基于比较的排序</vt:lpstr>
      <vt:lpstr>计数排序和基数排序</vt:lpstr>
      <vt:lpstr>排序算法的稳定性</vt:lpstr>
      <vt:lpstr>排序算法总结</vt:lpstr>
      <vt:lpstr>排序算法总结</vt:lpstr>
      <vt:lpstr>常见的坑</vt:lpstr>
      <vt:lpstr>常见的坑</vt:lpstr>
      <vt:lpstr>工程上对排序的改进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355</cp:revision>
  <dcterms:created xsi:type="dcterms:W3CDTF">2019-12-18T07:28:03Z</dcterms:created>
  <dcterms:modified xsi:type="dcterms:W3CDTF">2020-11-29T06:10:37Z</dcterms:modified>
</cp:coreProperties>
</file>